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handoutMasterIdLst>
    <p:handoutMasterId r:id="rId18"/>
  </p:handoutMasterIdLst>
  <p:sldIdLst>
    <p:sldId id="267" r:id="rId5"/>
    <p:sldId id="268" r:id="rId6"/>
    <p:sldId id="280" r:id="rId7"/>
    <p:sldId id="277" r:id="rId8"/>
    <p:sldId id="278" r:id="rId9"/>
    <p:sldId id="275" r:id="rId10"/>
    <p:sldId id="276" r:id="rId11"/>
    <p:sldId id="272" r:id="rId12"/>
    <p:sldId id="271" r:id="rId13"/>
    <p:sldId id="270" r:id="rId14"/>
    <p:sldId id="283" r:id="rId15"/>
    <p:sldId id="284" r:id="rId16"/>
    <p:sldId id="264" r:id="rId17"/>
  </p:sldIdLst>
  <p:sldSz cx="13276263" cy="74676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50" charset="0"/>
      <p:regular r:id="rId23"/>
      <p:bold r:id="rId24"/>
      <p:italic r:id="rId25"/>
      <p:boldItalic r:id="rId26"/>
    </p:embeddedFont>
    <p:embeddedFont>
      <p:font typeface="Montserrat Black" panose="020B0604020202020204" charset="0"/>
      <p:bold r:id="rId27"/>
      <p:boldItalic r:id="rId28"/>
    </p:embeddedFont>
    <p:embeddedFont>
      <p:font typeface="Montserrat Bold" panose="020B0604020202020204" charset="0"/>
      <p:bold r:id="rId29"/>
    </p:embeddedFont>
    <p:embeddedFont>
      <p:font typeface="Montserrat ExtraBold" panose="020B0604020202020204" charset="0"/>
      <p:bold r:id="rId30"/>
      <p:boldItalic r:id="rId31"/>
    </p:embeddedFont>
    <p:embeddedFont>
      <p:font typeface="Muli" panose="020B0604020202020204" charset="0"/>
      <p:regular r:id="rId32"/>
      <p:bold r:id="rId33"/>
      <p:italic r:id="rId34"/>
      <p:boldItalic r:id="rId35"/>
    </p:embeddedFont>
    <p:embeddedFont>
      <p:font typeface="Muli Black" panose="020B0604020202020204" charset="0"/>
      <p:bold r:id="rId36"/>
      <p:boldItalic r:id="rId37"/>
    </p:embeddedFont>
  </p:embeddedFontLst>
  <p:defaultTextStyle>
    <a:defPPr>
      <a:defRPr lang="es-ES"/>
    </a:defPPr>
    <a:lvl1pPr marL="0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1pPr>
    <a:lvl2pPr marL="478898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2pPr>
    <a:lvl3pPr marL="957798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3pPr>
    <a:lvl4pPr marL="1436695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4pPr>
    <a:lvl5pPr marL="1915592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5pPr>
    <a:lvl6pPr marL="2394491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7pPr>
    <a:lvl8pPr marL="3352288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957798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1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 autoAdjust="0"/>
    <p:restoredTop sz="96190" autoAdjust="0"/>
  </p:normalViewPr>
  <p:slideViewPr>
    <p:cSldViewPr snapToGrid="0">
      <p:cViewPr varScale="1">
        <p:scale>
          <a:sx n="62" d="100"/>
          <a:sy n="62" d="100"/>
        </p:scale>
        <p:origin x="804" y="78"/>
      </p:cViewPr>
      <p:guideLst>
        <p:guide orient="horz" pos="2352"/>
        <p:guide pos="41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77B30C3-086F-4297-8961-93132782F6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41D629-5D2B-47AF-96D3-84BA6A753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9F18-55A4-45C8-B345-5ADDBB9E15E3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481E05-43E9-4D7C-9AD5-4E0D6D8F92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4E7818-8C88-4FC7-8347-227541AB18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BCE4A-AB85-4A4F-9C7A-C430040EE6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492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jpeg"/><Relationship Id="rId4" Type="http://schemas.openxmlformats.org/officeDocument/2006/relationships/hyperlink" Target="http://www.izertis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tenido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>
          <a:xfrm>
            <a:off x="638005" y="545630"/>
            <a:ext cx="11985151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0238" y="1372274"/>
            <a:ext cx="12001500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080E2C-4C9D-494F-BCA9-5124D1B5B085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E7BA172B-10F7-4B2C-A51B-DFEB23C1887E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8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2C28962-A09C-456A-B8C5-5CE87810319A}"/>
              </a:ext>
            </a:extLst>
          </p:cNvPr>
          <p:cNvSpPr/>
          <p:nvPr userDrawn="1"/>
        </p:nvSpPr>
        <p:spPr>
          <a:xfrm>
            <a:off x="6" y="0"/>
            <a:ext cx="4029384" cy="746760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11"/>
          </a:p>
        </p:txBody>
      </p:sp>
      <p:pic>
        <p:nvPicPr>
          <p:cNvPr id="15" name="Imagen 14" descr="Imagen que contiene mesa, interior, persona, pared&#10;&#10;Descripción generada automáticamente">
            <a:extLst>
              <a:ext uri="{FF2B5EF4-FFF2-40B4-BE49-F238E27FC236}">
                <a16:creationId xmlns:a16="http://schemas.microsoft.com/office/drawing/2014/main" id="{B6663EA2-8263-423F-993B-5178FE63A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"/>
          <a:stretch/>
        </p:blipFill>
        <p:spPr>
          <a:xfrm>
            <a:off x="16156" y="0"/>
            <a:ext cx="4013233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5" name="Título 5"/>
          <p:cNvSpPr>
            <a:spLocks noGrp="1"/>
          </p:cNvSpPr>
          <p:nvPr>
            <p:ph type="title" hasCustomPrompt="1"/>
          </p:nvPr>
        </p:nvSpPr>
        <p:spPr>
          <a:xfrm>
            <a:off x="4466262" y="324020"/>
            <a:ext cx="8514878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5768" y="1125094"/>
            <a:ext cx="8515371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086F68DF-8038-4FB2-94A9-4986442A58C7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BFAB2E7-8BFE-4CDC-9C2D-E134BDF17846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2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2C28962-A09C-456A-B8C5-5CE87810319A}"/>
              </a:ext>
            </a:extLst>
          </p:cNvPr>
          <p:cNvSpPr/>
          <p:nvPr userDrawn="1"/>
        </p:nvSpPr>
        <p:spPr>
          <a:xfrm>
            <a:off x="6" y="0"/>
            <a:ext cx="4029384" cy="746760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11"/>
          </a:p>
        </p:txBody>
      </p:sp>
      <p:sp>
        <p:nvSpPr>
          <p:cNvPr id="5" name="Título 5"/>
          <p:cNvSpPr>
            <a:spLocks noGrp="1"/>
          </p:cNvSpPr>
          <p:nvPr>
            <p:ph type="title" hasCustomPrompt="1"/>
          </p:nvPr>
        </p:nvSpPr>
        <p:spPr>
          <a:xfrm>
            <a:off x="4466262" y="324020"/>
            <a:ext cx="8514878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5768" y="1125094"/>
            <a:ext cx="8515371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EE601E-DEE9-CF4D-A023-095914279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0378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2D0E4EBD-5B0B-44A6-BA74-B5EDF0521780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4E2181B-A1ED-4EBC-A1C3-6041CCAEDAF8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6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2C28962-A09C-456A-B8C5-5CE87810319A}"/>
              </a:ext>
            </a:extLst>
          </p:cNvPr>
          <p:cNvSpPr/>
          <p:nvPr userDrawn="1"/>
        </p:nvSpPr>
        <p:spPr>
          <a:xfrm>
            <a:off x="0" y="0"/>
            <a:ext cx="2316339" cy="746760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1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1408BB-0FE1-3246-BDCF-9A19C4562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" y="0"/>
            <a:ext cx="2316339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5" name="Título 5"/>
          <p:cNvSpPr>
            <a:spLocks noGrp="1"/>
          </p:cNvSpPr>
          <p:nvPr>
            <p:ph type="title" hasCustomPrompt="1"/>
          </p:nvPr>
        </p:nvSpPr>
        <p:spPr>
          <a:xfrm>
            <a:off x="2766941" y="324020"/>
            <a:ext cx="10214199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2766349" y="1125094"/>
            <a:ext cx="10214790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920DE922-86E3-4787-B574-A0CF2B5E36F3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F831DBB-9764-4286-AC63-F9396BD8E592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5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3D948D5-8DA3-9349-B45C-E807DE78B70E}"/>
              </a:ext>
            </a:extLst>
          </p:cNvPr>
          <p:cNvSpPr/>
          <p:nvPr userDrawn="1"/>
        </p:nvSpPr>
        <p:spPr>
          <a:xfrm>
            <a:off x="0" y="0"/>
            <a:ext cx="2316339" cy="746760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911"/>
          </a:p>
        </p:txBody>
      </p:sp>
      <p:sp>
        <p:nvSpPr>
          <p:cNvPr id="17" name="Título 5">
            <a:extLst>
              <a:ext uri="{FF2B5EF4-FFF2-40B4-BE49-F238E27FC236}">
                <a16:creationId xmlns:a16="http://schemas.microsoft.com/office/drawing/2014/main" id="{50B917E3-F701-1B4E-81CD-92D27AEE9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6941" y="324020"/>
            <a:ext cx="10214199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9C120BE1-2333-E941-9AE4-00332E02E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6349" y="1125094"/>
            <a:ext cx="10214790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CC8151-D0FE-7F4C-ACD4-121152033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6339" cy="74676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6BC4FF8-D283-5E49-9EA1-13F684BB43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BAFFEFC0-CE53-487E-84F5-A3CCB5412FE4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0EE505F-D350-4016-B369-B85C0BD9285B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0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CD714F-183F-4C91-9B4F-E65B71A00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984"/>
            <a:ext cx="4029389" cy="748451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83" y="7038486"/>
            <a:ext cx="682766" cy="210573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hasCustomPrompt="1"/>
          </p:nvPr>
        </p:nvSpPr>
        <p:spPr>
          <a:xfrm>
            <a:off x="4466262" y="324020"/>
            <a:ext cx="8514878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5768" y="1125094"/>
            <a:ext cx="8515371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FA118EC8-6861-444E-8C6D-0D86146E53A2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128240B-A24B-4527-90F5-9C3135C2635C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91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E2D629-AAE4-2D47-80BD-33ADCFEF4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0378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83" y="7038486"/>
            <a:ext cx="682766" cy="210573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hasCustomPrompt="1"/>
          </p:nvPr>
        </p:nvSpPr>
        <p:spPr>
          <a:xfrm>
            <a:off x="4466262" y="324020"/>
            <a:ext cx="8514878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465768" y="1125094"/>
            <a:ext cx="8515371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DC409D1C-FD21-4B8A-848C-5493FA554C96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2603B37-EEC2-463A-81C2-2CD4BAD8C209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5BB118-8819-9F4D-8F46-FEB497BA3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6339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83" y="7038486"/>
            <a:ext cx="682766" cy="210573"/>
          </a:xfrm>
          <a:prstGeom prst="rect">
            <a:avLst/>
          </a:prstGeom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EEE1F521-3A35-6343-A2BD-3FAFAE4A5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1757" y="324020"/>
            <a:ext cx="10399383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565AC95-EF7E-9345-9612-1D60F99454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1154" y="1125094"/>
            <a:ext cx="10399985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C44AB31F-2E04-436E-B873-1CA328A10252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F8AC859-ABAD-4D7F-8BEE-0524C7503911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8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imagen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A0DE0E-440B-9945-9E54-A515AEEE2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6339" cy="74676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83" y="7038486"/>
            <a:ext cx="682766" cy="210573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hasCustomPrompt="1"/>
          </p:nvPr>
        </p:nvSpPr>
        <p:spPr>
          <a:xfrm>
            <a:off x="2581757" y="324020"/>
            <a:ext cx="10399383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2581154" y="1125094"/>
            <a:ext cx="10399985" cy="58300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A5AC45C0-DFE4-49A5-B400-BA8F31A6E709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253EBB6-0A4C-48B5-9F55-91F1DA54857B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fondo image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EB8E7D3-4D7D-4743-9751-B9B44B95C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3276264" cy="74676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B4D7D331-03CC-4665-892C-8791E3D6C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029" y="7029963"/>
            <a:ext cx="682766" cy="210573"/>
          </a:xfrm>
          <a:prstGeom prst="rect">
            <a:avLst/>
          </a:prstGeom>
        </p:spPr>
      </p:pic>
      <p:sp>
        <p:nvSpPr>
          <p:cNvPr id="10" name="Título 5"/>
          <p:cNvSpPr>
            <a:spLocks noGrp="1"/>
          </p:cNvSpPr>
          <p:nvPr>
            <p:ph type="title" hasCustomPrompt="1"/>
          </p:nvPr>
        </p:nvSpPr>
        <p:spPr>
          <a:xfrm>
            <a:off x="638005" y="545630"/>
            <a:ext cx="11985151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11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0238" y="1372274"/>
            <a:ext cx="12001500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F20B9861-0472-481C-BC82-53CCA85808A8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F38D74A-A697-4D65-8E7D-0B125B67C560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5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fondo image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ablo\ownCloud\Proyectos Estudio\Izertis\Salida a Bolsa\Presentaciones - Salida a Bolsa\PPTS\CORPORATE\IMGs\back_calidad.jpg">
            <a:extLst>
              <a:ext uri="{FF2B5EF4-FFF2-40B4-BE49-F238E27FC236}">
                <a16:creationId xmlns:a16="http://schemas.microsoft.com/office/drawing/2014/main" id="{7A938FBC-5639-4D64-9E75-E143A1F458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/>
          <a:srcRect r="5794"/>
          <a:stretch/>
        </p:blipFill>
        <p:spPr bwMode="auto">
          <a:xfrm>
            <a:off x="-1" y="0"/>
            <a:ext cx="13276264" cy="7467600"/>
          </a:xfrm>
          <a:prstGeom prst="rect">
            <a:avLst/>
          </a:prstGeom>
          <a:noFill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31D2040-1EDE-4F63-9E26-2EEE04E8C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029" y="7038486"/>
            <a:ext cx="682766" cy="210573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>
          <a:xfrm>
            <a:off x="638005" y="545630"/>
            <a:ext cx="11985151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0238" y="1372274"/>
            <a:ext cx="12001500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AD897281-4AA0-41B5-9F84-2F3FD07496EC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A5CB6A3-F8BE-4123-9432-42D35CA8137C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2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tenido en blanc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/>
          <p:cNvSpPr>
            <a:spLocks noGrp="1"/>
          </p:cNvSpPr>
          <p:nvPr>
            <p:ph type="title" hasCustomPrompt="1"/>
          </p:nvPr>
        </p:nvSpPr>
        <p:spPr>
          <a:xfrm>
            <a:off x="638005" y="545630"/>
            <a:ext cx="11985151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4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0238" y="1372274"/>
            <a:ext cx="5770836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 columna 01</a:t>
            </a:r>
          </a:p>
        </p:txBody>
      </p:sp>
      <p:sp>
        <p:nvSpPr>
          <p:cNvPr id="5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1300" y="1379775"/>
            <a:ext cx="5770836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 columna 02</a:t>
            </a: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936F3047-6529-4231-BA59-794061BE9E5C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08E30353-3FEE-4928-9995-AD6AD44F783A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66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fondo image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4819BFEB-9149-48DB-A7B1-0C5772D700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3276263" cy="7467600"/>
          </a:xfrm>
          <a:prstGeom prst="rect">
            <a:avLst/>
          </a:prstGeom>
          <a:noFill/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31D2040-1EDE-4F63-9E26-2EEE04E8C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029" y="7038486"/>
            <a:ext cx="682766" cy="210573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>
          <a:xfrm>
            <a:off x="638005" y="545630"/>
            <a:ext cx="11985151" cy="605035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0238" y="1372274"/>
            <a:ext cx="12001500" cy="52333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AD897281-4AA0-41B5-9F84-2F3FD07496EC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A5CB6A3-F8BE-4123-9432-42D35CA8137C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36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cielo, exterior, retrovisor&#10;&#10;Descripción generada automáticamente">
            <a:extLst>
              <a:ext uri="{FF2B5EF4-FFF2-40B4-BE49-F238E27FC236}">
                <a16:creationId xmlns:a16="http://schemas.microsoft.com/office/drawing/2014/main" id="{CC09C4DA-095D-424E-8CB0-8223CD37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92" y="0"/>
            <a:ext cx="10444757" cy="7467600"/>
          </a:xfrm>
          <a:prstGeom prst="rect">
            <a:avLst/>
          </a:prstGeom>
        </p:spPr>
      </p:pic>
      <p:sp>
        <p:nvSpPr>
          <p:cNvPr id="11" name="Rectángulo 1">
            <a:extLst>
              <a:ext uri="{FF2B5EF4-FFF2-40B4-BE49-F238E27FC236}">
                <a16:creationId xmlns:a16="http://schemas.microsoft.com/office/drawing/2014/main" id="{68A425DA-E6AE-43C0-9B8B-6BCA0C3420AE}"/>
              </a:ext>
            </a:extLst>
          </p:cNvPr>
          <p:cNvSpPr/>
          <p:nvPr userDrawn="1"/>
        </p:nvSpPr>
        <p:spPr>
          <a:xfrm>
            <a:off x="6" y="-5185"/>
            <a:ext cx="4949686" cy="7472784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5" name="Gráfico 8">
            <a:extLst>
              <a:ext uri="{FF2B5EF4-FFF2-40B4-BE49-F238E27FC236}">
                <a16:creationId xmlns:a16="http://schemas.microsoft.com/office/drawing/2014/main" id="{1E8B68C7-A1CC-45C1-9A5E-7C20212A93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5" y="7038486"/>
            <a:ext cx="682766" cy="210573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>
          <a:xfrm>
            <a:off x="501630" y="1994616"/>
            <a:ext cx="3904967" cy="1065300"/>
          </a:xfrm>
          <a:prstGeom prst="rect">
            <a:avLst/>
          </a:prstGeom>
        </p:spPr>
        <p:txBody>
          <a:bodyPr vert="horz"/>
          <a:lstStyle>
            <a:lvl1pPr>
              <a:defRPr sz="3200" b="1" i="0"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 del documento</a:t>
            </a:r>
            <a:endParaRPr lang="es-ES" dirty="0"/>
          </a:p>
        </p:txBody>
      </p:sp>
      <p:sp>
        <p:nvSpPr>
          <p:cNvPr id="7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02386" y="3204817"/>
            <a:ext cx="3938305" cy="11762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(en caso de ser necesario)</a:t>
            </a: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0A54E4C9-A2F1-47A3-82EA-EA4DC13C30C7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AC2EA0D-A391-45D4-B6BA-900910914031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26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de Cier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>
            <a:extLst>
              <a:ext uri="{FF2B5EF4-FFF2-40B4-BE49-F238E27FC236}">
                <a16:creationId xmlns:a16="http://schemas.microsoft.com/office/drawing/2014/main" id="{84960A53-B5E4-4914-A851-6C8CD3CEFC39}"/>
              </a:ext>
            </a:extLst>
          </p:cNvPr>
          <p:cNvSpPr/>
          <p:nvPr userDrawn="1"/>
        </p:nvSpPr>
        <p:spPr>
          <a:xfrm>
            <a:off x="1" y="14851"/>
            <a:ext cx="10088544" cy="7467601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ABDF91F-C658-4E3A-BFFF-72FE8CC29A56}"/>
              </a:ext>
            </a:extLst>
          </p:cNvPr>
          <p:cNvGrpSpPr/>
          <p:nvPr userDrawn="1"/>
        </p:nvGrpSpPr>
        <p:grpSpPr>
          <a:xfrm>
            <a:off x="4115713" y="3286478"/>
            <a:ext cx="4873595" cy="705834"/>
            <a:chOff x="3644075" y="2939969"/>
            <a:chExt cx="4873595" cy="705834"/>
          </a:xfrm>
        </p:grpSpPr>
        <p:sp>
          <p:nvSpPr>
            <p:cNvPr id="4" name="CuadroTexto 5">
              <a:extLst>
                <a:ext uri="{FF2B5EF4-FFF2-40B4-BE49-F238E27FC236}">
                  <a16:creationId xmlns:a16="http://schemas.microsoft.com/office/drawing/2014/main" id="{711A0AB0-B69A-4DEB-A751-521243AF9F41}"/>
                </a:ext>
              </a:extLst>
            </p:cNvPr>
            <p:cNvSpPr txBox="1"/>
            <p:nvPr userDrawn="1"/>
          </p:nvSpPr>
          <p:spPr>
            <a:xfrm>
              <a:off x="4986103" y="3122583"/>
              <a:ext cx="3531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baseline="300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.</a:t>
              </a:r>
              <a:r>
                <a:rPr lang="es-ES" sz="2800" b="1" baseline="3000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com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pic>
          <p:nvPicPr>
            <p:cNvPr id="5" name="Gráfico 6">
              <a:extLst>
                <a:ext uri="{FF2B5EF4-FFF2-40B4-BE49-F238E27FC236}">
                  <a16:creationId xmlns:a16="http://schemas.microsoft.com/office/drawing/2014/main" id="{0D0A7C0A-CF82-48E0-A4C7-D9414AEAC8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44459" y="3026535"/>
              <a:ext cx="1310554" cy="404190"/>
            </a:xfrm>
            <a:prstGeom prst="rect">
              <a:avLst/>
            </a:prstGeom>
          </p:spPr>
        </p:pic>
        <p:sp>
          <p:nvSpPr>
            <p:cNvPr id="11" name="Rectángulo 10">
              <a:hlinkClick r:id="rId4"/>
              <a:extLst>
                <a:ext uri="{FF2B5EF4-FFF2-40B4-BE49-F238E27FC236}">
                  <a16:creationId xmlns:a16="http://schemas.microsoft.com/office/drawing/2014/main" id="{118FA776-816F-4964-A738-502A76B7DE2A}"/>
                </a:ext>
              </a:extLst>
            </p:cNvPr>
            <p:cNvSpPr/>
            <p:nvPr userDrawn="1"/>
          </p:nvSpPr>
          <p:spPr>
            <a:xfrm>
              <a:off x="3644075" y="2939969"/>
              <a:ext cx="2181609" cy="630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 descr="Imagen que contiene cielo, árbol, exterior&#10;&#10;Descripción generada automáticamente">
            <a:extLst>
              <a:ext uri="{FF2B5EF4-FFF2-40B4-BE49-F238E27FC236}">
                <a16:creationId xmlns:a16="http://schemas.microsoft.com/office/drawing/2014/main" id="{9F85297B-E0F1-4AA1-8185-CFB205DE42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43" y="0"/>
            <a:ext cx="320252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3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tipo 1 - ro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>
            <a:extLst>
              <a:ext uri="{FF2B5EF4-FFF2-40B4-BE49-F238E27FC236}">
                <a16:creationId xmlns:a16="http://schemas.microsoft.com/office/drawing/2014/main" id="{78621B52-84D7-4BF8-9CBE-C3AEE6CDD4AB}"/>
              </a:ext>
            </a:extLst>
          </p:cNvPr>
          <p:cNvSpPr/>
          <p:nvPr userDrawn="1"/>
        </p:nvSpPr>
        <p:spPr>
          <a:xfrm>
            <a:off x="0" y="-5186"/>
            <a:ext cx="13276263" cy="7472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sp>
        <p:nvSpPr>
          <p:cNvPr id="5" name="Título 5"/>
          <p:cNvSpPr>
            <a:spLocks noGrp="1"/>
          </p:cNvSpPr>
          <p:nvPr>
            <p:ph type="title" hasCustomPrompt="1"/>
          </p:nvPr>
        </p:nvSpPr>
        <p:spPr>
          <a:xfrm>
            <a:off x="1744101" y="2727176"/>
            <a:ext cx="9788062" cy="707315"/>
          </a:xfrm>
          <a:prstGeom prst="rect">
            <a:avLst/>
          </a:prstGeom>
        </p:spPr>
        <p:txBody>
          <a:bodyPr vert="horz"/>
          <a:lstStyle>
            <a:lvl1pPr algn="ctr">
              <a:defRPr sz="4400" b="1" i="0">
                <a:solidFill>
                  <a:schemeClr val="accent1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 de portadilla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738313" y="3613150"/>
            <a:ext cx="9827942" cy="9144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/>
            </a:lvl1pPr>
          </a:lstStyle>
          <a:p>
            <a:r>
              <a:rPr lang="es-ES_tradnl" sz="2000" dirty="0">
                <a:solidFill>
                  <a:schemeClr val="bg1"/>
                </a:solidFill>
              </a:rPr>
              <a:t>Mensaje adicional</a:t>
            </a:r>
            <a:r>
              <a:rPr lang="es-ES_tradnl" sz="2000" baseline="0" dirty="0">
                <a:solidFill>
                  <a:schemeClr val="bg1"/>
                </a:solidFill>
              </a:rPr>
              <a:t> (en caso de ser necesario)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D9CA8494-832C-4B95-AD61-B605D155AB05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D214F1B-9658-4F51-97A8-F5E06FAF0A9F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1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tipo 1 -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">
            <a:extLst>
              <a:ext uri="{FF2B5EF4-FFF2-40B4-BE49-F238E27FC236}">
                <a16:creationId xmlns:a16="http://schemas.microsoft.com/office/drawing/2014/main" id="{78621B52-84D7-4BF8-9CBE-C3AEE6CDD4AB}"/>
              </a:ext>
            </a:extLst>
          </p:cNvPr>
          <p:cNvSpPr/>
          <p:nvPr userDrawn="1"/>
        </p:nvSpPr>
        <p:spPr>
          <a:xfrm>
            <a:off x="0" y="-5186"/>
            <a:ext cx="13276263" cy="7472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sp>
        <p:nvSpPr>
          <p:cNvPr id="9" name="Título 5"/>
          <p:cNvSpPr>
            <a:spLocks noGrp="1"/>
          </p:cNvSpPr>
          <p:nvPr>
            <p:ph type="title" hasCustomPrompt="1"/>
          </p:nvPr>
        </p:nvSpPr>
        <p:spPr>
          <a:xfrm>
            <a:off x="1744101" y="2732362"/>
            <a:ext cx="9788062" cy="707315"/>
          </a:xfrm>
          <a:prstGeom prst="rect">
            <a:avLst/>
          </a:prstGeom>
        </p:spPr>
        <p:txBody>
          <a:bodyPr vert="horz"/>
          <a:lstStyle>
            <a:lvl1pPr algn="ctr">
              <a:defRPr sz="4400" b="1" i="0">
                <a:solidFill>
                  <a:srgbClr val="EB5B5B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 de portadilla</a:t>
            </a:r>
            <a:endParaRPr lang="es-ES" dirty="0"/>
          </a:p>
        </p:txBody>
      </p:sp>
      <p:sp>
        <p:nvSpPr>
          <p:cNvPr id="10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738313" y="3613150"/>
            <a:ext cx="9827942" cy="9144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3200"/>
            </a:lvl1pPr>
          </a:lstStyle>
          <a:p>
            <a:r>
              <a:rPr lang="es-ES_tradnl" sz="2000" dirty="0">
                <a:solidFill>
                  <a:schemeClr val="bg1"/>
                </a:solidFill>
              </a:rPr>
              <a:t>Mensaje adicional</a:t>
            </a:r>
            <a:r>
              <a:rPr lang="es-ES_tradnl" sz="2000" baseline="0" dirty="0">
                <a:solidFill>
                  <a:schemeClr val="bg1"/>
                </a:solidFill>
              </a:rPr>
              <a:t> (en caso de ser necesario)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76C4B7AF-1DB3-47A9-9053-F654844DBB76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5A867D11-A9A5-483E-9FE3-887D4F72D749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9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1">
            <a:extLst>
              <a:ext uri="{FF2B5EF4-FFF2-40B4-BE49-F238E27FC236}">
                <a16:creationId xmlns:a16="http://schemas.microsoft.com/office/drawing/2014/main" id="{8E6C77EC-CF95-4836-9991-5AE1B84C00C7}"/>
              </a:ext>
            </a:extLst>
          </p:cNvPr>
          <p:cNvSpPr/>
          <p:nvPr userDrawn="1"/>
        </p:nvSpPr>
        <p:spPr>
          <a:xfrm>
            <a:off x="6" y="-5186"/>
            <a:ext cx="4949686" cy="7472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3AD47DB-861D-4381-9E0E-32A4C58BF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641" y="6775900"/>
            <a:ext cx="1114499" cy="343724"/>
          </a:xfrm>
          <a:prstGeom prst="rect">
            <a:avLst/>
          </a:prstGeom>
        </p:spPr>
      </p:pic>
      <p:sp>
        <p:nvSpPr>
          <p:cNvPr id="5" name="Título 5"/>
          <p:cNvSpPr>
            <a:spLocks noGrp="1"/>
          </p:cNvSpPr>
          <p:nvPr>
            <p:ph type="title" hasCustomPrompt="1"/>
          </p:nvPr>
        </p:nvSpPr>
        <p:spPr>
          <a:xfrm>
            <a:off x="440019" y="1022489"/>
            <a:ext cx="3992149" cy="100609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chemeClr val="accent1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34231" y="2240881"/>
            <a:ext cx="3997937" cy="410908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 (si es necesario)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41295CE0-52EB-489D-BCC1-85D16F9F5F6C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3BD4245-DF2A-49A9-A354-E726F1D6169D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  <p:pic>
        <p:nvPicPr>
          <p:cNvPr id="11" name="Imagen 10" descr="Imagen que contiene persona, interior, mesa, mujer&#10;&#10;Descripción generada automáticamente">
            <a:extLst>
              <a:ext uri="{FF2B5EF4-FFF2-40B4-BE49-F238E27FC236}">
                <a16:creationId xmlns:a16="http://schemas.microsoft.com/office/drawing/2014/main" id="{2AF3E83E-7A4C-4076-8606-04ABFD0F12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82" y="0"/>
            <a:ext cx="8334375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red, interior, sentado&#10;&#10;Descripción generada automáticamente">
            <a:extLst>
              <a:ext uri="{FF2B5EF4-FFF2-40B4-BE49-F238E27FC236}">
                <a16:creationId xmlns:a16="http://schemas.microsoft.com/office/drawing/2014/main" id="{25ABEA61-DEA5-4DF2-8BCA-5B599627C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59" y="0"/>
            <a:ext cx="12449175" cy="7467600"/>
          </a:xfrm>
          <a:prstGeom prst="rect">
            <a:avLst/>
          </a:prstGeom>
        </p:spPr>
      </p:pic>
      <p:sp>
        <p:nvSpPr>
          <p:cNvPr id="13" name="Rectángulo 1">
            <a:extLst>
              <a:ext uri="{FF2B5EF4-FFF2-40B4-BE49-F238E27FC236}">
                <a16:creationId xmlns:a16="http://schemas.microsoft.com/office/drawing/2014/main" id="{A05BDEBE-603F-4484-8541-68814F6D43D6}"/>
              </a:ext>
            </a:extLst>
          </p:cNvPr>
          <p:cNvSpPr/>
          <p:nvPr userDrawn="1"/>
        </p:nvSpPr>
        <p:spPr>
          <a:xfrm>
            <a:off x="0" y="-5184"/>
            <a:ext cx="4949686" cy="7472784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6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8" name="Título 5"/>
          <p:cNvSpPr>
            <a:spLocks noGrp="1"/>
          </p:cNvSpPr>
          <p:nvPr>
            <p:ph type="title" hasCustomPrompt="1"/>
          </p:nvPr>
        </p:nvSpPr>
        <p:spPr>
          <a:xfrm>
            <a:off x="440019" y="1022489"/>
            <a:ext cx="3992149" cy="100609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rgbClr val="EB5B5B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34231" y="2240881"/>
            <a:ext cx="3997937" cy="410908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 (si es necesario)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112C881E-AEC3-45C9-A01E-54EB63B8916A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0847697-C137-427E-966D-48B43C104879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54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pared, persona, interior, gato&#10;&#10;Descripción generada automáticamente">
            <a:extLst>
              <a:ext uri="{FF2B5EF4-FFF2-40B4-BE49-F238E27FC236}">
                <a16:creationId xmlns:a16="http://schemas.microsoft.com/office/drawing/2014/main" id="{C3DE398D-DFA8-4E90-AFE8-0CA091302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89" y="0"/>
            <a:ext cx="13234416" cy="7467600"/>
          </a:xfrm>
          <a:prstGeom prst="rect">
            <a:avLst/>
          </a:prstGeom>
        </p:spPr>
      </p:pic>
      <p:sp>
        <p:nvSpPr>
          <p:cNvPr id="9" name="Rectángulo 1">
            <a:extLst>
              <a:ext uri="{FF2B5EF4-FFF2-40B4-BE49-F238E27FC236}">
                <a16:creationId xmlns:a16="http://schemas.microsoft.com/office/drawing/2014/main" id="{DA357DC5-4D47-4A3B-B1EB-294145CBFD7E}"/>
              </a:ext>
            </a:extLst>
          </p:cNvPr>
          <p:cNvSpPr/>
          <p:nvPr userDrawn="1"/>
        </p:nvSpPr>
        <p:spPr>
          <a:xfrm>
            <a:off x="6" y="-5185"/>
            <a:ext cx="4949686" cy="7472784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5" name="Gráfico 15">
            <a:extLst>
              <a:ext uri="{FF2B5EF4-FFF2-40B4-BE49-F238E27FC236}">
                <a16:creationId xmlns:a16="http://schemas.microsoft.com/office/drawing/2014/main" id="{470438FB-0E0A-472D-B8CB-3EF0375AB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06" y="7029964"/>
            <a:ext cx="682766" cy="210573"/>
          </a:xfrm>
          <a:prstGeom prst="rect">
            <a:avLst/>
          </a:prstGeom>
        </p:spPr>
      </p:pic>
      <p:sp>
        <p:nvSpPr>
          <p:cNvPr id="10" name="Título 5"/>
          <p:cNvSpPr>
            <a:spLocks noGrp="1"/>
          </p:cNvSpPr>
          <p:nvPr>
            <p:ph type="title" hasCustomPrompt="1"/>
          </p:nvPr>
        </p:nvSpPr>
        <p:spPr>
          <a:xfrm>
            <a:off x="440019" y="1022489"/>
            <a:ext cx="3992149" cy="100609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rgbClr val="EB5B5B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11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34231" y="2240881"/>
            <a:ext cx="3997937" cy="410908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del contenido (si es necesario)</a:t>
            </a:r>
          </a:p>
        </p:txBody>
      </p:sp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DCE01BEC-F8E0-4D90-BA5A-6B4F2979BF93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5B8ED9AD-F51E-4028-A253-E66AF4B35E1C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5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lateral ro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1">
            <a:extLst>
              <a:ext uri="{FF2B5EF4-FFF2-40B4-BE49-F238E27FC236}">
                <a16:creationId xmlns:a16="http://schemas.microsoft.com/office/drawing/2014/main" id="{35FF5E1C-D640-420A-A9C0-B621A6633FED}"/>
              </a:ext>
            </a:extLst>
          </p:cNvPr>
          <p:cNvSpPr/>
          <p:nvPr userDrawn="1"/>
        </p:nvSpPr>
        <p:spPr>
          <a:xfrm>
            <a:off x="5" y="-5186"/>
            <a:ext cx="4029383" cy="74727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4BE248B-1FDA-4A55-B33A-F3EEF949B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552" y="7029963"/>
            <a:ext cx="682766" cy="210573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hasCustomPrompt="1"/>
          </p:nvPr>
        </p:nvSpPr>
        <p:spPr>
          <a:xfrm>
            <a:off x="440020" y="1022489"/>
            <a:ext cx="3132532" cy="100609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solidFill>
                  <a:schemeClr val="accent1"/>
                </a:solidFill>
                <a:latin typeface="Montserrat Bold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5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34232" y="2240881"/>
            <a:ext cx="3137074" cy="410908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(si es necesario)</a:t>
            </a:r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4465768" y="1022813"/>
            <a:ext cx="8515371" cy="59323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64E8D781-BB28-4844-9832-5979487A9927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54FB745-8B84-4AF4-97DA-FE2FEAFA7312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1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lateral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>
            <a:extLst>
              <a:ext uri="{FF2B5EF4-FFF2-40B4-BE49-F238E27FC236}">
                <a16:creationId xmlns:a16="http://schemas.microsoft.com/office/drawing/2014/main" id="{6A818604-2021-DB44-94FA-AC1CE7A1FF8B}"/>
              </a:ext>
            </a:extLst>
          </p:cNvPr>
          <p:cNvSpPr/>
          <p:nvPr userDrawn="1"/>
        </p:nvSpPr>
        <p:spPr>
          <a:xfrm>
            <a:off x="6" y="-5185"/>
            <a:ext cx="4014433" cy="7472784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54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4BE248B-1FDA-4A55-B33A-F3EEF949B5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552" y="7029963"/>
            <a:ext cx="682766" cy="210573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hasCustomPrompt="1"/>
          </p:nvPr>
        </p:nvSpPr>
        <p:spPr>
          <a:xfrm>
            <a:off x="440020" y="1022489"/>
            <a:ext cx="3132532" cy="1006090"/>
          </a:xfrm>
          <a:prstGeom prst="rect">
            <a:avLst/>
          </a:prstGeom>
        </p:spPr>
        <p:txBody>
          <a:bodyPr vert="horz"/>
          <a:lstStyle>
            <a:lvl1pPr algn="l">
              <a:defRPr lang="es-ES" sz="3200" b="1" i="0" kern="1200" dirty="0">
                <a:solidFill>
                  <a:srgbClr val="EB5B5B"/>
                </a:solidFill>
                <a:latin typeface="Montserrat Bold"/>
                <a:ea typeface="+mj-ea"/>
                <a:cs typeface="Montserrat Bold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5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434232" y="2240881"/>
            <a:ext cx="3137074" cy="410908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Desarrollo (si es necesario)</a:t>
            </a:r>
          </a:p>
        </p:txBody>
      </p:sp>
      <p:sp>
        <p:nvSpPr>
          <p:cNvPr id="6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4465768" y="1022813"/>
            <a:ext cx="8515371" cy="59323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s-ES" dirty="0"/>
              <a:t>Desarrollo del contenido</a:t>
            </a: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C246B9E6-DB7C-4D07-986E-915AB307427E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9030F287-C279-4705-A950-9228E933AD02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1E8B68C7-A1CC-45C1-9A5E-7C20212A935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38505" y="7038486"/>
            <a:ext cx="682766" cy="210573"/>
          </a:xfrm>
          <a:prstGeom prst="rect">
            <a:avLst/>
          </a:prstGeom>
        </p:spPr>
      </p:pic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340B09DC-AA1F-489F-9F59-B45C91B253D2}"/>
              </a:ext>
            </a:extLst>
          </p:cNvPr>
          <p:cNvSpPr txBox="1">
            <a:spLocks/>
          </p:cNvSpPr>
          <p:nvPr userDrawn="1"/>
        </p:nvSpPr>
        <p:spPr>
          <a:xfrm>
            <a:off x="10777899" y="6756842"/>
            <a:ext cx="1476686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700" kern="1200">
                <a:solidFill>
                  <a:srgbClr val="7680AA"/>
                </a:solidFill>
                <a:latin typeface="Montserrat ExtraBold" panose="000009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CORPORATE EXPERIENCE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C886170A-7CC1-4343-A2C5-D046FD2A6B86}"/>
              </a:ext>
            </a:extLst>
          </p:cNvPr>
          <p:cNvSpPr txBox="1">
            <a:spLocks/>
          </p:cNvSpPr>
          <p:nvPr userDrawn="1"/>
        </p:nvSpPr>
        <p:spPr>
          <a:xfrm>
            <a:off x="10847678" y="6781806"/>
            <a:ext cx="1861915" cy="257449"/>
          </a:xfrm>
          <a:prstGeom prst="rect">
            <a:avLst/>
          </a:prstGeom>
        </p:spPr>
        <p:txBody>
          <a:bodyPr vert="horz" wrap="square" lIns="0" tIns="93097" rIns="0" bIns="0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7500" b="0" i="0" kern="1200">
                <a:solidFill>
                  <a:srgbClr val="E1E1E1"/>
                </a:solidFill>
                <a:latin typeface="Segoe UI Light"/>
                <a:ea typeface="+mn-ea"/>
                <a:cs typeface="Segoe U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8" algn="r">
              <a:spcBef>
                <a:spcPts val="733"/>
              </a:spcBef>
            </a:pPr>
            <a:fld id="{D14D8B0B-D5D5-4887-B02F-FE87882BAFE5}" type="slidenum">
              <a:rPr lang="es-MX" sz="1062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uli" pitchFamily="2" charset="0"/>
              </a:rPr>
              <a:pPr marL="26988" algn="r">
                <a:spcBef>
                  <a:spcPts val="733"/>
                </a:spcBef>
              </a:pPr>
              <a:t>‹Nº›</a:t>
            </a:fld>
            <a:endParaRPr lang="es-MX" sz="1062" dirty="0">
              <a:solidFill>
                <a:schemeClr val="accent1">
                  <a:lumMod val="60000"/>
                  <a:lumOff val="40000"/>
                </a:schemeClr>
              </a:solidFill>
              <a:latin typeface="Mu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3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2" r:id="rId3"/>
    <p:sldLayoutId id="2147483663" r:id="rId4"/>
    <p:sldLayoutId id="2147483650" r:id="rId5"/>
    <p:sldLayoutId id="2147483651" r:id="rId6"/>
    <p:sldLayoutId id="2147483652" r:id="rId7"/>
    <p:sldLayoutId id="2147483657" r:id="rId8"/>
    <p:sldLayoutId id="2147483673" r:id="rId9"/>
    <p:sldLayoutId id="2147483653" r:id="rId10"/>
    <p:sldLayoutId id="2147483667" r:id="rId11"/>
    <p:sldLayoutId id="2147483669" r:id="rId12"/>
    <p:sldLayoutId id="2147483670" r:id="rId13"/>
    <p:sldLayoutId id="2147483661" r:id="rId14"/>
    <p:sldLayoutId id="2147483668" r:id="rId15"/>
    <p:sldLayoutId id="2147483671" r:id="rId16"/>
    <p:sldLayoutId id="2147483672" r:id="rId17"/>
    <p:sldLayoutId id="2147483654" r:id="rId18"/>
    <p:sldLayoutId id="2147483655" r:id="rId19"/>
    <p:sldLayoutId id="2147483674" r:id="rId20"/>
    <p:sldLayoutId id="2147483649" r:id="rId21"/>
    <p:sldLayoutId id="2147483665" r:id="rId22"/>
  </p:sldLayoutIdLst>
  <p:txStyles>
    <p:titleStyle>
      <a:lvl1pPr algn="l" defTabSz="995836" rtl="0" eaLnBrk="1" latinLnBrk="0" hangingPunct="1">
        <a:lnSpc>
          <a:spcPct val="90000"/>
        </a:lnSpc>
        <a:spcBef>
          <a:spcPct val="0"/>
        </a:spcBef>
        <a:buNone/>
        <a:defRPr sz="4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960" indent="-248960" algn="l" defTabSz="995836" rtl="0" eaLnBrk="1" latinLnBrk="0" hangingPunct="1">
        <a:lnSpc>
          <a:spcPct val="90000"/>
        </a:lnSpc>
        <a:spcBef>
          <a:spcPts val="1089"/>
        </a:spcBef>
        <a:buFont typeface="Arial" panose="020B0604020202020204" pitchFamily="34" charset="0"/>
        <a:buChar char="•"/>
        <a:defRPr sz="3049" kern="1200">
          <a:solidFill>
            <a:schemeClr val="tx1"/>
          </a:solidFill>
          <a:latin typeface="+mn-lt"/>
          <a:ea typeface="+mn-ea"/>
          <a:cs typeface="+mn-cs"/>
        </a:defRPr>
      </a:lvl1pPr>
      <a:lvl2pPr marL="746878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614" kern="1200">
          <a:solidFill>
            <a:schemeClr val="tx1"/>
          </a:solidFill>
          <a:latin typeface="+mn-lt"/>
          <a:ea typeface="+mn-ea"/>
          <a:cs typeface="+mn-cs"/>
        </a:defRPr>
      </a:lvl2pPr>
      <a:lvl3pPr marL="1244794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742713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240630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550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3236468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734384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4232303" indent="-248960" algn="l" defTabSz="995836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97918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2pPr>
      <a:lvl3pPr marL="995836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3pPr>
      <a:lvl4pPr marL="1493754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1991673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89590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87508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85427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983343" algn="l" defTabSz="995836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png"/><Relationship Id="rId18" Type="http://schemas.openxmlformats.org/officeDocument/2006/relationships/image" Target="../media/image189.gif"/><Relationship Id="rId26" Type="http://schemas.openxmlformats.org/officeDocument/2006/relationships/image" Target="../media/image197.png"/><Relationship Id="rId39" Type="http://schemas.openxmlformats.org/officeDocument/2006/relationships/image" Target="../media/image210.png"/><Relationship Id="rId21" Type="http://schemas.openxmlformats.org/officeDocument/2006/relationships/image" Target="../media/image192.png"/><Relationship Id="rId34" Type="http://schemas.openxmlformats.org/officeDocument/2006/relationships/image" Target="../media/image205.jpeg"/><Relationship Id="rId42" Type="http://schemas.openxmlformats.org/officeDocument/2006/relationships/image" Target="../media/image213.tiff"/><Relationship Id="rId47" Type="http://schemas.openxmlformats.org/officeDocument/2006/relationships/image" Target="../media/image218.tiff"/><Relationship Id="rId50" Type="http://schemas.openxmlformats.org/officeDocument/2006/relationships/image" Target="../media/image221.tiff"/><Relationship Id="rId55" Type="http://schemas.openxmlformats.org/officeDocument/2006/relationships/image" Target="../media/image226.tiff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29" Type="http://schemas.openxmlformats.org/officeDocument/2006/relationships/image" Target="../media/image200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32" Type="http://schemas.openxmlformats.org/officeDocument/2006/relationships/image" Target="../media/image203.jpe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tiff"/><Relationship Id="rId53" Type="http://schemas.openxmlformats.org/officeDocument/2006/relationships/image" Target="../media/image224.tiff"/><Relationship Id="rId58" Type="http://schemas.openxmlformats.org/officeDocument/2006/relationships/image" Target="../media/image229.tiff"/><Relationship Id="rId5" Type="http://schemas.openxmlformats.org/officeDocument/2006/relationships/image" Target="../media/image176.tiff"/><Relationship Id="rId61" Type="http://schemas.openxmlformats.org/officeDocument/2006/relationships/image" Target="../media/image232.tiff"/><Relationship Id="rId19" Type="http://schemas.openxmlformats.org/officeDocument/2006/relationships/image" Target="../media/image190.png"/><Relationship Id="rId14" Type="http://schemas.openxmlformats.org/officeDocument/2006/relationships/image" Target="../media/image185.png"/><Relationship Id="rId22" Type="http://schemas.openxmlformats.org/officeDocument/2006/relationships/image" Target="../media/image193.jpeg"/><Relationship Id="rId27" Type="http://schemas.openxmlformats.org/officeDocument/2006/relationships/image" Target="../media/image198.png"/><Relationship Id="rId30" Type="http://schemas.openxmlformats.org/officeDocument/2006/relationships/image" Target="../media/image201.png"/><Relationship Id="rId35" Type="http://schemas.openxmlformats.org/officeDocument/2006/relationships/image" Target="../media/image206.png"/><Relationship Id="rId43" Type="http://schemas.openxmlformats.org/officeDocument/2006/relationships/image" Target="../media/image214.tiff"/><Relationship Id="rId48" Type="http://schemas.openxmlformats.org/officeDocument/2006/relationships/image" Target="../media/image219.tiff"/><Relationship Id="rId56" Type="http://schemas.openxmlformats.org/officeDocument/2006/relationships/image" Target="../media/image227.tiff"/><Relationship Id="rId8" Type="http://schemas.openxmlformats.org/officeDocument/2006/relationships/image" Target="../media/image179.png"/><Relationship Id="rId51" Type="http://schemas.openxmlformats.org/officeDocument/2006/relationships/image" Target="../media/image222.tiff"/><Relationship Id="rId3" Type="http://schemas.openxmlformats.org/officeDocument/2006/relationships/image" Target="../media/image174.jpe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46" Type="http://schemas.openxmlformats.org/officeDocument/2006/relationships/image" Target="../media/image217.tiff"/><Relationship Id="rId59" Type="http://schemas.openxmlformats.org/officeDocument/2006/relationships/image" Target="../media/image230.tiff"/><Relationship Id="rId20" Type="http://schemas.openxmlformats.org/officeDocument/2006/relationships/image" Target="../media/image191.png"/><Relationship Id="rId41" Type="http://schemas.openxmlformats.org/officeDocument/2006/relationships/image" Target="../media/image212.tiff"/><Relationship Id="rId54" Type="http://schemas.openxmlformats.org/officeDocument/2006/relationships/image" Target="../media/image225.tiff"/><Relationship Id="rId62" Type="http://schemas.openxmlformats.org/officeDocument/2006/relationships/image" Target="../media/image23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tiff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36" Type="http://schemas.openxmlformats.org/officeDocument/2006/relationships/image" Target="../media/image207.png"/><Relationship Id="rId49" Type="http://schemas.openxmlformats.org/officeDocument/2006/relationships/image" Target="../media/image220.tiff"/><Relationship Id="rId57" Type="http://schemas.openxmlformats.org/officeDocument/2006/relationships/image" Target="../media/image228.tiff"/><Relationship Id="rId10" Type="http://schemas.openxmlformats.org/officeDocument/2006/relationships/image" Target="../media/image181.png"/><Relationship Id="rId31" Type="http://schemas.openxmlformats.org/officeDocument/2006/relationships/image" Target="../media/image202.png"/><Relationship Id="rId44" Type="http://schemas.openxmlformats.org/officeDocument/2006/relationships/image" Target="../media/image215.tiff"/><Relationship Id="rId52" Type="http://schemas.openxmlformats.org/officeDocument/2006/relationships/image" Target="../media/image223.tiff"/><Relationship Id="rId60" Type="http://schemas.openxmlformats.org/officeDocument/2006/relationships/image" Target="../media/image231.tiff"/><Relationship Id="rId4" Type="http://schemas.openxmlformats.org/officeDocument/2006/relationships/image" Target="../media/image175.tiff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2.sv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8" Type="http://schemas.openxmlformats.org/officeDocument/2006/relationships/image" Target="../media/image42.png"/><Relationship Id="rId3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18" Type="http://schemas.openxmlformats.org/officeDocument/2006/relationships/image" Target="../media/image108.tiff"/><Relationship Id="rId3" Type="http://schemas.openxmlformats.org/officeDocument/2006/relationships/image" Target="../media/image93.png"/><Relationship Id="rId21" Type="http://schemas.openxmlformats.org/officeDocument/2006/relationships/image" Target="../media/image111.tiff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17" Type="http://schemas.openxmlformats.org/officeDocument/2006/relationships/image" Target="../media/image107.tiff"/><Relationship Id="rId2" Type="http://schemas.openxmlformats.org/officeDocument/2006/relationships/image" Target="../media/image92.png"/><Relationship Id="rId16" Type="http://schemas.openxmlformats.org/officeDocument/2006/relationships/image" Target="../media/image106.tiff"/><Relationship Id="rId20" Type="http://schemas.openxmlformats.org/officeDocument/2006/relationships/image" Target="../media/image1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tiff"/><Relationship Id="rId10" Type="http://schemas.openxmlformats.org/officeDocument/2006/relationships/image" Target="../media/image100.png"/><Relationship Id="rId19" Type="http://schemas.openxmlformats.org/officeDocument/2006/relationships/image" Target="../media/image109.tiff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jpe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9" Type="http://schemas.openxmlformats.org/officeDocument/2006/relationships/image" Target="../media/image150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42" Type="http://schemas.openxmlformats.org/officeDocument/2006/relationships/image" Target="../media/image153.tiff"/><Relationship Id="rId47" Type="http://schemas.openxmlformats.org/officeDocument/2006/relationships/image" Target="../media/image158.tiff"/><Relationship Id="rId50" Type="http://schemas.openxmlformats.org/officeDocument/2006/relationships/image" Target="../media/image161.tiff"/><Relationship Id="rId55" Type="http://schemas.openxmlformats.org/officeDocument/2006/relationships/image" Target="../media/image166.tiff"/><Relationship Id="rId7" Type="http://schemas.openxmlformats.org/officeDocument/2006/relationships/image" Target="../media/image118.png"/><Relationship Id="rId2" Type="http://schemas.openxmlformats.org/officeDocument/2006/relationships/image" Target="../media/image113.tiff"/><Relationship Id="rId16" Type="http://schemas.openxmlformats.org/officeDocument/2006/relationships/image" Target="../media/image127.png"/><Relationship Id="rId29" Type="http://schemas.openxmlformats.org/officeDocument/2006/relationships/image" Target="../media/image140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37" Type="http://schemas.openxmlformats.org/officeDocument/2006/relationships/image" Target="../media/image148.tiff"/><Relationship Id="rId40" Type="http://schemas.openxmlformats.org/officeDocument/2006/relationships/image" Target="../media/image151.tiff"/><Relationship Id="rId45" Type="http://schemas.openxmlformats.org/officeDocument/2006/relationships/image" Target="../media/image156.tiff"/><Relationship Id="rId53" Type="http://schemas.openxmlformats.org/officeDocument/2006/relationships/image" Target="../media/image164.tiff"/><Relationship Id="rId58" Type="http://schemas.openxmlformats.org/officeDocument/2006/relationships/image" Target="../media/image169.tiff"/><Relationship Id="rId5" Type="http://schemas.openxmlformats.org/officeDocument/2006/relationships/image" Target="../media/image116.png"/><Relationship Id="rId61" Type="http://schemas.openxmlformats.org/officeDocument/2006/relationships/image" Target="../media/image172.tiff"/><Relationship Id="rId19" Type="http://schemas.openxmlformats.org/officeDocument/2006/relationships/image" Target="../media/image13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35" Type="http://schemas.openxmlformats.org/officeDocument/2006/relationships/image" Target="../media/image146.tiff"/><Relationship Id="rId43" Type="http://schemas.openxmlformats.org/officeDocument/2006/relationships/image" Target="../media/image154.tiff"/><Relationship Id="rId48" Type="http://schemas.openxmlformats.org/officeDocument/2006/relationships/image" Target="../media/image159.tiff"/><Relationship Id="rId56" Type="http://schemas.openxmlformats.org/officeDocument/2006/relationships/image" Target="../media/image167.tiff"/><Relationship Id="rId8" Type="http://schemas.openxmlformats.org/officeDocument/2006/relationships/image" Target="../media/image119.png"/><Relationship Id="rId51" Type="http://schemas.openxmlformats.org/officeDocument/2006/relationships/image" Target="../media/image162.tiff"/><Relationship Id="rId3" Type="http://schemas.openxmlformats.org/officeDocument/2006/relationships/image" Target="../media/image114.tiff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image" Target="../media/image149.tiff"/><Relationship Id="rId46" Type="http://schemas.openxmlformats.org/officeDocument/2006/relationships/image" Target="../media/image157.tiff"/><Relationship Id="rId59" Type="http://schemas.openxmlformats.org/officeDocument/2006/relationships/image" Target="../media/image170.tiff"/><Relationship Id="rId20" Type="http://schemas.openxmlformats.org/officeDocument/2006/relationships/image" Target="../media/image131.jpeg"/><Relationship Id="rId41" Type="http://schemas.openxmlformats.org/officeDocument/2006/relationships/image" Target="../media/image152.tiff"/><Relationship Id="rId54" Type="http://schemas.openxmlformats.org/officeDocument/2006/relationships/image" Target="../media/image16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49" Type="http://schemas.openxmlformats.org/officeDocument/2006/relationships/image" Target="../media/image160.tiff"/><Relationship Id="rId57" Type="http://schemas.openxmlformats.org/officeDocument/2006/relationships/image" Target="../media/image168.tiff"/><Relationship Id="rId10" Type="http://schemas.openxmlformats.org/officeDocument/2006/relationships/image" Target="../media/image121.png"/><Relationship Id="rId31" Type="http://schemas.openxmlformats.org/officeDocument/2006/relationships/image" Target="../media/image142.png"/><Relationship Id="rId44" Type="http://schemas.openxmlformats.org/officeDocument/2006/relationships/image" Target="../media/image155.tiff"/><Relationship Id="rId52" Type="http://schemas.openxmlformats.org/officeDocument/2006/relationships/image" Target="../media/image163.tiff"/><Relationship Id="rId60" Type="http://schemas.openxmlformats.org/officeDocument/2006/relationships/image" Target="../media/image171.tiff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A5DCAF-CF5E-405B-9011-9B6658C44B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276263" cy="74678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776A8FB-7808-4A53-80E3-A42A0F93EF65}"/>
              </a:ext>
            </a:extLst>
          </p:cNvPr>
          <p:cNvSpPr/>
          <p:nvPr/>
        </p:nvSpPr>
        <p:spPr>
          <a:xfrm>
            <a:off x="0" y="-1"/>
            <a:ext cx="4833156" cy="7467601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DAEEAB-7E8C-4C1A-8864-369F809D9162}"/>
              </a:ext>
            </a:extLst>
          </p:cNvPr>
          <p:cNvSpPr txBox="1"/>
          <p:nvPr/>
        </p:nvSpPr>
        <p:spPr>
          <a:xfrm>
            <a:off x="662682" y="1181527"/>
            <a:ext cx="3651987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FACILITAMOS LA  TRANSFORMACIÓN DIGITAL DE LAS ORGANIZACIONES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FD1386-4627-414E-A8DE-EEA7315C39D1}"/>
              </a:ext>
            </a:extLst>
          </p:cNvPr>
          <p:cNvSpPr txBox="1"/>
          <p:nvPr/>
        </p:nvSpPr>
        <p:spPr>
          <a:xfrm>
            <a:off x="662682" y="2968038"/>
            <a:ext cx="35297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>
                <a:solidFill>
                  <a:srgbClr val="EB5C5B"/>
                </a:solidFill>
                <a:latin typeface="Montserrat" panose="00000500000000000000" pitchFamily="2" charset="0"/>
              </a:rPr>
              <a:t>YOUR FUTURE, OUR CHALLENGE.</a:t>
            </a:r>
            <a:endParaRPr lang="es-ES" sz="1300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0D33B2D-ACA9-4B60-B94A-BB6D076995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5679" y="6588235"/>
            <a:ext cx="1109813" cy="3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6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ángulo 3">
            <a:extLst>
              <a:ext uri="{FF2B5EF4-FFF2-40B4-BE49-F238E27FC236}">
                <a16:creationId xmlns:a16="http://schemas.microsoft.com/office/drawing/2014/main" id="{C530693D-7CD4-40F8-BEAA-CFF4C5895943}"/>
              </a:ext>
            </a:extLst>
          </p:cNvPr>
          <p:cNvSpPr/>
          <p:nvPr/>
        </p:nvSpPr>
        <p:spPr>
          <a:xfrm>
            <a:off x="950400" y="741600"/>
            <a:ext cx="497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Referencias por sectores</a:t>
            </a:r>
          </a:p>
        </p:txBody>
      </p:sp>
      <p:pic>
        <p:nvPicPr>
          <p:cNvPr id="133" name="Picture 38" descr="Resultado de imagen de dorna png">
            <a:extLst>
              <a:ext uri="{FF2B5EF4-FFF2-40B4-BE49-F238E27FC236}">
                <a16:creationId xmlns:a16="http://schemas.microsoft.com/office/drawing/2014/main" id="{CF4CC96D-3CBD-493C-AB96-33CC6563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03" y="5721209"/>
            <a:ext cx="623025" cy="6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16" descr="Resultado de imagen de colsanitas png">
            <a:extLst>
              <a:ext uri="{FF2B5EF4-FFF2-40B4-BE49-F238E27FC236}">
                <a16:creationId xmlns:a16="http://schemas.microsoft.com/office/drawing/2014/main" id="{F94A4F91-0BB5-4A42-BF42-696CF56A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396" y="2328379"/>
            <a:ext cx="608162" cy="6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Imagen 254">
            <a:extLst>
              <a:ext uri="{FF2B5EF4-FFF2-40B4-BE49-F238E27FC236}">
                <a16:creationId xmlns:a16="http://schemas.microsoft.com/office/drawing/2014/main" id="{27AAC15D-CD2E-4EE8-A51D-1FF8111A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123" y="1471113"/>
            <a:ext cx="624606" cy="624606"/>
          </a:xfrm>
          <a:prstGeom prst="rect">
            <a:avLst/>
          </a:prstGeom>
        </p:spPr>
      </p:pic>
      <p:pic>
        <p:nvPicPr>
          <p:cNvPr id="256" name="Imagen 255">
            <a:extLst>
              <a:ext uri="{FF2B5EF4-FFF2-40B4-BE49-F238E27FC236}">
                <a16:creationId xmlns:a16="http://schemas.microsoft.com/office/drawing/2014/main" id="{8A46DB7C-4481-4555-A874-145C1F7CB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390" y="4889763"/>
            <a:ext cx="578023" cy="578023"/>
          </a:xfrm>
          <a:prstGeom prst="rect">
            <a:avLst/>
          </a:prstGeom>
        </p:spPr>
      </p:pic>
      <p:pic>
        <p:nvPicPr>
          <p:cNvPr id="257" name="Imagen 256">
            <a:extLst>
              <a:ext uri="{FF2B5EF4-FFF2-40B4-BE49-F238E27FC236}">
                <a16:creationId xmlns:a16="http://schemas.microsoft.com/office/drawing/2014/main" id="{20D7F5FB-E158-443B-A86B-EB5999BCC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328" y="4853026"/>
            <a:ext cx="651497" cy="651497"/>
          </a:xfrm>
          <a:prstGeom prst="rect">
            <a:avLst/>
          </a:prstGeom>
        </p:spPr>
      </p:pic>
      <p:sp>
        <p:nvSpPr>
          <p:cNvPr id="258" name="18 Rectángulo">
            <a:extLst>
              <a:ext uri="{FF2B5EF4-FFF2-40B4-BE49-F238E27FC236}">
                <a16:creationId xmlns:a16="http://schemas.microsoft.com/office/drawing/2014/main" id="{E6AFCE51-A3F1-4C73-95B2-42A33404EED2}"/>
              </a:ext>
            </a:extLst>
          </p:cNvPr>
          <p:cNvSpPr/>
          <p:nvPr/>
        </p:nvSpPr>
        <p:spPr>
          <a:xfrm>
            <a:off x="958875" y="1458486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Salud</a:t>
            </a:r>
          </a:p>
        </p:txBody>
      </p:sp>
      <p:sp>
        <p:nvSpPr>
          <p:cNvPr id="259" name="18 Rectángulo">
            <a:extLst>
              <a:ext uri="{FF2B5EF4-FFF2-40B4-BE49-F238E27FC236}">
                <a16:creationId xmlns:a16="http://schemas.microsoft.com/office/drawing/2014/main" id="{6CB289AC-F494-46FE-A900-3A19EFE9D772}"/>
              </a:ext>
            </a:extLst>
          </p:cNvPr>
          <p:cNvSpPr/>
          <p:nvPr/>
        </p:nvSpPr>
        <p:spPr>
          <a:xfrm>
            <a:off x="958875" y="2307530"/>
            <a:ext cx="1542525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Mutuas de trabajo &amp; seguros de salud</a:t>
            </a:r>
          </a:p>
        </p:txBody>
      </p:sp>
      <p:sp>
        <p:nvSpPr>
          <p:cNvPr id="260" name="18 Rectángulo">
            <a:extLst>
              <a:ext uri="{FF2B5EF4-FFF2-40B4-BE49-F238E27FC236}">
                <a16:creationId xmlns:a16="http://schemas.microsoft.com/office/drawing/2014/main" id="{A42657F5-3C9F-4113-9397-019D6B5F14A2}"/>
              </a:ext>
            </a:extLst>
          </p:cNvPr>
          <p:cNvSpPr/>
          <p:nvPr/>
        </p:nvSpPr>
        <p:spPr>
          <a:xfrm>
            <a:off x="958875" y="3156574"/>
            <a:ext cx="1542525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 err="1">
                <a:latin typeface="Montserrat" pitchFamily="2" charset="77"/>
              </a:rPr>
              <a:t>Telco</a:t>
            </a:r>
            <a:r>
              <a:rPr lang="es-ES" sz="1200" b="1" dirty="0">
                <a:latin typeface="Montserrat" pitchFamily="2" charset="77"/>
              </a:rPr>
              <a:t> </a:t>
            </a:r>
          </a:p>
          <a:p>
            <a:r>
              <a:rPr lang="es-ES" sz="1200" b="1" dirty="0">
                <a:latin typeface="Montserrat" pitchFamily="2" charset="77"/>
              </a:rPr>
              <a:t>&amp; Media</a:t>
            </a:r>
          </a:p>
        </p:txBody>
      </p:sp>
      <p:sp>
        <p:nvSpPr>
          <p:cNvPr id="261" name="18 Rectángulo">
            <a:extLst>
              <a:ext uri="{FF2B5EF4-FFF2-40B4-BE49-F238E27FC236}">
                <a16:creationId xmlns:a16="http://schemas.microsoft.com/office/drawing/2014/main" id="{C625B350-3DC5-4B3E-81ED-0DC538791CEE}"/>
              </a:ext>
            </a:extLst>
          </p:cNvPr>
          <p:cNvSpPr/>
          <p:nvPr/>
        </p:nvSpPr>
        <p:spPr>
          <a:xfrm>
            <a:off x="958875" y="4005618"/>
            <a:ext cx="1542525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Energía</a:t>
            </a:r>
          </a:p>
          <a:p>
            <a:r>
              <a:rPr lang="es-ES" sz="1200" b="1" dirty="0">
                <a:latin typeface="Montserrat" pitchFamily="2" charset="77"/>
              </a:rPr>
              <a:t>&amp; </a:t>
            </a:r>
            <a:r>
              <a:rPr lang="es-ES" sz="1200" b="1" dirty="0" err="1">
                <a:latin typeface="Montserrat" pitchFamily="2" charset="77"/>
              </a:rPr>
              <a:t>Utilities</a:t>
            </a:r>
            <a:endParaRPr lang="es-ES" sz="1200" b="1" dirty="0">
              <a:latin typeface="Montserrat" pitchFamily="2" charset="77"/>
            </a:endParaRPr>
          </a:p>
        </p:txBody>
      </p:sp>
      <p:sp>
        <p:nvSpPr>
          <p:cNvPr id="262" name="18 Rectángulo">
            <a:extLst>
              <a:ext uri="{FF2B5EF4-FFF2-40B4-BE49-F238E27FC236}">
                <a16:creationId xmlns:a16="http://schemas.microsoft.com/office/drawing/2014/main" id="{7F1C9FBB-F34B-43FE-9FA6-40BD9E0480B6}"/>
              </a:ext>
            </a:extLst>
          </p:cNvPr>
          <p:cNvSpPr/>
          <p:nvPr/>
        </p:nvSpPr>
        <p:spPr>
          <a:xfrm>
            <a:off x="958875" y="4853844"/>
            <a:ext cx="1542525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Turismo </a:t>
            </a:r>
          </a:p>
          <a:p>
            <a:r>
              <a:rPr lang="es-ES" sz="1200" b="1" dirty="0">
                <a:latin typeface="Montserrat" pitchFamily="2" charset="77"/>
              </a:rPr>
              <a:t>&amp; Hoteles</a:t>
            </a:r>
          </a:p>
        </p:txBody>
      </p:sp>
      <p:sp>
        <p:nvSpPr>
          <p:cNvPr id="263" name="18 Rectángulo">
            <a:extLst>
              <a:ext uri="{FF2B5EF4-FFF2-40B4-BE49-F238E27FC236}">
                <a16:creationId xmlns:a16="http://schemas.microsoft.com/office/drawing/2014/main" id="{64541EB8-46BE-4D08-9030-09036002354E}"/>
              </a:ext>
            </a:extLst>
          </p:cNvPr>
          <p:cNvSpPr/>
          <p:nvPr/>
        </p:nvSpPr>
        <p:spPr>
          <a:xfrm>
            <a:off x="958875" y="5703704"/>
            <a:ext cx="1542525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Servicios</a:t>
            </a:r>
          </a:p>
        </p:txBody>
      </p:sp>
      <p:pic>
        <p:nvPicPr>
          <p:cNvPr id="264" name="Imagen 18">
            <a:extLst>
              <a:ext uri="{FF2B5EF4-FFF2-40B4-BE49-F238E27FC236}">
                <a16:creationId xmlns:a16="http://schemas.microsoft.com/office/drawing/2014/main" id="{40C0E117-7394-4B10-B3E4-C71DBC0533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24" y="1497022"/>
            <a:ext cx="572788" cy="572788"/>
          </a:xfrm>
          <a:prstGeom prst="rect">
            <a:avLst/>
          </a:prstGeom>
        </p:spPr>
      </p:pic>
      <p:sp>
        <p:nvSpPr>
          <p:cNvPr id="265" name="23 Rectángulo">
            <a:extLst>
              <a:ext uri="{FF2B5EF4-FFF2-40B4-BE49-F238E27FC236}">
                <a16:creationId xmlns:a16="http://schemas.microsoft.com/office/drawing/2014/main" id="{41E84396-0456-4F41-9535-2CF963834A44}"/>
              </a:ext>
            </a:extLst>
          </p:cNvPr>
          <p:cNvSpPr/>
          <p:nvPr/>
        </p:nvSpPr>
        <p:spPr>
          <a:xfrm>
            <a:off x="8949496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6" name="20 Rectángulo">
            <a:extLst>
              <a:ext uri="{FF2B5EF4-FFF2-40B4-BE49-F238E27FC236}">
                <a16:creationId xmlns:a16="http://schemas.microsoft.com/office/drawing/2014/main" id="{E11EDED5-0733-44E2-853F-038B5E3022A0}"/>
              </a:ext>
            </a:extLst>
          </p:cNvPr>
          <p:cNvSpPr/>
          <p:nvPr/>
        </p:nvSpPr>
        <p:spPr>
          <a:xfrm>
            <a:off x="6294834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7" name="11 Rectángulo">
            <a:extLst>
              <a:ext uri="{FF2B5EF4-FFF2-40B4-BE49-F238E27FC236}">
                <a16:creationId xmlns:a16="http://schemas.microsoft.com/office/drawing/2014/main" id="{0C7E16A6-0FFC-4384-B2E3-B4F06180105B}"/>
              </a:ext>
            </a:extLst>
          </p:cNvPr>
          <p:cNvSpPr/>
          <p:nvPr/>
        </p:nvSpPr>
        <p:spPr>
          <a:xfrm>
            <a:off x="7185471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8" name="22 Rectángulo">
            <a:extLst>
              <a:ext uri="{FF2B5EF4-FFF2-40B4-BE49-F238E27FC236}">
                <a16:creationId xmlns:a16="http://schemas.microsoft.com/office/drawing/2014/main" id="{E7460331-DDF7-491E-B730-60033736A7E7}"/>
              </a:ext>
            </a:extLst>
          </p:cNvPr>
          <p:cNvSpPr/>
          <p:nvPr/>
        </p:nvSpPr>
        <p:spPr>
          <a:xfrm>
            <a:off x="8062688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9" name="Imagen 4">
            <a:extLst>
              <a:ext uri="{FF2B5EF4-FFF2-40B4-BE49-F238E27FC236}">
                <a16:creationId xmlns:a16="http://schemas.microsoft.com/office/drawing/2014/main" id="{08BE0C71-2C89-4C14-97FF-5A7E3406B73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72" y="1658768"/>
            <a:ext cx="558425" cy="249297"/>
          </a:xfrm>
          <a:prstGeom prst="rect">
            <a:avLst/>
          </a:prstGeom>
        </p:spPr>
      </p:pic>
      <p:sp>
        <p:nvSpPr>
          <p:cNvPr id="270" name="24 Rectángulo">
            <a:extLst>
              <a:ext uri="{FF2B5EF4-FFF2-40B4-BE49-F238E27FC236}">
                <a16:creationId xmlns:a16="http://schemas.microsoft.com/office/drawing/2014/main" id="{8D69C3E9-80EA-4E35-8CBC-3B7EF5C9A691}"/>
              </a:ext>
            </a:extLst>
          </p:cNvPr>
          <p:cNvSpPr/>
          <p:nvPr/>
        </p:nvSpPr>
        <p:spPr>
          <a:xfrm>
            <a:off x="9847547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1" name="25 Rectángulo">
            <a:extLst>
              <a:ext uri="{FF2B5EF4-FFF2-40B4-BE49-F238E27FC236}">
                <a16:creationId xmlns:a16="http://schemas.microsoft.com/office/drawing/2014/main" id="{C233BE1B-06E4-41FF-9F85-14ED310BB4CA}"/>
              </a:ext>
            </a:extLst>
          </p:cNvPr>
          <p:cNvSpPr/>
          <p:nvPr/>
        </p:nvSpPr>
        <p:spPr>
          <a:xfrm>
            <a:off x="10746920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2" name="26 Rectángulo">
            <a:extLst>
              <a:ext uri="{FF2B5EF4-FFF2-40B4-BE49-F238E27FC236}">
                <a16:creationId xmlns:a16="http://schemas.microsoft.com/office/drawing/2014/main" id="{C8DF5814-726A-4CA1-A47A-53CA9AF23B5E}"/>
              </a:ext>
            </a:extLst>
          </p:cNvPr>
          <p:cNvSpPr/>
          <p:nvPr/>
        </p:nvSpPr>
        <p:spPr>
          <a:xfrm>
            <a:off x="2731954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3" name="27 Rectángulo">
            <a:extLst>
              <a:ext uri="{FF2B5EF4-FFF2-40B4-BE49-F238E27FC236}">
                <a16:creationId xmlns:a16="http://schemas.microsoft.com/office/drawing/2014/main" id="{D3FC1B6D-EC36-4AEB-8223-DADDCFDF349D}"/>
              </a:ext>
            </a:extLst>
          </p:cNvPr>
          <p:cNvSpPr/>
          <p:nvPr/>
        </p:nvSpPr>
        <p:spPr>
          <a:xfrm>
            <a:off x="3617385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4" name="28 Rectángulo">
            <a:extLst>
              <a:ext uri="{FF2B5EF4-FFF2-40B4-BE49-F238E27FC236}">
                <a16:creationId xmlns:a16="http://schemas.microsoft.com/office/drawing/2014/main" id="{68101424-CE2D-4538-8E9D-2E6A7412D786}"/>
              </a:ext>
            </a:extLst>
          </p:cNvPr>
          <p:cNvSpPr/>
          <p:nvPr/>
        </p:nvSpPr>
        <p:spPr>
          <a:xfrm>
            <a:off x="4512146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5" name="29 Rectángulo">
            <a:extLst>
              <a:ext uri="{FF2B5EF4-FFF2-40B4-BE49-F238E27FC236}">
                <a16:creationId xmlns:a16="http://schemas.microsoft.com/office/drawing/2014/main" id="{0C405BCF-503D-4BA4-8A05-D84E65478EB0}"/>
              </a:ext>
            </a:extLst>
          </p:cNvPr>
          <p:cNvSpPr/>
          <p:nvPr/>
        </p:nvSpPr>
        <p:spPr>
          <a:xfrm>
            <a:off x="5399859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6" name="Imagen 10">
            <a:extLst>
              <a:ext uri="{FF2B5EF4-FFF2-40B4-BE49-F238E27FC236}">
                <a16:creationId xmlns:a16="http://schemas.microsoft.com/office/drawing/2014/main" id="{33BB1493-CD35-4508-89AD-C0419CC3465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51" y="1688953"/>
            <a:ext cx="609100" cy="188927"/>
          </a:xfrm>
          <a:prstGeom prst="rect">
            <a:avLst/>
          </a:prstGeom>
        </p:spPr>
      </p:pic>
      <p:pic>
        <p:nvPicPr>
          <p:cNvPr id="277" name="Picture 8" descr="Resultado de imagen de salud madrid">
            <a:extLst>
              <a:ext uri="{FF2B5EF4-FFF2-40B4-BE49-F238E27FC236}">
                <a16:creationId xmlns:a16="http://schemas.microsoft.com/office/drawing/2014/main" id="{C657AFD1-510C-423B-ACEB-F5268B15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80" y="1588503"/>
            <a:ext cx="526792" cy="3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Imagen 30">
            <a:extLst>
              <a:ext uri="{FF2B5EF4-FFF2-40B4-BE49-F238E27FC236}">
                <a16:creationId xmlns:a16="http://schemas.microsoft.com/office/drawing/2014/main" id="{2C0ACCAB-26B7-4A9D-9398-D325989937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99" y="3365659"/>
            <a:ext cx="647180" cy="231691"/>
          </a:xfrm>
          <a:prstGeom prst="rect">
            <a:avLst/>
          </a:prstGeom>
        </p:spPr>
      </p:pic>
      <p:sp>
        <p:nvSpPr>
          <p:cNvPr id="279" name="31 Rectángulo">
            <a:extLst>
              <a:ext uri="{FF2B5EF4-FFF2-40B4-BE49-F238E27FC236}">
                <a16:creationId xmlns:a16="http://schemas.microsoft.com/office/drawing/2014/main" id="{3F0A7F21-188A-48C3-B1B9-DB78792512A7}"/>
              </a:ext>
            </a:extLst>
          </p:cNvPr>
          <p:cNvSpPr/>
          <p:nvPr/>
        </p:nvSpPr>
        <p:spPr>
          <a:xfrm>
            <a:off x="6294834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0" name="32 Rectángulo">
            <a:extLst>
              <a:ext uri="{FF2B5EF4-FFF2-40B4-BE49-F238E27FC236}">
                <a16:creationId xmlns:a16="http://schemas.microsoft.com/office/drawing/2014/main" id="{A6DB3812-9D03-40EF-9E82-1AA77B299439}"/>
              </a:ext>
            </a:extLst>
          </p:cNvPr>
          <p:cNvSpPr/>
          <p:nvPr/>
        </p:nvSpPr>
        <p:spPr>
          <a:xfrm>
            <a:off x="7185471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1" name="33 Rectángulo">
            <a:extLst>
              <a:ext uri="{FF2B5EF4-FFF2-40B4-BE49-F238E27FC236}">
                <a16:creationId xmlns:a16="http://schemas.microsoft.com/office/drawing/2014/main" id="{30E96BF9-5804-4D07-920A-663ED05F4884}"/>
              </a:ext>
            </a:extLst>
          </p:cNvPr>
          <p:cNvSpPr/>
          <p:nvPr/>
        </p:nvSpPr>
        <p:spPr>
          <a:xfrm>
            <a:off x="8062688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2" name="34 Rectángulo">
            <a:extLst>
              <a:ext uri="{FF2B5EF4-FFF2-40B4-BE49-F238E27FC236}">
                <a16:creationId xmlns:a16="http://schemas.microsoft.com/office/drawing/2014/main" id="{DDDA2332-B012-47B8-866E-59BE7CD7ADEA}"/>
              </a:ext>
            </a:extLst>
          </p:cNvPr>
          <p:cNvSpPr/>
          <p:nvPr/>
        </p:nvSpPr>
        <p:spPr>
          <a:xfrm>
            <a:off x="8949496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3" name="35 Rectángulo">
            <a:extLst>
              <a:ext uri="{FF2B5EF4-FFF2-40B4-BE49-F238E27FC236}">
                <a16:creationId xmlns:a16="http://schemas.microsoft.com/office/drawing/2014/main" id="{36817966-9068-4252-A3D1-3D40FD5D1604}"/>
              </a:ext>
            </a:extLst>
          </p:cNvPr>
          <p:cNvSpPr/>
          <p:nvPr/>
        </p:nvSpPr>
        <p:spPr>
          <a:xfrm>
            <a:off x="9847547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4" name="36 Rectángulo">
            <a:extLst>
              <a:ext uri="{FF2B5EF4-FFF2-40B4-BE49-F238E27FC236}">
                <a16:creationId xmlns:a16="http://schemas.microsoft.com/office/drawing/2014/main" id="{030FE165-C63C-4203-BF94-A80F7862F104}"/>
              </a:ext>
            </a:extLst>
          </p:cNvPr>
          <p:cNvSpPr/>
          <p:nvPr/>
        </p:nvSpPr>
        <p:spPr>
          <a:xfrm>
            <a:off x="10746920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5" name="37 Rectángulo">
            <a:extLst>
              <a:ext uri="{FF2B5EF4-FFF2-40B4-BE49-F238E27FC236}">
                <a16:creationId xmlns:a16="http://schemas.microsoft.com/office/drawing/2014/main" id="{C54E425D-BFE9-48BF-B120-F93A329F3436}"/>
              </a:ext>
            </a:extLst>
          </p:cNvPr>
          <p:cNvSpPr/>
          <p:nvPr/>
        </p:nvSpPr>
        <p:spPr>
          <a:xfrm>
            <a:off x="2731954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6" name="38 Rectángulo">
            <a:extLst>
              <a:ext uri="{FF2B5EF4-FFF2-40B4-BE49-F238E27FC236}">
                <a16:creationId xmlns:a16="http://schemas.microsoft.com/office/drawing/2014/main" id="{F6C17596-BD0C-411D-AECA-8FA07C6FCA89}"/>
              </a:ext>
            </a:extLst>
          </p:cNvPr>
          <p:cNvSpPr/>
          <p:nvPr/>
        </p:nvSpPr>
        <p:spPr>
          <a:xfrm>
            <a:off x="3617385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7" name="39 Rectángulo">
            <a:extLst>
              <a:ext uri="{FF2B5EF4-FFF2-40B4-BE49-F238E27FC236}">
                <a16:creationId xmlns:a16="http://schemas.microsoft.com/office/drawing/2014/main" id="{FB3B59EA-A3FB-4D69-A179-9F16436A0F5B}"/>
              </a:ext>
            </a:extLst>
          </p:cNvPr>
          <p:cNvSpPr/>
          <p:nvPr/>
        </p:nvSpPr>
        <p:spPr>
          <a:xfrm>
            <a:off x="4512146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8" name="40 Rectángulo">
            <a:extLst>
              <a:ext uri="{FF2B5EF4-FFF2-40B4-BE49-F238E27FC236}">
                <a16:creationId xmlns:a16="http://schemas.microsoft.com/office/drawing/2014/main" id="{F8A7DDA4-49EB-4C59-9BAC-D8CCB320161F}"/>
              </a:ext>
            </a:extLst>
          </p:cNvPr>
          <p:cNvSpPr/>
          <p:nvPr/>
        </p:nvSpPr>
        <p:spPr>
          <a:xfrm>
            <a:off x="5399859" y="315657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9" name="Imagen 34">
            <a:extLst>
              <a:ext uri="{FF2B5EF4-FFF2-40B4-BE49-F238E27FC236}">
                <a16:creationId xmlns:a16="http://schemas.microsoft.com/office/drawing/2014/main" id="{2DA12375-92F6-4B13-B99D-560047CE0AE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20" y="3378327"/>
            <a:ext cx="690562" cy="206354"/>
          </a:xfrm>
          <a:prstGeom prst="rect">
            <a:avLst/>
          </a:prstGeom>
        </p:spPr>
      </p:pic>
      <p:pic>
        <p:nvPicPr>
          <p:cNvPr id="290" name="Imagen 289">
            <a:extLst>
              <a:ext uri="{FF2B5EF4-FFF2-40B4-BE49-F238E27FC236}">
                <a16:creationId xmlns:a16="http://schemas.microsoft.com/office/drawing/2014/main" id="{FD6178B8-BB21-4D9B-8825-3159175FEFD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31" y="3253709"/>
            <a:ext cx="455591" cy="455591"/>
          </a:xfrm>
          <a:prstGeom prst="rect">
            <a:avLst/>
          </a:prstGeom>
        </p:spPr>
      </p:pic>
      <p:pic>
        <p:nvPicPr>
          <p:cNvPr id="291" name="Imagen 42">
            <a:extLst>
              <a:ext uri="{FF2B5EF4-FFF2-40B4-BE49-F238E27FC236}">
                <a16:creationId xmlns:a16="http://schemas.microsoft.com/office/drawing/2014/main" id="{6D7D1EEA-78C3-40B3-B9B5-7B4A6208A65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31" y="3356742"/>
            <a:ext cx="526693" cy="249524"/>
          </a:xfrm>
          <a:prstGeom prst="rect">
            <a:avLst/>
          </a:prstGeom>
        </p:spPr>
      </p:pic>
      <p:pic>
        <p:nvPicPr>
          <p:cNvPr id="292" name="Imagen 52">
            <a:extLst>
              <a:ext uri="{FF2B5EF4-FFF2-40B4-BE49-F238E27FC236}">
                <a16:creationId xmlns:a16="http://schemas.microsoft.com/office/drawing/2014/main" id="{AE7465CB-E820-40FA-BEB5-9185996B79C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21" y="3377813"/>
            <a:ext cx="533458" cy="207382"/>
          </a:xfrm>
          <a:prstGeom prst="rect">
            <a:avLst/>
          </a:prstGeom>
        </p:spPr>
      </p:pic>
      <p:pic>
        <p:nvPicPr>
          <p:cNvPr id="293" name="Picture 4" descr="Resultado de imagen de melita logo">
            <a:extLst>
              <a:ext uri="{FF2B5EF4-FFF2-40B4-BE49-F238E27FC236}">
                <a16:creationId xmlns:a16="http://schemas.microsoft.com/office/drawing/2014/main" id="{D9EEA57F-21B6-4C75-B84C-6EDEA291F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2106" y="3397894"/>
            <a:ext cx="511024" cy="1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Imagen 61">
            <a:extLst>
              <a:ext uri="{FF2B5EF4-FFF2-40B4-BE49-F238E27FC236}">
                <a16:creationId xmlns:a16="http://schemas.microsoft.com/office/drawing/2014/main" id="{13CF96CC-2C89-4BE4-8B3C-F2A46C31F4F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73" y="4136383"/>
            <a:ext cx="493607" cy="388330"/>
          </a:xfrm>
          <a:prstGeom prst="rect">
            <a:avLst/>
          </a:prstGeom>
        </p:spPr>
      </p:pic>
      <p:sp>
        <p:nvSpPr>
          <p:cNvPr id="295" name="42 Rectángulo">
            <a:extLst>
              <a:ext uri="{FF2B5EF4-FFF2-40B4-BE49-F238E27FC236}">
                <a16:creationId xmlns:a16="http://schemas.microsoft.com/office/drawing/2014/main" id="{0ADBDC0F-97FF-4233-853D-AF3E2DEC0CAD}"/>
              </a:ext>
            </a:extLst>
          </p:cNvPr>
          <p:cNvSpPr/>
          <p:nvPr/>
        </p:nvSpPr>
        <p:spPr>
          <a:xfrm>
            <a:off x="5399859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6" name="44 Rectángulo">
            <a:extLst>
              <a:ext uri="{FF2B5EF4-FFF2-40B4-BE49-F238E27FC236}">
                <a16:creationId xmlns:a16="http://schemas.microsoft.com/office/drawing/2014/main" id="{7A593D87-50B9-49CC-9E10-2B49AB94CD31}"/>
              </a:ext>
            </a:extLst>
          </p:cNvPr>
          <p:cNvSpPr/>
          <p:nvPr/>
        </p:nvSpPr>
        <p:spPr>
          <a:xfrm>
            <a:off x="7185471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7" name="43 Rectángulo">
            <a:extLst>
              <a:ext uri="{FF2B5EF4-FFF2-40B4-BE49-F238E27FC236}">
                <a16:creationId xmlns:a16="http://schemas.microsoft.com/office/drawing/2014/main" id="{D8A36035-B957-498F-A4DA-EC70F7E2F6DD}"/>
              </a:ext>
            </a:extLst>
          </p:cNvPr>
          <p:cNvSpPr/>
          <p:nvPr/>
        </p:nvSpPr>
        <p:spPr>
          <a:xfrm>
            <a:off x="6294834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8" name="45 Rectángulo">
            <a:extLst>
              <a:ext uri="{FF2B5EF4-FFF2-40B4-BE49-F238E27FC236}">
                <a16:creationId xmlns:a16="http://schemas.microsoft.com/office/drawing/2014/main" id="{DB0AA5D4-E93C-4B53-A290-C3E2CB257036}"/>
              </a:ext>
            </a:extLst>
          </p:cNvPr>
          <p:cNvSpPr/>
          <p:nvPr/>
        </p:nvSpPr>
        <p:spPr>
          <a:xfrm>
            <a:off x="8062688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9" name="46 Rectángulo">
            <a:extLst>
              <a:ext uri="{FF2B5EF4-FFF2-40B4-BE49-F238E27FC236}">
                <a16:creationId xmlns:a16="http://schemas.microsoft.com/office/drawing/2014/main" id="{10E7D2F7-C2CE-443D-A8C9-7A571CBA88AB}"/>
              </a:ext>
            </a:extLst>
          </p:cNvPr>
          <p:cNvSpPr/>
          <p:nvPr/>
        </p:nvSpPr>
        <p:spPr>
          <a:xfrm>
            <a:off x="8949496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0" name="47 Rectángulo">
            <a:extLst>
              <a:ext uri="{FF2B5EF4-FFF2-40B4-BE49-F238E27FC236}">
                <a16:creationId xmlns:a16="http://schemas.microsoft.com/office/drawing/2014/main" id="{5CF52202-0275-4FB6-922E-8E551F324D01}"/>
              </a:ext>
            </a:extLst>
          </p:cNvPr>
          <p:cNvSpPr/>
          <p:nvPr/>
        </p:nvSpPr>
        <p:spPr>
          <a:xfrm>
            <a:off x="9847547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1" name="49 Rectángulo">
            <a:extLst>
              <a:ext uri="{FF2B5EF4-FFF2-40B4-BE49-F238E27FC236}">
                <a16:creationId xmlns:a16="http://schemas.microsoft.com/office/drawing/2014/main" id="{01216286-9CB8-46C6-85AE-B36A727A7F86}"/>
              </a:ext>
            </a:extLst>
          </p:cNvPr>
          <p:cNvSpPr/>
          <p:nvPr/>
        </p:nvSpPr>
        <p:spPr>
          <a:xfrm>
            <a:off x="2731954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2" name="50 Rectángulo">
            <a:extLst>
              <a:ext uri="{FF2B5EF4-FFF2-40B4-BE49-F238E27FC236}">
                <a16:creationId xmlns:a16="http://schemas.microsoft.com/office/drawing/2014/main" id="{94E2BDA2-1263-4967-BF22-CF676169604F}"/>
              </a:ext>
            </a:extLst>
          </p:cNvPr>
          <p:cNvSpPr/>
          <p:nvPr/>
        </p:nvSpPr>
        <p:spPr>
          <a:xfrm>
            <a:off x="3617385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3" name="51 Rectángulo">
            <a:extLst>
              <a:ext uri="{FF2B5EF4-FFF2-40B4-BE49-F238E27FC236}">
                <a16:creationId xmlns:a16="http://schemas.microsoft.com/office/drawing/2014/main" id="{29B8620C-BBE0-4E3D-AAFF-AF4D248CC92C}"/>
              </a:ext>
            </a:extLst>
          </p:cNvPr>
          <p:cNvSpPr/>
          <p:nvPr/>
        </p:nvSpPr>
        <p:spPr>
          <a:xfrm>
            <a:off x="4512146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4" name="Imagen 69">
            <a:extLst>
              <a:ext uri="{FF2B5EF4-FFF2-40B4-BE49-F238E27FC236}">
                <a16:creationId xmlns:a16="http://schemas.microsoft.com/office/drawing/2014/main" id="{9FEE426C-2F9B-4CEB-A6AE-DFC56D6C67E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55" y="4238976"/>
            <a:ext cx="538219" cy="183144"/>
          </a:xfrm>
          <a:prstGeom prst="rect">
            <a:avLst/>
          </a:prstGeom>
        </p:spPr>
      </p:pic>
      <p:pic>
        <p:nvPicPr>
          <p:cNvPr id="305" name="Imagen 77">
            <a:extLst>
              <a:ext uri="{FF2B5EF4-FFF2-40B4-BE49-F238E27FC236}">
                <a16:creationId xmlns:a16="http://schemas.microsoft.com/office/drawing/2014/main" id="{DD58AFA1-2864-4422-B246-C59C63BB42F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57" y="4247243"/>
            <a:ext cx="548641" cy="166611"/>
          </a:xfrm>
          <a:prstGeom prst="rect">
            <a:avLst/>
          </a:prstGeom>
        </p:spPr>
      </p:pic>
      <p:pic>
        <p:nvPicPr>
          <p:cNvPr id="306" name="Picture 6" descr="Resultado de imagen de canal isabel ii logo">
            <a:extLst>
              <a:ext uri="{FF2B5EF4-FFF2-40B4-BE49-F238E27FC236}">
                <a16:creationId xmlns:a16="http://schemas.microsoft.com/office/drawing/2014/main" id="{602EFEDE-E08C-4504-BC22-D7028395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321" y="4213621"/>
            <a:ext cx="498210" cy="2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Imagen 95">
            <a:extLst>
              <a:ext uri="{FF2B5EF4-FFF2-40B4-BE49-F238E27FC236}">
                <a16:creationId xmlns:a16="http://schemas.microsoft.com/office/drawing/2014/main" id="{D69F8394-A242-47B9-B2EE-4E3BBE58184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1" y="5066535"/>
            <a:ext cx="653211" cy="224478"/>
          </a:xfrm>
          <a:prstGeom prst="rect">
            <a:avLst/>
          </a:prstGeom>
        </p:spPr>
      </p:pic>
      <p:pic>
        <p:nvPicPr>
          <p:cNvPr id="308" name="Imagen 89">
            <a:extLst>
              <a:ext uri="{FF2B5EF4-FFF2-40B4-BE49-F238E27FC236}">
                <a16:creationId xmlns:a16="http://schemas.microsoft.com/office/drawing/2014/main" id="{53581F20-9F73-4941-B774-1541466A0C7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6" y="4978498"/>
            <a:ext cx="643976" cy="400553"/>
          </a:xfrm>
          <a:prstGeom prst="rect">
            <a:avLst/>
          </a:prstGeom>
        </p:spPr>
      </p:pic>
      <p:sp>
        <p:nvSpPr>
          <p:cNvPr id="309" name="53 Rectángulo">
            <a:extLst>
              <a:ext uri="{FF2B5EF4-FFF2-40B4-BE49-F238E27FC236}">
                <a16:creationId xmlns:a16="http://schemas.microsoft.com/office/drawing/2014/main" id="{C898C7D7-87D6-4AA5-9FBD-CC3D5D344515}"/>
              </a:ext>
            </a:extLst>
          </p:cNvPr>
          <p:cNvSpPr/>
          <p:nvPr/>
        </p:nvSpPr>
        <p:spPr>
          <a:xfrm>
            <a:off x="6294834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0" name="61 Rectángulo">
            <a:extLst>
              <a:ext uri="{FF2B5EF4-FFF2-40B4-BE49-F238E27FC236}">
                <a16:creationId xmlns:a16="http://schemas.microsoft.com/office/drawing/2014/main" id="{8CA488B6-E6BF-4D6F-B02D-1BF7EB787A64}"/>
              </a:ext>
            </a:extLst>
          </p:cNvPr>
          <p:cNvSpPr/>
          <p:nvPr/>
        </p:nvSpPr>
        <p:spPr>
          <a:xfrm>
            <a:off x="4512146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1" name="54 Rectángulo">
            <a:extLst>
              <a:ext uri="{FF2B5EF4-FFF2-40B4-BE49-F238E27FC236}">
                <a16:creationId xmlns:a16="http://schemas.microsoft.com/office/drawing/2014/main" id="{73E2D685-55C6-409C-BFB9-9882E2936855}"/>
              </a:ext>
            </a:extLst>
          </p:cNvPr>
          <p:cNvSpPr/>
          <p:nvPr/>
        </p:nvSpPr>
        <p:spPr>
          <a:xfrm>
            <a:off x="7185471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2" name="55 Rectángulo">
            <a:extLst>
              <a:ext uri="{FF2B5EF4-FFF2-40B4-BE49-F238E27FC236}">
                <a16:creationId xmlns:a16="http://schemas.microsoft.com/office/drawing/2014/main" id="{5228F192-F8F7-4D22-B913-E09B17B9B333}"/>
              </a:ext>
            </a:extLst>
          </p:cNvPr>
          <p:cNvSpPr/>
          <p:nvPr/>
        </p:nvSpPr>
        <p:spPr>
          <a:xfrm>
            <a:off x="8062688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3" name="56 Rectángulo">
            <a:extLst>
              <a:ext uri="{FF2B5EF4-FFF2-40B4-BE49-F238E27FC236}">
                <a16:creationId xmlns:a16="http://schemas.microsoft.com/office/drawing/2014/main" id="{D4766CFD-E698-410B-85AE-C34D8BA0C5EE}"/>
              </a:ext>
            </a:extLst>
          </p:cNvPr>
          <p:cNvSpPr/>
          <p:nvPr/>
        </p:nvSpPr>
        <p:spPr>
          <a:xfrm>
            <a:off x="8949496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4" name="57 Rectángulo">
            <a:extLst>
              <a:ext uri="{FF2B5EF4-FFF2-40B4-BE49-F238E27FC236}">
                <a16:creationId xmlns:a16="http://schemas.microsoft.com/office/drawing/2014/main" id="{F7759B87-F4CD-465B-A2EA-8E6009BD7F34}"/>
              </a:ext>
            </a:extLst>
          </p:cNvPr>
          <p:cNvSpPr/>
          <p:nvPr/>
        </p:nvSpPr>
        <p:spPr>
          <a:xfrm>
            <a:off x="9847547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5" name="58 Rectángulo">
            <a:extLst>
              <a:ext uri="{FF2B5EF4-FFF2-40B4-BE49-F238E27FC236}">
                <a16:creationId xmlns:a16="http://schemas.microsoft.com/office/drawing/2014/main" id="{4BEDC328-7816-4559-A8BC-69203DDB9519}"/>
              </a:ext>
            </a:extLst>
          </p:cNvPr>
          <p:cNvSpPr/>
          <p:nvPr/>
        </p:nvSpPr>
        <p:spPr>
          <a:xfrm>
            <a:off x="10746920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6" name="59 Rectángulo">
            <a:extLst>
              <a:ext uri="{FF2B5EF4-FFF2-40B4-BE49-F238E27FC236}">
                <a16:creationId xmlns:a16="http://schemas.microsoft.com/office/drawing/2014/main" id="{3D5D11A8-3F1E-49CE-87F9-5A6EA692C3EF}"/>
              </a:ext>
            </a:extLst>
          </p:cNvPr>
          <p:cNvSpPr/>
          <p:nvPr/>
        </p:nvSpPr>
        <p:spPr>
          <a:xfrm>
            <a:off x="2731954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7" name="60 Rectángulo">
            <a:extLst>
              <a:ext uri="{FF2B5EF4-FFF2-40B4-BE49-F238E27FC236}">
                <a16:creationId xmlns:a16="http://schemas.microsoft.com/office/drawing/2014/main" id="{EF3FF6EF-D44A-4795-B869-B0E2DB0F3434}"/>
              </a:ext>
            </a:extLst>
          </p:cNvPr>
          <p:cNvSpPr/>
          <p:nvPr/>
        </p:nvSpPr>
        <p:spPr>
          <a:xfrm>
            <a:off x="3617385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8" name="62 Rectángulo">
            <a:extLst>
              <a:ext uri="{FF2B5EF4-FFF2-40B4-BE49-F238E27FC236}">
                <a16:creationId xmlns:a16="http://schemas.microsoft.com/office/drawing/2014/main" id="{C21DF87A-8886-4C94-A2AE-50A07D7C10AF}"/>
              </a:ext>
            </a:extLst>
          </p:cNvPr>
          <p:cNvSpPr/>
          <p:nvPr/>
        </p:nvSpPr>
        <p:spPr>
          <a:xfrm>
            <a:off x="5399859" y="485384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9" name="Imagen 93">
            <a:extLst>
              <a:ext uri="{FF2B5EF4-FFF2-40B4-BE49-F238E27FC236}">
                <a16:creationId xmlns:a16="http://schemas.microsoft.com/office/drawing/2014/main" id="{A59E8880-2B58-4BFD-BEDE-3909339B840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48" y="5047601"/>
            <a:ext cx="529940" cy="262347"/>
          </a:xfrm>
          <a:prstGeom prst="rect">
            <a:avLst/>
          </a:prstGeom>
        </p:spPr>
      </p:pic>
      <p:grpSp>
        <p:nvGrpSpPr>
          <p:cNvPr id="320" name="Grupo 3">
            <a:extLst>
              <a:ext uri="{FF2B5EF4-FFF2-40B4-BE49-F238E27FC236}">
                <a16:creationId xmlns:a16="http://schemas.microsoft.com/office/drawing/2014/main" id="{640EB604-6D42-4538-AC09-8CF9871309A0}"/>
              </a:ext>
            </a:extLst>
          </p:cNvPr>
          <p:cNvGrpSpPr/>
          <p:nvPr/>
        </p:nvGrpSpPr>
        <p:grpSpPr>
          <a:xfrm>
            <a:off x="10737896" y="5026915"/>
            <a:ext cx="667909" cy="303719"/>
            <a:chOff x="4409742" y="5912836"/>
            <a:chExt cx="2574250" cy="1357945"/>
          </a:xfrm>
        </p:grpSpPr>
        <p:pic>
          <p:nvPicPr>
            <p:cNvPr id="321" name="Picture 10" descr="Resultado de imagen de itrem">
              <a:extLst>
                <a:ext uri="{FF2B5EF4-FFF2-40B4-BE49-F238E27FC236}">
                  <a16:creationId xmlns:a16="http://schemas.microsoft.com/office/drawing/2014/main" id="{98970027-4F4B-4605-85EF-136D34857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43590" y="6556406"/>
              <a:ext cx="2440402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2" name="Picture 10" descr="Resultado de imagen de itrem">
              <a:extLst>
                <a:ext uri="{FF2B5EF4-FFF2-40B4-BE49-F238E27FC236}">
                  <a16:creationId xmlns:a16="http://schemas.microsoft.com/office/drawing/2014/main" id="{95554B32-3E08-4E54-B826-B8BA856189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582"/>
            <a:stretch/>
          </p:blipFill>
          <p:spPr bwMode="auto">
            <a:xfrm>
              <a:off x="4409742" y="5912836"/>
              <a:ext cx="2267594" cy="80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3" name="Imagen 111">
            <a:extLst>
              <a:ext uri="{FF2B5EF4-FFF2-40B4-BE49-F238E27FC236}">
                <a16:creationId xmlns:a16="http://schemas.microsoft.com/office/drawing/2014/main" id="{45845674-2888-4E89-B929-BD2A665EF6A4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59" y="5918266"/>
            <a:ext cx="531610" cy="220737"/>
          </a:xfrm>
          <a:prstGeom prst="rect">
            <a:avLst/>
          </a:prstGeom>
        </p:spPr>
      </p:pic>
      <p:sp>
        <p:nvSpPr>
          <p:cNvPr id="324" name="64 Rectángulo">
            <a:extLst>
              <a:ext uri="{FF2B5EF4-FFF2-40B4-BE49-F238E27FC236}">
                <a16:creationId xmlns:a16="http://schemas.microsoft.com/office/drawing/2014/main" id="{E1D95BBF-F9EC-4CAE-BF45-D122A54B5E68}"/>
              </a:ext>
            </a:extLst>
          </p:cNvPr>
          <p:cNvSpPr/>
          <p:nvPr/>
        </p:nvSpPr>
        <p:spPr>
          <a:xfrm>
            <a:off x="6294834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5" name="65 Rectángulo">
            <a:extLst>
              <a:ext uri="{FF2B5EF4-FFF2-40B4-BE49-F238E27FC236}">
                <a16:creationId xmlns:a16="http://schemas.microsoft.com/office/drawing/2014/main" id="{7B9C7487-345A-4DA6-9F0E-237998929AA5}"/>
              </a:ext>
            </a:extLst>
          </p:cNvPr>
          <p:cNvSpPr/>
          <p:nvPr/>
        </p:nvSpPr>
        <p:spPr>
          <a:xfrm>
            <a:off x="7185471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6" name="66 Rectángulo">
            <a:extLst>
              <a:ext uri="{FF2B5EF4-FFF2-40B4-BE49-F238E27FC236}">
                <a16:creationId xmlns:a16="http://schemas.microsoft.com/office/drawing/2014/main" id="{39F6EBF3-1D0D-4CFD-9D2B-082DC72174EE}"/>
              </a:ext>
            </a:extLst>
          </p:cNvPr>
          <p:cNvSpPr/>
          <p:nvPr/>
        </p:nvSpPr>
        <p:spPr>
          <a:xfrm>
            <a:off x="8062688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7" name="67 Rectángulo">
            <a:extLst>
              <a:ext uri="{FF2B5EF4-FFF2-40B4-BE49-F238E27FC236}">
                <a16:creationId xmlns:a16="http://schemas.microsoft.com/office/drawing/2014/main" id="{3C23CE27-CF11-4974-B18C-5085F748F296}"/>
              </a:ext>
            </a:extLst>
          </p:cNvPr>
          <p:cNvSpPr/>
          <p:nvPr/>
        </p:nvSpPr>
        <p:spPr>
          <a:xfrm>
            <a:off x="8949496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8" name="68 Rectángulo">
            <a:extLst>
              <a:ext uri="{FF2B5EF4-FFF2-40B4-BE49-F238E27FC236}">
                <a16:creationId xmlns:a16="http://schemas.microsoft.com/office/drawing/2014/main" id="{C4F42D07-94A7-477C-9087-88FBBF1F69B2}"/>
              </a:ext>
            </a:extLst>
          </p:cNvPr>
          <p:cNvSpPr/>
          <p:nvPr/>
        </p:nvSpPr>
        <p:spPr>
          <a:xfrm>
            <a:off x="9847547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9" name="69 Rectángulo">
            <a:extLst>
              <a:ext uri="{FF2B5EF4-FFF2-40B4-BE49-F238E27FC236}">
                <a16:creationId xmlns:a16="http://schemas.microsoft.com/office/drawing/2014/main" id="{518BBAEC-E6D8-4D79-9A6D-61FEE76284C1}"/>
              </a:ext>
            </a:extLst>
          </p:cNvPr>
          <p:cNvSpPr/>
          <p:nvPr/>
        </p:nvSpPr>
        <p:spPr>
          <a:xfrm>
            <a:off x="10746920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0" name="70 Rectángulo">
            <a:extLst>
              <a:ext uri="{FF2B5EF4-FFF2-40B4-BE49-F238E27FC236}">
                <a16:creationId xmlns:a16="http://schemas.microsoft.com/office/drawing/2014/main" id="{BDE94C80-3691-41EE-9998-564E9D2D8DCC}"/>
              </a:ext>
            </a:extLst>
          </p:cNvPr>
          <p:cNvSpPr/>
          <p:nvPr/>
        </p:nvSpPr>
        <p:spPr>
          <a:xfrm>
            <a:off x="2731954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1" name="71 Rectángulo">
            <a:extLst>
              <a:ext uri="{FF2B5EF4-FFF2-40B4-BE49-F238E27FC236}">
                <a16:creationId xmlns:a16="http://schemas.microsoft.com/office/drawing/2014/main" id="{2E2B4645-5328-431D-B5AC-FA81A6210DBE}"/>
              </a:ext>
            </a:extLst>
          </p:cNvPr>
          <p:cNvSpPr/>
          <p:nvPr/>
        </p:nvSpPr>
        <p:spPr>
          <a:xfrm>
            <a:off x="3617385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2" name="72 Rectángulo">
            <a:extLst>
              <a:ext uri="{FF2B5EF4-FFF2-40B4-BE49-F238E27FC236}">
                <a16:creationId xmlns:a16="http://schemas.microsoft.com/office/drawing/2014/main" id="{1A543912-9166-4F09-B358-EB51AD5C43A2}"/>
              </a:ext>
            </a:extLst>
          </p:cNvPr>
          <p:cNvSpPr/>
          <p:nvPr/>
        </p:nvSpPr>
        <p:spPr>
          <a:xfrm>
            <a:off x="4512146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3" name="73 Rectángulo">
            <a:extLst>
              <a:ext uri="{FF2B5EF4-FFF2-40B4-BE49-F238E27FC236}">
                <a16:creationId xmlns:a16="http://schemas.microsoft.com/office/drawing/2014/main" id="{EE1CFE64-23C1-48C0-8A60-3B8CCAADC065}"/>
              </a:ext>
            </a:extLst>
          </p:cNvPr>
          <p:cNvSpPr/>
          <p:nvPr/>
        </p:nvSpPr>
        <p:spPr>
          <a:xfrm>
            <a:off x="5399859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4" name="Imagen 115">
            <a:extLst>
              <a:ext uri="{FF2B5EF4-FFF2-40B4-BE49-F238E27FC236}">
                <a16:creationId xmlns:a16="http://schemas.microsoft.com/office/drawing/2014/main" id="{52D433CF-A061-4DEF-A226-7D143CEE5A0B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14" y="5831745"/>
            <a:ext cx="513409" cy="393779"/>
          </a:xfrm>
          <a:prstGeom prst="rect">
            <a:avLst/>
          </a:prstGeom>
        </p:spPr>
      </p:pic>
      <p:pic>
        <p:nvPicPr>
          <p:cNvPr id="335" name="Imagen 117">
            <a:extLst>
              <a:ext uri="{FF2B5EF4-FFF2-40B4-BE49-F238E27FC236}">
                <a16:creationId xmlns:a16="http://schemas.microsoft.com/office/drawing/2014/main" id="{F20CB920-B9AD-4E98-8A00-C023C7A5F5C6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442" y="5828650"/>
            <a:ext cx="399968" cy="399968"/>
          </a:xfrm>
          <a:prstGeom prst="rect">
            <a:avLst/>
          </a:prstGeom>
        </p:spPr>
      </p:pic>
      <p:pic>
        <p:nvPicPr>
          <p:cNvPr id="336" name="Imagen 119">
            <a:extLst>
              <a:ext uri="{FF2B5EF4-FFF2-40B4-BE49-F238E27FC236}">
                <a16:creationId xmlns:a16="http://schemas.microsoft.com/office/drawing/2014/main" id="{EAC8EEEF-3F74-4979-ACEC-A9F4A8DFCF04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395" y="5797552"/>
            <a:ext cx="462165" cy="462165"/>
          </a:xfrm>
          <a:prstGeom prst="rect">
            <a:avLst/>
          </a:prstGeom>
        </p:spPr>
      </p:pic>
      <p:pic>
        <p:nvPicPr>
          <p:cNvPr id="337" name="Imagen 121">
            <a:extLst>
              <a:ext uri="{FF2B5EF4-FFF2-40B4-BE49-F238E27FC236}">
                <a16:creationId xmlns:a16="http://schemas.microsoft.com/office/drawing/2014/main" id="{9D7CD01C-8855-4949-9131-58618414F4A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015" y="5941991"/>
            <a:ext cx="634319" cy="173287"/>
          </a:xfrm>
          <a:prstGeom prst="rect">
            <a:avLst/>
          </a:prstGeom>
        </p:spPr>
      </p:pic>
      <p:pic>
        <p:nvPicPr>
          <p:cNvPr id="338" name="Picture 2" descr="Resultado de imagen de mutualia">
            <a:extLst>
              <a:ext uri="{FF2B5EF4-FFF2-40B4-BE49-F238E27FC236}">
                <a16:creationId xmlns:a16="http://schemas.microsoft.com/office/drawing/2014/main" id="{F3239940-B691-4F43-8778-D6593150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7" y="2336293"/>
            <a:ext cx="592335" cy="59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" name="47 Rectángulo">
            <a:extLst>
              <a:ext uri="{FF2B5EF4-FFF2-40B4-BE49-F238E27FC236}">
                <a16:creationId xmlns:a16="http://schemas.microsoft.com/office/drawing/2014/main" id="{AF1E373F-D61E-4F0A-B198-1ED168144987}"/>
              </a:ext>
            </a:extLst>
          </p:cNvPr>
          <p:cNvSpPr/>
          <p:nvPr/>
        </p:nvSpPr>
        <p:spPr>
          <a:xfrm>
            <a:off x="10746920" y="4005618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0" name="26 Rectángulo">
            <a:extLst>
              <a:ext uri="{FF2B5EF4-FFF2-40B4-BE49-F238E27FC236}">
                <a16:creationId xmlns:a16="http://schemas.microsoft.com/office/drawing/2014/main" id="{B2172076-5163-430F-BBAA-77DD81B03466}"/>
              </a:ext>
            </a:extLst>
          </p:cNvPr>
          <p:cNvSpPr/>
          <p:nvPr/>
        </p:nvSpPr>
        <p:spPr>
          <a:xfrm>
            <a:off x="2731954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1" name="26 Rectángulo">
            <a:extLst>
              <a:ext uri="{FF2B5EF4-FFF2-40B4-BE49-F238E27FC236}">
                <a16:creationId xmlns:a16="http://schemas.microsoft.com/office/drawing/2014/main" id="{A6A58A7B-8D90-4C79-8239-F3CA8970F384}"/>
              </a:ext>
            </a:extLst>
          </p:cNvPr>
          <p:cNvSpPr/>
          <p:nvPr/>
        </p:nvSpPr>
        <p:spPr>
          <a:xfrm>
            <a:off x="4512146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2" name="26 Rectángulo">
            <a:extLst>
              <a:ext uri="{FF2B5EF4-FFF2-40B4-BE49-F238E27FC236}">
                <a16:creationId xmlns:a16="http://schemas.microsoft.com/office/drawing/2014/main" id="{083FBF8C-8C93-45EC-9277-1DC373227362}"/>
              </a:ext>
            </a:extLst>
          </p:cNvPr>
          <p:cNvSpPr/>
          <p:nvPr/>
        </p:nvSpPr>
        <p:spPr>
          <a:xfrm>
            <a:off x="5399859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3" name="26 Rectángulo">
            <a:extLst>
              <a:ext uri="{FF2B5EF4-FFF2-40B4-BE49-F238E27FC236}">
                <a16:creationId xmlns:a16="http://schemas.microsoft.com/office/drawing/2014/main" id="{38BB8AC7-A9CA-45B9-9833-BAC745C9E32C}"/>
              </a:ext>
            </a:extLst>
          </p:cNvPr>
          <p:cNvSpPr/>
          <p:nvPr/>
        </p:nvSpPr>
        <p:spPr>
          <a:xfrm>
            <a:off x="6294834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4" name="26 Rectángulo">
            <a:extLst>
              <a:ext uri="{FF2B5EF4-FFF2-40B4-BE49-F238E27FC236}">
                <a16:creationId xmlns:a16="http://schemas.microsoft.com/office/drawing/2014/main" id="{14F5D5F1-A70E-44EE-8FC1-1E67143E55F4}"/>
              </a:ext>
            </a:extLst>
          </p:cNvPr>
          <p:cNvSpPr/>
          <p:nvPr/>
        </p:nvSpPr>
        <p:spPr>
          <a:xfrm>
            <a:off x="7185471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5" name="26 Rectángulo">
            <a:extLst>
              <a:ext uri="{FF2B5EF4-FFF2-40B4-BE49-F238E27FC236}">
                <a16:creationId xmlns:a16="http://schemas.microsoft.com/office/drawing/2014/main" id="{0E4EAEA6-4303-4396-89B3-D00100D7B243}"/>
              </a:ext>
            </a:extLst>
          </p:cNvPr>
          <p:cNvSpPr/>
          <p:nvPr/>
        </p:nvSpPr>
        <p:spPr>
          <a:xfrm>
            <a:off x="8062688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6" name="26 Rectángulo">
            <a:extLst>
              <a:ext uri="{FF2B5EF4-FFF2-40B4-BE49-F238E27FC236}">
                <a16:creationId xmlns:a16="http://schemas.microsoft.com/office/drawing/2014/main" id="{B359F696-B647-4B1A-873F-79CD80657C3F}"/>
              </a:ext>
            </a:extLst>
          </p:cNvPr>
          <p:cNvSpPr/>
          <p:nvPr/>
        </p:nvSpPr>
        <p:spPr>
          <a:xfrm>
            <a:off x="8949496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7" name="26 Rectángulo">
            <a:extLst>
              <a:ext uri="{FF2B5EF4-FFF2-40B4-BE49-F238E27FC236}">
                <a16:creationId xmlns:a16="http://schemas.microsoft.com/office/drawing/2014/main" id="{DA969B58-C5D4-4208-8BF8-56AFC62FB862}"/>
              </a:ext>
            </a:extLst>
          </p:cNvPr>
          <p:cNvSpPr/>
          <p:nvPr/>
        </p:nvSpPr>
        <p:spPr>
          <a:xfrm>
            <a:off x="9847547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8" name="26 Rectángulo">
            <a:extLst>
              <a:ext uri="{FF2B5EF4-FFF2-40B4-BE49-F238E27FC236}">
                <a16:creationId xmlns:a16="http://schemas.microsoft.com/office/drawing/2014/main" id="{5D62640D-8BC6-47BC-ADD6-7A2B21347A4E}"/>
              </a:ext>
            </a:extLst>
          </p:cNvPr>
          <p:cNvSpPr/>
          <p:nvPr/>
        </p:nvSpPr>
        <p:spPr>
          <a:xfrm>
            <a:off x="10746920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9" name="Picture 14" descr="Resultado de imagen de fremap logo">
            <a:extLst>
              <a:ext uri="{FF2B5EF4-FFF2-40B4-BE49-F238E27FC236}">
                <a16:creationId xmlns:a16="http://schemas.microsoft.com/office/drawing/2014/main" id="{2DA22E73-FC87-4FC1-9E2A-F416A4F6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97" y="2432331"/>
            <a:ext cx="788009" cy="4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20" descr="IMQ Asturias">
            <a:extLst>
              <a:ext uri="{FF2B5EF4-FFF2-40B4-BE49-F238E27FC236}">
                <a16:creationId xmlns:a16="http://schemas.microsoft.com/office/drawing/2014/main" id="{0530F1B6-5A04-41AB-AAB1-FA2C85F6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62" y="2454226"/>
            <a:ext cx="577377" cy="3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22" descr="Resultado de imagen de ibermutuamur">
            <a:extLst>
              <a:ext uri="{FF2B5EF4-FFF2-40B4-BE49-F238E27FC236}">
                <a16:creationId xmlns:a16="http://schemas.microsoft.com/office/drawing/2014/main" id="{4B25DBF3-1320-4BE6-BB08-D6957086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88" y="2457660"/>
            <a:ext cx="688276" cy="3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8" descr="Imagen relacionada">
            <a:extLst>
              <a:ext uri="{FF2B5EF4-FFF2-40B4-BE49-F238E27FC236}">
                <a16:creationId xmlns:a16="http://schemas.microsoft.com/office/drawing/2014/main" id="{45ED2192-2B0A-451D-A590-C2E5C28E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64" y="4141424"/>
            <a:ext cx="567372" cy="37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20" descr="Resultado de imagen de repsol png">
            <a:extLst>
              <a:ext uri="{FF2B5EF4-FFF2-40B4-BE49-F238E27FC236}">
                <a16:creationId xmlns:a16="http://schemas.microsoft.com/office/drawing/2014/main" id="{D8CFA9C4-D7A3-40F9-B21F-0F7F7AD2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8" y="4104435"/>
            <a:ext cx="519800" cy="4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4" descr="Resultado de imagen de cepsa png">
            <a:extLst>
              <a:ext uri="{FF2B5EF4-FFF2-40B4-BE49-F238E27FC236}">
                <a16:creationId xmlns:a16="http://schemas.microsoft.com/office/drawing/2014/main" id="{7EB8982D-7456-4B23-A280-E2695181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42" y="4269209"/>
            <a:ext cx="479747" cy="1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8" descr="Resultado de imagen de riu png">
            <a:extLst>
              <a:ext uri="{FF2B5EF4-FFF2-40B4-BE49-F238E27FC236}">
                <a16:creationId xmlns:a16="http://schemas.microsoft.com/office/drawing/2014/main" id="{F7321375-F987-4E3E-BAB5-96FF2226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02" y="4940499"/>
            <a:ext cx="476551" cy="4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4" descr="Resultado de imagen de isdefe png">
            <a:extLst>
              <a:ext uri="{FF2B5EF4-FFF2-40B4-BE49-F238E27FC236}">
                <a16:creationId xmlns:a16="http://schemas.microsoft.com/office/drawing/2014/main" id="{D3173B08-52A5-465B-918B-DDF85955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03" y="5764061"/>
            <a:ext cx="529147" cy="52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36" descr="Resultado de imagen de ineco png">
            <a:extLst>
              <a:ext uri="{FF2B5EF4-FFF2-40B4-BE49-F238E27FC236}">
                <a16:creationId xmlns:a16="http://schemas.microsoft.com/office/drawing/2014/main" id="{3E7F040D-E6F7-4435-9B52-CF62B2E8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84" y="5969104"/>
            <a:ext cx="531611" cy="1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Imagen 357">
            <a:extLst>
              <a:ext uri="{FF2B5EF4-FFF2-40B4-BE49-F238E27FC236}">
                <a16:creationId xmlns:a16="http://schemas.microsoft.com/office/drawing/2014/main" id="{17D2BDD9-B6F5-4634-9496-EB61EBB7766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926711" y="1537650"/>
            <a:ext cx="491533" cy="491533"/>
          </a:xfrm>
          <a:prstGeom prst="rect">
            <a:avLst/>
          </a:prstGeom>
        </p:spPr>
      </p:pic>
      <p:pic>
        <p:nvPicPr>
          <p:cNvPr id="359" name="Imagen 358">
            <a:extLst>
              <a:ext uri="{FF2B5EF4-FFF2-40B4-BE49-F238E27FC236}">
                <a16:creationId xmlns:a16="http://schemas.microsoft.com/office/drawing/2014/main" id="{DD67B57C-0D39-4EDD-B703-F4E277C8DB1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634804" y="1512807"/>
            <a:ext cx="615022" cy="541219"/>
          </a:xfrm>
          <a:prstGeom prst="rect">
            <a:avLst/>
          </a:prstGeom>
        </p:spPr>
      </p:pic>
      <p:pic>
        <p:nvPicPr>
          <p:cNvPr id="360" name="Imagen 359">
            <a:extLst>
              <a:ext uri="{FF2B5EF4-FFF2-40B4-BE49-F238E27FC236}">
                <a16:creationId xmlns:a16="http://schemas.microsoft.com/office/drawing/2014/main" id="{9E7C3795-EA3E-43F8-8862-45045351EA3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827027" y="1493730"/>
            <a:ext cx="489646" cy="579372"/>
          </a:xfrm>
          <a:prstGeom prst="rect">
            <a:avLst/>
          </a:prstGeom>
        </p:spPr>
      </p:pic>
      <p:pic>
        <p:nvPicPr>
          <p:cNvPr id="361" name="Imagen 360">
            <a:extLst>
              <a:ext uri="{FF2B5EF4-FFF2-40B4-BE49-F238E27FC236}">
                <a16:creationId xmlns:a16="http://schemas.microsoft.com/office/drawing/2014/main" id="{7C9CC82D-60E0-4C38-9500-29338750AF3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425309" y="1660629"/>
            <a:ext cx="598961" cy="245574"/>
          </a:xfrm>
          <a:prstGeom prst="rect">
            <a:avLst/>
          </a:prstGeom>
        </p:spPr>
      </p:pic>
      <p:pic>
        <p:nvPicPr>
          <p:cNvPr id="362" name="Imagen 361">
            <a:extLst>
              <a:ext uri="{FF2B5EF4-FFF2-40B4-BE49-F238E27FC236}">
                <a16:creationId xmlns:a16="http://schemas.microsoft.com/office/drawing/2014/main" id="{C2EAB4D8-2CDF-414F-8DAA-4A71880847B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326537" y="1560564"/>
            <a:ext cx="586454" cy="445705"/>
          </a:xfrm>
          <a:prstGeom prst="rect">
            <a:avLst/>
          </a:prstGeom>
        </p:spPr>
      </p:pic>
      <p:pic>
        <p:nvPicPr>
          <p:cNvPr id="363" name="Imagen 362">
            <a:extLst>
              <a:ext uri="{FF2B5EF4-FFF2-40B4-BE49-F238E27FC236}">
                <a16:creationId xmlns:a16="http://schemas.microsoft.com/office/drawing/2014/main" id="{482BD94F-59FA-4D88-A734-158674E61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622421" y="2498105"/>
            <a:ext cx="639788" cy="268711"/>
          </a:xfrm>
          <a:prstGeom prst="rect">
            <a:avLst/>
          </a:prstGeom>
        </p:spPr>
      </p:pic>
      <p:pic>
        <p:nvPicPr>
          <p:cNvPr id="364" name="Imagen 363">
            <a:extLst>
              <a:ext uri="{FF2B5EF4-FFF2-40B4-BE49-F238E27FC236}">
                <a16:creationId xmlns:a16="http://schemas.microsoft.com/office/drawing/2014/main" id="{52B89C2E-42AE-46AD-9FFC-B3833B8BE31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750884" y="3316264"/>
            <a:ext cx="612000" cy="330480"/>
          </a:xfrm>
          <a:prstGeom prst="rect">
            <a:avLst/>
          </a:prstGeom>
        </p:spPr>
      </p:pic>
      <p:pic>
        <p:nvPicPr>
          <p:cNvPr id="365" name="Imagen 364">
            <a:extLst>
              <a:ext uri="{FF2B5EF4-FFF2-40B4-BE49-F238E27FC236}">
                <a16:creationId xmlns:a16="http://schemas.microsoft.com/office/drawing/2014/main" id="{3D472CFF-C5D6-435D-B8DE-7A346D4405F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648652" y="3243637"/>
            <a:ext cx="587327" cy="475735"/>
          </a:xfrm>
          <a:prstGeom prst="rect">
            <a:avLst/>
          </a:prstGeom>
        </p:spPr>
      </p:pic>
      <p:pic>
        <p:nvPicPr>
          <p:cNvPr id="366" name="Imagen 365">
            <a:extLst>
              <a:ext uri="{FF2B5EF4-FFF2-40B4-BE49-F238E27FC236}">
                <a16:creationId xmlns:a16="http://schemas.microsoft.com/office/drawing/2014/main" id="{1393D4AE-4C2B-4C0C-88AA-B444DA05F9C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554041" y="3198469"/>
            <a:ext cx="566070" cy="566070"/>
          </a:xfrm>
          <a:prstGeom prst="rect">
            <a:avLst/>
          </a:prstGeom>
        </p:spPr>
      </p:pic>
      <p:pic>
        <p:nvPicPr>
          <p:cNvPr id="367" name="Imagen 366">
            <a:extLst>
              <a:ext uri="{FF2B5EF4-FFF2-40B4-BE49-F238E27FC236}">
                <a16:creationId xmlns:a16="http://schemas.microsoft.com/office/drawing/2014/main" id="{6FD3AA89-9FB4-428B-AF26-D82A329367D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731954" y="4116094"/>
            <a:ext cx="649861" cy="428908"/>
          </a:xfrm>
          <a:prstGeom prst="rect">
            <a:avLst/>
          </a:prstGeom>
        </p:spPr>
      </p:pic>
      <p:pic>
        <p:nvPicPr>
          <p:cNvPr id="368" name="Imagen 367">
            <a:extLst>
              <a:ext uri="{FF2B5EF4-FFF2-40B4-BE49-F238E27FC236}">
                <a16:creationId xmlns:a16="http://schemas.microsoft.com/office/drawing/2014/main" id="{086FFDD9-6B1F-4F9F-9E5D-D6BD4CCC4004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436789" y="4270068"/>
            <a:ext cx="576000" cy="120960"/>
          </a:xfrm>
          <a:prstGeom prst="rect">
            <a:avLst/>
          </a:prstGeom>
        </p:spPr>
      </p:pic>
      <p:pic>
        <p:nvPicPr>
          <p:cNvPr id="369" name="Imagen 368">
            <a:extLst>
              <a:ext uri="{FF2B5EF4-FFF2-40B4-BE49-F238E27FC236}">
                <a16:creationId xmlns:a16="http://schemas.microsoft.com/office/drawing/2014/main" id="{FEF93F8C-A63E-4FFF-B422-CC389FA5AE0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206320" y="4163304"/>
            <a:ext cx="608162" cy="334489"/>
          </a:xfrm>
          <a:prstGeom prst="rect">
            <a:avLst/>
          </a:prstGeom>
        </p:spPr>
      </p:pic>
      <p:pic>
        <p:nvPicPr>
          <p:cNvPr id="370" name="Imagen 369">
            <a:extLst>
              <a:ext uri="{FF2B5EF4-FFF2-40B4-BE49-F238E27FC236}">
                <a16:creationId xmlns:a16="http://schemas.microsoft.com/office/drawing/2014/main" id="{7E6D2E7D-6EE8-4518-8A29-FACFBCFF463D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768884" y="5077974"/>
            <a:ext cx="576000" cy="201600"/>
          </a:xfrm>
          <a:prstGeom prst="rect">
            <a:avLst/>
          </a:prstGeom>
        </p:spPr>
      </p:pic>
      <p:pic>
        <p:nvPicPr>
          <p:cNvPr id="371" name="Imagen 370">
            <a:extLst>
              <a:ext uri="{FF2B5EF4-FFF2-40B4-BE49-F238E27FC236}">
                <a16:creationId xmlns:a16="http://schemas.microsoft.com/office/drawing/2014/main" id="{E50CBD16-FE85-4A15-B2BA-D8136A44984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220535" y="5944573"/>
            <a:ext cx="579733" cy="168123"/>
          </a:xfrm>
          <a:prstGeom prst="rect">
            <a:avLst/>
          </a:prstGeom>
        </p:spPr>
      </p:pic>
      <p:pic>
        <p:nvPicPr>
          <p:cNvPr id="372" name="Imagen 371">
            <a:extLst>
              <a:ext uri="{FF2B5EF4-FFF2-40B4-BE49-F238E27FC236}">
                <a16:creationId xmlns:a16="http://schemas.microsoft.com/office/drawing/2014/main" id="{1EF74D5B-02F3-4BE7-86DA-0A1E2B0EBBA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438795" y="5030057"/>
            <a:ext cx="571988" cy="297434"/>
          </a:xfrm>
          <a:prstGeom prst="rect">
            <a:avLst/>
          </a:prstGeom>
        </p:spPr>
      </p:pic>
      <p:pic>
        <p:nvPicPr>
          <p:cNvPr id="373" name="Imagen 372">
            <a:extLst>
              <a:ext uri="{FF2B5EF4-FFF2-40B4-BE49-F238E27FC236}">
                <a16:creationId xmlns:a16="http://schemas.microsoft.com/office/drawing/2014/main" id="{FF9765AA-B3B2-4CFD-A162-3282F808F1E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2750884" y="5848094"/>
            <a:ext cx="612000" cy="361080"/>
          </a:xfrm>
          <a:prstGeom prst="rect">
            <a:avLst/>
          </a:prstGeom>
        </p:spPr>
      </p:pic>
      <p:sp>
        <p:nvSpPr>
          <p:cNvPr id="374" name="26 Rectángulo">
            <a:extLst>
              <a:ext uri="{FF2B5EF4-FFF2-40B4-BE49-F238E27FC236}">
                <a16:creationId xmlns:a16="http://schemas.microsoft.com/office/drawing/2014/main" id="{72A35A7F-F48D-4C32-AAB2-3C4EC33DAC44}"/>
              </a:ext>
            </a:extLst>
          </p:cNvPr>
          <p:cNvSpPr/>
          <p:nvPr/>
        </p:nvSpPr>
        <p:spPr>
          <a:xfrm>
            <a:off x="3617385" y="2307530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5" name="Imagen 374">
            <a:extLst>
              <a:ext uri="{FF2B5EF4-FFF2-40B4-BE49-F238E27FC236}">
                <a16:creationId xmlns:a16="http://schemas.microsoft.com/office/drawing/2014/main" id="{4E48797F-159F-41F9-BCE4-8E66A30C877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561291" y="2551044"/>
            <a:ext cx="593862" cy="162833"/>
          </a:xfrm>
          <a:prstGeom prst="rect">
            <a:avLst/>
          </a:prstGeom>
        </p:spPr>
      </p:pic>
      <p:pic>
        <p:nvPicPr>
          <p:cNvPr id="376" name="Imagen 375">
            <a:extLst>
              <a:ext uri="{FF2B5EF4-FFF2-40B4-BE49-F238E27FC236}">
                <a16:creationId xmlns:a16="http://schemas.microsoft.com/office/drawing/2014/main" id="{518411C5-ABAF-44CA-B6C7-DFD32EC008C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442290" y="2402564"/>
            <a:ext cx="589478" cy="459793"/>
          </a:xfrm>
          <a:prstGeom prst="rect">
            <a:avLst/>
          </a:prstGeom>
        </p:spPr>
      </p:pic>
      <p:pic>
        <p:nvPicPr>
          <p:cNvPr id="377" name="Imagen 376">
            <a:extLst>
              <a:ext uri="{FF2B5EF4-FFF2-40B4-BE49-F238E27FC236}">
                <a16:creationId xmlns:a16="http://schemas.microsoft.com/office/drawing/2014/main" id="{45106267-CD1A-4C98-90FC-941487DDD13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331764" y="2574860"/>
            <a:ext cx="576000" cy="115200"/>
          </a:xfrm>
          <a:prstGeom prst="rect">
            <a:avLst/>
          </a:prstGeom>
        </p:spPr>
      </p:pic>
      <p:pic>
        <p:nvPicPr>
          <p:cNvPr id="378" name="Imagen 377">
            <a:extLst>
              <a:ext uri="{FF2B5EF4-FFF2-40B4-BE49-F238E27FC236}">
                <a16:creationId xmlns:a16="http://schemas.microsoft.com/office/drawing/2014/main" id="{326492BD-CC05-44E9-B6D3-52787EB2F1BD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097426" y="2334230"/>
            <a:ext cx="596461" cy="596461"/>
          </a:xfrm>
          <a:prstGeom prst="rect">
            <a:avLst/>
          </a:prstGeom>
        </p:spPr>
      </p:pic>
      <p:pic>
        <p:nvPicPr>
          <p:cNvPr id="379" name="Imagen 378">
            <a:extLst>
              <a:ext uri="{FF2B5EF4-FFF2-40B4-BE49-F238E27FC236}">
                <a16:creationId xmlns:a16="http://schemas.microsoft.com/office/drawing/2014/main" id="{DC98AC83-5392-4B75-80BC-41522D5845AC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6308114" y="3381776"/>
            <a:ext cx="623300" cy="199456"/>
          </a:xfrm>
          <a:prstGeom prst="rect">
            <a:avLst/>
          </a:prstGeom>
        </p:spPr>
      </p:pic>
      <p:pic>
        <p:nvPicPr>
          <p:cNvPr id="380" name="Imagen 379">
            <a:extLst>
              <a:ext uri="{FF2B5EF4-FFF2-40B4-BE49-F238E27FC236}">
                <a16:creationId xmlns:a16="http://schemas.microsoft.com/office/drawing/2014/main" id="{638D619A-43FD-44A4-94F3-C02BDC315F30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3630803" y="5013673"/>
            <a:ext cx="623025" cy="3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7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D89A63-0E2D-442A-A983-63A9339FC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"/>
            <a:ext cx="13276263" cy="3732234"/>
          </a:xfrm>
          <a:prstGeom prst="rect">
            <a:avLst/>
          </a:prstGeom>
        </p:spPr>
      </p:pic>
      <p:sp>
        <p:nvSpPr>
          <p:cNvPr id="5" name="8 Rectángulo">
            <a:extLst>
              <a:ext uri="{FF2B5EF4-FFF2-40B4-BE49-F238E27FC236}">
                <a16:creationId xmlns:a16="http://schemas.microsoft.com/office/drawing/2014/main" id="{E33B7074-CEAD-4BB8-9575-40F0F2E1217A}"/>
              </a:ext>
            </a:extLst>
          </p:cNvPr>
          <p:cNvSpPr/>
          <p:nvPr/>
        </p:nvSpPr>
        <p:spPr>
          <a:xfrm>
            <a:off x="-1" y="1924050"/>
            <a:ext cx="13276263" cy="554355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0C83DE9-7082-4364-BCCD-F1F996E354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552" y="7047008"/>
            <a:ext cx="682766" cy="210573"/>
          </a:xfrm>
          <a:prstGeom prst="rect">
            <a:avLst/>
          </a:prstGeom>
        </p:spPr>
      </p:pic>
      <p:sp>
        <p:nvSpPr>
          <p:cNvPr id="7" name="object 20">
            <a:extLst>
              <a:ext uri="{FF2B5EF4-FFF2-40B4-BE49-F238E27FC236}">
                <a16:creationId xmlns:a16="http://schemas.microsoft.com/office/drawing/2014/main" id="{C3949528-1FD0-4B10-8BAD-045A28180593}"/>
              </a:ext>
            </a:extLst>
          </p:cNvPr>
          <p:cNvSpPr txBox="1">
            <a:spLocks/>
          </p:cNvSpPr>
          <p:nvPr/>
        </p:nvSpPr>
        <p:spPr>
          <a:xfrm>
            <a:off x="950400" y="1155600"/>
            <a:ext cx="4991982" cy="289661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2000" dirty="0" err="1">
                <a:solidFill>
                  <a:srgbClr val="EB5C5B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izertis</a:t>
            </a:r>
            <a:r>
              <a:rPr lang="es-ES" sz="2000" dirty="0">
                <a:solidFill>
                  <a:srgbClr val="EB5C5B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EMEA</a:t>
            </a:r>
          </a:p>
        </p:txBody>
      </p:sp>
      <p:sp>
        <p:nvSpPr>
          <p:cNvPr id="8" name="18 Rectángulo">
            <a:extLst>
              <a:ext uri="{FF2B5EF4-FFF2-40B4-BE49-F238E27FC236}">
                <a16:creationId xmlns:a16="http://schemas.microsoft.com/office/drawing/2014/main" id="{4154271C-C6F8-485C-9B1C-7F4C870AA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944" y="2698259"/>
            <a:ext cx="180000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BILBAO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Ribera</a:t>
            </a:r>
            <a: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 de </a:t>
            </a:r>
            <a:r>
              <a:rPr kumimoji="0" lang="pt-BR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Axpe</a:t>
            </a:r>
            <a: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, 11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Oficina 209</a:t>
            </a:r>
            <a:b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48950 </a:t>
            </a:r>
            <a:r>
              <a:rPr kumimoji="0" lang="pt-BR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Erandio</a:t>
            </a:r>
            <a:br>
              <a:rPr kumimoji="0" lang="pt-BR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+34 944 355 390</a:t>
            </a:r>
          </a:p>
        </p:txBody>
      </p:sp>
      <p:sp>
        <p:nvSpPr>
          <p:cNvPr id="9" name="Rectángulo 56">
            <a:extLst>
              <a:ext uri="{FF2B5EF4-FFF2-40B4-BE49-F238E27FC236}">
                <a16:creationId xmlns:a16="http://schemas.microsoft.com/office/drawing/2014/main" id="{C9E9F86D-8D7C-44A2-885D-5E4948B2DF19}"/>
              </a:ext>
            </a:extLst>
          </p:cNvPr>
          <p:cNvSpPr/>
          <p:nvPr/>
        </p:nvSpPr>
        <p:spPr>
          <a:xfrm>
            <a:off x="5954431" y="4059067"/>
            <a:ext cx="1800000" cy="79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SANTANDER</a:t>
            </a:r>
            <a:b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kumimoji="0" lang="es-ES" sz="80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r>
              <a:rPr lang="es-ES" sz="700" dirty="0">
                <a:solidFill>
                  <a:srgbClr val="B1B7CF"/>
                </a:solidFill>
                <a:latin typeface="Muli" pitchFamily="2" charset="0"/>
              </a:rPr>
              <a:t>Melampo 2, 1º, Oficina 5</a:t>
            </a:r>
          </a:p>
          <a:p>
            <a:pPr defTabSz="937260">
              <a:lnSpc>
                <a:spcPts val="1200"/>
              </a:lnSpc>
              <a:defRPr/>
            </a:pPr>
            <a:r>
              <a:rPr lang="es-ES" sz="700" dirty="0">
                <a:solidFill>
                  <a:srgbClr val="B1B7CF"/>
                </a:solidFill>
                <a:latin typeface="Muli" pitchFamily="2" charset="0"/>
              </a:rPr>
              <a:t>39100 Santa Cruz de Bezana</a:t>
            </a:r>
            <a:br>
              <a:rPr lang="pt-BR" sz="700" b="0" i="0" kern="1200" dirty="0">
                <a:solidFill>
                  <a:srgbClr val="B1B7CF"/>
                </a:solidFill>
                <a:effectLst/>
                <a:latin typeface="Muli" pitchFamily="2" charset="0"/>
              </a:rPr>
            </a:br>
            <a:r>
              <a:rPr lang="pt-BR" sz="700" b="0" i="0" kern="1200" dirty="0" err="1">
                <a:solidFill>
                  <a:srgbClr val="B1B7CF"/>
                </a:solidFill>
                <a:effectLst/>
                <a:latin typeface="Muli" pitchFamily="2" charset="0"/>
              </a:rPr>
              <a:t>Tel</a:t>
            </a:r>
            <a:r>
              <a:rPr lang="pt-BR" sz="700" b="0" i="0" kern="1200" dirty="0">
                <a:solidFill>
                  <a:srgbClr val="B1B7CF"/>
                </a:solidFill>
                <a:effectLst/>
                <a:latin typeface="Muli" pitchFamily="2" charset="0"/>
              </a:rPr>
              <a:t>: +34 622 374 575</a:t>
            </a:r>
            <a:endParaRPr kumimoji="0" lang="es-ES" sz="700" b="0" i="0" u="none" strike="noStrike" kern="0" cap="none" spc="0" normalizeH="0" baseline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0" name="Rectángulo 72">
            <a:extLst>
              <a:ext uri="{FF2B5EF4-FFF2-40B4-BE49-F238E27FC236}">
                <a16:creationId xmlns:a16="http://schemas.microsoft.com/office/drawing/2014/main" id="{4BE5ADAC-278D-446E-A4AF-8B428B37F1C5}"/>
              </a:ext>
            </a:extLst>
          </p:cNvPr>
          <p:cNvSpPr/>
          <p:nvPr/>
        </p:nvSpPr>
        <p:spPr>
          <a:xfrm>
            <a:off x="2581458" y="5503514"/>
            <a:ext cx="1800000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SEVILLA</a:t>
            </a:r>
            <a:br>
              <a:rPr kumimoji="0" lang="es-ES" sz="8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kumimoji="0" lang="es-ES" sz="8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3726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Avda</a:t>
            </a:r>
            <a:r>
              <a:rPr lang="es-ES" sz="700" kern="0" dirty="0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. Diego Martínez Barrios, 4 Edificio </a:t>
            </a:r>
            <a:r>
              <a:rPr lang="es-ES" sz="700" kern="0" dirty="0" err="1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Viapol</a:t>
            </a:r>
            <a:r>
              <a:rPr lang="es-ES" sz="700" kern="0" dirty="0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 Center, 8ª planta</a:t>
            </a:r>
            <a:endParaRPr kumimoji="0" lang="es-ES" sz="700" b="0" i="0" u="none" strike="noStrike" kern="0" cap="none" spc="0" normalizeH="0" baseline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3726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41013 Sevilla</a:t>
            </a:r>
          </a:p>
          <a:p>
            <a:pPr marL="0" marR="0" lvl="0" indent="0" algn="l" defTabSz="93726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700" b="0" i="0" u="none" strike="noStrike" kern="0" cap="none" spc="0" normalizeH="0" baseline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1C706D1F-5305-4EEE-A501-851D5EF27531}"/>
              </a:ext>
            </a:extLst>
          </p:cNvPr>
          <p:cNvSpPr txBox="1">
            <a:spLocks/>
          </p:cNvSpPr>
          <p:nvPr/>
        </p:nvSpPr>
        <p:spPr>
          <a:xfrm>
            <a:off x="928665" y="2270052"/>
            <a:ext cx="1270882" cy="206562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1400" dirty="0">
                <a:solidFill>
                  <a:srgbClr val="C9CDDD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España</a:t>
            </a: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6FE1F857-B2BC-4613-A4AE-FD361BEC9899}"/>
              </a:ext>
            </a:extLst>
          </p:cNvPr>
          <p:cNvSpPr txBox="1">
            <a:spLocks/>
          </p:cNvSpPr>
          <p:nvPr/>
        </p:nvSpPr>
        <p:spPr>
          <a:xfrm>
            <a:off x="8483546" y="2251002"/>
            <a:ext cx="1270882" cy="206562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1400" dirty="0">
                <a:solidFill>
                  <a:srgbClr val="C9CDDD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Portugal</a:t>
            </a:r>
          </a:p>
        </p:txBody>
      </p:sp>
      <p:cxnSp>
        <p:nvCxnSpPr>
          <p:cNvPr id="13" name="46 Conector recto">
            <a:extLst>
              <a:ext uri="{FF2B5EF4-FFF2-40B4-BE49-F238E27FC236}">
                <a16:creationId xmlns:a16="http://schemas.microsoft.com/office/drawing/2014/main" id="{01CE3FEC-BC4F-4343-A405-CD3BD217343C}"/>
              </a:ext>
            </a:extLst>
          </p:cNvPr>
          <p:cNvCxnSpPr>
            <a:cxnSpLocks/>
          </p:cNvCxnSpPr>
          <p:nvPr/>
        </p:nvCxnSpPr>
        <p:spPr>
          <a:xfrm>
            <a:off x="931332" y="2560930"/>
            <a:ext cx="68267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47 Conector recto">
            <a:extLst>
              <a:ext uri="{FF2B5EF4-FFF2-40B4-BE49-F238E27FC236}">
                <a16:creationId xmlns:a16="http://schemas.microsoft.com/office/drawing/2014/main" id="{F5BE2ACA-93E0-406B-B52B-C3D6A61C40E5}"/>
              </a:ext>
            </a:extLst>
          </p:cNvPr>
          <p:cNvCxnSpPr>
            <a:cxnSpLocks/>
          </p:cNvCxnSpPr>
          <p:nvPr/>
        </p:nvCxnSpPr>
        <p:spPr>
          <a:xfrm>
            <a:off x="8483546" y="2560930"/>
            <a:ext cx="1533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8 Rectángulo">
            <a:extLst>
              <a:ext uri="{FF2B5EF4-FFF2-40B4-BE49-F238E27FC236}">
                <a16:creationId xmlns:a16="http://schemas.microsoft.com/office/drawing/2014/main" id="{0253A7D6-4C93-4529-930C-82AA4744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546" y="2698259"/>
            <a:ext cx="1710322" cy="8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LISBOA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Rua do Mar Vermelho, N.º 2, 3-4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1990-152 Lisboa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+351 21 842 33 00</a:t>
            </a:r>
          </a:p>
        </p:txBody>
      </p:sp>
      <p:sp>
        <p:nvSpPr>
          <p:cNvPr id="16" name="Rectángulo 59">
            <a:extLst>
              <a:ext uri="{FF2B5EF4-FFF2-40B4-BE49-F238E27FC236}">
                <a16:creationId xmlns:a16="http://schemas.microsoft.com/office/drawing/2014/main" id="{2BBF2CE9-EDC4-4D6F-939F-2E472223B681}"/>
              </a:ext>
            </a:extLst>
          </p:cNvPr>
          <p:cNvSpPr/>
          <p:nvPr/>
        </p:nvSpPr>
        <p:spPr>
          <a:xfrm>
            <a:off x="894972" y="2698259"/>
            <a:ext cx="1800000" cy="844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ALICANTE</a:t>
            </a:r>
            <a:br>
              <a:rPr kumimoji="0" lang="es-ES" sz="8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kumimoji="0" lang="es-ES" sz="8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José Ramón Pomares, 10 </a:t>
            </a:r>
          </a:p>
          <a:p>
            <a:pPr>
              <a:lnSpc>
                <a:spcPts val="1200"/>
              </a:lnSpc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03008 Alicante</a:t>
            </a:r>
            <a:b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Tel: +34 932 700 200</a:t>
            </a:r>
          </a:p>
        </p:txBody>
      </p:sp>
      <p:sp>
        <p:nvSpPr>
          <p:cNvPr id="17" name="2 Rectángulo">
            <a:extLst>
              <a:ext uri="{FF2B5EF4-FFF2-40B4-BE49-F238E27FC236}">
                <a16:creationId xmlns:a16="http://schemas.microsoft.com/office/drawing/2014/main" id="{B08B4B84-76B5-4FD8-AB62-CCCA6D154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431" y="2698259"/>
            <a:ext cx="2004236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6863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GIJÓN</a:t>
            </a: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 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7680AA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Avenida del Jardín Botánico, 1345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Edificio </a:t>
            </a:r>
            <a:r>
              <a:rPr kumimoji="0" lang="es-ES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Intra</a:t>
            </a:r>
            <a:endParaRPr kumimoji="0" lang="es-ES" altLang="es-MX" sz="700" b="0" i="0" u="none" strike="noStrike" kern="0" cap="none" spc="0" normalizeH="0" baseline="0" noProof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33203 Gijón </a:t>
            </a:r>
            <a:b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+34 985 163 891 </a:t>
            </a:r>
          </a:p>
        </p:txBody>
      </p:sp>
      <p:sp>
        <p:nvSpPr>
          <p:cNvPr id="18" name="19 Rectángulo">
            <a:extLst>
              <a:ext uri="{FF2B5EF4-FFF2-40B4-BE49-F238E27FC236}">
                <a16:creationId xmlns:a16="http://schemas.microsoft.com/office/drawing/2014/main" id="{4C566635-9DC8-4894-B04E-8AEDC478F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458" y="2698259"/>
            <a:ext cx="1800000" cy="100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BARCELONA</a:t>
            </a: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 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Carrer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0" cap="none" spc="0" normalizeH="0" baseline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d’Alaba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, 140 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6º planta, local 2 </a:t>
            </a:r>
            <a:b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08018 Barcelona</a:t>
            </a:r>
            <a:b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+34 932 700 200</a:t>
            </a:r>
            <a:r>
              <a:rPr kumimoji="0" lang="es-ES" altLang="es-MX" sz="8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F9FCCCBB-DAF6-4F99-91C4-E7E2891F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944" y="5503514"/>
            <a:ext cx="180000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TARRAGONA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Avda. de la Cambra de </a:t>
            </a:r>
            <a:r>
              <a:rPr kumimoji="0" lang="es-ES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Comerç</a:t>
            </a: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, 42. Edificio CEPID, 2ª planta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43204 Reus</a:t>
            </a:r>
            <a:b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+34 977 347 245</a:t>
            </a:r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33D3D986-5EDD-4F17-B2DF-C23729AC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972" y="4059067"/>
            <a:ext cx="1800000" cy="8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LAS PALMAS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Pintor Miro </a:t>
            </a:r>
            <a:r>
              <a:rPr kumimoji="0" lang="es-ES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Mainou</a:t>
            </a: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, 23, local 1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35018 Las Palmas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+34 928 25 08 50</a:t>
            </a:r>
          </a:p>
        </p:txBody>
      </p:sp>
      <p:sp>
        <p:nvSpPr>
          <p:cNvPr id="21" name="Rectángulo 58">
            <a:extLst>
              <a:ext uri="{FF2B5EF4-FFF2-40B4-BE49-F238E27FC236}">
                <a16:creationId xmlns:a16="http://schemas.microsoft.com/office/drawing/2014/main" id="{9E36907E-FBC7-4A7B-B80D-A8E90EEFF4CA}"/>
              </a:ext>
            </a:extLst>
          </p:cNvPr>
          <p:cNvSpPr/>
          <p:nvPr/>
        </p:nvSpPr>
        <p:spPr>
          <a:xfrm>
            <a:off x="4267944" y="4059067"/>
            <a:ext cx="1800000" cy="844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PALMA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DE MALLORCA</a:t>
            </a:r>
            <a:br>
              <a:rPr kumimoji="0" lang="es-ES" sz="8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s-ES" sz="700" b="0" i="0" u="none" strike="noStrike" kern="0" cap="none" spc="0" normalizeH="0" baseline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Gremi</a:t>
            </a:r>
            <a:r>
              <a:rPr lang="es-ES" sz="700" kern="0" dirty="0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de </a:t>
            </a:r>
            <a:r>
              <a:rPr kumimoji="0" lang="es-ES" sz="700" b="0" i="0" u="none" strike="noStrike" kern="0" cap="none" spc="0" normalizeH="0" baseline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Sabaters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, 21 A</a:t>
            </a:r>
          </a:p>
          <a:p>
            <a:pPr marL="0" marR="0" lvl="0" indent="0" algn="l" defTabSz="93726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07009</a:t>
            </a:r>
            <a:r>
              <a:rPr kumimoji="0" lang="es-ES" sz="700" b="0" i="0" u="none" strike="noStrike" kern="0" cap="none" spc="0" normalizeH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Palma de Mallorca</a:t>
            </a:r>
          </a:p>
          <a:p>
            <a:pPr marL="0" marR="0" lvl="0" indent="0" algn="l" defTabSz="93726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Tel: 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+34 932 700 200</a:t>
            </a:r>
          </a:p>
        </p:txBody>
      </p:sp>
      <p:sp>
        <p:nvSpPr>
          <p:cNvPr id="22" name="Rectángulo 57">
            <a:extLst>
              <a:ext uri="{FF2B5EF4-FFF2-40B4-BE49-F238E27FC236}">
                <a16:creationId xmlns:a16="http://schemas.microsoft.com/office/drawing/2014/main" id="{5097E65D-967C-40B9-B875-2D163370A651}"/>
              </a:ext>
            </a:extLst>
          </p:cNvPr>
          <p:cNvSpPr/>
          <p:nvPr/>
        </p:nvSpPr>
        <p:spPr>
          <a:xfrm>
            <a:off x="894972" y="5503514"/>
            <a:ext cx="1800000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SANTIAGO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kumimoji="0" lang="es-ES" sz="80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DE COMPOSTELA</a:t>
            </a:r>
            <a:br>
              <a:rPr kumimoji="0" lang="es-ES" sz="8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Rúa de </a:t>
            </a:r>
            <a:r>
              <a:rPr kumimoji="0" lang="es-ES" sz="700" b="0" i="0" u="none" strike="noStrike" kern="0" cap="none" spc="0" normalizeH="0" baseline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Amio</a:t>
            </a: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 114,</a:t>
            </a:r>
          </a:p>
          <a:p>
            <a:pPr lvl="0" defTabSz="937260">
              <a:lnSpc>
                <a:spcPts val="1200"/>
              </a:lnSpc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Parque Empresarial Costa Vella</a:t>
            </a:r>
          </a:p>
          <a:p>
            <a:pPr lvl="0" defTabSz="937260">
              <a:lnSpc>
                <a:spcPts val="1200"/>
              </a:lnSpc>
              <a:defRPr/>
            </a:pPr>
            <a: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15707 Santiago de Compostela</a:t>
            </a:r>
            <a:br>
              <a:rPr kumimoji="0" lang="es-ES" sz="700" b="0" i="0" u="none" strike="noStrike" kern="0" cap="none" spc="0" normalizeH="0" baseline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Tel: +34 981 559 090</a:t>
            </a:r>
          </a:p>
        </p:txBody>
      </p:sp>
      <p:sp>
        <p:nvSpPr>
          <p:cNvPr id="23" name="18 Rectángulo">
            <a:extLst>
              <a:ext uri="{FF2B5EF4-FFF2-40B4-BE49-F238E27FC236}">
                <a16:creationId xmlns:a16="http://schemas.microsoft.com/office/drawing/2014/main" id="{0023F75A-D83F-47C9-BF9E-1AB3C9AA8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546" y="4059067"/>
            <a:ext cx="1710321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AVEIRO</a:t>
            </a:r>
          </a:p>
          <a:p>
            <a:pPr lvl="0" defTabSz="937260">
              <a:lnSpc>
                <a:spcPts val="1200"/>
              </a:lnSpc>
              <a:defRPr/>
            </a:pP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Avenida Europa, Nº702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Mirador Business Center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3800-012 Aveiro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+351 234 004 441</a:t>
            </a:r>
          </a:p>
        </p:txBody>
      </p:sp>
      <p:sp>
        <p:nvSpPr>
          <p:cNvPr id="24" name="19 Rectángulo">
            <a:extLst>
              <a:ext uri="{FF2B5EF4-FFF2-40B4-BE49-F238E27FC236}">
                <a16:creationId xmlns:a16="http://schemas.microsoft.com/office/drawing/2014/main" id="{34C7E00F-5D72-4AB4-A99A-EB6478D9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458" y="4059067"/>
            <a:ext cx="1800000" cy="8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MADRID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 err="1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Basauri</a:t>
            </a:r>
            <a:r>
              <a:rPr kumimoji="0" lang="es-ES" altLang="es-MX" sz="700" b="0" i="0" u="none" strike="noStrike" kern="0" cap="none" spc="0" normalizeH="0" baseline="0" noProof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, 6</a:t>
            </a:r>
            <a:endParaRPr kumimoji="0" lang="es-ES" altLang="es-MX" sz="700" b="0" i="0" u="none" strike="noStrike" kern="0" cap="none" spc="0" normalizeH="0" baseline="0" noProof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</a:rPr>
              <a:t>28023 </a:t>
            </a: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Madrid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+34 911 855 828 </a:t>
            </a:r>
          </a:p>
        </p:txBody>
      </p:sp>
      <p:sp>
        <p:nvSpPr>
          <p:cNvPr id="25" name="18 Rectángulo">
            <a:extLst>
              <a:ext uri="{FF2B5EF4-FFF2-40B4-BE49-F238E27FC236}">
                <a16:creationId xmlns:a16="http://schemas.microsoft.com/office/drawing/2014/main" id="{3FAEB71A-8BAD-4519-9AB2-46CEC97E4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431" y="5503514"/>
            <a:ext cx="1800000" cy="11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  <a:t>TENERIFE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C/ Jesús Hernández Guzmán, 19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Nave B1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Polígono Industrial El Mayorazgo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38110 Santa Cruz de Tenerife</a:t>
            </a:r>
          </a:p>
          <a:p>
            <a:pPr marL="0" marR="0" lvl="0" indent="0" defTabSz="93726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700" b="0" i="0" u="none" strike="noStrike" kern="0" cap="none" spc="0" normalizeH="0" baseline="0" noProof="0" dirty="0">
                <a:ln>
                  <a:noFill/>
                </a:ln>
                <a:solidFill>
                  <a:srgbClr val="B1B7C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  <a:t>Tel: +34 922 20 31 63</a:t>
            </a: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5C543AF6-51EB-44B3-A8EC-F8577D79FDFF}"/>
              </a:ext>
            </a:extLst>
          </p:cNvPr>
          <p:cNvSpPr txBox="1">
            <a:spLocks/>
          </p:cNvSpPr>
          <p:nvPr/>
        </p:nvSpPr>
        <p:spPr>
          <a:xfrm>
            <a:off x="10742007" y="2251002"/>
            <a:ext cx="1775388" cy="206562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1400" dirty="0">
                <a:solidFill>
                  <a:srgbClr val="C9CDDD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Otros países</a:t>
            </a:r>
          </a:p>
        </p:txBody>
      </p:sp>
      <p:cxnSp>
        <p:nvCxnSpPr>
          <p:cNvPr id="27" name="47 Conector recto">
            <a:extLst>
              <a:ext uri="{FF2B5EF4-FFF2-40B4-BE49-F238E27FC236}">
                <a16:creationId xmlns:a16="http://schemas.microsoft.com/office/drawing/2014/main" id="{4C3C2C73-E0D9-4A4B-9286-5155540E6297}"/>
              </a:ext>
            </a:extLst>
          </p:cNvPr>
          <p:cNvCxnSpPr>
            <a:cxnSpLocks/>
          </p:cNvCxnSpPr>
          <p:nvPr/>
        </p:nvCxnSpPr>
        <p:spPr>
          <a:xfrm>
            <a:off x="10742007" y="2560930"/>
            <a:ext cx="16657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18 Rectángulo">
            <a:extLst>
              <a:ext uri="{FF2B5EF4-FFF2-40B4-BE49-F238E27FC236}">
                <a16:creationId xmlns:a16="http://schemas.microsoft.com/office/drawing/2014/main" id="{D1A25F22-8512-4DD9-A5B1-48AF421B7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632" y="4059067"/>
            <a:ext cx="1368000" cy="11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CABO VERDE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Avenida Santiago, 32-4B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Palmarejo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, 7600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Praia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Cabo Verde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+238 919 48 06</a:t>
            </a: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2067FE5-CFDD-4033-B7AE-30FCD6332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632" y="2698259"/>
            <a:ext cx="1368000" cy="69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BÉLGICA</a:t>
            </a:r>
          </a:p>
          <a:p>
            <a:pPr lvl="0" defTabSz="937260">
              <a:lnSpc>
                <a:spcPts val="1200"/>
              </a:lnSpc>
              <a:defRPr/>
            </a:pP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r>
              <a:rPr lang="es-ES" altLang="es-MX" sz="700" kern="0" noProof="0" dirty="0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Bruselas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noProof="0" dirty="0">
                <a:solidFill>
                  <a:srgbClr val="B1B7CF"/>
                </a:solidFill>
                <a:latin typeface="Muli" pitchFamily="2" charset="0"/>
                <a:ea typeface="MS PGothic" panose="020B0600070205080204" pitchFamily="34" charset="-128"/>
                <a:cs typeface="Calibri" panose="020F0502020204030204" pitchFamily="34" charset="0"/>
              </a:rPr>
              <a:t>Tel: +33 644 951 236</a:t>
            </a:r>
            <a:endParaRPr lang="pt-BR" altLang="es-MX" sz="700" kern="0" dirty="0">
              <a:solidFill>
                <a:srgbClr val="B1B7CF"/>
              </a:solidFill>
              <a:latin typeface="Muli" pitchFamily="2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0" name="18 Rectángulo">
            <a:extLst>
              <a:ext uri="{FF2B5EF4-FFF2-40B4-BE49-F238E27FC236}">
                <a16:creationId xmlns:a16="http://schemas.microsoft.com/office/drawing/2014/main" id="{7B970B54-425C-4A25-8E1D-971E46F2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632" y="5503514"/>
            <a:ext cx="1368000" cy="69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EGIPTO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El Cairo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:+201 221 199 472</a:t>
            </a:r>
          </a:p>
        </p:txBody>
      </p:sp>
    </p:spTree>
    <p:extLst>
      <p:ext uri="{BB962C8B-B14F-4D97-AF65-F5344CB8AC3E}">
        <p14:creationId xmlns:p14="http://schemas.microsoft.com/office/powerpoint/2010/main" val="281518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edificio, cielo, árbol&#10;&#10;Descripción generada automáticamente">
            <a:extLst>
              <a:ext uri="{FF2B5EF4-FFF2-40B4-BE49-F238E27FC236}">
                <a16:creationId xmlns:a16="http://schemas.microsoft.com/office/drawing/2014/main" id="{1FD9E6FA-FA2A-46E7-9E2C-22D14E9E23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76263" cy="5264511"/>
          </a:xfrm>
          <a:prstGeom prst="rect">
            <a:avLst/>
          </a:prstGeom>
        </p:spPr>
      </p:pic>
      <p:sp>
        <p:nvSpPr>
          <p:cNvPr id="3" name="8 Rectángulo">
            <a:extLst>
              <a:ext uri="{FF2B5EF4-FFF2-40B4-BE49-F238E27FC236}">
                <a16:creationId xmlns:a16="http://schemas.microsoft.com/office/drawing/2014/main" id="{5F3C531B-6F69-4FBB-9227-1BE1F78ED77C}"/>
              </a:ext>
            </a:extLst>
          </p:cNvPr>
          <p:cNvSpPr/>
          <p:nvPr/>
        </p:nvSpPr>
        <p:spPr>
          <a:xfrm>
            <a:off x="-1" y="1924050"/>
            <a:ext cx="13276263" cy="5543550"/>
          </a:xfrm>
          <a:prstGeom prst="rect">
            <a:avLst/>
          </a:prstGeom>
          <a:solidFill>
            <a:srgbClr val="37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03AC058-59E7-49B4-B5BA-BE9400F0A1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553" y="7047010"/>
            <a:ext cx="682766" cy="210573"/>
          </a:xfrm>
          <a:prstGeom prst="rect">
            <a:avLst/>
          </a:prstGeom>
        </p:spPr>
      </p:pic>
      <p:sp>
        <p:nvSpPr>
          <p:cNvPr id="5" name="object 20">
            <a:extLst>
              <a:ext uri="{FF2B5EF4-FFF2-40B4-BE49-F238E27FC236}">
                <a16:creationId xmlns:a16="http://schemas.microsoft.com/office/drawing/2014/main" id="{B5533495-6043-498F-B59B-3E6255C61364}"/>
              </a:ext>
            </a:extLst>
          </p:cNvPr>
          <p:cNvSpPr txBox="1">
            <a:spLocks/>
          </p:cNvSpPr>
          <p:nvPr/>
        </p:nvSpPr>
        <p:spPr>
          <a:xfrm>
            <a:off x="950400" y="1155600"/>
            <a:ext cx="4991982" cy="289661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2000" dirty="0" err="1">
                <a:solidFill>
                  <a:srgbClr val="EB5C5B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izertis</a:t>
            </a:r>
            <a:r>
              <a:rPr lang="es-ES" sz="2000" dirty="0">
                <a:solidFill>
                  <a:srgbClr val="EB5C5B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es-ES" sz="2000" dirty="0">
                <a:solidFill>
                  <a:schemeClr val="bg1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AMÉRICA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7D8CE326-98EE-465E-86AD-F2C539915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54" y="2761061"/>
            <a:ext cx="308974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468630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MX" sz="800" kern="0" dirty="0">
                <a:solidFill>
                  <a:schemeClr val="bg1"/>
                </a:solidFill>
                <a:latin typeface="Montserrat ExtraBold" pitchFamily="2" charset="0"/>
                <a:cs typeface="Calibri" panose="020F0502020204030204" pitchFamily="34" charset="0"/>
              </a:rPr>
              <a:t>CIUDAD DE MÉXICO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Avenida Universidad, 1627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Edificio A. Piso 2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01050, México D.F.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Tel: +52 (55) 85259 508</a:t>
            </a:r>
          </a:p>
        </p:txBody>
      </p:sp>
      <p:sp>
        <p:nvSpPr>
          <p:cNvPr id="7" name="3 Rectángulo">
            <a:extLst>
              <a:ext uri="{FF2B5EF4-FFF2-40B4-BE49-F238E27FC236}">
                <a16:creationId xmlns:a16="http://schemas.microsoft.com/office/drawing/2014/main" id="{4F92021B-595C-4A1B-A468-E0D037BF0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76" y="2761061"/>
            <a:ext cx="3089740" cy="130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GUADALAJARA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Avenida Adolfo López Mateos Norte 95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Italia Providencia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Midtown Jalisco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C.P. 44648, Guadalajara, Jalisco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Tel: +52 (33) 3616 4747</a:t>
            </a:r>
            <a:endParaRPr kumimoji="0" lang="es-ES" altLang="es-MX" sz="700" b="0" i="0" u="none" strike="noStrike" kern="0" cap="none" spc="0" normalizeH="0" baseline="0" noProof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endParaRPr kumimoji="0" lang="es-ES" altLang="es-MX" sz="700" b="0" i="0" u="none" strike="noStrike" kern="0" cap="none" spc="0" normalizeH="0" baseline="0" noProof="0" dirty="0">
              <a:ln>
                <a:noFill/>
              </a:ln>
              <a:solidFill>
                <a:srgbClr val="B1B7C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</p:txBody>
      </p:sp>
      <p:sp>
        <p:nvSpPr>
          <p:cNvPr id="8" name="18 Rectángulo">
            <a:extLst>
              <a:ext uri="{FF2B5EF4-FFF2-40B4-BE49-F238E27FC236}">
                <a16:creationId xmlns:a16="http://schemas.microsoft.com/office/drawing/2014/main" id="{13EE61BD-BDBD-4267-AF18-9FE92DEA7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232" y="2761061"/>
            <a:ext cx="385586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NUEVO  LEÓN</a:t>
            </a:r>
            <a:br>
              <a:rPr kumimoji="0" lang="es-ES" altLang="es-MX" sz="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</a:br>
            <a:endParaRPr kumimoji="0" lang="es-ES" altLang="es-MX" sz="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Torre </a:t>
            </a:r>
            <a:r>
              <a:rPr lang="es-ES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Alestra</a:t>
            </a: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 Avda. Lázaro Cárdenas 2321 </a:t>
            </a:r>
            <a:r>
              <a:rPr lang="es-ES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Pte</a:t>
            </a: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. Piso 3, Interior 376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Col. Residencial San Agustín. San Pedro Garza García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64260, Nuevo León, México 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es-ES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Tel: +52 (81) 4160 5465  Ext: 8300</a:t>
            </a: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5F2888C9-23CA-4609-BF9A-A4A1B452D48D}"/>
              </a:ext>
            </a:extLst>
          </p:cNvPr>
          <p:cNvSpPr txBox="1">
            <a:spLocks/>
          </p:cNvSpPr>
          <p:nvPr/>
        </p:nvSpPr>
        <p:spPr>
          <a:xfrm>
            <a:off x="929826" y="2291318"/>
            <a:ext cx="1270882" cy="206562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1400" dirty="0">
                <a:solidFill>
                  <a:srgbClr val="C9CDDD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México</a:t>
            </a:r>
          </a:p>
        </p:txBody>
      </p:sp>
      <p:sp>
        <p:nvSpPr>
          <p:cNvPr id="10" name="object 20">
            <a:extLst>
              <a:ext uri="{FF2B5EF4-FFF2-40B4-BE49-F238E27FC236}">
                <a16:creationId xmlns:a16="http://schemas.microsoft.com/office/drawing/2014/main" id="{FC0D9C8D-7F9D-40B0-83CB-C60F1E6CD223}"/>
              </a:ext>
            </a:extLst>
          </p:cNvPr>
          <p:cNvSpPr txBox="1">
            <a:spLocks/>
          </p:cNvSpPr>
          <p:nvPr/>
        </p:nvSpPr>
        <p:spPr>
          <a:xfrm>
            <a:off x="929826" y="4683931"/>
            <a:ext cx="1270882" cy="206562"/>
          </a:xfrm>
          <a:prstGeom prst="rect">
            <a:avLst/>
          </a:prstGeom>
        </p:spPr>
        <p:txBody>
          <a:bodyPr vert="horz" wrap="square" lIns="0" tIns="12540" rIns="0" bIns="0" rtlCol="0">
            <a:spAutoFit/>
          </a:bodyPr>
          <a:lstStyle/>
          <a:p>
            <a:pPr marL="12540" lvl="0">
              <a:lnSpc>
                <a:spcPct val="90000"/>
              </a:lnSpc>
              <a:spcBef>
                <a:spcPts val="99"/>
              </a:spcBef>
            </a:pPr>
            <a:r>
              <a:rPr lang="es-ES" sz="1400" dirty="0">
                <a:solidFill>
                  <a:srgbClr val="C9CDDD"/>
                </a:solidFill>
                <a:latin typeface="Montserrat ExtraBold" pitchFamily="2" charset="0"/>
                <a:ea typeface="+mj-ea"/>
                <a:cs typeface="Segoe UI Light" panose="020B0502040204020203" pitchFamily="34" charset="0"/>
              </a:rPr>
              <a:t>Otros países </a:t>
            </a:r>
          </a:p>
        </p:txBody>
      </p:sp>
      <p:cxnSp>
        <p:nvCxnSpPr>
          <p:cNvPr id="11" name="16 Conector recto">
            <a:extLst>
              <a:ext uri="{FF2B5EF4-FFF2-40B4-BE49-F238E27FC236}">
                <a16:creationId xmlns:a16="http://schemas.microsoft.com/office/drawing/2014/main" id="{465E29B4-84C6-4335-94C7-96ACF68E77C7}"/>
              </a:ext>
            </a:extLst>
          </p:cNvPr>
          <p:cNvCxnSpPr>
            <a:cxnSpLocks/>
          </p:cNvCxnSpPr>
          <p:nvPr/>
        </p:nvCxnSpPr>
        <p:spPr>
          <a:xfrm>
            <a:off x="929826" y="2579984"/>
            <a:ext cx="9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7 Conector recto">
            <a:extLst>
              <a:ext uri="{FF2B5EF4-FFF2-40B4-BE49-F238E27FC236}">
                <a16:creationId xmlns:a16="http://schemas.microsoft.com/office/drawing/2014/main" id="{34D87CFE-25FA-4C70-BCFD-7B0D29C38F68}"/>
              </a:ext>
            </a:extLst>
          </p:cNvPr>
          <p:cNvCxnSpPr>
            <a:cxnSpLocks/>
          </p:cNvCxnSpPr>
          <p:nvPr/>
        </p:nvCxnSpPr>
        <p:spPr>
          <a:xfrm>
            <a:off x="929826" y="4991645"/>
            <a:ext cx="9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8 Rectángulo">
            <a:extLst>
              <a:ext uri="{FF2B5EF4-FFF2-40B4-BE49-F238E27FC236}">
                <a16:creationId xmlns:a16="http://schemas.microsoft.com/office/drawing/2014/main" id="{0BAC6957-7C45-44AA-9704-3B9567989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54" y="5151210"/>
            <a:ext cx="308880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COLOMBIA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C/ 93 B19-35/57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Oficina 201, </a:t>
            </a: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Edificio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 </a:t>
            </a: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Bazal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  II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Bogotá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+571 6359186</a:t>
            </a:r>
          </a:p>
        </p:txBody>
      </p:sp>
      <p:sp>
        <p:nvSpPr>
          <p:cNvPr id="14" name="18 Rectángulo">
            <a:extLst>
              <a:ext uri="{FF2B5EF4-FFF2-40B4-BE49-F238E27FC236}">
                <a16:creationId xmlns:a16="http://schemas.microsoft.com/office/drawing/2014/main" id="{32CCDDE4-CDD5-4CA1-86AC-0D59E318F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276" y="5151209"/>
            <a:ext cx="3088800" cy="100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PERÚ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Avda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. Ricardo Palma Nº 341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Oficina 304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Lima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+51 012428927</a:t>
            </a:r>
          </a:p>
        </p:txBody>
      </p:sp>
      <p:sp>
        <p:nvSpPr>
          <p:cNvPr id="15" name="18 Rectángulo">
            <a:extLst>
              <a:ext uri="{FF2B5EF4-FFF2-40B4-BE49-F238E27FC236}">
                <a16:creationId xmlns:a16="http://schemas.microsoft.com/office/drawing/2014/main" id="{3C3EF9C0-98B2-4002-838B-A954916E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232" y="5151209"/>
            <a:ext cx="3088800" cy="11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24" tIns="46862" rIns="93724" bIns="4686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937260">
              <a:lnSpc>
                <a:spcPts val="1200"/>
              </a:lnSpc>
              <a:defRPr/>
            </a:pPr>
            <a:r>
              <a:rPr lang="es-ES" altLang="es-MX" sz="800" kern="0" dirty="0">
                <a:solidFill>
                  <a:srgbClr val="FFFFFF"/>
                </a:solidFill>
                <a:latin typeface="Montserrat ExtraBold" pitchFamily="2" charset="0"/>
                <a:cs typeface="Calibri" panose="020F0502020204030204" pitchFamily="34" charset="0"/>
              </a:rPr>
              <a:t>REPÚBLICA DOMINICANA</a:t>
            </a:r>
            <a:br>
              <a:rPr kumimoji="0" lang="es-ES" altLang="es-MX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0"/>
                <a:cs typeface="Calibri" panose="020F0502020204030204" pitchFamily="34" charset="0"/>
              </a:rPr>
            </a:br>
            <a:endParaRPr kumimoji="0" lang="es-ES" altLang="es-MX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Coral Golf, 4, 1ª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Avenida Real Norte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Cocotal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 Bávaro</a:t>
            </a: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Higüey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, </a:t>
            </a: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Altagracia</a:t>
            </a:r>
            <a:endParaRPr lang="pt-BR" altLang="es-MX" sz="700" kern="0" dirty="0">
              <a:solidFill>
                <a:srgbClr val="B1B7CF"/>
              </a:solidFill>
              <a:latin typeface="Muli" pitchFamily="2" charset="0"/>
              <a:cs typeface="Calibri" panose="020F0502020204030204" pitchFamily="34" charset="0"/>
            </a:endParaRPr>
          </a:p>
          <a:p>
            <a:pPr lvl="0" defTabSz="937260">
              <a:lnSpc>
                <a:spcPts val="1200"/>
              </a:lnSpc>
              <a:defRPr/>
            </a:pPr>
            <a:r>
              <a:rPr lang="pt-BR" altLang="es-MX" sz="700" kern="0" dirty="0" err="1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Tel</a:t>
            </a:r>
            <a:r>
              <a:rPr lang="pt-BR" altLang="es-MX" sz="700" kern="0" dirty="0">
                <a:solidFill>
                  <a:srgbClr val="B1B7CF"/>
                </a:solidFill>
                <a:latin typeface="Muli" pitchFamily="2" charset="0"/>
                <a:cs typeface="Calibri" panose="020F0502020204030204" pitchFamily="34" charset="0"/>
              </a:rPr>
              <a:t>: +1 (809)3627077</a:t>
            </a:r>
          </a:p>
        </p:txBody>
      </p:sp>
    </p:spTree>
    <p:extLst>
      <p:ext uri="{BB962C8B-B14F-4D97-AF65-F5344CB8AC3E}">
        <p14:creationId xmlns:p14="http://schemas.microsoft.com/office/powerpoint/2010/main" val="2608893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89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16492E2-A713-4351-A31C-AEB13C293496}"/>
              </a:ext>
            </a:extLst>
          </p:cNvPr>
          <p:cNvSpPr/>
          <p:nvPr/>
        </p:nvSpPr>
        <p:spPr>
          <a:xfrm>
            <a:off x="6800773" y="1617517"/>
            <a:ext cx="4822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_tradnl" sz="28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TRANSFORMAMOS DIGITALMENTE  </a:t>
            </a:r>
          </a:p>
          <a:p>
            <a:pPr defTabSz="914400"/>
            <a:r>
              <a:rPr lang="es-ES_tradnl" sz="28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LAS ORGANIZACIONES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BAEFB11-7B42-4EAC-A21B-42049751C43F}"/>
              </a:ext>
            </a:extLst>
          </p:cNvPr>
          <p:cNvSpPr/>
          <p:nvPr/>
        </p:nvSpPr>
        <p:spPr>
          <a:xfrm>
            <a:off x="6800773" y="3329967"/>
            <a:ext cx="4822656" cy="230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EB5C5B"/>
                </a:solidFill>
                <a:effectLst/>
                <a:uLnTx/>
                <a:uFillTx/>
                <a:latin typeface="Muli Black" pitchFamily="2" charset="0"/>
              </a:rPr>
              <a:t>izertis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es una consultora tecnológica que facilita la  transformación digital de las organizaciones mediante  tecnología, servicios de consultoría y la externalización de soluciones. </a:t>
            </a:r>
          </a:p>
          <a:p>
            <a:pPr marL="0" marR="0" lvl="0" indent="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Desde 1996 damos servicio a empresas, instituciones y Administraciones Públicas.</a:t>
            </a:r>
          </a:p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EB5C5B"/>
                </a:solidFill>
                <a:effectLst/>
                <a:uLnTx/>
                <a:uFillTx/>
              </a:rPr>
              <a:t>#</a:t>
            </a:r>
            <a:r>
              <a:rPr kumimoji="0" lang="es-E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EB5C5B"/>
                </a:solidFill>
                <a:effectLst/>
                <a:uLnTx/>
                <a:uFillTx/>
              </a:rPr>
              <a:t>TransformaciónDigital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EB5C5B"/>
                </a:solidFill>
                <a:effectLst/>
                <a:uLnTx/>
                <a:uFillTx/>
              </a:rPr>
              <a:t>   #Tecnología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278192-4C0B-4269-B6ED-C5D6E9AEE8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84"/>
            <a:ext cx="5928527" cy="748451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A22B055-BD95-4278-82F4-5716627F0D9C}"/>
              </a:ext>
            </a:extLst>
          </p:cNvPr>
          <p:cNvSpPr/>
          <p:nvPr/>
        </p:nvSpPr>
        <p:spPr>
          <a:xfrm>
            <a:off x="3428540" y="3149025"/>
            <a:ext cx="2005215" cy="584775"/>
          </a:xfrm>
          <a:prstGeom prst="rect">
            <a:avLst/>
          </a:prstGeom>
        </p:spPr>
        <p:txBody>
          <a:bodyPr wrap="square" tIns="0" bIns="0" anchor="ctr" anchorCtr="1">
            <a:spAutoFit/>
          </a:bodyPr>
          <a:lstStyle/>
          <a:p>
            <a:pPr algn="r"/>
            <a:r>
              <a:rPr lang="es-ES_tradnl" sz="1900" b="1" dirty="0">
                <a:solidFill>
                  <a:schemeClr val="bg1"/>
                </a:solidFill>
                <a:latin typeface="+mj-lt"/>
              </a:rPr>
              <a:t>CORPORATE</a:t>
            </a:r>
          </a:p>
          <a:p>
            <a:pPr algn="r"/>
            <a:r>
              <a:rPr lang="es-ES_tradnl" sz="1900" b="1" dirty="0">
                <a:solidFill>
                  <a:schemeClr val="bg1"/>
                </a:solidFill>
                <a:latin typeface="Montserrat ExtraBold" panose="00000900000000000000" pitchFamily="2" charset="0"/>
              </a:rPr>
              <a:t>EXPERIENCE</a:t>
            </a:r>
          </a:p>
        </p:txBody>
      </p:sp>
      <p:pic>
        <p:nvPicPr>
          <p:cNvPr id="11" name="Gráfico 5">
            <a:extLst>
              <a:ext uri="{FF2B5EF4-FFF2-40B4-BE49-F238E27FC236}">
                <a16:creationId xmlns:a16="http://schemas.microsoft.com/office/drawing/2014/main" id="{80C325FD-DE65-4A52-A386-99EFFE1321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461" y="6336102"/>
            <a:ext cx="991724" cy="3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eeform 3">
            <a:extLst>
              <a:ext uri="{FF2B5EF4-FFF2-40B4-BE49-F238E27FC236}">
                <a16:creationId xmlns:a16="http://schemas.microsoft.com/office/drawing/2014/main" id="{EBE4FFD3-CDE1-4F8D-BA74-792BED68DBA0}"/>
              </a:ext>
            </a:extLst>
          </p:cNvPr>
          <p:cNvSpPr>
            <a:spLocks/>
          </p:cNvSpPr>
          <p:nvPr/>
        </p:nvSpPr>
        <p:spPr bwMode="auto">
          <a:xfrm>
            <a:off x="7522011" y="3658807"/>
            <a:ext cx="108751" cy="90062"/>
          </a:xfrm>
          <a:custGeom>
            <a:avLst/>
            <a:gdLst>
              <a:gd name="T0" fmla="*/ 2147483647 w 1131"/>
              <a:gd name="T1" fmla="*/ 407494188 h 927"/>
              <a:gd name="T2" fmla="*/ 2147483647 w 1131"/>
              <a:gd name="T3" fmla="*/ 1628469094 h 927"/>
              <a:gd name="T4" fmla="*/ 2147483647 w 1131"/>
              <a:gd name="T5" fmla="*/ 1017606791 h 927"/>
              <a:gd name="T6" fmla="*/ 2147483647 w 1131"/>
              <a:gd name="T7" fmla="*/ 2035963191 h 927"/>
              <a:gd name="T8" fmla="*/ 2147483647 w 1131"/>
              <a:gd name="T9" fmla="*/ 2147483647 h 927"/>
              <a:gd name="T10" fmla="*/ 2147483647 w 1131"/>
              <a:gd name="T11" fmla="*/ 2147483647 h 927"/>
              <a:gd name="T12" fmla="*/ 1562940558 w 1131"/>
              <a:gd name="T13" fmla="*/ 2147483647 h 927"/>
              <a:gd name="T14" fmla="*/ 2147483647 w 1131"/>
              <a:gd name="T15" fmla="*/ 2147483647 h 927"/>
              <a:gd name="T16" fmla="*/ 2147483647 w 1131"/>
              <a:gd name="T17" fmla="*/ 2147483647 h 927"/>
              <a:gd name="T18" fmla="*/ 2147483647 w 1131"/>
              <a:gd name="T19" fmla="*/ 2147483647 h 927"/>
              <a:gd name="T20" fmla="*/ 2147483647 w 1131"/>
              <a:gd name="T21" fmla="*/ 2147483647 h 927"/>
              <a:gd name="T22" fmla="*/ 2147483647 w 1131"/>
              <a:gd name="T23" fmla="*/ 2147483647 h 927"/>
              <a:gd name="T24" fmla="*/ 2147483647 w 1131"/>
              <a:gd name="T25" fmla="*/ 2147483647 h 927"/>
              <a:gd name="T26" fmla="*/ 2147483647 w 1131"/>
              <a:gd name="T27" fmla="*/ 2147483647 h 927"/>
              <a:gd name="T28" fmla="*/ 2147483647 w 1131"/>
              <a:gd name="T29" fmla="*/ 2147483647 h 927"/>
              <a:gd name="T30" fmla="*/ 2147483647 w 1131"/>
              <a:gd name="T31" fmla="*/ 2147483647 h 927"/>
              <a:gd name="T32" fmla="*/ 2147483647 w 1131"/>
              <a:gd name="T33" fmla="*/ 2147483647 h 927"/>
              <a:gd name="T34" fmla="*/ 2147483647 w 1131"/>
              <a:gd name="T35" fmla="*/ 2147483647 h 927"/>
              <a:gd name="T36" fmla="*/ 2147483647 w 1131"/>
              <a:gd name="T37" fmla="*/ 2147483647 h 927"/>
              <a:gd name="T38" fmla="*/ 2147483647 w 1131"/>
              <a:gd name="T39" fmla="*/ 2147483647 h 927"/>
              <a:gd name="T40" fmla="*/ 2147483647 w 1131"/>
              <a:gd name="T41" fmla="*/ 2147483647 h 927"/>
              <a:gd name="T42" fmla="*/ 2147483647 w 1131"/>
              <a:gd name="T43" fmla="*/ 2147483647 h 927"/>
              <a:gd name="T44" fmla="*/ 2147483647 w 1131"/>
              <a:gd name="T45" fmla="*/ 2147483647 h 927"/>
              <a:gd name="T46" fmla="*/ 2147483647 w 1131"/>
              <a:gd name="T47" fmla="*/ 2147483647 h 927"/>
              <a:gd name="T48" fmla="*/ 2147483647 w 1131"/>
              <a:gd name="T49" fmla="*/ 2147483647 h 927"/>
              <a:gd name="T50" fmla="*/ 2147483647 w 1131"/>
              <a:gd name="T51" fmla="*/ 2147483647 h 927"/>
              <a:gd name="T52" fmla="*/ 2147483647 w 1131"/>
              <a:gd name="T53" fmla="*/ 2147483647 h 927"/>
              <a:gd name="T54" fmla="*/ 2147483647 w 1131"/>
              <a:gd name="T55" fmla="*/ 2147483647 h 927"/>
              <a:gd name="T56" fmla="*/ 2147483647 w 1131"/>
              <a:gd name="T57" fmla="*/ 2147483647 h 927"/>
              <a:gd name="T58" fmla="*/ 1172201511 w 1131"/>
              <a:gd name="T59" fmla="*/ 2147483647 h 927"/>
              <a:gd name="T60" fmla="*/ 0 w 1131"/>
              <a:gd name="T61" fmla="*/ 2147483647 h 927"/>
              <a:gd name="T62" fmla="*/ 1757946891 w 1131"/>
              <a:gd name="T63" fmla="*/ 2147483647 h 927"/>
              <a:gd name="T64" fmla="*/ 2147483647 w 1131"/>
              <a:gd name="T65" fmla="*/ 2147483647 h 927"/>
              <a:gd name="T66" fmla="*/ 1953671520 w 1131"/>
              <a:gd name="T67" fmla="*/ 2147483647 h 927"/>
              <a:gd name="T68" fmla="*/ 2147483647 w 1131"/>
              <a:gd name="T69" fmla="*/ 2147483647 h 927"/>
              <a:gd name="T70" fmla="*/ 2147483647 w 1131"/>
              <a:gd name="T71" fmla="*/ 2147483647 h 927"/>
              <a:gd name="T72" fmla="*/ 2147483647 w 1131"/>
              <a:gd name="T73" fmla="*/ 2147483647 h 927"/>
              <a:gd name="T74" fmla="*/ 2147483647 w 1131"/>
              <a:gd name="T75" fmla="*/ 2147483647 h 927"/>
              <a:gd name="T76" fmla="*/ 2147483647 w 1131"/>
              <a:gd name="T77" fmla="*/ 2147483647 h 927"/>
              <a:gd name="T78" fmla="*/ 2147483647 w 1131"/>
              <a:gd name="T79" fmla="*/ 2147483647 h 927"/>
              <a:gd name="T80" fmla="*/ 2147483647 w 1131"/>
              <a:gd name="T81" fmla="*/ 2147483647 h 927"/>
              <a:gd name="T82" fmla="*/ 2147483647 w 1131"/>
              <a:gd name="T83" fmla="*/ 2147483647 h 927"/>
              <a:gd name="T84" fmla="*/ 2147483647 w 1131"/>
              <a:gd name="T85" fmla="*/ 2147483647 h 927"/>
              <a:gd name="T86" fmla="*/ 2147483647 w 1131"/>
              <a:gd name="T87" fmla="*/ 2147483647 h 927"/>
              <a:gd name="T88" fmla="*/ 2147483647 w 1131"/>
              <a:gd name="T89" fmla="*/ 2147483647 h 927"/>
              <a:gd name="T90" fmla="*/ 2147483647 w 1131"/>
              <a:gd name="T91" fmla="*/ 2147483647 h 927"/>
              <a:gd name="T92" fmla="*/ 2147483647 w 1131"/>
              <a:gd name="T93" fmla="*/ 2147483647 h 927"/>
              <a:gd name="T94" fmla="*/ 2147483647 w 1131"/>
              <a:gd name="T95" fmla="*/ 2147483647 h 927"/>
              <a:gd name="T96" fmla="*/ 2147483647 w 1131"/>
              <a:gd name="T97" fmla="*/ 2147483647 h 927"/>
              <a:gd name="T98" fmla="*/ 2147483647 w 1131"/>
              <a:gd name="T99" fmla="*/ 2147483647 h 927"/>
              <a:gd name="T100" fmla="*/ 2147483647 w 1131"/>
              <a:gd name="T101" fmla="*/ 2147483647 h 927"/>
              <a:gd name="T102" fmla="*/ 2147483647 w 1131"/>
              <a:gd name="T103" fmla="*/ 2147483647 h 927"/>
              <a:gd name="T104" fmla="*/ 2147483647 w 1131"/>
              <a:gd name="T105" fmla="*/ 2147483647 h 927"/>
              <a:gd name="T106" fmla="*/ 2147483647 w 1131"/>
              <a:gd name="T107" fmla="*/ 2147483647 h 927"/>
              <a:gd name="T108" fmla="*/ 2147483647 w 1131"/>
              <a:gd name="T109" fmla="*/ 2147483647 h 927"/>
              <a:gd name="T110" fmla="*/ 2147483647 w 1131"/>
              <a:gd name="T111" fmla="*/ 2147483647 h 927"/>
              <a:gd name="T112" fmla="*/ 2147483647 w 1131"/>
              <a:gd name="T113" fmla="*/ 2147483647 h 927"/>
              <a:gd name="T114" fmla="*/ 2147483647 w 1131"/>
              <a:gd name="T115" fmla="*/ 2147483647 h 927"/>
              <a:gd name="T116" fmla="*/ 2147483647 w 1131"/>
              <a:gd name="T117" fmla="*/ 2147483647 h 927"/>
              <a:gd name="T118" fmla="*/ 2147483647 w 1131"/>
              <a:gd name="T119" fmla="*/ 2147483647 h 927"/>
              <a:gd name="T120" fmla="*/ 2147483647 w 1131"/>
              <a:gd name="T121" fmla="*/ 542825875 h 9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31"/>
              <a:gd name="T184" fmla="*/ 0 h 927"/>
              <a:gd name="T185" fmla="*/ 1131 w 1131"/>
              <a:gd name="T186" fmla="*/ 927 h 92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31" h="927">
                <a:moveTo>
                  <a:pt x="464" y="8"/>
                </a:moveTo>
                <a:lnTo>
                  <a:pt x="420" y="6"/>
                </a:lnTo>
                <a:lnTo>
                  <a:pt x="383" y="0"/>
                </a:lnTo>
                <a:lnTo>
                  <a:pt x="345" y="24"/>
                </a:lnTo>
                <a:lnTo>
                  <a:pt x="318" y="23"/>
                </a:lnTo>
                <a:lnTo>
                  <a:pt x="299" y="15"/>
                </a:lnTo>
                <a:lnTo>
                  <a:pt x="281" y="36"/>
                </a:lnTo>
                <a:lnTo>
                  <a:pt x="204" y="30"/>
                </a:lnTo>
                <a:lnTo>
                  <a:pt x="197" y="58"/>
                </a:lnTo>
                <a:lnTo>
                  <a:pt x="135" y="113"/>
                </a:lnTo>
                <a:lnTo>
                  <a:pt x="100" y="201"/>
                </a:lnTo>
                <a:lnTo>
                  <a:pt x="65" y="296"/>
                </a:lnTo>
                <a:lnTo>
                  <a:pt x="3" y="351"/>
                </a:lnTo>
                <a:lnTo>
                  <a:pt x="24" y="487"/>
                </a:lnTo>
                <a:lnTo>
                  <a:pt x="86" y="514"/>
                </a:lnTo>
                <a:lnTo>
                  <a:pt x="100" y="582"/>
                </a:lnTo>
                <a:lnTo>
                  <a:pt x="72" y="657"/>
                </a:lnTo>
                <a:lnTo>
                  <a:pt x="134" y="656"/>
                </a:lnTo>
                <a:lnTo>
                  <a:pt x="239" y="659"/>
                </a:lnTo>
                <a:lnTo>
                  <a:pt x="291" y="660"/>
                </a:lnTo>
                <a:lnTo>
                  <a:pt x="300" y="632"/>
                </a:lnTo>
                <a:lnTo>
                  <a:pt x="321" y="621"/>
                </a:lnTo>
                <a:lnTo>
                  <a:pt x="341" y="626"/>
                </a:lnTo>
                <a:lnTo>
                  <a:pt x="377" y="609"/>
                </a:lnTo>
                <a:lnTo>
                  <a:pt x="407" y="618"/>
                </a:lnTo>
                <a:lnTo>
                  <a:pt x="429" y="635"/>
                </a:lnTo>
                <a:lnTo>
                  <a:pt x="432" y="650"/>
                </a:lnTo>
                <a:lnTo>
                  <a:pt x="449" y="657"/>
                </a:lnTo>
                <a:lnTo>
                  <a:pt x="473" y="648"/>
                </a:lnTo>
                <a:lnTo>
                  <a:pt x="488" y="656"/>
                </a:lnTo>
                <a:lnTo>
                  <a:pt x="500" y="675"/>
                </a:lnTo>
                <a:lnTo>
                  <a:pt x="524" y="687"/>
                </a:lnTo>
                <a:lnTo>
                  <a:pt x="554" y="681"/>
                </a:lnTo>
                <a:lnTo>
                  <a:pt x="572" y="671"/>
                </a:lnTo>
                <a:lnTo>
                  <a:pt x="599" y="663"/>
                </a:lnTo>
                <a:lnTo>
                  <a:pt x="626" y="683"/>
                </a:lnTo>
                <a:lnTo>
                  <a:pt x="629" y="702"/>
                </a:lnTo>
                <a:lnTo>
                  <a:pt x="617" y="717"/>
                </a:lnTo>
                <a:lnTo>
                  <a:pt x="600" y="722"/>
                </a:lnTo>
                <a:lnTo>
                  <a:pt x="569" y="728"/>
                </a:lnTo>
                <a:lnTo>
                  <a:pt x="560" y="744"/>
                </a:lnTo>
                <a:lnTo>
                  <a:pt x="534" y="741"/>
                </a:lnTo>
                <a:lnTo>
                  <a:pt x="510" y="738"/>
                </a:lnTo>
                <a:lnTo>
                  <a:pt x="486" y="726"/>
                </a:lnTo>
                <a:lnTo>
                  <a:pt x="461" y="717"/>
                </a:lnTo>
                <a:lnTo>
                  <a:pt x="440" y="705"/>
                </a:lnTo>
                <a:lnTo>
                  <a:pt x="413" y="698"/>
                </a:lnTo>
                <a:lnTo>
                  <a:pt x="387" y="683"/>
                </a:lnTo>
                <a:lnTo>
                  <a:pt x="363" y="665"/>
                </a:lnTo>
                <a:lnTo>
                  <a:pt x="353" y="672"/>
                </a:lnTo>
                <a:lnTo>
                  <a:pt x="344" y="686"/>
                </a:lnTo>
                <a:lnTo>
                  <a:pt x="339" y="705"/>
                </a:lnTo>
                <a:lnTo>
                  <a:pt x="315" y="710"/>
                </a:lnTo>
                <a:lnTo>
                  <a:pt x="285" y="705"/>
                </a:lnTo>
                <a:lnTo>
                  <a:pt x="254" y="714"/>
                </a:lnTo>
                <a:lnTo>
                  <a:pt x="224" y="716"/>
                </a:lnTo>
                <a:lnTo>
                  <a:pt x="222" y="750"/>
                </a:lnTo>
                <a:lnTo>
                  <a:pt x="44" y="749"/>
                </a:lnTo>
                <a:lnTo>
                  <a:pt x="27" y="770"/>
                </a:lnTo>
                <a:lnTo>
                  <a:pt x="18" y="759"/>
                </a:lnTo>
                <a:lnTo>
                  <a:pt x="11" y="773"/>
                </a:lnTo>
                <a:lnTo>
                  <a:pt x="0" y="809"/>
                </a:lnTo>
                <a:lnTo>
                  <a:pt x="18" y="875"/>
                </a:lnTo>
                <a:lnTo>
                  <a:pt x="27" y="870"/>
                </a:lnTo>
                <a:lnTo>
                  <a:pt x="63" y="857"/>
                </a:lnTo>
                <a:lnTo>
                  <a:pt x="50" y="873"/>
                </a:lnTo>
                <a:lnTo>
                  <a:pt x="24" y="881"/>
                </a:lnTo>
                <a:lnTo>
                  <a:pt x="30" y="905"/>
                </a:lnTo>
                <a:lnTo>
                  <a:pt x="36" y="924"/>
                </a:lnTo>
                <a:lnTo>
                  <a:pt x="96" y="924"/>
                </a:lnTo>
                <a:lnTo>
                  <a:pt x="132" y="902"/>
                </a:lnTo>
                <a:lnTo>
                  <a:pt x="186" y="903"/>
                </a:lnTo>
                <a:lnTo>
                  <a:pt x="246" y="909"/>
                </a:lnTo>
                <a:lnTo>
                  <a:pt x="291" y="879"/>
                </a:lnTo>
                <a:lnTo>
                  <a:pt x="326" y="851"/>
                </a:lnTo>
                <a:lnTo>
                  <a:pt x="612" y="857"/>
                </a:lnTo>
                <a:lnTo>
                  <a:pt x="720" y="860"/>
                </a:lnTo>
                <a:lnTo>
                  <a:pt x="773" y="870"/>
                </a:lnTo>
                <a:lnTo>
                  <a:pt x="785" y="897"/>
                </a:lnTo>
                <a:lnTo>
                  <a:pt x="816" y="882"/>
                </a:lnTo>
                <a:lnTo>
                  <a:pt x="849" y="903"/>
                </a:lnTo>
                <a:lnTo>
                  <a:pt x="905" y="912"/>
                </a:lnTo>
                <a:lnTo>
                  <a:pt x="932" y="927"/>
                </a:lnTo>
                <a:lnTo>
                  <a:pt x="977" y="905"/>
                </a:lnTo>
                <a:lnTo>
                  <a:pt x="1020" y="900"/>
                </a:lnTo>
                <a:lnTo>
                  <a:pt x="1053" y="905"/>
                </a:lnTo>
                <a:lnTo>
                  <a:pt x="1091" y="899"/>
                </a:lnTo>
                <a:lnTo>
                  <a:pt x="1122" y="896"/>
                </a:lnTo>
                <a:lnTo>
                  <a:pt x="1131" y="888"/>
                </a:lnTo>
                <a:lnTo>
                  <a:pt x="1116" y="869"/>
                </a:lnTo>
                <a:lnTo>
                  <a:pt x="1122" y="833"/>
                </a:lnTo>
                <a:lnTo>
                  <a:pt x="1115" y="804"/>
                </a:lnTo>
                <a:lnTo>
                  <a:pt x="1127" y="783"/>
                </a:lnTo>
                <a:lnTo>
                  <a:pt x="1110" y="764"/>
                </a:lnTo>
                <a:lnTo>
                  <a:pt x="1089" y="731"/>
                </a:lnTo>
                <a:lnTo>
                  <a:pt x="1071" y="696"/>
                </a:lnTo>
                <a:lnTo>
                  <a:pt x="1047" y="693"/>
                </a:lnTo>
                <a:lnTo>
                  <a:pt x="1025" y="710"/>
                </a:lnTo>
                <a:lnTo>
                  <a:pt x="1017" y="681"/>
                </a:lnTo>
                <a:lnTo>
                  <a:pt x="977" y="626"/>
                </a:lnTo>
                <a:lnTo>
                  <a:pt x="1005" y="609"/>
                </a:lnTo>
                <a:lnTo>
                  <a:pt x="1001" y="581"/>
                </a:lnTo>
                <a:lnTo>
                  <a:pt x="989" y="557"/>
                </a:lnTo>
                <a:lnTo>
                  <a:pt x="986" y="510"/>
                </a:lnTo>
                <a:lnTo>
                  <a:pt x="971" y="495"/>
                </a:lnTo>
                <a:lnTo>
                  <a:pt x="944" y="467"/>
                </a:lnTo>
                <a:lnTo>
                  <a:pt x="961" y="425"/>
                </a:lnTo>
                <a:lnTo>
                  <a:pt x="903" y="387"/>
                </a:lnTo>
                <a:lnTo>
                  <a:pt x="890" y="351"/>
                </a:lnTo>
                <a:lnTo>
                  <a:pt x="848" y="338"/>
                </a:lnTo>
                <a:lnTo>
                  <a:pt x="815" y="308"/>
                </a:lnTo>
                <a:lnTo>
                  <a:pt x="804" y="281"/>
                </a:lnTo>
                <a:lnTo>
                  <a:pt x="782" y="254"/>
                </a:lnTo>
                <a:lnTo>
                  <a:pt x="743" y="219"/>
                </a:lnTo>
                <a:lnTo>
                  <a:pt x="720" y="174"/>
                </a:lnTo>
                <a:lnTo>
                  <a:pt x="708" y="132"/>
                </a:lnTo>
                <a:lnTo>
                  <a:pt x="686" y="116"/>
                </a:lnTo>
                <a:lnTo>
                  <a:pt x="653" y="113"/>
                </a:lnTo>
                <a:lnTo>
                  <a:pt x="612" y="110"/>
                </a:lnTo>
                <a:lnTo>
                  <a:pt x="576" y="54"/>
                </a:lnTo>
                <a:lnTo>
                  <a:pt x="527" y="17"/>
                </a:lnTo>
                <a:lnTo>
                  <a:pt x="506" y="8"/>
                </a:lnTo>
                <a:lnTo>
                  <a:pt x="464" y="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18" name="Group 6">
            <a:extLst>
              <a:ext uri="{FF2B5EF4-FFF2-40B4-BE49-F238E27FC236}">
                <a16:creationId xmlns:a16="http://schemas.microsoft.com/office/drawing/2014/main" id="{3E9B1E50-696E-4B8B-8232-713EDCC18A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50998" y="4141405"/>
            <a:ext cx="69670" cy="28885"/>
            <a:chOff x="2271" y="8155"/>
            <a:chExt cx="22863" cy="9728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319" name="Freeform 7">
              <a:extLst>
                <a:ext uri="{FF2B5EF4-FFF2-40B4-BE49-F238E27FC236}">
                  <a16:creationId xmlns:a16="http://schemas.microsoft.com/office/drawing/2014/main" id="{3F6DCB3B-04F0-439F-B611-9846557A62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87" y="9499"/>
              <a:ext cx="16647" cy="8014"/>
            </a:xfrm>
            <a:custGeom>
              <a:avLst/>
              <a:gdLst>
                <a:gd name="T0" fmla="*/ 11697 w 16647"/>
                <a:gd name="T1" fmla="*/ 1013 h 8014"/>
                <a:gd name="T2" fmla="*/ 11057 w 16647"/>
                <a:gd name="T3" fmla="*/ 933 h 8014"/>
                <a:gd name="T4" fmla="*/ 10305 w 16647"/>
                <a:gd name="T5" fmla="*/ 677 h 8014"/>
                <a:gd name="T6" fmla="*/ 9753 w 16647"/>
                <a:gd name="T7" fmla="*/ 893 h 8014"/>
                <a:gd name="T8" fmla="*/ 9161 w 16647"/>
                <a:gd name="T9" fmla="*/ 1253 h 8014"/>
                <a:gd name="T10" fmla="*/ 8305 w 16647"/>
                <a:gd name="T11" fmla="*/ 1325 h 8014"/>
                <a:gd name="T12" fmla="*/ 7593 w 16647"/>
                <a:gd name="T13" fmla="*/ 1285 h 8014"/>
                <a:gd name="T14" fmla="*/ 6929 w 16647"/>
                <a:gd name="T15" fmla="*/ 1165 h 8014"/>
                <a:gd name="T16" fmla="*/ 6177 w 16647"/>
                <a:gd name="T17" fmla="*/ 1269 h 8014"/>
                <a:gd name="T18" fmla="*/ 5497 w 16647"/>
                <a:gd name="T19" fmla="*/ 1445 h 8014"/>
                <a:gd name="T20" fmla="*/ 4849 w 16647"/>
                <a:gd name="T21" fmla="*/ 1461 h 8014"/>
                <a:gd name="T22" fmla="*/ 4369 w 16647"/>
                <a:gd name="T23" fmla="*/ 1621 h 8014"/>
                <a:gd name="T24" fmla="*/ 3956 w 16647"/>
                <a:gd name="T25" fmla="*/ 1649 h 8014"/>
                <a:gd name="T26" fmla="*/ 3353 w 16647"/>
                <a:gd name="T27" fmla="*/ 1701 h 8014"/>
                <a:gd name="T28" fmla="*/ 2617 w 16647"/>
                <a:gd name="T29" fmla="*/ 1909 h 8014"/>
                <a:gd name="T30" fmla="*/ 1945 w 16647"/>
                <a:gd name="T31" fmla="*/ 2045 h 8014"/>
                <a:gd name="T32" fmla="*/ 1145 w 16647"/>
                <a:gd name="T33" fmla="*/ 2533 h 8014"/>
                <a:gd name="T34" fmla="*/ 1081 w 16647"/>
                <a:gd name="T35" fmla="*/ 3197 h 8014"/>
                <a:gd name="T36" fmla="*/ 753 w 16647"/>
                <a:gd name="T37" fmla="*/ 3597 h 8014"/>
                <a:gd name="T38" fmla="*/ 345 w 16647"/>
                <a:gd name="T39" fmla="*/ 4189 h 8014"/>
                <a:gd name="T40" fmla="*/ 71 w 16647"/>
                <a:gd name="T41" fmla="*/ 4658 h 8014"/>
                <a:gd name="T42" fmla="*/ 138 w 16647"/>
                <a:gd name="T43" fmla="*/ 5168 h 8014"/>
                <a:gd name="T44" fmla="*/ 561 w 16647"/>
                <a:gd name="T45" fmla="*/ 5179 h 8014"/>
                <a:gd name="T46" fmla="*/ 1146 w 16647"/>
                <a:gd name="T47" fmla="*/ 4784 h 8014"/>
                <a:gd name="T48" fmla="*/ 1514 w 16647"/>
                <a:gd name="T49" fmla="*/ 4783 h 8014"/>
                <a:gd name="T50" fmla="*/ 1728 w 16647"/>
                <a:gd name="T51" fmla="*/ 5414 h 8014"/>
                <a:gd name="T52" fmla="*/ 1707 w 16647"/>
                <a:gd name="T53" fmla="*/ 6034 h 8014"/>
                <a:gd name="T54" fmla="*/ 1005 w 16647"/>
                <a:gd name="T55" fmla="*/ 6043 h 8014"/>
                <a:gd name="T56" fmla="*/ 402 w 16647"/>
                <a:gd name="T57" fmla="*/ 6079 h 8014"/>
                <a:gd name="T58" fmla="*/ 491 w 16647"/>
                <a:gd name="T59" fmla="*/ 6749 h 8014"/>
                <a:gd name="T60" fmla="*/ 857 w 16647"/>
                <a:gd name="T61" fmla="*/ 7321 h 8014"/>
                <a:gd name="T62" fmla="*/ 1056 w 16647"/>
                <a:gd name="T63" fmla="*/ 7924 h 8014"/>
                <a:gd name="T64" fmla="*/ 1673 w 16647"/>
                <a:gd name="T65" fmla="*/ 7757 h 8014"/>
                <a:gd name="T66" fmla="*/ 2265 w 16647"/>
                <a:gd name="T67" fmla="*/ 7325 h 8014"/>
                <a:gd name="T68" fmla="*/ 2793 w 16647"/>
                <a:gd name="T69" fmla="*/ 6957 h 8014"/>
                <a:gd name="T70" fmla="*/ 3745 w 16647"/>
                <a:gd name="T71" fmla="*/ 6557 h 8014"/>
                <a:gd name="T72" fmla="*/ 4561 w 16647"/>
                <a:gd name="T73" fmla="*/ 6173 h 8014"/>
                <a:gd name="T74" fmla="*/ 5441 w 16647"/>
                <a:gd name="T75" fmla="*/ 6165 h 8014"/>
                <a:gd name="T76" fmla="*/ 6105 w 16647"/>
                <a:gd name="T77" fmla="*/ 5861 h 8014"/>
                <a:gd name="T78" fmla="*/ 6785 w 16647"/>
                <a:gd name="T79" fmla="*/ 5749 h 8014"/>
                <a:gd name="T80" fmla="*/ 7465 w 16647"/>
                <a:gd name="T81" fmla="*/ 5557 h 8014"/>
                <a:gd name="T82" fmla="*/ 8169 w 16647"/>
                <a:gd name="T83" fmla="*/ 5021 h 8014"/>
                <a:gd name="T84" fmla="*/ 8785 w 16647"/>
                <a:gd name="T85" fmla="*/ 4637 h 8014"/>
                <a:gd name="T86" fmla="*/ 9697 w 16647"/>
                <a:gd name="T87" fmla="*/ 4621 h 8014"/>
                <a:gd name="T88" fmla="*/ 10529 w 16647"/>
                <a:gd name="T89" fmla="*/ 4469 h 8014"/>
                <a:gd name="T90" fmla="*/ 11081 w 16647"/>
                <a:gd name="T91" fmla="*/ 4085 h 8014"/>
                <a:gd name="T92" fmla="*/ 11497 w 16647"/>
                <a:gd name="T93" fmla="*/ 3541 h 8014"/>
                <a:gd name="T94" fmla="*/ 12025 w 16647"/>
                <a:gd name="T95" fmla="*/ 3253 h 8014"/>
                <a:gd name="T96" fmla="*/ 12777 w 16647"/>
                <a:gd name="T97" fmla="*/ 3017 h 8014"/>
                <a:gd name="T98" fmla="*/ 13703 w 16647"/>
                <a:gd name="T99" fmla="*/ 2899 h 8014"/>
                <a:gd name="T100" fmla="*/ 14599 w 16647"/>
                <a:gd name="T101" fmla="*/ 2615 h 8014"/>
                <a:gd name="T102" fmla="*/ 15248 w 16647"/>
                <a:gd name="T103" fmla="*/ 1920 h 8014"/>
                <a:gd name="T104" fmla="*/ 15815 w 16647"/>
                <a:gd name="T105" fmla="*/ 1472 h 8014"/>
                <a:gd name="T106" fmla="*/ 16436 w 16647"/>
                <a:gd name="T107" fmla="*/ 887 h 8014"/>
                <a:gd name="T108" fmla="*/ 16537 w 16647"/>
                <a:gd name="T109" fmla="*/ 467 h 8014"/>
                <a:gd name="T110" fmla="*/ 15732 w 16647"/>
                <a:gd name="T111" fmla="*/ 110 h 8014"/>
                <a:gd name="T112" fmla="*/ 15010 w 16647"/>
                <a:gd name="T113" fmla="*/ 302 h 8014"/>
                <a:gd name="T114" fmla="*/ 14206 w 16647"/>
                <a:gd name="T115" fmla="*/ 0 h 8014"/>
                <a:gd name="T116" fmla="*/ 13547 w 16647"/>
                <a:gd name="T117" fmla="*/ 403 h 8014"/>
                <a:gd name="T118" fmla="*/ 12880 w 16647"/>
                <a:gd name="T119" fmla="*/ 677 h 801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647"/>
                <a:gd name="T181" fmla="*/ 0 h 8014"/>
                <a:gd name="T182" fmla="*/ 16647 w 16647"/>
                <a:gd name="T183" fmla="*/ 8014 h 801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647" h="8014">
                  <a:moveTo>
                    <a:pt x="12453" y="701"/>
                  </a:moveTo>
                  <a:lnTo>
                    <a:pt x="12273" y="733"/>
                  </a:lnTo>
                  <a:lnTo>
                    <a:pt x="12145" y="789"/>
                  </a:lnTo>
                  <a:lnTo>
                    <a:pt x="12001" y="861"/>
                  </a:lnTo>
                  <a:lnTo>
                    <a:pt x="11841" y="925"/>
                  </a:lnTo>
                  <a:lnTo>
                    <a:pt x="11697" y="1013"/>
                  </a:lnTo>
                  <a:lnTo>
                    <a:pt x="11609" y="1077"/>
                  </a:lnTo>
                  <a:lnTo>
                    <a:pt x="11489" y="1077"/>
                  </a:lnTo>
                  <a:lnTo>
                    <a:pt x="11361" y="1077"/>
                  </a:lnTo>
                  <a:lnTo>
                    <a:pt x="11249" y="1053"/>
                  </a:lnTo>
                  <a:lnTo>
                    <a:pt x="11169" y="989"/>
                  </a:lnTo>
                  <a:lnTo>
                    <a:pt x="11057" y="933"/>
                  </a:lnTo>
                  <a:lnTo>
                    <a:pt x="10937" y="845"/>
                  </a:lnTo>
                  <a:lnTo>
                    <a:pt x="10777" y="821"/>
                  </a:lnTo>
                  <a:lnTo>
                    <a:pt x="10673" y="765"/>
                  </a:lnTo>
                  <a:lnTo>
                    <a:pt x="10585" y="693"/>
                  </a:lnTo>
                  <a:lnTo>
                    <a:pt x="10441" y="645"/>
                  </a:lnTo>
                  <a:lnTo>
                    <a:pt x="10305" y="677"/>
                  </a:lnTo>
                  <a:lnTo>
                    <a:pt x="10201" y="709"/>
                  </a:lnTo>
                  <a:lnTo>
                    <a:pt x="10081" y="693"/>
                  </a:lnTo>
                  <a:lnTo>
                    <a:pt x="9993" y="741"/>
                  </a:lnTo>
                  <a:lnTo>
                    <a:pt x="9945" y="821"/>
                  </a:lnTo>
                  <a:lnTo>
                    <a:pt x="9897" y="885"/>
                  </a:lnTo>
                  <a:lnTo>
                    <a:pt x="9753" y="893"/>
                  </a:lnTo>
                  <a:lnTo>
                    <a:pt x="9657" y="941"/>
                  </a:lnTo>
                  <a:lnTo>
                    <a:pt x="9577" y="1021"/>
                  </a:lnTo>
                  <a:lnTo>
                    <a:pt x="9481" y="1093"/>
                  </a:lnTo>
                  <a:lnTo>
                    <a:pt x="9353" y="1141"/>
                  </a:lnTo>
                  <a:lnTo>
                    <a:pt x="9233" y="1205"/>
                  </a:lnTo>
                  <a:lnTo>
                    <a:pt x="9161" y="1253"/>
                  </a:lnTo>
                  <a:lnTo>
                    <a:pt x="9073" y="1229"/>
                  </a:lnTo>
                  <a:lnTo>
                    <a:pt x="8857" y="1229"/>
                  </a:lnTo>
                  <a:lnTo>
                    <a:pt x="8745" y="1269"/>
                  </a:lnTo>
                  <a:lnTo>
                    <a:pt x="8609" y="1261"/>
                  </a:lnTo>
                  <a:lnTo>
                    <a:pt x="8449" y="1317"/>
                  </a:lnTo>
                  <a:lnTo>
                    <a:pt x="8305" y="1325"/>
                  </a:lnTo>
                  <a:lnTo>
                    <a:pt x="8177" y="1373"/>
                  </a:lnTo>
                  <a:lnTo>
                    <a:pt x="8049" y="1413"/>
                  </a:lnTo>
                  <a:lnTo>
                    <a:pt x="7977" y="1373"/>
                  </a:lnTo>
                  <a:lnTo>
                    <a:pt x="7841" y="1333"/>
                  </a:lnTo>
                  <a:lnTo>
                    <a:pt x="7705" y="1325"/>
                  </a:lnTo>
                  <a:lnTo>
                    <a:pt x="7593" y="1285"/>
                  </a:lnTo>
                  <a:lnTo>
                    <a:pt x="7481" y="1245"/>
                  </a:lnTo>
                  <a:lnTo>
                    <a:pt x="7385" y="1205"/>
                  </a:lnTo>
                  <a:lnTo>
                    <a:pt x="7241" y="1189"/>
                  </a:lnTo>
                  <a:lnTo>
                    <a:pt x="7153" y="1141"/>
                  </a:lnTo>
                  <a:lnTo>
                    <a:pt x="7017" y="1109"/>
                  </a:lnTo>
                  <a:lnTo>
                    <a:pt x="6929" y="1165"/>
                  </a:lnTo>
                  <a:lnTo>
                    <a:pt x="6833" y="1133"/>
                  </a:lnTo>
                  <a:lnTo>
                    <a:pt x="6721" y="1125"/>
                  </a:lnTo>
                  <a:lnTo>
                    <a:pt x="6569" y="1141"/>
                  </a:lnTo>
                  <a:lnTo>
                    <a:pt x="6385" y="1109"/>
                  </a:lnTo>
                  <a:lnTo>
                    <a:pt x="6249" y="1213"/>
                  </a:lnTo>
                  <a:lnTo>
                    <a:pt x="6177" y="1269"/>
                  </a:lnTo>
                  <a:lnTo>
                    <a:pt x="6057" y="1317"/>
                  </a:lnTo>
                  <a:lnTo>
                    <a:pt x="5961" y="1309"/>
                  </a:lnTo>
                  <a:lnTo>
                    <a:pt x="5849" y="1349"/>
                  </a:lnTo>
                  <a:lnTo>
                    <a:pt x="5729" y="1397"/>
                  </a:lnTo>
                  <a:lnTo>
                    <a:pt x="5657" y="1445"/>
                  </a:lnTo>
                  <a:lnTo>
                    <a:pt x="5497" y="1445"/>
                  </a:lnTo>
                  <a:lnTo>
                    <a:pt x="5377" y="1509"/>
                  </a:lnTo>
                  <a:lnTo>
                    <a:pt x="5305" y="1557"/>
                  </a:lnTo>
                  <a:lnTo>
                    <a:pt x="5233" y="1509"/>
                  </a:lnTo>
                  <a:lnTo>
                    <a:pt x="5153" y="1477"/>
                  </a:lnTo>
                  <a:lnTo>
                    <a:pt x="4985" y="1477"/>
                  </a:lnTo>
                  <a:lnTo>
                    <a:pt x="4849" y="1461"/>
                  </a:lnTo>
                  <a:lnTo>
                    <a:pt x="4737" y="1461"/>
                  </a:lnTo>
                  <a:lnTo>
                    <a:pt x="4729" y="1525"/>
                  </a:lnTo>
                  <a:lnTo>
                    <a:pt x="4721" y="1597"/>
                  </a:lnTo>
                  <a:lnTo>
                    <a:pt x="4601" y="1613"/>
                  </a:lnTo>
                  <a:lnTo>
                    <a:pt x="4481" y="1629"/>
                  </a:lnTo>
                  <a:lnTo>
                    <a:pt x="4369" y="1621"/>
                  </a:lnTo>
                  <a:lnTo>
                    <a:pt x="4313" y="1581"/>
                  </a:lnTo>
                  <a:lnTo>
                    <a:pt x="4217" y="1597"/>
                  </a:lnTo>
                  <a:lnTo>
                    <a:pt x="4153" y="1629"/>
                  </a:lnTo>
                  <a:lnTo>
                    <a:pt x="4097" y="1621"/>
                  </a:lnTo>
                  <a:lnTo>
                    <a:pt x="4033" y="1661"/>
                  </a:lnTo>
                  <a:lnTo>
                    <a:pt x="3956" y="1649"/>
                  </a:lnTo>
                  <a:lnTo>
                    <a:pt x="3897" y="1661"/>
                  </a:lnTo>
                  <a:lnTo>
                    <a:pt x="3825" y="1717"/>
                  </a:lnTo>
                  <a:lnTo>
                    <a:pt x="3761" y="1765"/>
                  </a:lnTo>
                  <a:lnTo>
                    <a:pt x="3601" y="1765"/>
                  </a:lnTo>
                  <a:lnTo>
                    <a:pt x="3457" y="1749"/>
                  </a:lnTo>
                  <a:lnTo>
                    <a:pt x="3353" y="1701"/>
                  </a:lnTo>
                  <a:lnTo>
                    <a:pt x="3201" y="1741"/>
                  </a:lnTo>
                  <a:lnTo>
                    <a:pt x="3081" y="1789"/>
                  </a:lnTo>
                  <a:lnTo>
                    <a:pt x="2961" y="1821"/>
                  </a:lnTo>
                  <a:lnTo>
                    <a:pt x="2841" y="1853"/>
                  </a:lnTo>
                  <a:lnTo>
                    <a:pt x="2737" y="1901"/>
                  </a:lnTo>
                  <a:lnTo>
                    <a:pt x="2617" y="1909"/>
                  </a:lnTo>
                  <a:lnTo>
                    <a:pt x="2545" y="1981"/>
                  </a:lnTo>
                  <a:lnTo>
                    <a:pt x="2449" y="2021"/>
                  </a:lnTo>
                  <a:lnTo>
                    <a:pt x="2345" y="2029"/>
                  </a:lnTo>
                  <a:lnTo>
                    <a:pt x="2225" y="1981"/>
                  </a:lnTo>
                  <a:lnTo>
                    <a:pt x="2097" y="2013"/>
                  </a:lnTo>
                  <a:lnTo>
                    <a:pt x="1945" y="2045"/>
                  </a:lnTo>
                  <a:lnTo>
                    <a:pt x="1785" y="2085"/>
                  </a:lnTo>
                  <a:lnTo>
                    <a:pt x="1641" y="2133"/>
                  </a:lnTo>
                  <a:lnTo>
                    <a:pt x="1457" y="2197"/>
                  </a:lnTo>
                  <a:lnTo>
                    <a:pt x="1281" y="2285"/>
                  </a:lnTo>
                  <a:lnTo>
                    <a:pt x="1209" y="2413"/>
                  </a:lnTo>
                  <a:lnTo>
                    <a:pt x="1145" y="2533"/>
                  </a:lnTo>
                  <a:lnTo>
                    <a:pt x="1105" y="2645"/>
                  </a:lnTo>
                  <a:lnTo>
                    <a:pt x="1121" y="2805"/>
                  </a:lnTo>
                  <a:lnTo>
                    <a:pt x="1089" y="2893"/>
                  </a:lnTo>
                  <a:lnTo>
                    <a:pt x="1089" y="3037"/>
                  </a:lnTo>
                  <a:lnTo>
                    <a:pt x="1073" y="3093"/>
                  </a:lnTo>
                  <a:lnTo>
                    <a:pt x="1081" y="3197"/>
                  </a:lnTo>
                  <a:lnTo>
                    <a:pt x="1097" y="3333"/>
                  </a:lnTo>
                  <a:lnTo>
                    <a:pt x="1057" y="3397"/>
                  </a:lnTo>
                  <a:lnTo>
                    <a:pt x="1009" y="3469"/>
                  </a:lnTo>
                  <a:lnTo>
                    <a:pt x="953" y="3517"/>
                  </a:lnTo>
                  <a:lnTo>
                    <a:pt x="865" y="3565"/>
                  </a:lnTo>
                  <a:lnTo>
                    <a:pt x="753" y="3597"/>
                  </a:lnTo>
                  <a:lnTo>
                    <a:pt x="657" y="3629"/>
                  </a:lnTo>
                  <a:lnTo>
                    <a:pt x="537" y="3741"/>
                  </a:lnTo>
                  <a:lnTo>
                    <a:pt x="465" y="3845"/>
                  </a:lnTo>
                  <a:lnTo>
                    <a:pt x="449" y="3941"/>
                  </a:lnTo>
                  <a:lnTo>
                    <a:pt x="441" y="4069"/>
                  </a:lnTo>
                  <a:lnTo>
                    <a:pt x="345" y="4189"/>
                  </a:lnTo>
                  <a:lnTo>
                    <a:pt x="305" y="4317"/>
                  </a:lnTo>
                  <a:lnTo>
                    <a:pt x="265" y="4413"/>
                  </a:lnTo>
                  <a:lnTo>
                    <a:pt x="145" y="4453"/>
                  </a:lnTo>
                  <a:lnTo>
                    <a:pt x="98" y="4483"/>
                  </a:lnTo>
                  <a:lnTo>
                    <a:pt x="153" y="4573"/>
                  </a:lnTo>
                  <a:lnTo>
                    <a:pt x="71" y="4658"/>
                  </a:lnTo>
                  <a:lnTo>
                    <a:pt x="8" y="4781"/>
                  </a:lnTo>
                  <a:lnTo>
                    <a:pt x="78" y="4910"/>
                  </a:lnTo>
                  <a:lnTo>
                    <a:pt x="0" y="4939"/>
                  </a:lnTo>
                  <a:lnTo>
                    <a:pt x="26" y="5038"/>
                  </a:lnTo>
                  <a:lnTo>
                    <a:pt x="78" y="5140"/>
                  </a:lnTo>
                  <a:lnTo>
                    <a:pt x="138" y="5168"/>
                  </a:lnTo>
                  <a:lnTo>
                    <a:pt x="192" y="5240"/>
                  </a:lnTo>
                  <a:lnTo>
                    <a:pt x="261" y="5194"/>
                  </a:lnTo>
                  <a:lnTo>
                    <a:pt x="318" y="5258"/>
                  </a:lnTo>
                  <a:lnTo>
                    <a:pt x="383" y="5206"/>
                  </a:lnTo>
                  <a:lnTo>
                    <a:pt x="483" y="5284"/>
                  </a:lnTo>
                  <a:lnTo>
                    <a:pt x="561" y="5179"/>
                  </a:lnTo>
                  <a:lnTo>
                    <a:pt x="648" y="5093"/>
                  </a:lnTo>
                  <a:lnTo>
                    <a:pt x="738" y="5017"/>
                  </a:lnTo>
                  <a:lnTo>
                    <a:pt x="866" y="5002"/>
                  </a:lnTo>
                  <a:lnTo>
                    <a:pt x="977" y="4993"/>
                  </a:lnTo>
                  <a:lnTo>
                    <a:pt x="1041" y="4876"/>
                  </a:lnTo>
                  <a:lnTo>
                    <a:pt x="1146" y="4784"/>
                  </a:lnTo>
                  <a:lnTo>
                    <a:pt x="1145" y="4663"/>
                  </a:lnTo>
                  <a:lnTo>
                    <a:pt x="1217" y="4567"/>
                  </a:lnTo>
                  <a:lnTo>
                    <a:pt x="1248" y="4648"/>
                  </a:lnTo>
                  <a:lnTo>
                    <a:pt x="1322" y="4726"/>
                  </a:lnTo>
                  <a:lnTo>
                    <a:pt x="1338" y="4805"/>
                  </a:lnTo>
                  <a:lnTo>
                    <a:pt x="1514" y="4783"/>
                  </a:lnTo>
                  <a:lnTo>
                    <a:pt x="1653" y="4888"/>
                  </a:lnTo>
                  <a:lnTo>
                    <a:pt x="1760" y="5014"/>
                  </a:lnTo>
                  <a:lnTo>
                    <a:pt x="1769" y="5146"/>
                  </a:lnTo>
                  <a:lnTo>
                    <a:pt x="1764" y="5257"/>
                  </a:lnTo>
                  <a:lnTo>
                    <a:pt x="1817" y="5348"/>
                  </a:lnTo>
                  <a:lnTo>
                    <a:pt x="1728" y="5414"/>
                  </a:lnTo>
                  <a:lnTo>
                    <a:pt x="1760" y="5503"/>
                  </a:lnTo>
                  <a:lnTo>
                    <a:pt x="1704" y="5543"/>
                  </a:lnTo>
                  <a:lnTo>
                    <a:pt x="1688" y="5680"/>
                  </a:lnTo>
                  <a:lnTo>
                    <a:pt x="1719" y="5858"/>
                  </a:lnTo>
                  <a:lnTo>
                    <a:pt x="1760" y="5983"/>
                  </a:lnTo>
                  <a:lnTo>
                    <a:pt x="1707" y="6034"/>
                  </a:lnTo>
                  <a:lnTo>
                    <a:pt x="1602" y="6005"/>
                  </a:lnTo>
                  <a:lnTo>
                    <a:pt x="1484" y="6007"/>
                  </a:lnTo>
                  <a:lnTo>
                    <a:pt x="1385" y="6088"/>
                  </a:lnTo>
                  <a:lnTo>
                    <a:pt x="1266" y="6155"/>
                  </a:lnTo>
                  <a:lnTo>
                    <a:pt x="1169" y="6236"/>
                  </a:lnTo>
                  <a:lnTo>
                    <a:pt x="1005" y="6043"/>
                  </a:lnTo>
                  <a:lnTo>
                    <a:pt x="867" y="5981"/>
                  </a:lnTo>
                  <a:lnTo>
                    <a:pt x="732" y="6043"/>
                  </a:lnTo>
                  <a:lnTo>
                    <a:pt x="657" y="5981"/>
                  </a:lnTo>
                  <a:lnTo>
                    <a:pt x="554" y="6041"/>
                  </a:lnTo>
                  <a:lnTo>
                    <a:pt x="480" y="6001"/>
                  </a:lnTo>
                  <a:lnTo>
                    <a:pt x="402" y="6079"/>
                  </a:lnTo>
                  <a:lnTo>
                    <a:pt x="419" y="6166"/>
                  </a:lnTo>
                  <a:lnTo>
                    <a:pt x="354" y="6289"/>
                  </a:lnTo>
                  <a:lnTo>
                    <a:pt x="344" y="6454"/>
                  </a:lnTo>
                  <a:lnTo>
                    <a:pt x="392" y="6589"/>
                  </a:lnTo>
                  <a:lnTo>
                    <a:pt x="419" y="6694"/>
                  </a:lnTo>
                  <a:lnTo>
                    <a:pt x="491" y="6749"/>
                  </a:lnTo>
                  <a:lnTo>
                    <a:pt x="446" y="6893"/>
                  </a:lnTo>
                  <a:lnTo>
                    <a:pt x="561" y="6886"/>
                  </a:lnTo>
                  <a:lnTo>
                    <a:pt x="692" y="7052"/>
                  </a:lnTo>
                  <a:lnTo>
                    <a:pt x="767" y="7066"/>
                  </a:lnTo>
                  <a:lnTo>
                    <a:pt x="840" y="7117"/>
                  </a:lnTo>
                  <a:lnTo>
                    <a:pt x="857" y="7321"/>
                  </a:lnTo>
                  <a:lnTo>
                    <a:pt x="918" y="7408"/>
                  </a:lnTo>
                  <a:lnTo>
                    <a:pt x="983" y="7478"/>
                  </a:lnTo>
                  <a:lnTo>
                    <a:pt x="1040" y="7565"/>
                  </a:lnTo>
                  <a:lnTo>
                    <a:pt x="1010" y="7651"/>
                  </a:lnTo>
                  <a:lnTo>
                    <a:pt x="1068" y="7790"/>
                  </a:lnTo>
                  <a:lnTo>
                    <a:pt x="1056" y="7924"/>
                  </a:lnTo>
                  <a:lnTo>
                    <a:pt x="1118" y="8014"/>
                  </a:lnTo>
                  <a:lnTo>
                    <a:pt x="1227" y="7939"/>
                  </a:lnTo>
                  <a:lnTo>
                    <a:pt x="1337" y="7845"/>
                  </a:lnTo>
                  <a:lnTo>
                    <a:pt x="1433" y="7773"/>
                  </a:lnTo>
                  <a:lnTo>
                    <a:pt x="1561" y="7765"/>
                  </a:lnTo>
                  <a:lnTo>
                    <a:pt x="1673" y="7757"/>
                  </a:lnTo>
                  <a:lnTo>
                    <a:pt x="1809" y="7749"/>
                  </a:lnTo>
                  <a:lnTo>
                    <a:pt x="1913" y="7741"/>
                  </a:lnTo>
                  <a:lnTo>
                    <a:pt x="2057" y="7613"/>
                  </a:lnTo>
                  <a:lnTo>
                    <a:pt x="2161" y="7501"/>
                  </a:lnTo>
                  <a:lnTo>
                    <a:pt x="2225" y="7397"/>
                  </a:lnTo>
                  <a:lnTo>
                    <a:pt x="2265" y="7325"/>
                  </a:lnTo>
                  <a:lnTo>
                    <a:pt x="2321" y="7293"/>
                  </a:lnTo>
                  <a:lnTo>
                    <a:pt x="2369" y="7373"/>
                  </a:lnTo>
                  <a:lnTo>
                    <a:pt x="2473" y="7285"/>
                  </a:lnTo>
                  <a:lnTo>
                    <a:pt x="2545" y="7133"/>
                  </a:lnTo>
                  <a:lnTo>
                    <a:pt x="2689" y="7037"/>
                  </a:lnTo>
                  <a:lnTo>
                    <a:pt x="2793" y="6957"/>
                  </a:lnTo>
                  <a:lnTo>
                    <a:pt x="2929" y="6853"/>
                  </a:lnTo>
                  <a:lnTo>
                    <a:pt x="2945" y="6773"/>
                  </a:lnTo>
                  <a:lnTo>
                    <a:pt x="3161" y="6693"/>
                  </a:lnTo>
                  <a:lnTo>
                    <a:pt x="3385" y="6637"/>
                  </a:lnTo>
                  <a:lnTo>
                    <a:pt x="3593" y="6597"/>
                  </a:lnTo>
                  <a:lnTo>
                    <a:pt x="3745" y="6557"/>
                  </a:lnTo>
                  <a:lnTo>
                    <a:pt x="3817" y="6477"/>
                  </a:lnTo>
                  <a:lnTo>
                    <a:pt x="3977" y="6413"/>
                  </a:lnTo>
                  <a:lnTo>
                    <a:pt x="4129" y="6373"/>
                  </a:lnTo>
                  <a:lnTo>
                    <a:pt x="4273" y="6349"/>
                  </a:lnTo>
                  <a:lnTo>
                    <a:pt x="4401" y="6261"/>
                  </a:lnTo>
                  <a:lnTo>
                    <a:pt x="4561" y="6173"/>
                  </a:lnTo>
                  <a:lnTo>
                    <a:pt x="4729" y="6109"/>
                  </a:lnTo>
                  <a:lnTo>
                    <a:pt x="4857" y="6133"/>
                  </a:lnTo>
                  <a:lnTo>
                    <a:pt x="4969" y="6189"/>
                  </a:lnTo>
                  <a:lnTo>
                    <a:pt x="5097" y="6237"/>
                  </a:lnTo>
                  <a:lnTo>
                    <a:pt x="5209" y="6237"/>
                  </a:lnTo>
                  <a:lnTo>
                    <a:pt x="5441" y="6165"/>
                  </a:lnTo>
                  <a:lnTo>
                    <a:pt x="5481" y="6085"/>
                  </a:lnTo>
                  <a:lnTo>
                    <a:pt x="5577" y="6013"/>
                  </a:lnTo>
                  <a:lnTo>
                    <a:pt x="5737" y="6029"/>
                  </a:lnTo>
                  <a:lnTo>
                    <a:pt x="5857" y="6005"/>
                  </a:lnTo>
                  <a:lnTo>
                    <a:pt x="5937" y="5909"/>
                  </a:lnTo>
                  <a:lnTo>
                    <a:pt x="6105" y="5861"/>
                  </a:lnTo>
                  <a:lnTo>
                    <a:pt x="6225" y="5877"/>
                  </a:lnTo>
                  <a:lnTo>
                    <a:pt x="6337" y="5765"/>
                  </a:lnTo>
                  <a:lnTo>
                    <a:pt x="6449" y="5709"/>
                  </a:lnTo>
                  <a:lnTo>
                    <a:pt x="6601" y="5701"/>
                  </a:lnTo>
                  <a:lnTo>
                    <a:pt x="6681" y="5733"/>
                  </a:lnTo>
                  <a:lnTo>
                    <a:pt x="6785" y="5749"/>
                  </a:lnTo>
                  <a:lnTo>
                    <a:pt x="6929" y="5765"/>
                  </a:lnTo>
                  <a:lnTo>
                    <a:pt x="7017" y="5765"/>
                  </a:lnTo>
                  <a:lnTo>
                    <a:pt x="7129" y="5741"/>
                  </a:lnTo>
                  <a:lnTo>
                    <a:pt x="7233" y="5685"/>
                  </a:lnTo>
                  <a:lnTo>
                    <a:pt x="7361" y="5621"/>
                  </a:lnTo>
                  <a:lnTo>
                    <a:pt x="7465" y="5557"/>
                  </a:lnTo>
                  <a:lnTo>
                    <a:pt x="7593" y="5429"/>
                  </a:lnTo>
                  <a:lnTo>
                    <a:pt x="7697" y="5341"/>
                  </a:lnTo>
                  <a:lnTo>
                    <a:pt x="7833" y="5301"/>
                  </a:lnTo>
                  <a:lnTo>
                    <a:pt x="8009" y="5221"/>
                  </a:lnTo>
                  <a:lnTo>
                    <a:pt x="8089" y="5117"/>
                  </a:lnTo>
                  <a:lnTo>
                    <a:pt x="8169" y="5021"/>
                  </a:lnTo>
                  <a:lnTo>
                    <a:pt x="8249" y="4917"/>
                  </a:lnTo>
                  <a:lnTo>
                    <a:pt x="8361" y="4837"/>
                  </a:lnTo>
                  <a:lnTo>
                    <a:pt x="8497" y="4765"/>
                  </a:lnTo>
                  <a:lnTo>
                    <a:pt x="8609" y="4693"/>
                  </a:lnTo>
                  <a:lnTo>
                    <a:pt x="8697" y="4629"/>
                  </a:lnTo>
                  <a:lnTo>
                    <a:pt x="8785" y="4637"/>
                  </a:lnTo>
                  <a:lnTo>
                    <a:pt x="8969" y="4629"/>
                  </a:lnTo>
                  <a:lnTo>
                    <a:pt x="9129" y="4645"/>
                  </a:lnTo>
                  <a:lnTo>
                    <a:pt x="9281" y="4597"/>
                  </a:lnTo>
                  <a:lnTo>
                    <a:pt x="9393" y="4621"/>
                  </a:lnTo>
                  <a:lnTo>
                    <a:pt x="9537" y="4637"/>
                  </a:lnTo>
                  <a:lnTo>
                    <a:pt x="9697" y="4621"/>
                  </a:lnTo>
                  <a:lnTo>
                    <a:pt x="9865" y="4533"/>
                  </a:lnTo>
                  <a:lnTo>
                    <a:pt x="10033" y="4485"/>
                  </a:lnTo>
                  <a:lnTo>
                    <a:pt x="10169" y="4461"/>
                  </a:lnTo>
                  <a:lnTo>
                    <a:pt x="10289" y="4445"/>
                  </a:lnTo>
                  <a:lnTo>
                    <a:pt x="10449" y="4429"/>
                  </a:lnTo>
                  <a:lnTo>
                    <a:pt x="10529" y="4469"/>
                  </a:lnTo>
                  <a:lnTo>
                    <a:pt x="10641" y="4461"/>
                  </a:lnTo>
                  <a:lnTo>
                    <a:pt x="10785" y="4413"/>
                  </a:lnTo>
                  <a:lnTo>
                    <a:pt x="10873" y="4373"/>
                  </a:lnTo>
                  <a:lnTo>
                    <a:pt x="10985" y="4309"/>
                  </a:lnTo>
                  <a:lnTo>
                    <a:pt x="10993" y="4181"/>
                  </a:lnTo>
                  <a:lnTo>
                    <a:pt x="11081" y="4085"/>
                  </a:lnTo>
                  <a:lnTo>
                    <a:pt x="11153" y="3957"/>
                  </a:lnTo>
                  <a:lnTo>
                    <a:pt x="11217" y="3877"/>
                  </a:lnTo>
                  <a:lnTo>
                    <a:pt x="11265" y="3757"/>
                  </a:lnTo>
                  <a:lnTo>
                    <a:pt x="11329" y="3653"/>
                  </a:lnTo>
                  <a:lnTo>
                    <a:pt x="11393" y="3581"/>
                  </a:lnTo>
                  <a:lnTo>
                    <a:pt x="11497" y="3541"/>
                  </a:lnTo>
                  <a:lnTo>
                    <a:pt x="11649" y="3373"/>
                  </a:lnTo>
                  <a:lnTo>
                    <a:pt x="11673" y="3421"/>
                  </a:lnTo>
                  <a:lnTo>
                    <a:pt x="11769" y="3445"/>
                  </a:lnTo>
                  <a:lnTo>
                    <a:pt x="11849" y="3397"/>
                  </a:lnTo>
                  <a:lnTo>
                    <a:pt x="11913" y="3333"/>
                  </a:lnTo>
                  <a:lnTo>
                    <a:pt x="12025" y="3253"/>
                  </a:lnTo>
                  <a:lnTo>
                    <a:pt x="12137" y="3205"/>
                  </a:lnTo>
                  <a:lnTo>
                    <a:pt x="12265" y="3149"/>
                  </a:lnTo>
                  <a:lnTo>
                    <a:pt x="12433" y="3109"/>
                  </a:lnTo>
                  <a:lnTo>
                    <a:pt x="12617" y="3077"/>
                  </a:lnTo>
                  <a:lnTo>
                    <a:pt x="12705" y="3061"/>
                  </a:lnTo>
                  <a:lnTo>
                    <a:pt x="12777" y="3017"/>
                  </a:lnTo>
                  <a:lnTo>
                    <a:pt x="12933" y="3029"/>
                  </a:lnTo>
                  <a:lnTo>
                    <a:pt x="13089" y="3089"/>
                  </a:lnTo>
                  <a:lnTo>
                    <a:pt x="13245" y="3101"/>
                  </a:lnTo>
                  <a:lnTo>
                    <a:pt x="13401" y="3101"/>
                  </a:lnTo>
                  <a:lnTo>
                    <a:pt x="13566" y="3008"/>
                  </a:lnTo>
                  <a:lnTo>
                    <a:pt x="13703" y="2899"/>
                  </a:lnTo>
                  <a:lnTo>
                    <a:pt x="13886" y="2771"/>
                  </a:lnTo>
                  <a:lnTo>
                    <a:pt x="14050" y="2679"/>
                  </a:lnTo>
                  <a:lnTo>
                    <a:pt x="14187" y="2579"/>
                  </a:lnTo>
                  <a:lnTo>
                    <a:pt x="14352" y="2579"/>
                  </a:lnTo>
                  <a:lnTo>
                    <a:pt x="14516" y="2560"/>
                  </a:lnTo>
                  <a:lnTo>
                    <a:pt x="14599" y="2615"/>
                  </a:lnTo>
                  <a:lnTo>
                    <a:pt x="14690" y="2533"/>
                  </a:lnTo>
                  <a:lnTo>
                    <a:pt x="14827" y="2396"/>
                  </a:lnTo>
                  <a:lnTo>
                    <a:pt x="14946" y="2268"/>
                  </a:lnTo>
                  <a:lnTo>
                    <a:pt x="15019" y="2140"/>
                  </a:lnTo>
                  <a:lnTo>
                    <a:pt x="15129" y="2012"/>
                  </a:lnTo>
                  <a:lnTo>
                    <a:pt x="15248" y="1920"/>
                  </a:lnTo>
                  <a:lnTo>
                    <a:pt x="15312" y="1820"/>
                  </a:lnTo>
                  <a:lnTo>
                    <a:pt x="15394" y="1747"/>
                  </a:lnTo>
                  <a:lnTo>
                    <a:pt x="15504" y="1719"/>
                  </a:lnTo>
                  <a:lnTo>
                    <a:pt x="15604" y="1628"/>
                  </a:lnTo>
                  <a:lnTo>
                    <a:pt x="15714" y="1546"/>
                  </a:lnTo>
                  <a:lnTo>
                    <a:pt x="15815" y="1472"/>
                  </a:lnTo>
                  <a:lnTo>
                    <a:pt x="15897" y="1418"/>
                  </a:lnTo>
                  <a:lnTo>
                    <a:pt x="15988" y="1271"/>
                  </a:lnTo>
                  <a:lnTo>
                    <a:pt x="16126" y="1152"/>
                  </a:lnTo>
                  <a:lnTo>
                    <a:pt x="16263" y="1107"/>
                  </a:lnTo>
                  <a:lnTo>
                    <a:pt x="16363" y="997"/>
                  </a:lnTo>
                  <a:lnTo>
                    <a:pt x="16436" y="887"/>
                  </a:lnTo>
                  <a:lnTo>
                    <a:pt x="16537" y="832"/>
                  </a:lnTo>
                  <a:lnTo>
                    <a:pt x="16628" y="805"/>
                  </a:lnTo>
                  <a:lnTo>
                    <a:pt x="16647" y="686"/>
                  </a:lnTo>
                  <a:lnTo>
                    <a:pt x="16647" y="595"/>
                  </a:lnTo>
                  <a:lnTo>
                    <a:pt x="16601" y="531"/>
                  </a:lnTo>
                  <a:lnTo>
                    <a:pt x="16537" y="467"/>
                  </a:lnTo>
                  <a:lnTo>
                    <a:pt x="16382" y="430"/>
                  </a:lnTo>
                  <a:lnTo>
                    <a:pt x="16208" y="430"/>
                  </a:lnTo>
                  <a:lnTo>
                    <a:pt x="16089" y="348"/>
                  </a:lnTo>
                  <a:lnTo>
                    <a:pt x="15998" y="220"/>
                  </a:lnTo>
                  <a:lnTo>
                    <a:pt x="15888" y="110"/>
                  </a:lnTo>
                  <a:lnTo>
                    <a:pt x="15732" y="110"/>
                  </a:lnTo>
                  <a:lnTo>
                    <a:pt x="15641" y="211"/>
                  </a:lnTo>
                  <a:lnTo>
                    <a:pt x="15568" y="293"/>
                  </a:lnTo>
                  <a:lnTo>
                    <a:pt x="15422" y="330"/>
                  </a:lnTo>
                  <a:lnTo>
                    <a:pt x="15248" y="339"/>
                  </a:lnTo>
                  <a:lnTo>
                    <a:pt x="15156" y="293"/>
                  </a:lnTo>
                  <a:lnTo>
                    <a:pt x="15010" y="302"/>
                  </a:lnTo>
                  <a:lnTo>
                    <a:pt x="14928" y="211"/>
                  </a:lnTo>
                  <a:lnTo>
                    <a:pt x="14846" y="119"/>
                  </a:lnTo>
                  <a:lnTo>
                    <a:pt x="14672" y="119"/>
                  </a:lnTo>
                  <a:lnTo>
                    <a:pt x="14590" y="46"/>
                  </a:lnTo>
                  <a:lnTo>
                    <a:pt x="14425" y="10"/>
                  </a:lnTo>
                  <a:lnTo>
                    <a:pt x="14206" y="0"/>
                  </a:lnTo>
                  <a:lnTo>
                    <a:pt x="14096" y="64"/>
                  </a:lnTo>
                  <a:lnTo>
                    <a:pt x="14004" y="156"/>
                  </a:lnTo>
                  <a:lnTo>
                    <a:pt x="13913" y="238"/>
                  </a:lnTo>
                  <a:lnTo>
                    <a:pt x="13803" y="284"/>
                  </a:lnTo>
                  <a:lnTo>
                    <a:pt x="13648" y="357"/>
                  </a:lnTo>
                  <a:lnTo>
                    <a:pt x="13547" y="403"/>
                  </a:lnTo>
                  <a:lnTo>
                    <a:pt x="13447" y="476"/>
                  </a:lnTo>
                  <a:lnTo>
                    <a:pt x="13328" y="522"/>
                  </a:lnTo>
                  <a:lnTo>
                    <a:pt x="13227" y="595"/>
                  </a:lnTo>
                  <a:lnTo>
                    <a:pt x="13118" y="595"/>
                  </a:lnTo>
                  <a:lnTo>
                    <a:pt x="12990" y="677"/>
                  </a:lnTo>
                  <a:lnTo>
                    <a:pt x="12880" y="677"/>
                  </a:lnTo>
                  <a:lnTo>
                    <a:pt x="12770" y="613"/>
                  </a:lnTo>
                  <a:lnTo>
                    <a:pt x="12679" y="558"/>
                  </a:lnTo>
                  <a:lnTo>
                    <a:pt x="12560" y="576"/>
                  </a:lnTo>
                  <a:lnTo>
                    <a:pt x="12487" y="640"/>
                  </a:lnTo>
                  <a:lnTo>
                    <a:pt x="12453" y="701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Freeform 8">
              <a:extLst>
                <a:ext uri="{FF2B5EF4-FFF2-40B4-BE49-F238E27FC236}">
                  <a16:creationId xmlns:a16="http://schemas.microsoft.com/office/drawing/2014/main" id="{D5BCA905-EE32-422A-85E7-B2BA3F1A81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71" y="15480"/>
              <a:ext cx="3041" cy="2403"/>
            </a:xfrm>
            <a:custGeom>
              <a:avLst/>
              <a:gdLst>
                <a:gd name="T0" fmla="*/ 1101 w 3041"/>
                <a:gd name="T1" fmla="*/ 588 h 2403"/>
                <a:gd name="T2" fmla="*/ 813 w 3041"/>
                <a:gd name="T3" fmla="*/ 708 h 2403"/>
                <a:gd name="T4" fmla="*/ 657 w 3041"/>
                <a:gd name="T5" fmla="*/ 972 h 2403"/>
                <a:gd name="T6" fmla="*/ 441 w 3041"/>
                <a:gd name="T7" fmla="*/ 1044 h 2403"/>
                <a:gd name="T8" fmla="*/ 213 w 3041"/>
                <a:gd name="T9" fmla="*/ 1164 h 2403"/>
                <a:gd name="T10" fmla="*/ 30 w 3041"/>
                <a:gd name="T11" fmla="*/ 1251 h 2403"/>
                <a:gd name="T12" fmla="*/ 57 w 3041"/>
                <a:gd name="T13" fmla="*/ 1599 h 2403"/>
                <a:gd name="T14" fmla="*/ 345 w 3041"/>
                <a:gd name="T15" fmla="*/ 1776 h 2403"/>
                <a:gd name="T16" fmla="*/ 536 w 3041"/>
                <a:gd name="T17" fmla="*/ 1800 h 2403"/>
                <a:gd name="T18" fmla="*/ 682 w 3041"/>
                <a:gd name="T19" fmla="*/ 1827 h 2403"/>
                <a:gd name="T20" fmla="*/ 783 w 3041"/>
                <a:gd name="T21" fmla="*/ 1736 h 2403"/>
                <a:gd name="T22" fmla="*/ 792 w 3041"/>
                <a:gd name="T23" fmla="*/ 1608 h 2403"/>
                <a:gd name="T24" fmla="*/ 984 w 3041"/>
                <a:gd name="T25" fmla="*/ 1507 h 2403"/>
                <a:gd name="T26" fmla="*/ 1240 w 3041"/>
                <a:gd name="T27" fmla="*/ 1462 h 2403"/>
                <a:gd name="T28" fmla="*/ 1432 w 3041"/>
                <a:gd name="T29" fmla="*/ 1608 h 2403"/>
                <a:gd name="T30" fmla="*/ 1542 w 3041"/>
                <a:gd name="T31" fmla="*/ 1782 h 2403"/>
                <a:gd name="T32" fmla="*/ 1624 w 3041"/>
                <a:gd name="T33" fmla="*/ 1974 h 2403"/>
                <a:gd name="T34" fmla="*/ 1670 w 3041"/>
                <a:gd name="T35" fmla="*/ 2175 h 2403"/>
                <a:gd name="T36" fmla="*/ 1624 w 3041"/>
                <a:gd name="T37" fmla="*/ 2394 h 2403"/>
                <a:gd name="T38" fmla="*/ 1779 w 3041"/>
                <a:gd name="T39" fmla="*/ 2321 h 2403"/>
                <a:gd name="T40" fmla="*/ 1971 w 3041"/>
                <a:gd name="T41" fmla="*/ 2275 h 2403"/>
                <a:gd name="T42" fmla="*/ 2163 w 3041"/>
                <a:gd name="T43" fmla="*/ 2248 h 2403"/>
                <a:gd name="T44" fmla="*/ 2236 w 3041"/>
                <a:gd name="T45" fmla="*/ 2083 h 2403"/>
                <a:gd name="T46" fmla="*/ 2127 w 3041"/>
                <a:gd name="T47" fmla="*/ 1946 h 2403"/>
                <a:gd name="T48" fmla="*/ 2200 w 3041"/>
                <a:gd name="T49" fmla="*/ 1818 h 2403"/>
                <a:gd name="T50" fmla="*/ 2346 w 3041"/>
                <a:gd name="T51" fmla="*/ 1626 h 2403"/>
                <a:gd name="T52" fmla="*/ 2264 w 3041"/>
                <a:gd name="T53" fmla="*/ 1498 h 2403"/>
                <a:gd name="T54" fmla="*/ 2410 w 3041"/>
                <a:gd name="T55" fmla="*/ 1370 h 2403"/>
                <a:gd name="T56" fmla="*/ 2502 w 3041"/>
                <a:gd name="T57" fmla="*/ 1224 h 2403"/>
                <a:gd name="T58" fmla="*/ 2666 w 3041"/>
                <a:gd name="T59" fmla="*/ 1187 h 2403"/>
                <a:gd name="T60" fmla="*/ 2739 w 3041"/>
                <a:gd name="T61" fmla="*/ 1050 h 2403"/>
                <a:gd name="T62" fmla="*/ 2895 w 3041"/>
                <a:gd name="T63" fmla="*/ 1005 h 2403"/>
                <a:gd name="T64" fmla="*/ 2876 w 3041"/>
                <a:gd name="T65" fmla="*/ 867 h 2403"/>
                <a:gd name="T66" fmla="*/ 2922 w 3041"/>
                <a:gd name="T67" fmla="*/ 611 h 2403"/>
                <a:gd name="T68" fmla="*/ 2940 w 3041"/>
                <a:gd name="T69" fmla="*/ 301 h 2403"/>
                <a:gd name="T70" fmla="*/ 3032 w 3041"/>
                <a:gd name="T71" fmla="*/ 81 h 2403"/>
                <a:gd name="T72" fmla="*/ 2793 w 3041"/>
                <a:gd name="T73" fmla="*/ 60 h 2403"/>
                <a:gd name="T74" fmla="*/ 2433 w 3041"/>
                <a:gd name="T75" fmla="*/ 96 h 2403"/>
                <a:gd name="T76" fmla="*/ 2181 w 3041"/>
                <a:gd name="T77" fmla="*/ 264 h 2403"/>
                <a:gd name="T78" fmla="*/ 1725 w 3041"/>
                <a:gd name="T79" fmla="*/ 300 h 2403"/>
                <a:gd name="T80" fmla="*/ 1425 w 3041"/>
                <a:gd name="T81" fmla="*/ 468 h 2403"/>
                <a:gd name="T82" fmla="*/ 1197 w 3041"/>
                <a:gd name="T83" fmla="*/ 540 h 24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1"/>
                <a:gd name="T127" fmla="*/ 0 h 2403"/>
                <a:gd name="T128" fmla="*/ 3041 w 3041"/>
                <a:gd name="T129" fmla="*/ 2403 h 24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1" h="2403">
                  <a:moveTo>
                    <a:pt x="1197" y="540"/>
                  </a:moveTo>
                  <a:lnTo>
                    <a:pt x="1101" y="588"/>
                  </a:lnTo>
                  <a:lnTo>
                    <a:pt x="945" y="636"/>
                  </a:lnTo>
                  <a:lnTo>
                    <a:pt x="813" y="708"/>
                  </a:lnTo>
                  <a:lnTo>
                    <a:pt x="741" y="864"/>
                  </a:lnTo>
                  <a:lnTo>
                    <a:pt x="657" y="972"/>
                  </a:lnTo>
                  <a:lnTo>
                    <a:pt x="525" y="972"/>
                  </a:lnTo>
                  <a:lnTo>
                    <a:pt x="441" y="1044"/>
                  </a:lnTo>
                  <a:lnTo>
                    <a:pt x="345" y="1104"/>
                  </a:lnTo>
                  <a:lnTo>
                    <a:pt x="213" y="1164"/>
                  </a:lnTo>
                  <a:lnTo>
                    <a:pt x="129" y="1212"/>
                  </a:lnTo>
                  <a:lnTo>
                    <a:pt x="30" y="1251"/>
                  </a:lnTo>
                  <a:lnTo>
                    <a:pt x="0" y="1428"/>
                  </a:lnTo>
                  <a:lnTo>
                    <a:pt x="57" y="1599"/>
                  </a:lnTo>
                  <a:lnTo>
                    <a:pt x="141" y="1743"/>
                  </a:lnTo>
                  <a:lnTo>
                    <a:pt x="345" y="1776"/>
                  </a:lnTo>
                  <a:lnTo>
                    <a:pt x="472" y="1718"/>
                  </a:lnTo>
                  <a:lnTo>
                    <a:pt x="536" y="1800"/>
                  </a:lnTo>
                  <a:lnTo>
                    <a:pt x="591" y="1837"/>
                  </a:lnTo>
                  <a:lnTo>
                    <a:pt x="682" y="1827"/>
                  </a:lnTo>
                  <a:lnTo>
                    <a:pt x="783" y="1818"/>
                  </a:lnTo>
                  <a:lnTo>
                    <a:pt x="783" y="1736"/>
                  </a:lnTo>
                  <a:lnTo>
                    <a:pt x="856" y="1681"/>
                  </a:lnTo>
                  <a:lnTo>
                    <a:pt x="792" y="1608"/>
                  </a:lnTo>
                  <a:lnTo>
                    <a:pt x="920" y="1562"/>
                  </a:lnTo>
                  <a:lnTo>
                    <a:pt x="984" y="1507"/>
                  </a:lnTo>
                  <a:lnTo>
                    <a:pt x="1121" y="1443"/>
                  </a:lnTo>
                  <a:lnTo>
                    <a:pt x="1240" y="1462"/>
                  </a:lnTo>
                  <a:lnTo>
                    <a:pt x="1340" y="1507"/>
                  </a:lnTo>
                  <a:lnTo>
                    <a:pt x="1432" y="1608"/>
                  </a:lnTo>
                  <a:lnTo>
                    <a:pt x="1496" y="1672"/>
                  </a:lnTo>
                  <a:lnTo>
                    <a:pt x="1542" y="1782"/>
                  </a:lnTo>
                  <a:lnTo>
                    <a:pt x="1569" y="1873"/>
                  </a:lnTo>
                  <a:lnTo>
                    <a:pt x="1624" y="1974"/>
                  </a:lnTo>
                  <a:lnTo>
                    <a:pt x="1633" y="2083"/>
                  </a:lnTo>
                  <a:lnTo>
                    <a:pt x="1670" y="2175"/>
                  </a:lnTo>
                  <a:lnTo>
                    <a:pt x="1587" y="2312"/>
                  </a:lnTo>
                  <a:lnTo>
                    <a:pt x="1624" y="2394"/>
                  </a:lnTo>
                  <a:lnTo>
                    <a:pt x="1697" y="2403"/>
                  </a:lnTo>
                  <a:lnTo>
                    <a:pt x="1779" y="2321"/>
                  </a:lnTo>
                  <a:lnTo>
                    <a:pt x="1862" y="2349"/>
                  </a:lnTo>
                  <a:lnTo>
                    <a:pt x="1971" y="2275"/>
                  </a:lnTo>
                  <a:lnTo>
                    <a:pt x="2054" y="2239"/>
                  </a:lnTo>
                  <a:lnTo>
                    <a:pt x="2163" y="2248"/>
                  </a:lnTo>
                  <a:lnTo>
                    <a:pt x="2154" y="2120"/>
                  </a:lnTo>
                  <a:lnTo>
                    <a:pt x="2236" y="2083"/>
                  </a:lnTo>
                  <a:lnTo>
                    <a:pt x="2191" y="1992"/>
                  </a:lnTo>
                  <a:lnTo>
                    <a:pt x="2127" y="1946"/>
                  </a:lnTo>
                  <a:lnTo>
                    <a:pt x="2090" y="1864"/>
                  </a:lnTo>
                  <a:lnTo>
                    <a:pt x="2200" y="1818"/>
                  </a:lnTo>
                  <a:lnTo>
                    <a:pt x="2246" y="1709"/>
                  </a:lnTo>
                  <a:lnTo>
                    <a:pt x="2346" y="1626"/>
                  </a:lnTo>
                  <a:lnTo>
                    <a:pt x="2300" y="1571"/>
                  </a:lnTo>
                  <a:lnTo>
                    <a:pt x="2264" y="1498"/>
                  </a:lnTo>
                  <a:lnTo>
                    <a:pt x="2328" y="1352"/>
                  </a:lnTo>
                  <a:lnTo>
                    <a:pt x="2410" y="1370"/>
                  </a:lnTo>
                  <a:lnTo>
                    <a:pt x="2474" y="1315"/>
                  </a:lnTo>
                  <a:lnTo>
                    <a:pt x="2502" y="1224"/>
                  </a:lnTo>
                  <a:lnTo>
                    <a:pt x="2584" y="1197"/>
                  </a:lnTo>
                  <a:lnTo>
                    <a:pt x="2666" y="1187"/>
                  </a:lnTo>
                  <a:lnTo>
                    <a:pt x="2748" y="1169"/>
                  </a:lnTo>
                  <a:lnTo>
                    <a:pt x="2739" y="1050"/>
                  </a:lnTo>
                  <a:lnTo>
                    <a:pt x="2794" y="995"/>
                  </a:lnTo>
                  <a:lnTo>
                    <a:pt x="2895" y="1005"/>
                  </a:lnTo>
                  <a:lnTo>
                    <a:pt x="2931" y="922"/>
                  </a:lnTo>
                  <a:lnTo>
                    <a:pt x="2876" y="867"/>
                  </a:lnTo>
                  <a:lnTo>
                    <a:pt x="2831" y="712"/>
                  </a:lnTo>
                  <a:lnTo>
                    <a:pt x="2922" y="611"/>
                  </a:lnTo>
                  <a:lnTo>
                    <a:pt x="2931" y="465"/>
                  </a:lnTo>
                  <a:lnTo>
                    <a:pt x="2940" y="301"/>
                  </a:lnTo>
                  <a:lnTo>
                    <a:pt x="3041" y="246"/>
                  </a:lnTo>
                  <a:lnTo>
                    <a:pt x="3032" y="81"/>
                  </a:lnTo>
                  <a:lnTo>
                    <a:pt x="2949" y="84"/>
                  </a:lnTo>
                  <a:lnTo>
                    <a:pt x="2793" y="60"/>
                  </a:lnTo>
                  <a:lnTo>
                    <a:pt x="2613" y="0"/>
                  </a:lnTo>
                  <a:lnTo>
                    <a:pt x="2433" y="96"/>
                  </a:lnTo>
                  <a:lnTo>
                    <a:pt x="2313" y="180"/>
                  </a:lnTo>
                  <a:lnTo>
                    <a:pt x="2181" y="264"/>
                  </a:lnTo>
                  <a:lnTo>
                    <a:pt x="1965" y="276"/>
                  </a:lnTo>
                  <a:lnTo>
                    <a:pt x="1725" y="300"/>
                  </a:lnTo>
                  <a:lnTo>
                    <a:pt x="1581" y="396"/>
                  </a:lnTo>
                  <a:lnTo>
                    <a:pt x="1425" y="468"/>
                  </a:lnTo>
                  <a:lnTo>
                    <a:pt x="1317" y="540"/>
                  </a:lnTo>
                  <a:lnTo>
                    <a:pt x="1197" y="54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Freeform 9">
              <a:extLst>
                <a:ext uri="{FF2B5EF4-FFF2-40B4-BE49-F238E27FC236}">
                  <a16:creationId xmlns:a16="http://schemas.microsoft.com/office/drawing/2014/main" id="{5F5D6079-3FEC-4CAE-8002-EDED3A70EE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462" y="8155"/>
              <a:ext cx="1051" cy="1271"/>
            </a:xfrm>
            <a:custGeom>
              <a:avLst/>
              <a:gdLst>
                <a:gd name="T0" fmla="*/ 905 w 1051"/>
                <a:gd name="T1" fmla="*/ 0 h 1271"/>
                <a:gd name="T2" fmla="*/ 685 w 1051"/>
                <a:gd name="T3" fmla="*/ 192 h 1271"/>
                <a:gd name="T4" fmla="*/ 548 w 1051"/>
                <a:gd name="T5" fmla="*/ 339 h 1271"/>
                <a:gd name="T6" fmla="*/ 466 w 1051"/>
                <a:gd name="T7" fmla="*/ 458 h 1271"/>
                <a:gd name="T8" fmla="*/ 375 w 1051"/>
                <a:gd name="T9" fmla="*/ 613 h 1271"/>
                <a:gd name="T10" fmla="*/ 247 w 1051"/>
                <a:gd name="T11" fmla="*/ 640 h 1271"/>
                <a:gd name="T12" fmla="*/ 164 w 1051"/>
                <a:gd name="T13" fmla="*/ 704 h 1271"/>
                <a:gd name="T14" fmla="*/ 155 w 1051"/>
                <a:gd name="T15" fmla="*/ 787 h 1271"/>
                <a:gd name="T16" fmla="*/ 0 w 1051"/>
                <a:gd name="T17" fmla="*/ 979 h 1271"/>
                <a:gd name="T18" fmla="*/ 109 w 1051"/>
                <a:gd name="T19" fmla="*/ 1088 h 1271"/>
                <a:gd name="T20" fmla="*/ 247 w 1051"/>
                <a:gd name="T21" fmla="*/ 1189 h 1271"/>
                <a:gd name="T22" fmla="*/ 393 w 1051"/>
                <a:gd name="T23" fmla="*/ 1226 h 1271"/>
                <a:gd name="T24" fmla="*/ 539 w 1051"/>
                <a:gd name="T25" fmla="*/ 1262 h 1271"/>
                <a:gd name="T26" fmla="*/ 631 w 1051"/>
                <a:gd name="T27" fmla="*/ 1271 h 1271"/>
                <a:gd name="T28" fmla="*/ 685 w 1051"/>
                <a:gd name="T29" fmla="*/ 1189 h 1271"/>
                <a:gd name="T30" fmla="*/ 759 w 1051"/>
                <a:gd name="T31" fmla="*/ 1079 h 1271"/>
                <a:gd name="T32" fmla="*/ 804 w 1051"/>
                <a:gd name="T33" fmla="*/ 970 h 1271"/>
                <a:gd name="T34" fmla="*/ 795 w 1051"/>
                <a:gd name="T35" fmla="*/ 787 h 1271"/>
                <a:gd name="T36" fmla="*/ 777 w 1051"/>
                <a:gd name="T37" fmla="*/ 677 h 1271"/>
                <a:gd name="T38" fmla="*/ 841 w 1051"/>
                <a:gd name="T39" fmla="*/ 558 h 1271"/>
                <a:gd name="T40" fmla="*/ 1015 w 1051"/>
                <a:gd name="T41" fmla="*/ 375 h 1271"/>
                <a:gd name="T42" fmla="*/ 1051 w 1051"/>
                <a:gd name="T43" fmla="*/ 229 h 1271"/>
                <a:gd name="T44" fmla="*/ 987 w 1051"/>
                <a:gd name="T45" fmla="*/ 74 h 1271"/>
                <a:gd name="T46" fmla="*/ 905 w 1051"/>
                <a:gd name="T47" fmla="*/ 0 h 12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51"/>
                <a:gd name="T73" fmla="*/ 0 h 1271"/>
                <a:gd name="T74" fmla="*/ 1051 w 1051"/>
                <a:gd name="T75" fmla="*/ 1271 h 12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51" h="1271">
                  <a:moveTo>
                    <a:pt x="905" y="0"/>
                  </a:moveTo>
                  <a:lnTo>
                    <a:pt x="685" y="192"/>
                  </a:lnTo>
                  <a:lnTo>
                    <a:pt x="548" y="339"/>
                  </a:lnTo>
                  <a:lnTo>
                    <a:pt x="466" y="458"/>
                  </a:lnTo>
                  <a:lnTo>
                    <a:pt x="375" y="613"/>
                  </a:lnTo>
                  <a:lnTo>
                    <a:pt x="247" y="640"/>
                  </a:lnTo>
                  <a:lnTo>
                    <a:pt x="164" y="704"/>
                  </a:lnTo>
                  <a:lnTo>
                    <a:pt x="155" y="787"/>
                  </a:lnTo>
                  <a:lnTo>
                    <a:pt x="0" y="979"/>
                  </a:lnTo>
                  <a:lnTo>
                    <a:pt x="109" y="1088"/>
                  </a:lnTo>
                  <a:lnTo>
                    <a:pt x="247" y="1189"/>
                  </a:lnTo>
                  <a:lnTo>
                    <a:pt x="393" y="1226"/>
                  </a:lnTo>
                  <a:lnTo>
                    <a:pt x="539" y="1262"/>
                  </a:lnTo>
                  <a:lnTo>
                    <a:pt x="631" y="1271"/>
                  </a:lnTo>
                  <a:lnTo>
                    <a:pt x="685" y="1189"/>
                  </a:lnTo>
                  <a:lnTo>
                    <a:pt x="759" y="1079"/>
                  </a:lnTo>
                  <a:lnTo>
                    <a:pt x="804" y="970"/>
                  </a:lnTo>
                  <a:lnTo>
                    <a:pt x="795" y="787"/>
                  </a:lnTo>
                  <a:lnTo>
                    <a:pt x="777" y="677"/>
                  </a:lnTo>
                  <a:lnTo>
                    <a:pt x="841" y="558"/>
                  </a:lnTo>
                  <a:lnTo>
                    <a:pt x="1015" y="375"/>
                  </a:lnTo>
                  <a:lnTo>
                    <a:pt x="1051" y="229"/>
                  </a:lnTo>
                  <a:lnTo>
                    <a:pt x="987" y="74"/>
                  </a:lnTo>
                  <a:lnTo>
                    <a:pt x="905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22" name="Freeform 65">
            <a:extLst>
              <a:ext uri="{FF2B5EF4-FFF2-40B4-BE49-F238E27FC236}">
                <a16:creationId xmlns:a16="http://schemas.microsoft.com/office/drawing/2014/main" id="{16A54CFE-C0A6-4967-A055-E0EAB980E46E}"/>
              </a:ext>
            </a:extLst>
          </p:cNvPr>
          <p:cNvSpPr>
            <a:spLocks noChangeAspect="1"/>
          </p:cNvSpPr>
          <p:nvPr/>
        </p:nvSpPr>
        <p:spPr bwMode="auto">
          <a:xfrm>
            <a:off x="10245901" y="4158400"/>
            <a:ext cx="28886" cy="28888"/>
          </a:xfrm>
          <a:custGeom>
            <a:avLst/>
            <a:gdLst>
              <a:gd name="T0" fmla="*/ 2147483647 w 214"/>
              <a:gd name="T1" fmla="*/ 2147483647 h 209"/>
              <a:gd name="T2" fmla="*/ 2147483647 w 214"/>
              <a:gd name="T3" fmla="*/ 2147483647 h 209"/>
              <a:gd name="T4" fmla="*/ 0 w 214"/>
              <a:gd name="T5" fmla="*/ 2147483647 h 209"/>
              <a:gd name="T6" fmla="*/ 2147483647 w 214"/>
              <a:gd name="T7" fmla="*/ 2147483647 h 209"/>
              <a:gd name="T8" fmla="*/ 2147483647 w 214"/>
              <a:gd name="T9" fmla="*/ 2147483647 h 209"/>
              <a:gd name="T10" fmla="*/ 2147483647 w 214"/>
              <a:gd name="T11" fmla="*/ 2147483647 h 209"/>
              <a:gd name="T12" fmla="*/ 2147483647 w 214"/>
              <a:gd name="T13" fmla="*/ 2147483647 h 209"/>
              <a:gd name="T14" fmla="*/ 2147483647 w 214"/>
              <a:gd name="T15" fmla="*/ 0 h 209"/>
              <a:gd name="T16" fmla="*/ 2147483647 w 214"/>
              <a:gd name="T17" fmla="*/ 2147483647 h 209"/>
              <a:gd name="T18" fmla="*/ 2147483647 w 214"/>
              <a:gd name="T19" fmla="*/ 2147483647 h 209"/>
              <a:gd name="T20" fmla="*/ 2147483647 w 214"/>
              <a:gd name="T21" fmla="*/ 2147483647 h 209"/>
              <a:gd name="T22" fmla="*/ 2147483647 w 214"/>
              <a:gd name="T23" fmla="*/ 2147483647 h 209"/>
              <a:gd name="T24" fmla="*/ 2147483647 w 214"/>
              <a:gd name="T25" fmla="*/ 2147483647 h 2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4"/>
              <a:gd name="T40" fmla="*/ 0 h 209"/>
              <a:gd name="T41" fmla="*/ 197 w 214"/>
              <a:gd name="T42" fmla="*/ 227 h 2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4" h="209">
                <a:moveTo>
                  <a:pt x="107" y="209"/>
                </a:moveTo>
                <a:lnTo>
                  <a:pt x="36" y="207"/>
                </a:lnTo>
                <a:lnTo>
                  <a:pt x="0" y="149"/>
                </a:lnTo>
                <a:lnTo>
                  <a:pt x="6" y="85"/>
                </a:lnTo>
                <a:lnTo>
                  <a:pt x="32" y="68"/>
                </a:lnTo>
                <a:lnTo>
                  <a:pt x="42" y="75"/>
                </a:lnTo>
                <a:lnTo>
                  <a:pt x="57" y="78"/>
                </a:lnTo>
                <a:lnTo>
                  <a:pt x="67" y="71"/>
                </a:lnTo>
                <a:lnTo>
                  <a:pt x="78" y="78"/>
                </a:lnTo>
                <a:lnTo>
                  <a:pt x="78" y="92"/>
                </a:lnTo>
                <a:lnTo>
                  <a:pt x="93" y="84"/>
                </a:lnTo>
                <a:lnTo>
                  <a:pt x="91" y="71"/>
                </a:lnTo>
                <a:lnTo>
                  <a:pt x="102" y="62"/>
                </a:lnTo>
                <a:lnTo>
                  <a:pt x="108" y="47"/>
                </a:lnTo>
                <a:lnTo>
                  <a:pt x="137" y="44"/>
                </a:lnTo>
                <a:lnTo>
                  <a:pt x="154" y="29"/>
                </a:lnTo>
                <a:lnTo>
                  <a:pt x="160" y="15"/>
                </a:lnTo>
                <a:lnTo>
                  <a:pt x="174" y="2"/>
                </a:lnTo>
                <a:lnTo>
                  <a:pt x="186" y="0"/>
                </a:lnTo>
                <a:lnTo>
                  <a:pt x="180" y="9"/>
                </a:lnTo>
                <a:lnTo>
                  <a:pt x="181" y="23"/>
                </a:lnTo>
                <a:lnTo>
                  <a:pt x="190" y="21"/>
                </a:lnTo>
                <a:lnTo>
                  <a:pt x="202" y="12"/>
                </a:lnTo>
                <a:lnTo>
                  <a:pt x="214" y="17"/>
                </a:lnTo>
                <a:lnTo>
                  <a:pt x="214" y="27"/>
                </a:lnTo>
                <a:lnTo>
                  <a:pt x="213" y="42"/>
                </a:lnTo>
                <a:lnTo>
                  <a:pt x="202" y="41"/>
                </a:lnTo>
                <a:lnTo>
                  <a:pt x="193" y="36"/>
                </a:lnTo>
                <a:lnTo>
                  <a:pt x="184" y="48"/>
                </a:lnTo>
                <a:lnTo>
                  <a:pt x="193" y="62"/>
                </a:lnTo>
                <a:lnTo>
                  <a:pt x="198" y="71"/>
                </a:lnTo>
                <a:lnTo>
                  <a:pt x="196" y="84"/>
                </a:lnTo>
                <a:lnTo>
                  <a:pt x="181" y="114"/>
                </a:lnTo>
                <a:lnTo>
                  <a:pt x="168" y="143"/>
                </a:lnTo>
                <a:lnTo>
                  <a:pt x="137" y="166"/>
                </a:lnTo>
                <a:lnTo>
                  <a:pt x="107" y="20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3" name="Freeform 4">
            <a:extLst>
              <a:ext uri="{FF2B5EF4-FFF2-40B4-BE49-F238E27FC236}">
                <a16:creationId xmlns:a16="http://schemas.microsoft.com/office/drawing/2014/main" id="{A7F19DFE-3FE9-426A-98CC-C2F9A2CCC4E3}"/>
              </a:ext>
            </a:extLst>
          </p:cNvPr>
          <p:cNvSpPr>
            <a:spLocks/>
          </p:cNvSpPr>
          <p:nvPr/>
        </p:nvSpPr>
        <p:spPr bwMode="auto">
          <a:xfrm>
            <a:off x="9279030" y="2756481"/>
            <a:ext cx="1189471" cy="829255"/>
          </a:xfrm>
          <a:custGeom>
            <a:avLst/>
            <a:gdLst>
              <a:gd name="T0" fmla="*/ 2147483647 w 3501"/>
              <a:gd name="T1" fmla="*/ 2147483647 h 2441"/>
              <a:gd name="T2" fmla="*/ 2147483647 w 3501"/>
              <a:gd name="T3" fmla="*/ 2147483647 h 2441"/>
              <a:gd name="T4" fmla="*/ 2147483647 w 3501"/>
              <a:gd name="T5" fmla="*/ 2147483647 h 2441"/>
              <a:gd name="T6" fmla="*/ 2147483647 w 3501"/>
              <a:gd name="T7" fmla="*/ 2147483647 h 2441"/>
              <a:gd name="T8" fmla="*/ 2147483647 w 3501"/>
              <a:gd name="T9" fmla="*/ 2147483647 h 2441"/>
              <a:gd name="T10" fmla="*/ 2147483647 w 3501"/>
              <a:gd name="T11" fmla="*/ 2147483647 h 2441"/>
              <a:gd name="T12" fmla="*/ 2147483647 w 3501"/>
              <a:gd name="T13" fmla="*/ 2147483647 h 2441"/>
              <a:gd name="T14" fmla="*/ 2147483647 w 3501"/>
              <a:gd name="T15" fmla="*/ 2147483647 h 2441"/>
              <a:gd name="T16" fmla="*/ 2147483647 w 3501"/>
              <a:gd name="T17" fmla="*/ 2147483647 h 2441"/>
              <a:gd name="T18" fmla="*/ 2147483647 w 3501"/>
              <a:gd name="T19" fmla="*/ 2147483647 h 2441"/>
              <a:gd name="T20" fmla="*/ 2147483647 w 3501"/>
              <a:gd name="T21" fmla="*/ 2147483647 h 2441"/>
              <a:gd name="T22" fmla="*/ 2147483647 w 3501"/>
              <a:gd name="T23" fmla="*/ 2147483647 h 2441"/>
              <a:gd name="T24" fmla="*/ 2147483647 w 3501"/>
              <a:gd name="T25" fmla="*/ 2147483647 h 2441"/>
              <a:gd name="T26" fmla="*/ 2147483647 w 3501"/>
              <a:gd name="T27" fmla="*/ 2147483647 h 2441"/>
              <a:gd name="T28" fmla="*/ 2147483647 w 3501"/>
              <a:gd name="T29" fmla="*/ 2147483647 h 2441"/>
              <a:gd name="T30" fmla="*/ 2147483647 w 3501"/>
              <a:gd name="T31" fmla="*/ 2147483647 h 2441"/>
              <a:gd name="T32" fmla="*/ 2147483647 w 3501"/>
              <a:gd name="T33" fmla="*/ 2147483647 h 2441"/>
              <a:gd name="T34" fmla="*/ 2147483647 w 3501"/>
              <a:gd name="T35" fmla="*/ 2147483647 h 2441"/>
              <a:gd name="T36" fmla="*/ 2147483647 w 3501"/>
              <a:gd name="T37" fmla="*/ 2147483647 h 2441"/>
              <a:gd name="T38" fmla="*/ 2147483647 w 3501"/>
              <a:gd name="T39" fmla="*/ 2147483647 h 2441"/>
              <a:gd name="T40" fmla="*/ 2147483647 w 3501"/>
              <a:gd name="T41" fmla="*/ 2147483647 h 2441"/>
              <a:gd name="T42" fmla="*/ 2147483647 w 3501"/>
              <a:gd name="T43" fmla="*/ 2147483647 h 2441"/>
              <a:gd name="T44" fmla="*/ 2147483647 w 3501"/>
              <a:gd name="T45" fmla="*/ 2147483647 h 2441"/>
              <a:gd name="T46" fmla="*/ 2147483647 w 3501"/>
              <a:gd name="T47" fmla="*/ 2147483647 h 2441"/>
              <a:gd name="T48" fmla="*/ 2147483647 w 3501"/>
              <a:gd name="T49" fmla="*/ 2147483647 h 2441"/>
              <a:gd name="T50" fmla="*/ 2147483647 w 3501"/>
              <a:gd name="T51" fmla="*/ 2147483647 h 2441"/>
              <a:gd name="T52" fmla="*/ 2147483647 w 3501"/>
              <a:gd name="T53" fmla="*/ 2147483647 h 2441"/>
              <a:gd name="T54" fmla="*/ 2147483647 w 3501"/>
              <a:gd name="T55" fmla="*/ 2147483647 h 2441"/>
              <a:gd name="T56" fmla="*/ 2147483647 w 3501"/>
              <a:gd name="T57" fmla="*/ 2147483647 h 2441"/>
              <a:gd name="T58" fmla="*/ 2147483647 w 3501"/>
              <a:gd name="T59" fmla="*/ 2147483647 h 2441"/>
              <a:gd name="T60" fmla="*/ 2147483647 w 3501"/>
              <a:gd name="T61" fmla="*/ 2147483647 h 2441"/>
              <a:gd name="T62" fmla="*/ 2147483647 w 3501"/>
              <a:gd name="T63" fmla="*/ 2147483647 h 2441"/>
              <a:gd name="T64" fmla="*/ 2147483647 w 3501"/>
              <a:gd name="T65" fmla="*/ 2147483647 h 2441"/>
              <a:gd name="T66" fmla="*/ 2147483647 w 3501"/>
              <a:gd name="T67" fmla="*/ 2147483647 h 2441"/>
              <a:gd name="T68" fmla="*/ 2147483647 w 3501"/>
              <a:gd name="T69" fmla="*/ 2147483647 h 2441"/>
              <a:gd name="T70" fmla="*/ 2147483647 w 3501"/>
              <a:gd name="T71" fmla="*/ 2147483647 h 2441"/>
              <a:gd name="T72" fmla="*/ 2147483647 w 3501"/>
              <a:gd name="T73" fmla="*/ 2147483647 h 2441"/>
              <a:gd name="T74" fmla="*/ 2147483647 w 3501"/>
              <a:gd name="T75" fmla="*/ 2147483647 h 2441"/>
              <a:gd name="T76" fmla="*/ 2147483647 w 3501"/>
              <a:gd name="T77" fmla="*/ 2147483647 h 2441"/>
              <a:gd name="T78" fmla="*/ 2147483647 w 3501"/>
              <a:gd name="T79" fmla="*/ 2147483647 h 2441"/>
              <a:gd name="T80" fmla="*/ 2147483647 w 3501"/>
              <a:gd name="T81" fmla="*/ 2147483647 h 2441"/>
              <a:gd name="T82" fmla="*/ 2147483647 w 3501"/>
              <a:gd name="T83" fmla="*/ 2147483647 h 2441"/>
              <a:gd name="T84" fmla="*/ 2147483647 w 3501"/>
              <a:gd name="T85" fmla="*/ 2147483647 h 2441"/>
              <a:gd name="T86" fmla="*/ 2147483647 w 3501"/>
              <a:gd name="T87" fmla="*/ 2147483647 h 2441"/>
              <a:gd name="T88" fmla="*/ 2147483647 w 3501"/>
              <a:gd name="T89" fmla="*/ 2147483647 h 2441"/>
              <a:gd name="T90" fmla="*/ 2147483647 w 3501"/>
              <a:gd name="T91" fmla="*/ 2147483647 h 2441"/>
              <a:gd name="T92" fmla="*/ 2147483647 w 3501"/>
              <a:gd name="T93" fmla="*/ 2147483647 h 2441"/>
              <a:gd name="T94" fmla="*/ 2147483647 w 3501"/>
              <a:gd name="T95" fmla="*/ 2147483647 h 2441"/>
              <a:gd name="T96" fmla="*/ 2147483647 w 3501"/>
              <a:gd name="T97" fmla="*/ 2147483647 h 2441"/>
              <a:gd name="T98" fmla="*/ 2147483647 w 3501"/>
              <a:gd name="T99" fmla="*/ 2147483647 h 2441"/>
              <a:gd name="T100" fmla="*/ 2147483647 w 3501"/>
              <a:gd name="T101" fmla="*/ 2147483647 h 2441"/>
              <a:gd name="T102" fmla="*/ 2147483647 w 3501"/>
              <a:gd name="T103" fmla="*/ 2147483647 h 2441"/>
              <a:gd name="T104" fmla="*/ 2147483647 w 3501"/>
              <a:gd name="T105" fmla="*/ 2147483647 h 2441"/>
              <a:gd name="T106" fmla="*/ 2147483647 w 3501"/>
              <a:gd name="T107" fmla="*/ 2147483647 h 2441"/>
              <a:gd name="T108" fmla="*/ 2147483647 w 3501"/>
              <a:gd name="T109" fmla="*/ 2147483647 h 2441"/>
              <a:gd name="T110" fmla="*/ 2147483647 w 3501"/>
              <a:gd name="T111" fmla="*/ 2147483647 h 2441"/>
              <a:gd name="T112" fmla="*/ 2147483647 w 3501"/>
              <a:gd name="T113" fmla="*/ 2147483647 h 2441"/>
              <a:gd name="T114" fmla="*/ 2147483647 w 3501"/>
              <a:gd name="T115" fmla="*/ 2147483647 h 2441"/>
              <a:gd name="T116" fmla="*/ 2147483647 w 3501"/>
              <a:gd name="T117" fmla="*/ 2147483647 h 2441"/>
              <a:gd name="T118" fmla="*/ 2147483647 w 3501"/>
              <a:gd name="T119" fmla="*/ 2147483647 h 2441"/>
              <a:gd name="T120" fmla="*/ 2147483647 w 3501"/>
              <a:gd name="T121" fmla="*/ 2147483647 h 24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501"/>
              <a:gd name="T184" fmla="*/ 0 h 2441"/>
              <a:gd name="T185" fmla="*/ 4098 w 3501"/>
              <a:gd name="T186" fmla="*/ 2853 h 24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501" h="2441">
                <a:moveTo>
                  <a:pt x="687" y="461"/>
                </a:moveTo>
                <a:lnTo>
                  <a:pt x="676" y="495"/>
                </a:lnTo>
                <a:lnTo>
                  <a:pt x="681" y="536"/>
                </a:lnTo>
                <a:lnTo>
                  <a:pt x="656" y="588"/>
                </a:lnTo>
                <a:lnTo>
                  <a:pt x="610" y="590"/>
                </a:lnTo>
                <a:lnTo>
                  <a:pt x="556" y="557"/>
                </a:lnTo>
                <a:lnTo>
                  <a:pt x="520" y="603"/>
                </a:lnTo>
                <a:lnTo>
                  <a:pt x="504" y="733"/>
                </a:lnTo>
                <a:lnTo>
                  <a:pt x="454" y="721"/>
                </a:lnTo>
                <a:lnTo>
                  <a:pt x="415" y="724"/>
                </a:lnTo>
                <a:lnTo>
                  <a:pt x="366" y="734"/>
                </a:lnTo>
                <a:lnTo>
                  <a:pt x="363" y="764"/>
                </a:lnTo>
                <a:lnTo>
                  <a:pt x="402" y="818"/>
                </a:lnTo>
                <a:lnTo>
                  <a:pt x="399" y="888"/>
                </a:lnTo>
                <a:lnTo>
                  <a:pt x="369" y="946"/>
                </a:lnTo>
                <a:lnTo>
                  <a:pt x="343" y="1005"/>
                </a:lnTo>
                <a:lnTo>
                  <a:pt x="297" y="1040"/>
                </a:lnTo>
                <a:lnTo>
                  <a:pt x="243" y="1051"/>
                </a:lnTo>
                <a:lnTo>
                  <a:pt x="181" y="1065"/>
                </a:lnTo>
                <a:lnTo>
                  <a:pt x="138" y="1113"/>
                </a:lnTo>
                <a:lnTo>
                  <a:pt x="92" y="1088"/>
                </a:lnTo>
                <a:lnTo>
                  <a:pt x="69" y="1121"/>
                </a:lnTo>
                <a:lnTo>
                  <a:pt x="0" y="1175"/>
                </a:lnTo>
                <a:lnTo>
                  <a:pt x="28" y="1234"/>
                </a:lnTo>
                <a:lnTo>
                  <a:pt x="61" y="1281"/>
                </a:lnTo>
                <a:lnTo>
                  <a:pt x="66" y="1336"/>
                </a:lnTo>
                <a:lnTo>
                  <a:pt x="118" y="1373"/>
                </a:lnTo>
                <a:lnTo>
                  <a:pt x="164" y="1403"/>
                </a:lnTo>
                <a:lnTo>
                  <a:pt x="199" y="1443"/>
                </a:lnTo>
                <a:lnTo>
                  <a:pt x="238" y="1460"/>
                </a:lnTo>
                <a:lnTo>
                  <a:pt x="287" y="1476"/>
                </a:lnTo>
                <a:lnTo>
                  <a:pt x="311" y="1506"/>
                </a:lnTo>
                <a:lnTo>
                  <a:pt x="302" y="1543"/>
                </a:lnTo>
                <a:lnTo>
                  <a:pt x="300" y="1578"/>
                </a:lnTo>
                <a:lnTo>
                  <a:pt x="312" y="1612"/>
                </a:lnTo>
                <a:lnTo>
                  <a:pt x="332" y="1639"/>
                </a:lnTo>
                <a:lnTo>
                  <a:pt x="312" y="1665"/>
                </a:lnTo>
                <a:lnTo>
                  <a:pt x="284" y="1697"/>
                </a:lnTo>
                <a:lnTo>
                  <a:pt x="305" y="1738"/>
                </a:lnTo>
                <a:lnTo>
                  <a:pt x="343" y="1774"/>
                </a:lnTo>
                <a:lnTo>
                  <a:pt x="395" y="1815"/>
                </a:lnTo>
                <a:lnTo>
                  <a:pt x="438" y="1807"/>
                </a:lnTo>
                <a:lnTo>
                  <a:pt x="497" y="1816"/>
                </a:lnTo>
                <a:lnTo>
                  <a:pt x="586" y="1864"/>
                </a:lnTo>
                <a:lnTo>
                  <a:pt x="664" y="1932"/>
                </a:lnTo>
                <a:lnTo>
                  <a:pt x="713" y="1963"/>
                </a:lnTo>
                <a:lnTo>
                  <a:pt x="789" y="1963"/>
                </a:lnTo>
                <a:lnTo>
                  <a:pt x="825" y="1960"/>
                </a:lnTo>
                <a:lnTo>
                  <a:pt x="890" y="1970"/>
                </a:lnTo>
                <a:lnTo>
                  <a:pt x="975" y="1956"/>
                </a:lnTo>
                <a:lnTo>
                  <a:pt x="1053" y="1938"/>
                </a:lnTo>
                <a:lnTo>
                  <a:pt x="1110" y="1916"/>
                </a:lnTo>
                <a:lnTo>
                  <a:pt x="1209" y="1905"/>
                </a:lnTo>
                <a:lnTo>
                  <a:pt x="1262" y="1901"/>
                </a:lnTo>
                <a:lnTo>
                  <a:pt x="1311" y="1930"/>
                </a:lnTo>
                <a:lnTo>
                  <a:pt x="1322" y="1956"/>
                </a:lnTo>
                <a:lnTo>
                  <a:pt x="1381" y="1938"/>
                </a:lnTo>
                <a:lnTo>
                  <a:pt x="1432" y="2004"/>
                </a:lnTo>
                <a:lnTo>
                  <a:pt x="1439" y="2041"/>
                </a:lnTo>
                <a:lnTo>
                  <a:pt x="1417" y="2087"/>
                </a:lnTo>
                <a:lnTo>
                  <a:pt x="1411" y="2140"/>
                </a:lnTo>
                <a:lnTo>
                  <a:pt x="1381" y="2179"/>
                </a:lnTo>
                <a:lnTo>
                  <a:pt x="1369" y="2220"/>
                </a:lnTo>
                <a:lnTo>
                  <a:pt x="1417" y="2225"/>
                </a:lnTo>
                <a:lnTo>
                  <a:pt x="1467" y="2246"/>
                </a:lnTo>
                <a:lnTo>
                  <a:pt x="1467" y="2297"/>
                </a:lnTo>
                <a:lnTo>
                  <a:pt x="1499" y="2337"/>
                </a:lnTo>
                <a:lnTo>
                  <a:pt x="1551" y="2374"/>
                </a:lnTo>
                <a:lnTo>
                  <a:pt x="1594" y="2358"/>
                </a:lnTo>
                <a:lnTo>
                  <a:pt x="1609" y="2319"/>
                </a:lnTo>
                <a:lnTo>
                  <a:pt x="1666" y="2302"/>
                </a:lnTo>
                <a:lnTo>
                  <a:pt x="1699" y="2287"/>
                </a:lnTo>
                <a:lnTo>
                  <a:pt x="1732" y="2314"/>
                </a:lnTo>
                <a:lnTo>
                  <a:pt x="1807" y="2254"/>
                </a:lnTo>
                <a:lnTo>
                  <a:pt x="1878" y="2282"/>
                </a:lnTo>
                <a:lnTo>
                  <a:pt x="1907" y="2325"/>
                </a:lnTo>
                <a:lnTo>
                  <a:pt x="1932" y="2356"/>
                </a:lnTo>
                <a:lnTo>
                  <a:pt x="1984" y="2371"/>
                </a:lnTo>
                <a:lnTo>
                  <a:pt x="2027" y="2364"/>
                </a:lnTo>
                <a:lnTo>
                  <a:pt x="2058" y="2369"/>
                </a:lnTo>
                <a:lnTo>
                  <a:pt x="2061" y="2405"/>
                </a:lnTo>
                <a:lnTo>
                  <a:pt x="2079" y="2441"/>
                </a:lnTo>
                <a:lnTo>
                  <a:pt x="2098" y="2436"/>
                </a:lnTo>
                <a:lnTo>
                  <a:pt x="2097" y="2407"/>
                </a:lnTo>
                <a:lnTo>
                  <a:pt x="2132" y="2371"/>
                </a:lnTo>
                <a:lnTo>
                  <a:pt x="2193" y="2388"/>
                </a:lnTo>
                <a:lnTo>
                  <a:pt x="2228" y="2378"/>
                </a:lnTo>
                <a:lnTo>
                  <a:pt x="2278" y="2341"/>
                </a:lnTo>
                <a:lnTo>
                  <a:pt x="2281" y="2301"/>
                </a:lnTo>
                <a:lnTo>
                  <a:pt x="2317" y="2341"/>
                </a:lnTo>
                <a:lnTo>
                  <a:pt x="2363" y="2308"/>
                </a:lnTo>
                <a:lnTo>
                  <a:pt x="2423" y="2293"/>
                </a:lnTo>
                <a:lnTo>
                  <a:pt x="2472" y="2272"/>
                </a:lnTo>
                <a:lnTo>
                  <a:pt x="2540" y="2213"/>
                </a:lnTo>
                <a:lnTo>
                  <a:pt x="2578" y="2176"/>
                </a:lnTo>
                <a:lnTo>
                  <a:pt x="2607" y="2118"/>
                </a:lnTo>
                <a:lnTo>
                  <a:pt x="2630" y="2061"/>
                </a:lnTo>
                <a:lnTo>
                  <a:pt x="2667" y="2033"/>
                </a:lnTo>
                <a:lnTo>
                  <a:pt x="2692" y="1982"/>
                </a:lnTo>
                <a:lnTo>
                  <a:pt x="2728" y="1956"/>
                </a:lnTo>
                <a:lnTo>
                  <a:pt x="2745" y="1916"/>
                </a:lnTo>
                <a:lnTo>
                  <a:pt x="2766" y="1883"/>
                </a:lnTo>
                <a:lnTo>
                  <a:pt x="2738" y="1843"/>
                </a:lnTo>
                <a:lnTo>
                  <a:pt x="2678" y="1828"/>
                </a:lnTo>
                <a:lnTo>
                  <a:pt x="2713" y="1787"/>
                </a:lnTo>
                <a:lnTo>
                  <a:pt x="2753" y="1758"/>
                </a:lnTo>
                <a:lnTo>
                  <a:pt x="2724" y="1715"/>
                </a:lnTo>
                <a:lnTo>
                  <a:pt x="2717" y="1670"/>
                </a:lnTo>
                <a:lnTo>
                  <a:pt x="2682" y="1652"/>
                </a:lnTo>
                <a:lnTo>
                  <a:pt x="2671" y="1609"/>
                </a:lnTo>
                <a:lnTo>
                  <a:pt x="2664" y="1542"/>
                </a:lnTo>
                <a:lnTo>
                  <a:pt x="2614" y="1538"/>
                </a:lnTo>
                <a:lnTo>
                  <a:pt x="2596" y="1506"/>
                </a:lnTo>
                <a:lnTo>
                  <a:pt x="2614" y="1461"/>
                </a:lnTo>
                <a:lnTo>
                  <a:pt x="2639" y="1418"/>
                </a:lnTo>
                <a:lnTo>
                  <a:pt x="2692" y="1378"/>
                </a:lnTo>
                <a:lnTo>
                  <a:pt x="2738" y="1359"/>
                </a:lnTo>
                <a:lnTo>
                  <a:pt x="2784" y="1362"/>
                </a:lnTo>
                <a:lnTo>
                  <a:pt x="2794" y="1323"/>
                </a:lnTo>
                <a:lnTo>
                  <a:pt x="2759" y="1323"/>
                </a:lnTo>
                <a:lnTo>
                  <a:pt x="2710" y="1289"/>
                </a:lnTo>
                <a:lnTo>
                  <a:pt x="2671" y="1289"/>
                </a:lnTo>
                <a:lnTo>
                  <a:pt x="2654" y="1307"/>
                </a:lnTo>
                <a:lnTo>
                  <a:pt x="2621" y="1348"/>
                </a:lnTo>
                <a:lnTo>
                  <a:pt x="2586" y="1326"/>
                </a:lnTo>
                <a:lnTo>
                  <a:pt x="2568" y="1278"/>
                </a:lnTo>
                <a:lnTo>
                  <a:pt x="2536" y="1289"/>
                </a:lnTo>
                <a:lnTo>
                  <a:pt x="2522" y="1271"/>
                </a:lnTo>
                <a:lnTo>
                  <a:pt x="2501" y="1241"/>
                </a:lnTo>
                <a:lnTo>
                  <a:pt x="2529" y="1205"/>
                </a:lnTo>
                <a:lnTo>
                  <a:pt x="2575" y="1194"/>
                </a:lnTo>
                <a:lnTo>
                  <a:pt x="2621" y="1153"/>
                </a:lnTo>
                <a:lnTo>
                  <a:pt x="2664" y="1117"/>
                </a:lnTo>
                <a:lnTo>
                  <a:pt x="2703" y="1076"/>
                </a:lnTo>
                <a:lnTo>
                  <a:pt x="2742" y="1051"/>
                </a:lnTo>
                <a:lnTo>
                  <a:pt x="2770" y="1073"/>
                </a:lnTo>
                <a:lnTo>
                  <a:pt x="2770" y="1099"/>
                </a:lnTo>
                <a:lnTo>
                  <a:pt x="2728" y="1132"/>
                </a:lnTo>
                <a:lnTo>
                  <a:pt x="2706" y="1153"/>
                </a:lnTo>
                <a:lnTo>
                  <a:pt x="2735" y="1179"/>
                </a:lnTo>
                <a:lnTo>
                  <a:pt x="2728" y="1223"/>
                </a:lnTo>
                <a:lnTo>
                  <a:pt x="2766" y="1183"/>
                </a:lnTo>
                <a:lnTo>
                  <a:pt x="2819" y="1161"/>
                </a:lnTo>
                <a:lnTo>
                  <a:pt x="2865" y="1146"/>
                </a:lnTo>
                <a:lnTo>
                  <a:pt x="2901" y="1095"/>
                </a:lnTo>
                <a:lnTo>
                  <a:pt x="2958" y="1081"/>
                </a:lnTo>
                <a:lnTo>
                  <a:pt x="2982" y="1040"/>
                </a:lnTo>
                <a:lnTo>
                  <a:pt x="3014" y="1011"/>
                </a:lnTo>
                <a:lnTo>
                  <a:pt x="3060" y="1040"/>
                </a:lnTo>
                <a:lnTo>
                  <a:pt x="3082" y="1015"/>
                </a:lnTo>
                <a:lnTo>
                  <a:pt x="3092" y="986"/>
                </a:lnTo>
                <a:lnTo>
                  <a:pt x="3121" y="963"/>
                </a:lnTo>
                <a:lnTo>
                  <a:pt x="3152" y="956"/>
                </a:lnTo>
                <a:lnTo>
                  <a:pt x="3195" y="898"/>
                </a:lnTo>
                <a:lnTo>
                  <a:pt x="3220" y="945"/>
                </a:lnTo>
                <a:lnTo>
                  <a:pt x="3269" y="930"/>
                </a:lnTo>
                <a:lnTo>
                  <a:pt x="3305" y="897"/>
                </a:lnTo>
                <a:lnTo>
                  <a:pt x="3291" y="749"/>
                </a:lnTo>
                <a:lnTo>
                  <a:pt x="3369" y="738"/>
                </a:lnTo>
                <a:lnTo>
                  <a:pt x="3450" y="631"/>
                </a:lnTo>
                <a:lnTo>
                  <a:pt x="3493" y="548"/>
                </a:lnTo>
                <a:lnTo>
                  <a:pt x="3501" y="489"/>
                </a:lnTo>
                <a:lnTo>
                  <a:pt x="3485" y="449"/>
                </a:lnTo>
                <a:lnTo>
                  <a:pt x="3398" y="502"/>
                </a:lnTo>
                <a:lnTo>
                  <a:pt x="3327" y="513"/>
                </a:lnTo>
                <a:lnTo>
                  <a:pt x="3269" y="500"/>
                </a:lnTo>
                <a:lnTo>
                  <a:pt x="3228" y="421"/>
                </a:lnTo>
                <a:lnTo>
                  <a:pt x="3175" y="399"/>
                </a:lnTo>
                <a:lnTo>
                  <a:pt x="3117" y="363"/>
                </a:lnTo>
                <a:lnTo>
                  <a:pt x="3083" y="357"/>
                </a:lnTo>
                <a:lnTo>
                  <a:pt x="3071" y="295"/>
                </a:lnTo>
                <a:lnTo>
                  <a:pt x="3034" y="181"/>
                </a:lnTo>
                <a:lnTo>
                  <a:pt x="2999" y="80"/>
                </a:lnTo>
                <a:lnTo>
                  <a:pt x="2929" y="33"/>
                </a:lnTo>
                <a:lnTo>
                  <a:pt x="2853" y="0"/>
                </a:lnTo>
                <a:lnTo>
                  <a:pt x="2742" y="22"/>
                </a:lnTo>
                <a:lnTo>
                  <a:pt x="2660" y="64"/>
                </a:lnTo>
                <a:lnTo>
                  <a:pt x="2689" y="118"/>
                </a:lnTo>
                <a:lnTo>
                  <a:pt x="2642" y="217"/>
                </a:lnTo>
                <a:lnTo>
                  <a:pt x="2608" y="279"/>
                </a:lnTo>
                <a:lnTo>
                  <a:pt x="2598" y="334"/>
                </a:lnTo>
                <a:lnTo>
                  <a:pt x="2521" y="349"/>
                </a:lnTo>
                <a:lnTo>
                  <a:pt x="2440" y="338"/>
                </a:lnTo>
                <a:lnTo>
                  <a:pt x="2398" y="472"/>
                </a:lnTo>
                <a:lnTo>
                  <a:pt x="2401" y="509"/>
                </a:lnTo>
                <a:lnTo>
                  <a:pt x="2451" y="524"/>
                </a:lnTo>
                <a:lnTo>
                  <a:pt x="2501" y="498"/>
                </a:lnTo>
                <a:lnTo>
                  <a:pt x="2547" y="490"/>
                </a:lnTo>
                <a:lnTo>
                  <a:pt x="2593" y="535"/>
                </a:lnTo>
                <a:lnTo>
                  <a:pt x="2614" y="553"/>
                </a:lnTo>
                <a:lnTo>
                  <a:pt x="2630" y="584"/>
                </a:lnTo>
                <a:lnTo>
                  <a:pt x="2622" y="613"/>
                </a:lnTo>
                <a:lnTo>
                  <a:pt x="2552" y="610"/>
                </a:lnTo>
                <a:lnTo>
                  <a:pt x="2511" y="613"/>
                </a:lnTo>
                <a:lnTo>
                  <a:pt x="2466" y="626"/>
                </a:lnTo>
                <a:lnTo>
                  <a:pt x="2430" y="663"/>
                </a:lnTo>
                <a:lnTo>
                  <a:pt x="2388" y="707"/>
                </a:lnTo>
                <a:lnTo>
                  <a:pt x="2353" y="715"/>
                </a:lnTo>
                <a:lnTo>
                  <a:pt x="2334" y="736"/>
                </a:lnTo>
                <a:lnTo>
                  <a:pt x="2304" y="759"/>
                </a:lnTo>
                <a:lnTo>
                  <a:pt x="2262" y="765"/>
                </a:lnTo>
                <a:lnTo>
                  <a:pt x="2220" y="749"/>
                </a:lnTo>
                <a:lnTo>
                  <a:pt x="2194" y="752"/>
                </a:lnTo>
                <a:lnTo>
                  <a:pt x="2167" y="774"/>
                </a:lnTo>
                <a:lnTo>
                  <a:pt x="2180" y="821"/>
                </a:lnTo>
                <a:lnTo>
                  <a:pt x="2188" y="854"/>
                </a:lnTo>
                <a:lnTo>
                  <a:pt x="2126" y="898"/>
                </a:lnTo>
                <a:lnTo>
                  <a:pt x="2079" y="939"/>
                </a:lnTo>
                <a:lnTo>
                  <a:pt x="2020" y="945"/>
                </a:lnTo>
                <a:lnTo>
                  <a:pt x="1970" y="952"/>
                </a:lnTo>
                <a:lnTo>
                  <a:pt x="1917" y="949"/>
                </a:lnTo>
                <a:lnTo>
                  <a:pt x="1856" y="960"/>
                </a:lnTo>
                <a:lnTo>
                  <a:pt x="1832" y="996"/>
                </a:lnTo>
                <a:lnTo>
                  <a:pt x="1786" y="1007"/>
                </a:lnTo>
                <a:lnTo>
                  <a:pt x="1747" y="999"/>
                </a:lnTo>
                <a:lnTo>
                  <a:pt x="1711" y="981"/>
                </a:lnTo>
                <a:lnTo>
                  <a:pt x="1651" y="967"/>
                </a:lnTo>
                <a:lnTo>
                  <a:pt x="1602" y="934"/>
                </a:lnTo>
                <a:lnTo>
                  <a:pt x="1534" y="945"/>
                </a:lnTo>
                <a:lnTo>
                  <a:pt x="1474" y="934"/>
                </a:lnTo>
                <a:lnTo>
                  <a:pt x="1382" y="930"/>
                </a:lnTo>
                <a:lnTo>
                  <a:pt x="1318" y="938"/>
                </a:lnTo>
                <a:lnTo>
                  <a:pt x="1305" y="898"/>
                </a:lnTo>
                <a:lnTo>
                  <a:pt x="1283" y="857"/>
                </a:lnTo>
                <a:lnTo>
                  <a:pt x="1247" y="798"/>
                </a:lnTo>
                <a:lnTo>
                  <a:pt x="1198" y="791"/>
                </a:lnTo>
                <a:lnTo>
                  <a:pt x="1170" y="761"/>
                </a:lnTo>
                <a:lnTo>
                  <a:pt x="1113" y="732"/>
                </a:lnTo>
                <a:lnTo>
                  <a:pt x="1082" y="750"/>
                </a:lnTo>
                <a:lnTo>
                  <a:pt x="1014" y="729"/>
                </a:lnTo>
                <a:lnTo>
                  <a:pt x="988" y="690"/>
                </a:lnTo>
                <a:lnTo>
                  <a:pt x="1007" y="619"/>
                </a:lnTo>
                <a:lnTo>
                  <a:pt x="993" y="549"/>
                </a:lnTo>
                <a:lnTo>
                  <a:pt x="929" y="487"/>
                </a:lnTo>
                <a:lnTo>
                  <a:pt x="897" y="458"/>
                </a:lnTo>
                <a:lnTo>
                  <a:pt x="842" y="448"/>
                </a:lnTo>
                <a:lnTo>
                  <a:pt x="836" y="413"/>
                </a:lnTo>
                <a:lnTo>
                  <a:pt x="771" y="400"/>
                </a:lnTo>
                <a:lnTo>
                  <a:pt x="687" y="46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24" name="Freeform 5">
            <a:extLst>
              <a:ext uri="{FF2B5EF4-FFF2-40B4-BE49-F238E27FC236}">
                <a16:creationId xmlns:a16="http://schemas.microsoft.com/office/drawing/2014/main" id="{4EA615E8-4CB4-4151-9031-C9DFDE5C6497}"/>
              </a:ext>
            </a:extLst>
          </p:cNvPr>
          <p:cNvSpPr>
            <a:spLocks/>
          </p:cNvSpPr>
          <p:nvPr/>
        </p:nvSpPr>
        <p:spPr bwMode="auto">
          <a:xfrm>
            <a:off x="8381831" y="1512600"/>
            <a:ext cx="3150399" cy="1600735"/>
          </a:xfrm>
          <a:custGeom>
            <a:avLst/>
            <a:gdLst>
              <a:gd name="T0" fmla="*/ 2147483647 w 10860"/>
              <a:gd name="T1" fmla="*/ 2147483647 h 5516"/>
              <a:gd name="T2" fmla="*/ 2147483647 w 10860"/>
              <a:gd name="T3" fmla="*/ 2147483647 h 5516"/>
              <a:gd name="T4" fmla="*/ 2147483647 w 10860"/>
              <a:gd name="T5" fmla="*/ 2147483647 h 5516"/>
              <a:gd name="T6" fmla="*/ 2147483647 w 10860"/>
              <a:gd name="T7" fmla="*/ 2147483647 h 5516"/>
              <a:gd name="T8" fmla="*/ 2147483647 w 10860"/>
              <a:gd name="T9" fmla="*/ 2147483647 h 5516"/>
              <a:gd name="T10" fmla="*/ 2147483647 w 10860"/>
              <a:gd name="T11" fmla="*/ 2147483647 h 5516"/>
              <a:gd name="T12" fmla="*/ 2147483647 w 10860"/>
              <a:gd name="T13" fmla="*/ 2147483647 h 5516"/>
              <a:gd name="T14" fmla="*/ 2147483647 w 10860"/>
              <a:gd name="T15" fmla="*/ 2147483647 h 5516"/>
              <a:gd name="T16" fmla="*/ 2147483647 w 10860"/>
              <a:gd name="T17" fmla="*/ 2147483647 h 5516"/>
              <a:gd name="T18" fmla="*/ 2147483647 w 10860"/>
              <a:gd name="T19" fmla="*/ 2147483647 h 5516"/>
              <a:gd name="T20" fmla="*/ 2147483647 w 10860"/>
              <a:gd name="T21" fmla="*/ 2147483647 h 5516"/>
              <a:gd name="T22" fmla="*/ 2147483647 w 10860"/>
              <a:gd name="T23" fmla="*/ 2147483647 h 5516"/>
              <a:gd name="T24" fmla="*/ 2147483647 w 10860"/>
              <a:gd name="T25" fmla="*/ 2147483647 h 5516"/>
              <a:gd name="T26" fmla="*/ 2147483647 w 10860"/>
              <a:gd name="T27" fmla="*/ 2147483647 h 5516"/>
              <a:gd name="T28" fmla="*/ 2147483647 w 10860"/>
              <a:gd name="T29" fmla="*/ 2147483647 h 5516"/>
              <a:gd name="T30" fmla="*/ 2147483647 w 10860"/>
              <a:gd name="T31" fmla="*/ 2147483647 h 5516"/>
              <a:gd name="T32" fmla="*/ 2147483647 w 10860"/>
              <a:gd name="T33" fmla="*/ 2147483647 h 5516"/>
              <a:gd name="T34" fmla="*/ 2147483647 w 10860"/>
              <a:gd name="T35" fmla="*/ 2147483647 h 5516"/>
              <a:gd name="T36" fmla="*/ 2147483647 w 10860"/>
              <a:gd name="T37" fmla="*/ 2147483647 h 5516"/>
              <a:gd name="T38" fmla="*/ 2147483647 w 10860"/>
              <a:gd name="T39" fmla="*/ 2147483647 h 5516"/>
              <a:gd name="T40" fmla="*/ 2147483647 w 10860"/>
              <a:gd name="T41" fmla="*/ 2147483647 h 5516"/>
              <a:gd name="T42" fmla="*/ 2147483647 w 10860"/>
              <a:gd name="T43" fmla="*/ 2147483647 h 5516"/>
              <a:gd name="T44" fmla="*/ 2147483647 w 10860"/>
              <a:gd name="T45" fmla="*/ 2147483647 h 5516"/>
              <a:gd name="T46" fmla="*/ 2147483647 w 10860"/>
              <a:gd name="T47" fmla="*/ 2147483647 h 5516"/>
              <a:gd name="T48" fmla="*/ 2147483647 w 10860"/>
              <a:gd name="T49" fmla="*/ 2147483647 h 5516"/>
              <a:gd name="T50" fmla="*/ 2147483647 w 10860"/>
              <a:gd name="T51" fmla="*/ 2147483647 h 5516"/>
              <a:gd name="T52" fmla="*/ 2147483647 w 10860"/>
              <a:gd name="T53" fmla="*/ 2147483647 h 5516"/>
              <a:gd name="T54" fmla="*/ 2147483647 w 10860"/>
              <a:gd name="T55" fmla="*/ 2147483647 h 5516"/>
              <a:gd name="T56" fmla="*/ 2147483647 w 10860"/>
              <a:gd name="T57" fmla="*/ 2147483647 h 5516"/>
              <a:gd name="T58" fmla="*/ 2147483647 w 10860"/>
              <a:gd name="T59" fmla="*/ 2147483647 h 5516"/>
              <a:gd name="T60" fmla="*/ 2147483647 w 10860"/>
              <a:gd name="T61" fmla="*/ 2147483647 h 5516"/>
              <a:gd name="T62" fmla="*/ 2147483647 w 10860"/>
              <a:gd name="T63" fmla="*/ 2147483647 h 5516"/>
              <a:gd name="T64" fmla="*/ 2147483647 w 10860"/>
              <a:gd name="T65" fmla="*/ 2147483647 h 5516"/>
              <a:gd name="T66" fmla="*/ 2147483647 w 10860"/>
              <a:gd name="T67" fmla="*/ 2147483647 h 5516"/>
              <a:gd name="T68" fmla="*/ 2147483647 w 10860"/>
              <a:gd name="T69" fmla="*/ 2147483647 h 5516"/>
              <a:gd name="T70" fmla="*/ 2147483647 w 10860"/>
              <a:gd name="T71" fmla="*/ 2147483647 h 5516"/>
              <a:gd name="T72" fmla="*/ 2147483647 w 10860"/>
              <a:gd name="T73" fmla="*/ 2147483647 h 5516"/>
              <a:gd name="T74" fmla="*/ 2147483647 w 10860"/>
              <a:gd name="T75" fmla="*/ 2147483647 h 5516"/>
              <a:gd name="T76" fmla="*/ 2147483647 w 10860"/>
              <a:gd name="T77" fmla="*/ 2147483647 h 5516"/>
              <a:gd name="T78" fmla="*/ 2147483647 w 10860"/>
              <a:gd name="T79" fmla="*/ 2147483647 h 5516"/>
              <a:gd name="T80" fmla="*/ 2147483647 w 10860"/>
              <a:gd name="T81" fmla="*/ 2147483647 h 5516"/>
              <a:gd name="T82" fmla="*/ 2147483647 w 10860"/>
              <a:gd name="T83" fmla="*/ 2147483647 h 5516"/>
              <a:gd name="T84" fmla="*/ 2147483647 w 10860"/>
              <a:gd name="T85" fmla="*/ 2147483647 h 5516"/>
              <a:gd name="T86" fmla="*/ 2147483647 w 10860"/>
              <a:gd name="T87" fmla="*/ 2147483647 h 5516"/>
              <a:gd name="T88" fmla="*/ 2147483647 w 10860"/>
              <a:gd name="T89" fmla="*/ 2147483647 h 5516"/>
              <a:gd name="T90" fmla="*/ 2147483647 w 10860"/>
              <a:gd name="T91" fmla="*/ 2147483647 h 5516"/>
              <a:gd name="T92" fmla="*/ 2147483647 w 10860"/>
              <a:gd name="T93" fmla="*/ 2147483647 h 5516"/>
              <a:gd name="T94" fmla="*/ 2147483647 w 10860"/>
              <a:gd name="T95" fmla="*/ 2147483647 h 5516"/>
              <a:gd name="T96" fmla="*/ 2147483647 w 10860"/>
              <a:gd name="T97" fmla="*/ 2147483647 h 5516"/>
              <a:gd name="T98" fmla="*/ 2147483647 w 10860"/>
              <a:gd name="T99" fmla="*/ 2147483647 h 5516"/>
              <a:gd name="T100" fmla="*/ 2147483647 w 10860"/>
              <a:gd name="T101" fmla="*/ 2147483647 h 5516"/>
              <a:gd name="T102" fmla="*/ 2147483647 w 10860"/>
              <a:gd name="T103" fmla="*/ 2147483647 h 5516"/>
              <a:gd name="T104" fmla="*/ 2147483647 w 10860"/>
              <a:gd name="T105" fmla="*/ 2147483647 h 5516"/>
              <a:gd name="T106" fmla="*/ 2147483647 w 10860"/>
              <a:gd name="T107" fmla="*/ 2147483647 h 5516"/>
              <a:gd name="T108" fmla="*/ 2147483647 w 10860"/>
              <a:gd name="T109" fmla="*/ 2147483647 h 5516"/>
              <a:gd name="T110" fmla="*/ 2147483647 w 10860"/>
              <a:gd name="T111" fmla="*/ 2147483647 h 5516"/>
              <a:gd name="T112" fmla="*/ 2147483647 w 10860"/>
              <a:gd name="T113" fmla="*/ 2147483647 h 5516"/>
              <a:gd name="T114" fmla="*/ 2147483647 w 10860"/>
              <a:gd name="T115" fmla="*/ 2147483647 h 5516"/>
              <a:gd name="T116" fmla="*/ 2147483647 w 10860"/>
              <a:gd name="T117" fmla="*/ 2147483647 h 5516"/>
              <a:gd name="T118" fmla="*/ 2147483647 w 10860"/>
              <a:gd name="T119" fmla="*/ 2147483647 h 5516"/>
              <a:gd name="T120" fmla="*/ 2147483647 w 10860"/>
              <a:gd name="T121" fmla="*/ 2147483647 h 551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860"/>
              <a:gd name="T184" fmla="*/ 0 h 5516"/>
              <a:gd name="T185" fmla="*/ 10860 w 10860"/>
              <a:gd name="T186" fmla="*/ 5516 h 551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860" h="5516">
                <a:moveTo>
                  <a:pt x="5143" y="0"/>
                </a:moveTo>
                <a:lnTo>
                  <a:pt x="5194" y="57"/>
                </a:lnTo>
                <a:lnTo>
                  <a:pt x="5259" y="84"/>
                </a:lnTo>
                <a:lnTo>
                  <a:pt x="5254" y="123"/>
                </a:lnTo>
                <a:lnTo>
                  <a:pt x="5210" y="142"/>
                </a:lnTo>
                <a:lnTo>
                  <a:pt x="5167" y="195"/>
                </a:lnTo>
                <a:lnTo>
                  <a:pt x="5233" y="215"/>
                </a:lnTo>
                <a:lnTo>
                  <a:pt x="5312" y="203"/>
                </a:lnTo>
                <a:lnTo>
                  <a:pt x="5349" y="248"/>
                </a:lnTo>
                <a:lnTo>
                  <a:pt x="5316" y="305"/>
                </a:lnTo>
                <a:lnTo>
                  <a:pt x="5292" y="348"/>
                </a:lnTo>
                <a:lnTo>
                  <a:pt x="5349" y="354"/>
                </a:lnTo>
                <a:lnTo>
                  <a:pt x="5386" y="344"/>
                </a:lnTo>
                <a:lnTo>
                  <a:pt x="5389" y="303"/>
                </a:lnTo>
                <a:lnTo>
                  <a:pt x="5427" y="294"/>
                </a:lnTo>
                <a:lnTo>
                  <a:pt x="5490" y="291"/>
                </a:lnTo>
                <a:lnTo>
                  <a:pt x="5568" y="290"/>
                </a:lnTo>
                <a:lnTo>
                  <a:pt x="5651" y="309"/>
                </a:lnTo>
                <a:lnTo>
                  <a:pt x="5732" y="444"/>
                </a:lnTo>
                <a:lnTo>
                  <a:pt x="5793" y="540"/>
                </a:lnTo>
                <a:lnTo>
                  <a:pt x="5791" y="603"/>
                </a:lnTo>
                <a:lnTo>
                  <a:pt x="5727" y="572"/>
                </a:lnTo>
                <a:lnTo>
                  <a:pt x="5722" y="621"/>
                </a:lnTo>
                <a:lnTo>
                  <a:pt x="5791" y="683"/>
                </a:lnTo>
                <a:lnTo>
                  <a:pt x="5736" y="750"/>
                </a:lnTo>
                <a:lnTo>
                  <a:pt x="5635" y="846"/>
                </a:lnTo>
                <a:lnTo>
                  <a:pt x="5526" y="950"/>
                </a:lnTo>
                <a:lnTo>
                  <a:pt x="5421" y="1064"/>
                </a:lnTo>
                <a:lnTo>
                  <a:pt x="5329" y="1134"/>
                </a:lnTo>
                <a:lnTo>
                  <a:pt x="5259" y="1200"/>
                </a:lnTo>
                <a:lnTo>
                  <a:pt x="5368" y="1223"/>
                </a:lnTo>
                <a:lnTo>
                  <a:pt x="5526" y="1149"/>
                </a:lnTo>
                <a:lnTo>
                  <a:pt x="5480" y="1057"/>
                </a:lnTo>
                <a:lnTo>
                  <a:pt x="5528" y="998"/>
                </a:lnTo>
                <a:lnTo>
                  <a:pt x="5626" y="1065"/>
                </a:lnTo>
                <a:lnTo>
                  <a:pt x="5740" y="1065"/>
                </a:lnTo>
                <a:lnTo>
                  <a:pt x="5846" y="1107"/>
                </a:lnTo>
                <a:lnTo>
                  <a:pt x="5940" y="1094"/>
                </a:lnTo>
                <a:lnTo>
                  <a:pt x="6030" y="1125"/>
                </a:lnTo>
                <a:lnTo>
                  <a:pt x="6116" y="1116"/>
                </a:lnTo>
                <a:lnTo>
                  <a:pt x="6074" y="1208"/>
                </a:lnTo>
                <a:lnTo>
                  <a:pt x="6129" y="1230"/>
                </a:lnTo>
                <a:lnTo>
                  <a:pt x="6172" y="1208"/>
                </a:lnTo>
                <a:lnTo>
                  <a:pt x="6234" y="1254"/>
                </a:lnTo>
                <a:lnTo>
                  <a:pt x="6318" y="1257"/>
                </a:lnTo>
                <a:lnTo>
                  <a:pt x="6369" y="1265"/>
                </a:lnTo>
                <a:lnTo>
                  <a:pt x="6420" y="1265"/>
                </a:lnTo>
                <a:lnTo>
                  <a:pt x="6414" y="1134"/>
                </a:lnTo>
                <a:lnTo>
                  <a:pt x="6450" y="1098"/>
                </a:lnTo>
                <a:lnTo>
                  <a:pt x="6481" y="1057"/>
                </a:lnTo>
                <a:lnTo>
                  <a:pt x="6579" y="1125"/>
                </a:lnTo>
                <a:lnTo>
                  <a:pt x="6645" y="1151"/>
                </a:lnTo>
                <a:lnTo>
                  <a:pt x="6688" y="1097"/>
                </a:lnTo>
                <a:lnTo>
                  <a:pt x="6758" y="1167"/>
                </a:lnTo>
                <a:lnTo>
                  <a:pt x="6807" y="1220"/>
                </a:lnTo>
                <a:lnTo>
                  <a:pt x="6813" y="1280"/>
                </a:lnTo>
                <a:lnTo>
                  <a:pt x="6807" y="1342"/>
                </a:lnTo>
                <a:lnTo>
                  <a:pt x="6791" y="1426"/>
                </a:lnTo>
                <a:lnTo>
                  <a:pt x="6777" y="1497"/>
                </a:lnTo>
                <a:lnTo>
                  <a:pt x="6775" y="1594"/>
                </a:lnTo>
                <a:lnTo>
                  <a:pt x="6831" y="1669"/>
                </a:lnTo>
                <a:lnTo>
                  <a:pt x="6889" y="1712"/>
                </a:lnTo>
                <a:lnTo>
                  <a:pt x="6931" y="1748"/>
                </a:lnTo>
                <a:lnTo>
                  <a:pt x="6970" y="1709"/>
                </a:lnTo>
                <a:lnTo>
                  <a:pt x="6979" y="1649"/>
                </a:lnTo>
                <a:lnTo>
                  <a:pt x="7006" y="1565"/>
                </a:lnTo>
                <a:lnTo>
                  <a:pt x="7036" y="1511"/>
                </a:lnTo>
                <a:lnTo>
                  <a:pt x="7062" y="1520"/>
                </a:lnTo>
                <a:lnTo>
                  <a:pt x="7076" y="1560"/>
                </a:lnTo>
                <a:lnTo>
                  <a:pt x="7116" y="1614"/>
                </a:lnTo>
                <a:lnTo>
                  <a:pt x="7171" y="1611"/>
                </a:lnTo>
                <a:lnTo>
                  <a:pt x="7204" y="1563"/>
                </a:lnTo>
                <a:lnTo>
                  <a:pt x="7247" y="1527"/>
                </a:lnTo>
                <a:lnTo>
                  <a:pt x="7328" y="1620"/>
                </a:lnTo>
                <a:lnTo>
                  <a:pt x="7389" y="1554"/>
                </a:lnTo>
                <a:lnTo>
                  <a:pt x="7443" y="1552"/>
                </a:lnTo>
                <a:lnTo>
                  <a:pt x="7471" y="1589"/>
                </a:lnTo>
                <a:lnTo>
                  <a:pt x="7497" y="1605"/>
                </a:lnTo>
                <a:lnTo>
                  <a:pt x="7528" y="1581"/>
                </a:lnTo>
                <a:lnTo>
                  <a:pt x="7501" y="1536"/>
                </a:lnTo>
                <a:lnTo>
                  <a:pt x="7501" y="1496"/>
                </a:lnTo>
                <a:lnTo>
                  <a:pt x="7533" y="1449"/>
                </a:lnTo>
                <a:lnTo>
                  <a:pt x="7488" y="1451"/>
                </a:lnTo>
                <a:lnTo>
                  <a:pt x="7470" y="1424"/>
                </a:lnTo>
                <a:lnTo>
                  <a:pt x="7504" y="1346"/>
                </a:lnTo>
                <a:lnTo>
                  <a:pt x="7543" y="1367"/>
                </a:lnTo>
                <a:lnTo>
                  <a:pt x="7570" y="1370"/>
                </a:lnTo>
                <a:lnTo>
                  <a:pt x="7584" y="1293"/>
                </a:lnTo>
                <a:lnTo>
                  <a:pt x="7631" y="1266"/>
                </a:lnTo>
                <a:lnTo>
                  <a:pt x="7651" y="1314"/>
                </a:lnTo>
                <a:lnTo>
                  <a:pt x="7707" y="1326"/>
                </a:lnTo>
                <a:lnTo>
                  <a:pt x="7782" y="1325"/>
                </a:lnTo>
                <a:lnTo>
                  <a:pt x="7833" y="1347"/>
                </a:lnTo>
                <a:lnTo>
                  <a:pt x="7913" y="1342"/>
                </a:lnTo>
                <a:lnTo>
                  <a:pt x="7972" y="1413"/>
                </a:lnTo>
                <a:lnTo>
                  <a:pt x="8029" y="1394"/>
                </a:lnTo>
                <a:lnTo>
                  <a:pt x="8111" y="1402"/>
                </a:lnTo>
                <a:lnTo>
                  <a:pt x="8187" y="1464"/>
                </a:lnTo>
                <a:lnTo>
                  <a:pt x="8208" y="1518"/>
                </a:lnTo>
                <a:lnTo>
                  <a:pt x="8127" y="1523"/>
                </a:lnTo>
                <a:lnTo>
                  <a:pt x="8128" y="1554"/>
                </a:lnTo>
                <a:lnTo>
                  <a:pt x="8242" y="1589"/>
                </a:lnTo>
                <a:lnTo>
                  <a:pt x="8310" y="1635"/>
                </a:lnTo>
                <a:lnTo>
                  <a:pt x="8341" y="1709"/>
                </a:lnTo>
                <a:lnTo>
                  <a:pt x="8419" y="1730"/>
                </a:lnTo>
                <a:lnTo>
                  <a:pt x="8566" y="1691"/>
                </a:lnTo>
                <a:lnTo>
                  <a:pt x="8682" y="1679"/>
                </a:lnTo>
                <a:lnTo>
                  <a:pt x="8770" y="1712"/>
                </a:lnTo>
                <a:lnTo>
                  <a:pt x="8845" y="1770"/>
                </a:lnTo>
                <a:lnTo>
                  <a:pt x="8859" y="1836"/>
                </a:lnTo>
                <a:lnTo>
                  <a:pt x="8838" y="1913"/>
                </a:lnTo>
                <a:lnTo>
                  <a:pt x="8859" y="1956"/>
                </a:lnTo>
                <a:lnTo>
                  <a:pt x="8911" y="1967"/>
                </a:lnTo>
                <a:lnTo>
                  <a:pt x="8929" y="2057"/>
                </a:lnTo>
                <a:lnTo>
                  <a:pt x="8970" y="2058"/>
                </a:lnTo>
                <a:lnTo>
                  <a:pt x="8988" y="1968"/>
                </a:lnTo>
                <a:lnTo>
                  <a:pt x="9072" y="1970"/>
                </a:lnTo>
                <a:lnTo>
                  <a:pt x="9104" y="1922"/>
                </a:lnTo>
                <a:lnTo>
                  <a:pt x="9165" y="1968"/>
                </a:lnTo>
                <a:lnTo>
                  <a:pt x="9228" y="1939"/>
                </a:lnTo>
                <a:lnTo>
                  <a:pt x="9315" y="1983"/>
                </a:lnTo>
                <a:lnTo>
                  <a:pt x="9372" y="1956"/>
                </a:lnTo>
                <a:lnTo>
                  <a:pt x="9423" y="1884"/>
                </a:lnTo>
                <a:lnTo>
                  <a:pt x="9495" y="1916"/>
                </a:lnTo>
                <a:lnTo>
                  <a:pt x="9474" y="1964"/>
                </a:lnTo>
                <a:lnTo>
                  <a:pt x="9424" y="1959"/>
                </a:lnTo>
                <a:lnTo>
                  <a:pt x="9418" y="2025"/>
                </a:lnTo>
                <a:lnTo>
                  <a:pt x="9468" y="2049"/>
                </a:lnTo>
                <a:lnTo>
                  <a:pt x="9499" y="2082"/>
                </a:lnTo>
                <a:lnTo>
                  <a:pt x="9508" y="2114"/>
                </a:lnTo>
                <a:lnTo>
                  <a:pt x="9556" y="2111"/>
                </a:lnTo>
                <a:lnTo>
                  <a:pt x="9597" y="2069"/>
                </a:lnTo>
                <a:lnTo>
                  <a:pt x="9577" y="1982"/>
                </a:lnTo>
                <a:lnTo>
                  <a:pt x="9558" y="1931"/>
                </a:lnTo>
                <a:lnTo>
                  <a:pt x="9571" y="1854"/>
                </a:lnTo>
                <a:lnTo>
                  <a:pt x="9626" y="1872"/>
                </a:lnTo>
                <a:lnTo>
                  <a:pt x="9756" y="1905"/>
                </a:lnTo>
                <a:lnTo>
                  <a:pt x="9861" y="1919"/>
                </a:lnTo>
                <a:lnTo>
                  <a:pt x="9944" y="1922"/>
                </a:lnTo>
                <a:lnTo>
                  <a:pt x="10008" y="1972"/>
                </a:lnTo>
                <a:lnTo>
                  <a:pt x="10117" y="2016"/>
                </a:lnTo>
                <a:lnTo>
                  <a:pt x="10192" y="2084"/>
                </a:lnTo>
                <a:lnTo>
                  <a:pt x="10243" y="2129"/>
                </a:lnTo>
                <a:lnTo>
                  <a:pt x="10334" y="2225"/>
                </a:lnTo>
                <a:lnTo>
                  <a:pt x="10424" y="2299"/>
                </a:lnTo>
                <a:lnTo>
                  <a:pt x="10461" y="2340"/>
                </a:lnTo>
                <a:lnTo>
                  <a:pt x="10498" y="2373"/>
                </a:lnTo>
                <a:lnTo>
                  <a:pt x="10530" y="2401"/>
                </a:lnTo>
                <a:lnTo>
                  <a:pt x="10519" y="2457"/>
                </a:lnTo>
                <a:lnTo>
                  <a:pt x="10524" y="2505"/>
                </a:lnTo>
                <a:lnTo>
                  <a:pt x="10549" y="2538"/>
                </a:lnTo>
                <a:lnTo>
                  <a:pt x="10591" y="2543"/>
                </a:lnTo>
                <a:lnTo>
                  <a:pt x="10581" y="2495"/>
                </a:lnTo>
                <a:lnTo>
                  <a:pt x="10579" y="2441"/>
                </a:lnTo>
                <a:lnTo>
                  <a:pt x="10612" y="2409"/>
                </a:lnTo>
                <a:lnTo>
                  <a:pt x="10686" y="2450"/>
                </a:lnTo>
                <a:lnTo>
                  <a:pt x="10744" y="2477"/>
                </a:lnTo>
                <a:lnTo>
                  <a:pt x="10792" y="2528"/>
                </a:lnTo>
                <a:lnTo>
                  <a:pt x="10860" y="2586"/>
                </a:lnTo>
                <a:lnTo>
                  <a:pt x="10809" y="2621"/>
                </a:lnTo>
                <a:lnTo>
                  <a:pt x="10777" y="2682"/>
                </a:lnTo>
                <a:lnTo>
                  <a:pt x="10735" y="2699"/>
                </a:lnTo>
                <a:lnTo>
                  <a:pt x="10684" y="2676"/>
                </a:lnTo>
                <a:lnTo>
                  <a:pt x="10687" y="2715"/>
                </a:lnTo>
                <a:lnTo>
                  <a:pt x="10696" y="2774"/>
                </a:lnTo>
                <a:lnTo>
                  <a:pt x="10663" y="2784"/>
                </a:lnTo>
                <a:lnTo>
                  <a:pt x="10668" y="2858"/>
                </a:lnTo>
                <a:lnTo>
                  <a:pt x="10632" y="2883"/>
                </a:lnTo>
                <a:lnTo>
                  <a:pt x="10563" y="2840"/>
                </a:lnTo>
                <a:lnTo>
                  <a:pt x="10527" y="2816"/>
                </a:lnTo>
                <a:lnTo>
                  <a:pt x="10491" y="2805"/>
                </a:lnTo>
                <a:lnTo>
                  <a:pt x="10453" y="2778"/>
                </a:lnTo>
                <a:lnTo>
                  <a:pt x="10446" y="2703"/>
                </a:lnTo>
                <a:lnTo>
                  <a:pt x="10398" y="2682"/>
                </a:lnTo>
                <a:lnTo>
                  <a:pt x="10342" y="2693"/>
                </a:lnTo>
                <a:lnTo>
                  <a:pt x="10310" y="2678"/>
                </a:lnTo>
                <a:lnTo>
                  <a:pt x="10276" y="2693"/>
                </a:lnTo>
                <a:lnTo>
                  <a:pt x="10258" y="2624"/>
                </a:lnTo>
                <a:lnTo>
                  <a:pt x="10272" y="2565"/>
                </a:lnTo>
                <a:lnTo>
                  <a:pt x="10198" y="2580"/>
                </a:lnTo>
                <a:lnTo>
                  <a:pt x="10183" y="2630"/>
                </a:lnTo>
                <a:lnTo>
                  <a:pt x="10215" y="2698"/>
                </a:lnTo>
                <a:lnTo>
                  <a:pt x="10182" y="2744"/>
                </a:lnTo>
                <a:lnTo>
                  <a:pt x="10170" y="2787"/>
                </a:lnTo>
                <a:lnTo>
                  <a:pt x="10117" y="2819"/>
                </a:lnTo>
                <a:lnTo>
                  <a:pt x="10047" y="2804"/>
                </a:lnTo>
                <a:lnTo>
                  <a:pt x="9970" y="2777"/>
                </a:lnTo>
                <a:lnTo>
                  <a:pt x="9975" y="2853"/>
                </a:lnTo>
                <a:lnTo>
                  <a:pt x="10110" y="2919"/>
                </a:lnTo>
                <a:lnTo>
                  <a:pt x="10101" y="2985"/>
                </a:lnTo>
                <a:lnTo>
                  <a:pt x="10179" y="3095"/>
                </a:lnTo>
                <a:lnTo>
                  <a:pt x="10147" y="3147"/>
                </a:lnTo>
                <a:lnTo>
                  <a:pt x="10102" y="3171"/>
                </a:lnTo>
                <a:lnTo>
                  <a:pt x="10035" y="3137"/>
                </a:lnTo>
                <a:lnTo>
                  <a:pt x="10000" y="3156"/>
                </a:lnTo>
                <a:lnTo>
                  <a:pt x="9934" y="3176"/>
                </a:lnTo>
                <a:lnTo>
                  <a:pt x="9855" y="3221"/>
                </a:lnTo>
                <a:lnTo>
                  <a:pt x="9754" y="3284"/>
                </a:lnTo>
                <a:lnTo>
                  <a:pt x="9658" y="3377"/>
                </a:lnTo>
                <a:lnTo>
                  <a:pt x="9579" y="3431"/>
                </a:lnTo>
                <a:lnTo>
                  <a:pt x="9546" y="3498"/>
                </a:lnTo>
                <a:lnTo>
                  <a:pt x="9512" y="3426"/>
                </a:lnTo>
                <a:lnTo>
                  <a:pt x="9450" y="3422"/>
                </a:lnTo>
                <a:lnTo>
                  <a:pt x="9390" y="3450"/>
                </a:lnTo>
                <a:lnTo>
                  <a:pt x="9308" y="3434"/>
                </a:lnTo>
                <a:lnTo>
                  <a:pt x="9219" y="3483"/>
                </a:lnTo>
                <a:lnTo>
                  <a:pt x="9154" y="3485"/>
                </a:lnTo>
                <a:lnTo>
                  <a:pt x="9103" y="3528"/>
                </a:lnTo>
                <a:lnTo>
                  <a:pt x="9076" y="3581"/>
                </a:lnTo>
                <a:lnTo>
                  <a:pt x="9036" y="3648"/>
                </a:lnTo>
                <a:lnTo>
                  <a:pt x="8995" y="3717"/>
                </a:lnTo>
                <a:lnTo>
                  <a:pt x="9015" y="3778"/>
                </a:lnTo>
                <a:lnTo>
                  <a:pt x="9067" y="3768"/>
                </a:lnTo>
                <a:lnTo>
                  <a:pt x="9084" y="3797"/>
                </a:lnTo>
                <a:lnTo>
                  <a:pt x="9046" y="3864"/>
                </a:lnTo>
                <a:lnTo>
                  <a:pt x="9076" y="3926"/>
                </a:lnTo>
                <a:lnTo>
                  <a:pt x="9094" y="3998"/>
                </a:lnTo>
                <a:lnTo>
                  <a:pt x="9022" y="3980"/>
                </a:lnTo>
                <a:lnTo>
                  <a:pt x="8989" y="4020"/>
                </a:lnTo>
                <a:lnTo>
                  <a:pt x="8971" y="4071"/>
                </a:lnTo>
                <a:lnTo>
                  <a:pt x="9001" y="4124"/>
                </a:lnTo>
                <a:lnTo>
                  <a:pt x="9006" y="4169"/>
                </a:lnTo>
                <a:lnTo>
                  <a:pt x="8933" y="4173"/>
                </a:lnTo>
                <a:lnTo>
                  <a:pt x="8854" y="4238"/>
                </a:lnTo>
                <a:lnTo>
                  <a:pt x="8847" y="4314"/>
                </a:lnTo>
                <a:lnTo>
                  <a:pt x="8767" y="4344"/>
                </a:lnTo>
                <a:lnTo>
                  <a:pt x="8772" y="4421"/>
                </a:lnTo>
                <a:lnTo>
                  <a:pt x="8719" y="4493"/>
                </a:lnTo>
                <a:lnTo>
                  <a:pt x="8671" y="4553"/>
                </a:lnTo>
                <a:lnTo>
                  <a:pt x="8607" y="4534"/>
                </a:lnTo>
                <a:lnTo>
                  <a:pt x="8611" y="4457"/>
                </a:lnTo>
                <a:lnTo>
                  <a:pt x="8590" y="4332"/>
                </a:lnTo>
                <a:lnTo>
                  <a:pt x="8574" y="4145"/>
                </a:lnTo>
                <a:lnTo>
                  <a:pt x="8577" y="4011"/>
                </a:lnTo>
                <a:lnTo>
                  <a:pt x="8601" y="3902"/>
                </a:lnTo>
                <a:lnTo>
                  <a:pt x="8659" y="3840"/>
                </a:lnTo>
                <a:lnTo>
                  <a:pt x="8653" y="3767"/>
                </a:lnTo>
                <a:lnTo>
                  <a:pt x="8769" y="3743"/>
                </a:lnTo>
                <a:lnTo>
                  <a:pt x="8818" y="3659"/>
                </a:lnTo>
                <a:lnTo>
                  <a:pt x="8859" y="3591"/>
                </a:lnTo>
                <a:lnTo>
                  <a:pt x="8940" y="3501"/>
                </a:lnTo>
                <a:lnTo>
                  <a:pt x="9019" y="3419"/>
                </a:lnTo>
                <a:lnTo>
                  <a:pt x="9111" y="3330"/>
                </a:lnTo>
                <a:lnTo>
                  <a:pt x="9145" y="3210"/>
                </a:lnTo>
                <a:lnTo>
                  <a:pt x="9192" y="3153"/>
                </a:lnTo>
                <a:lnTo>
                  <a:pt x="9163" y="3114"/>
                </a:lnTo>
                <a:lnTo>
                  <a:pt x="9112" y="3139"/>
                </a:lnTo>
                <a:lnTo>
                  <a:pt x="9070" y="3167"/>
                </a:lnTo>
                <a:lnTo>
                  <a:pt x="9057" y="3215"/>
                </a:lnTo>
                <a:lnTo>
                  <a:pt x="9024" y="3255"/>
                </a:lnTo>
                <a:lnTo>
                  <a:pt x="8955" y="3353"/>
                </a:lnTo>
                <a:lnTo>
                  <a:pt x="8886" y="3375"/>
                </a:lnTo>
                <a:lnTo>
                  <a:pt x="8859" y="3357"/>
                </a:lnTo>
                <a:lnTo>
                  <a:pt x="8896" y="3258"/>
                </a:lnTo>
                <a:lnTo>
                  <a:pt x="8851" y="3246"/>
                </a:lnTo>
                <a:lnTo>
                  <a:pt x="8787" y="3224"/>
                </a:lnTo>
                <a:lnTo>
                  <a:pt x="8689" y="3248"/>
                </a:lnTo>
                <a:lnTo>
                  <a:pt x="8638" y="3315"/>
                </a:lnTo>
                <a:lnTo>
                  <a:pt x="8562" y="3392"/>
                </a:lnTo>
                <a:lnTo>
                  <a:pt x="8514" y="3444"/>
                </a:lnTo>
                <a:lnTo>
                  <a:pt x="8496" y="3515"/>
                </a:lnTo>
                <a:lnTo>
                  <a:pt x="8481" y="3560"/>
                </a:lnTo>
                <a:lnTo>
                  <a:pt x="8544" y="3560"/>
                </a:lnTo>
                <a:lnTo>
                  <a:pt x="8562" y="3593"/>
                </a:lnTo>
                <a:lnTo>
                  <a:pt x="8515" y="3612"/>
                </a:lnTo>
                <a:lnTo>
                  <a:pt x="8425" y="3627"/>
                </a:lnTo>
                <a:lnTo>
                  <a:pt x="8297" y="3636"/>
                </a:lnTo>
                <a:lnTo>
                  <a:pt x="8299" y="3563"/>
                </a:lnTo>
                <a:lnTo>
                  <a:pt x="8226" y="3557"/>
                </a:lnTo>
                <a:lnTo>
                  <a:pt x="8167" y="3524"/>
                </a:lnTo>
                <a:lnTo>
                  <a:pt x="8139" y="3555"/>
                </a:lnTo>
                <a:lnTo>
                  <a:pt x="8118" y="3576"/>
                </a:lnTo>
                <a:lnTo>
                  <a:pt x="8086" y="3590"/>
                </a:lnTo>
                <a:lnTo>
                  <a:pt x="8005" y="3567"/>
                </a:lnTo>
                <a:lnTo>
                  <a:pt x="7883" y="3593"/>
                </a:lnTo>
                <a:lnTo>
                  <a:pt x="7744" y="3588"/>
                </a:lnTo>
                <a:lnTo>
                  <a:pt x="7669" y="3626"/>
                </a:lnTo>
                <a:lnTo>
                  <a:pt x="7632" y="3684"/>
                </a:lnTo>
                <a:lnTo>
                  <a:pt x="7575" y="3732"/>
                </a:lnTo>
                <a:lnTo>
                  <a:pt x="7551" y="3791"/>
                </a:lnTo>
                <a:lnTo>
                  <a:pt x="7491" y="3820"/>
                </a:lnTo>
                <a:lnTo>
                  <a:pt x="7360" y="3992"/>
                </a:lnTo>
                <a:lnTo>
                  <a:pt x="7299" y="4032"/>
                </a:lnTo>
                <a:lnTo>
                  <a:pt x="7261" y="4092"/>
                </a:lnTo>
                <a:lnTo>
                  <a:pt x="7203" y="4118"/>
                </a:lnTo>
                <a:lnTo>
                  <a:pt x="7239" y="4148"/>
                </a:lnTo>
                <a:lnTo>
                  <a:pt x="7264" y="4170"/>
                </a:lnTo>
                <a:lnTo>
                  <a:pt x="7296" y="4163"/>
                </a:lnTo>
                <a:lnTo>
                  <a:pt x="7324" y="4188"/>
                </a:lnTo>
                <a:lnTo>
                  <a:pt x="7299" y="4241"/>
                </a:lnTo>
                <a:lnTo>
                  <a:pt x="7380" y="4304"/>
                </a:lnTo>
                <a:lnTo>
                  <a:pt x="7427" y="4283"/>
                </a:lnTo>
                <a:lnTo>
                  <a:pt x="7440" y="4232"/>
                </a:lnTo>
                <a:lnTo>
                  <a:pt x="7496" y="4214"/>
                </a:lnTo>
                <a:lnTo>
                  <a:pt x="7535" y="4253"/>
                </a:lnTo>
                <a:lnTo>
                  <a:pt x="7548" y="4292"/>
                </a:lnTo>
                <a:lnTo>
                  <a:pt x="7581" y="4304"/>
                </a:lnTo>
                <a:lnTo>
                  <a:pt x="7606" y="4311"/>
                </a:lnTo>
                <a:lnTo>
                  <a:pt x="7611" y="4343"/>
                </a:lnTo>
                <a:lnTo>
                  <a:pt x="7589" y="4391"/>
                </a:lnTo>
                <a:lnTo>
                  <a:pt x="7604" y="4444"/>
                </a:lnTo>
                <a:lnTo>
                  <a:pt x="7599" y="4469"/>
                </a:lnTo>
                <a:lnTo>
                  <a:pt x="7572" y="4496"/>
                </a:lnTo>
                <a:lnTo>
                  <a:pt x="7551" y="4565"/>
                </a:lnTo>
                <a:lnTo>
                  <a:pt x="7548" y="4676"/>
                </a:lnTo>
                <a:lnTo>
                  <a:pt x="7527" y="4814"/>
                </a:lnTo>
                <a:lnTo>
                  <a:pt x="7475" y="4901"/>
                </a:lnTo>
                <a:lnTo>
                  <a:pt x="7422" y="4991"/>
                </a:lnTo>
                <a:lnTo>
                  <a:pt x="7379" y="5063"/>
                </a:lnTo>
                <a:lnTo>
                  <a:pt x="7320" y="5147"/>
                </a:lnTo>
                <a:lnTo>
                  <a:pt x="7247" y="5214"/>
                </a:lnTo>
                <a:lnTo>
                  <a:pt x="7157" y="5323"/>
                </a:lnTo>
                <a:lnTo>
                  <a:pt x="7076" y="5379"/>
                </a:lnTo>
                <a:lnTo>
                  <a:pt x="7027" y="5357"/>
                </a:lnTo>
                <a:lnTo>
                  <a:pt x="6958" y="5340"/>
                </a:lnTo>
                <a:lnTo>
                  <a:pt x="6943" y="5166"/>
                </a:lnTo>
                <a:lnTo>
                  <a:pt x="7032" y="5154"/>
                </a:lnTo>
                <a:lnTo>
                  <a:pt x="7128" y="5033"/>
                </a:lnTo>
                <a:lnTo>
                  <a:pt x="7180" y="4929"/>
                </a:lnTo>
                <a:lnTo>
                  <a:pt x="7188" y="4860"/>
                </a:lnTo>
                <a:lnTo>
                  <a:pt x="7168" y="4815"/>
                </a:lnTo>
                <a:lnTo>
                  <a:pt x="7068" y="4878"/>
                </a:lnTo>
                <a:lnTo>
                  <a:pt x="6984" y="4887"/>
                </a:lnTo>
                <a:lnTo>
                  <a:pt x="6915" y="4872"/>
                </a:lnTo>
                <a:lnTo>
                  <a:pt x="6871" y="4784"/>
                </a:lnTo>
                <a:lnTo>
                  <a:pt x="6804" y="4755"/>
                </a:lnTo>
                <a:lnTo>
                  <a:pt x="6739" y="4716"/>
                </a:lnTo>
                <a:lnTo>
                  <a:pt x="6700" y="4704"/>
                </a:lnTo>
                <a:lnTo>
                  <a:pt x="6684" y="4632"/>
                </a:lnTo>
                <a:lnTo>
                  <a:pt x="6642" y="4500"/>
                </a:lnTo>
                <a:lnTo>
                  <a:pt x="6603" y="4383"/>
                </a:lnTo>
                <a:lnTo>
                  <a:pt x="6525" y="4331"/>
                </a:lnTo>
                <a:lnTo>
                  <a:pt x="6430" y="4290"/>
                </a:lnTo>
                <a:lnTo>
                  <a:pt x="6306" y="4315"/>
                </a:lnTo>
                <a:lnTo>
                  <a:pt x="6207" y="4367"/>
                </a:lnTo>
                <a:lnTo>
                  <a:pt x="6239" y="4427"/>
                </a:lnTo>
                <a:lnTo>
                  <a:pt x="6216" y="4477"/>
                </a:lnTo>
                <a:lnTo>
                  <a:pt x="6179" y="4556"/>
                </a:lnTo>
                <a:lnTo>
                  <a:pt x="6146" y="4616"/>
                </a:lnTo>
                <a:lnTo>
                  <a:pt x="6132" y="4679"/>
                </a:lnTo>
                <a:lnTo>
                  <a:pt x="6045" y="4698"/>
                </a:lnTo>
                <a:lnTo>
                  <a:pt x="5958" y="4685"/>
                </a:lnTo>
                <a:lnTo>
                  <a:pt x="5862" y="4658"/>
                </a:lnTo>
                <a:lnTo>
                  <a:pt x="5789" y="4664"/>
                </a:lnTo>
                <a:lnTo>
                  <a:pt x="5732" y="4700"/>
                </a:lnTo>
                <a:lnTo>
                  <a:pt x="5654" y="4739"/>
                </a:lnTo>
                <a:lnTo>
                  <a:pt x="5554" y="4747"/>
                </a:lnTo>
                <a:lnTo>
                  <a:pt x="5455" y="4748"/>
                </a:lnTo>
                <a:lnTo>
                  <a:pt x="5411" y="4705"/>
                </a:lnTo>
                <a:lnTo>
                  <a:pt x="5292" y="4639"/>
                </a:lnTo>
                <a:lnTo>
                  <a:pt x="5234" y="4646"/>
                </a:lnTo>
                <a:lnTo>
                  <a:pt x="5178" y="4651"/>
                </a:lnTo>
                <a:lnTo>
                  <a:pt x="5123" y="4654"/>
                </a:lnTo>
                <a:lnTo>
                  <a:pt x="5066" y="4654"/>
                </a:lnTo>
                <a:lnTo>
                  <a:pt x="5027" y="4617"/>
                </a:lnTo>
                <a:lnTo>
                  <a:pt x="4992" y="4582"/>
                </a:lnTo>
                <a:lnTo>
                  <a:pt x="4978" y="4520"/>
                </a:lnTo>
                <a:lnTo>
                  <a:pt x="4912" y="4479"/>
                </a:lnTo>
                <a:lnTo>
                  <a:pt x="4863" y="4461"/>
                </a:lnTo>
                <a:lnTo>
                  <a:pt x="4770" y="4457"/>
                </a:lnTo>
                <a:lnTo>
                  <a:pt x="4711" y="4495"/>
                </a:lnTo>
                <a:lnTo>
                  <a:pt x="4713" y="4549"/>
                </a:lnTo>
                <a:lnTo>
                  <a:pt x="4719" y="4624"/>
                </a:lnTo>
                <a:lnTo>
                  <a:pt x="4688" y="4671"/>
                </a:lnTo>
                <a:lnTo>
                  <a:pt x="4642" y="4680"/>
                </a:lnTo>
                <a:lnTo>
                  <a:pt x="4521" y="4682"/>
                </a:lnTo>
                <a:lnTo>
                  <a:pt x="4476" y="4612"/>
                </a:lnTo>
                <a:lnTo>
                  <a:pt x="4420" y="4605"/>
                </a:lnTo>
                <a:lnTo>
                  <a:pt x="4344" y="4589"/>
                </a:lnTo>
                <a:lnTo>
                  <a:pt x="4284" y="4594"/>
                </a:lnTo>
                <a:lnTo>
                  <a:pt x="4250" y="4634"/>
                </a:lnTo>
                <a:lnTo>
                  <a:pt x="4209" y="4663"/>
                </a:lnTo>
                <a:lnTo>
                  <a:pt x="4142" y="4680"/>
                </a:lnTo>
                <a:lnTo>
                  <a:pt x="4062" y="4739"/>
                </a:lnTo>
                <a:lnTo>
                  <a:pt x="3995" y="4756"/>
                </a:lnTo>
                <a:lnTo>
                  <a:pt x="3957" y="4708"/>
                </a:lnTo>
                <a:lnTo>
                  <a:pt x="3863" y="4720"/>
                </a:lnTo>
                <a:lnTo>
                  <a:pt x="3810" y="4657"/>
                </a:lnTo>
                <a:lnTo>
                  <a:pt x="3758" y="4580"/>
                </a:lnTo>
                <a:lnTo>
                  <a:pt x="3707" y="4577"/>
                </a:lnTo>
                <a:lnTo>
                  <a:pt x="3625" y="4563"/>
                </a:lnTo>
                <a:lnTo>
                  <a:pt x="3540" y="4607"/>
                </a:lnTo>
                <a:lnTo>
                  <a:pt x="3468" y="4510"/>
                </a:lnTo>
                <a:lnTo>
                  <a:pt x="3407" y="4412"/>
                </a:lnTo>
                <a:lnTo>
                  <a:pt x="3381" y="4337"/>
                </a:lnTo>
                <a:lnTo>
                  <a:pt x="3326" y="4279"/>
                </a:lnTo>
                <a:lnTo>
                  <a:pt x="3285" y="4189"/>
                </a:lnTo>
                <a:lnTo>
                  <a:pt x="3266" y="4221"/>
                </a:lnTo>
                <a:lnTo>
                  <a:pt x="3153" y="4266"/>
                </a:lnTo>
                <a:lnTo>
                  <a:pt x="3135" y="4309"/>
                </a:lnTo>
                <a:lnTo>
                  <a:pt x="3074" y="4318"/>
                </a:lnTo>
                <a:lnTo>
                  <a:pt x="3072" y="4234"/>
                </a:lnTo>
                <a:lnTo>
                  <a:pt x="2988" y="4223"/>
                </a:lnTo>
                <a:lnTo>
                  <a:pt x="2915" y="4213"/>
                </a:lnTo>
                <a:lnTo>
                  <a:pt x="2883" y="4111"/>
                </a:lnTo>
                <a:lnTo>
                  <a:pt x="2775" y="4082"/>
                </a:lnTo>
                <a:lnTo>
                  <a:pt x="2695" y="4131"/>
                </a:lnTo>
                <a:lnTo>
                  <a:pt x="2624" y="4163"/>
                </a:lnTo>
                <a:lnTo>
                  <a:pt x="2553" y="4166"/>
                </a:lnTo>
                <a:lnTo>
                  <a:pt x="2492" y="4217"/>
                </a:lnTo>
                <a:lnTo>
                  <a:pt x="2402" y="4231"/>
                </a:lnTo>
                <a:lnTo>
                  <a:pt x="2306" y="4229"/>
                </a:lnTo>
                <a:lnTo>
                  <a:pt x="2237" y="4262"/>
                </a:lnTo>
                <a:lnTo>
                  <a:pt x="2264" y="4315"/>
                </a:lnTo>
                <a:lnTo>
                  <a:pt x="2301" y="4354"/>
                </a:lnTo>
                <a:lnTo>
                  <a:pt x="2243" y="4358"/>
                </a:lnTo>
                <a:lnTo>
                  <a:pt x="2234" y="4399"/>
                </a:lnTo>
                <a:lnTo>
                  <a:pt x="2235" y="4432"/>
                </a:lnTo>
                <a:lnTo>
                  <a:pt x="2183" y="4466"/>
                </a:lnTo>
                <a:lnTo>
                  <a:pt x="2255" y="4511"/>
                </a:lnTo>
                <a:lnTo>
                  <a:pt x="2280" y="4540"/>
                </a:lnTo>
                <a:lnTo>
                  <a:pt x="2280" y="4571"/>
                </a:lnTo>
                <a:lnTo>
                  <a:pt x="2243" y="4585"/>
                </a:lnTo>
                <a:lnTo>
                  <a:pt x="2211" y="4592"/>
                </a:lnTo>
                <a:lnTo>
                  <a:pt x="2169" y="4577"/>
                </a:lnTo>
                <a:lnTo>
                  <a:pt x="2144" y="4609"/>
                </a:lnTo>
                <a:lnTo>
                  <a:pt x="2100" y="4595"/>
                </a:lnTo>
                <a:lnTo>
                  <a:pt x="2069" y="4553"/>
                </a:lnTo>
                <a:lnTo>
                  <a:pt x="2051" y="4575"/>
                </a:lnTo>
                <a:lnTo>
                  <a:pt x="2008" y="4572"/>
                </a:lnTo>
                <a:lnTo>
                  <a:pt x="1966" y="4602"/>
                </a:lnTo>
                <a:lnTo>
                  <a:pt x="1939" y="4577"/>
                </a:lnTo>
                <a:lnTo>
                  <a:pt x="1848" y="4597"/>
                </a:lnTo>
                <a:lnTo>
                  <a:pt x="1791" y="4601"/>
                </a:lnTo>
                <a:lnTo>
                  <a:pt x="1746" y="4546"/>
                </a:lnTo>
                <a:lnTo>
                  <a:pt x="1709" y="4519"/>
                </a:lnTo>
                <a:lnTo>
                  <a:pt x="1668" y="4493"/>
                </a:lnTo>
                <a:lnTo>
                  <a:pt x="1598" y="4528"/>
                </a:lnTo>
                <a:lnTo>
                  <a:pt x="1557" y="4486"/>
                </a:lnTo>
                <a:lnTo>
                  <a:pt x="1535" y="4505"/>
                </a:lnTo>
                <a:lnTo>
                  <a:pt x="1496" y="4537"/>
                </a:lnTo>
                <a:lnTo>
                  <a:pt x="1473" y="4562"/>
                </a:lnTo>
                <a:lnTo>
                  <a:pt x="1452" y="4580"/>
                </a:lnTo>
                <a:lnTo>
                  <a:pt x="1413" y="4603"/>
                </a:lnTo>
                <a:lnTo>
                  <a:pt x="1420" y="4704"/>
                </a:lnTo>
                <a:lnTo>
                  <a:pt x="1341" y="4636"/>
                </a:lnTo>
                <a:lnTo>
                  <a:pt x="1317" y="4693"/>
                </a:lnTo>
                <a:lnTo>
                  <a:pt x="1293" y="4730"/>
                </a:lnTo>
                <a:lnTo>
                  <a:pt x="1295" y="4769"/>
                </a:lnTo>
                <a:lnTo>
                  <a:pt x="1284" y="4816"/>
                </a:lnTo>
                <a:lnTo>
                  <a:pt x="1310" y="4862"/>
                </a:lnTo>
                <a:lnTo>
                  <a:pt x="1311" y="4901"/>
                </a:lnTo>
                <a:lnTo>
                  <a:pt x="1341" y="4921"/>
                </a:lnTo>
                <a:lnTo>
                  <a:pt x="1404" y="4936"/>
                </a:lnTo>
                <a:lnTo>
                  <a:pt x="1431" y="4988"/>
                </a:lnTo>
                <a:lnTo>
                  <a:pt x="1437" y="5032"/>
                </a:lnTo>
                <a:lnTo>
                  <a:pt x="1454" y="5060"/>
                </a:lnTo>
                <a:lnTo>
                  <a:pt x="1395" y="5101"/>
                </a:lnTo>
                <a:lnTo>
                  <a:pt x="1349" y="5146"/>
                </a:lnTo>
                <a:lnTo>
                  <a:pt x="1305" y="5210"/>
                </a:lnTo>
                <a:lnTo>
                  <a:pt x="1341" y="5275"/>
                </a:lnTo>
                <a:lnTo>
                  <a:pt x="1341" y="5353"/>
                </a:lnTo>
                <a:lnTo>
                  <a:pt x="1380" y="5402"/>
                </a:lnTo>
                <a:lnTo>
                  <a:pt x="1416" y="5465"/>
                </a:lnTo>
                <a:lnTo>
                  <a:pt x="1344" y="5516"/>
                </a:lnTo>
                <a:lnTo>
                  <a:pt x="1292" y="5482"/>
                </a:lnTo>
                <a:lnTo>
                  <a:pt x="1236" y="5417"/>
                </a:lnTo>
                <a:lnTo>
                  <a:pt x="1168" y="5381"/>
                </a:lnTo>
                <a:lnTo>
                  <a:pt x="1085" y="5389"/>
                </a:lnTo>
                <a:lnTo>
                  <a:pt x="1040" y="5330"/>
                </a:lnTo>
                <a:lnTo>
                  <a:pt x="971" y="5336"/>
                </a:lnTo>
                <a:lnTo>
                  <a:pt x="876" y="5321"/>
                </a:lnTo>
                <a:lnTo>
                  <a:pt x="803" y="5293"/>
                </a:lnTo>
                <a:lnTo>
                  <a:pt x="753" y="5237"/>
                </a:lnTo>
                <a:lnTo>
                  <a:pt x="699" y="5206"/>
                </a:lnTo>
                <a:lnTo>
                  <a:pt x="650" y="5176"/>
                </a:lnTo>
                <a:lnTo>
                  <a:pt x="648" y="5149"/>
                </a:lnTo>
                <a:lnTo>
                  <a:pt x="680" y="5135"/>
                </a:lnTo>
                <a:lnTo>
                  <a:pt x="696" y="5090"/>
                </a:lnTo>
                <a:lnTo>
                  <a:pt x="705" y="5059"/>
                </a:lnTo>
                <a:lnTo>
                  <a:pt x="695" y="5016"/>
                </a:lnTo>
                <a:lnTo>
                  <a:pt x="732" y="4994"/>
                </a:lnTo>
                <a:lnTo>
                  <a:pt x="794" y="4982"/>
                </a:lnTo>
                <a:lnTo>
                  <a:pt x="734" y="4930"/>
                </a:lnTo>
                <a:lnTo>
                  <a:pt x="818" y="4892"/>
                </a:lnTo>
                <a:lnTo>
                  <a:pt x="834" y="4852"/>
                </a:lnTo>
                <a:lnTo>
                  <a:pt x="824" y="4814"/>
                </a:lnTo>
                <a:lnTo>
                  <a:pt x="825" y="4774"/>
                </a:lnTo>
                <a:lnTo>
                  <a:pt x="825" y="4750"/>
                </a:lnTo>
                <a:lnTo>
                  <a:pt x="836" y="4717"/>
                </a:lnTo>
                <a:lnTo>
                  <a:pt x="809" y="4702"/>
                </a:lnTo>
                <a:lnTo>
                  <a:pt x="777" y="4705"/>
                </a:lnTo>
                <a:lnTo>
                  <a:pt x="746" y="4691"/>
                </a:lnTo>
                <a:lnTo>
                  <a:pt x="707" y="4688"/>
                </a:lnTo>
                <a:lnTo>
                  <a:pt x="690" y="4667"/>
                </a:lnTo>
                <a:lnTo>
                  <a:pt x="671" y="4640"/>
                </a:lnTo>
                <a:lnTo>
                  <a:pt x="629" y="4630"/>
                </a:lnTo>
                <a:lnTo>
                  <a:pt x="590" y="4627"/>
                </a:lnTo>
                <a:lnTo>
                  <a:pt x="555" y="4588"/>
                </a:lnTo>
                <a:lnTo>
                  <a:pt x="500" y="4552"/>
                </a:lnTo>
                <a:lnTo>
                  <a:pt x="449" y="4526"/>
                </a:lnTo>
                <a:lnTo>
                  <a:pt x="459" y="4475"/>
                </a:lnTo>
                <a:lnTo>
                  <a:pt x="429" y="4427"/>
                </a:lnTo>
                <a:lnTo>
                  <a:pt x="399" y="4421"/>
                </a:lnTo>
                <a:lnTo>
                  <a:pt x="354" y="4451"/>
                </a:lnTo>
                <a:lnTo>
                  <a:pt x="290" y="4451"/>
                </a:lnTo>
                <a:lnTo>
                  <a:pt x="269" y="4412"/>
                </a:lnTo>
                <a:lnTo>
                  <a:pt x="255" y="4364"/>
                </a:lnTo>
                <a:lnTo>
                  <a:pt x="306" y="4346"/>
                </a:lnTo>
                <a:lnTo>
                  <a:pt x="350" y="4327"/>
                </a:lnTo>
                <a:lnTo>
                  <a:pt x="329" y="4291"/>
                </a:lnTo>
                <a:lnTo>
                  <a:pt x="297" y="4270"/>
                </a:lnTo>
                <a:lnTo>
                  <a:pt x="290" y="4237"/>
                </a:lnTo>
                <a:lnTo>
                  <a:pt x="276" y="4214"/>
                </a:lnTo>
                <a:lnTo>
                  <a:pt x="251" y="4183"/>
                </a:lnTo>
                <a:lnTo>
                  <a:pt x="230" y="4159"/>
                </a:lnTo>
                <a:lnTo>
                  <a:pt x="219" y="4124"/>
                </a:lnTo>
                <a:lnTo>
                  <a:pt x="233" y="4076"/>
                </a:lnTo>
                <a:lnTo>
                  <a:pt x="209" y="4045"/>
                </a:lnTo>
                <a:lnTo>
                  <a:pt x="165" y="4025"/>
                </a:lnTo>
                <a:lnTo>
                  <a:pt x="87" y="4006"/>
                </a:lnTo>
                <a:lnTo>
                  <a:pt x="29" y="3979"/>
                </a:lnTo>
                <a:lnTo>
                  <a:pt x="27" y="3866"/>
                </a:lnTo>
                <a:lnTo>
                  <a:pt x="0" y="3812"/>
                </a:lnTo>
                <a:lnTo>
                  <a:pt x="20" y="3743"/>
                </a:lnTo>
                <a:lnTo>
                  <a:pt x="21" y="3671"/>
                </a:lnTo>
                <a:lnTo>
                  <a:pt x="33" y="3617"/>
                </a:lnTo>
                <a:lnTo>
                  <a:pt x="47" y="3568"/>
                </a:lnTo>
                <a:lnTo>
                  <a:pt x="62" y="3545"/>
                </a:lnTo>
                <a:lnTo>
                  <a:pt x="123" y="3530"/>
                </a:lnTo>
                <a:lnTo>
                  <a:pt x="161" y="3524"/>
                </a:lnTo>
                <a:lnTo>
                  <a:pt x="158" y="3484"/>
                </a:lnTo>
                <a:lnTo>
                  <a:pt x="76" y="3428"/>
                </a:lnTo>
                <a:lnTo>
                  <a:pt x="99" y="3377"/>
                </a:lnTo>
                <a:lnTo>
                  <a:pt x="139" y="3314"/>
                </a:lnTo>
                <a:lnTo>
                  <a:pt x="166" y="3272"/>
                </a:lnTo>
                <a:lnTo>
                  <a:pt x="204" y="3204"/>
                </a:lnTo>
                <a:lnTo>
                  <a:pt x="252" y="3149"/>
                </a:lnTo>
                <a:lnTo>
                  <a:pt x="273" y="3074"/>
                </a:lnTo>
                <a:lnTo>
                  <a:pt x="237" y="3029"/>
                </a:lnTo>
                <a:lnTo>
                  <a:pt x="202" y="3002"/>
                </a:lnTo>
                <a:lnTo>
                  <a:pt x="189" y="2963"/>
                </a:lnTo>
                <a:lnTo>
                  <a:pt x="216" y="2904"/>
                </a:lnTo>
                <a:lnTo>
                  <a:pt x="174" y="2790"/>
                </a:lnTo>
                <a:lnTo>
                  <a:pt x="165" y="2693"/>
                </a:lnTo>
                <a:lnTo>
                  <a:pt x="183" y="2618"/>
                </a:lnTo>
                <a:lnTo>
                  <a:pt x="132" y="2514"/>
                </a:lnTo>
                <a:lnTo>
                  <a:pt x="172" y="2330"/>
                </a:lnTo>
                <a:lnTo>
                  <a:pt x="99" y="2240"/>
                </a:lnTo>
                <a:lnTo>
                  <a:pt x="106" y="2180"/>
                </a:lnTo>
                <a:lnTo>
                  <a:pt x="117" y="2064"/>
                </a:lnTo>
                <a:lnTo>
                  <a:pt x="142" y="2012"/>
                </a:lnTo>
                <a:lnTo>
                  <a:pt x="180" y="1965"/>
                </a:lnTo>
                <a:lnTo>
                  <a:pt x="183" y="1928"/>
                </a:lnTo>
                <a:lnTo>
                  <a:pt x="228" y="1934"/>
                </a:lnTo>
                <a:lnTo>
                  <a:pt x="272" y="1945"/>
                </a:lnTo>
                <a:lnTo>
                  <a:pt x="312" y="1910"/>
                </a:lnTo>
                <a:lnTo>
                  <a:pt x="366" y="1939"/>
                </a:lnTo>
                <a:lnTo>
                  <a:pt x="380" y="1963"/>
                </a:lnTo>
                <a:lnTo>
                  <a:pt x="365" y="2002"/>
                </a:lnTo>
                <a:lnTo>
                  <a:pt x="428" y="2030"/>
                </a:lnTo>
                <a:lnTo>
                  <a:pt x="558" y="2066"/>
                </a:lnTo>
                <a:lnTo>
                  <a:pt x="659" y="2134"/>
                </a:lnTo>
                <a:lnTo>
                  <a:pt x="768" y="2219"/>
                </a:lnTo>
                <a:lnTo>
                  <a:pt x="890" y="2309"/>
                </a:lnTo>
                <a:lnTo>
                  <a:pt x="926" y="2410"/>
                </a:lnTo>
                <a:lnTo>
                  <a:pt x="924" y="2488"/>
                </a:lnTo>
                <a:lnTo>
                  <a:pt x="872" y="2557"/>
                </a:lnTo>
                <a:lnTo>
                  <a:pt x="795" y="2602"/>
                </a:lnTo>
                <a:lnTo>
                  <a:pt x="645" y="2585"/>
                </a:lnTo>
                <a:lnTo>
                  <a:pt x="524" y="2537"/>
                </a:lnTo>
                <a:lnTo>
                  <a:pt x="420" y="2486"/>
                </a:lnTo>
                <a:lnTo>
                  <a:pt x="338" y="2435"/>
                </a:lnTo>
                <a:lnTo>
                  <a:pt x="332" y="2456"/>
                </a:lnTo>
                <a:lnTo>
                  <a:pt x="386" y="2525"/>
                </a:lnTo>
                <a:lnTo>
                  <a:pt x="414" y="2566"/>
                </a:lnTo>
                <a:lnTo>
                  <a:pt x="494" y="2641"/>
                </a:lnTo>
                <a:lnTo>
                  <a:pt x="495" y="2699"/>
                </a:lnTo>
                <a:lnTo>
                  <a:pt x="471" y="2725"/>
                </a:lnTo>
                <a:lnTo>
                  <a:pt x="489" y="2758"/>
                </a:lnTo>
                <a:lnTo>
                  <a:pt x="488" y="2819"/>
                </a:lnTo>
                <a:lnTo>
                  <a:pt x="519" y="2881"/>
                </a:lnTo>
                <a:lnTo>
                  <a:pt x="567" y="2897"/>
                </a:lnTo>
                <a:lnTo>
                  <a:pt x="608" y="2957"/>
                </a:lnTo>
                <a:lnTo>
                  <a:pt x="684" y="2968"/>
                </a:lnTo>
                <a:lnTo>
                  <a:pt x="689" y="2880"/>
                </a:lnTo>
                <a:lnTo>
                  <a:pt x="648" y="2786"/>
                </a:lnTo>
                <a:lnTo>
                  <a:pt x="722" y="2720"/>
                </a:lnTo>
                <a:lnTo>
                  <a:pt x="811" y="2761"/>
                </a:lnTo>
                <a:lnTo>
                  <a:pt x="901" y="2794"/>
                </a:lnTo>
                <a:lnTo>
                  <a:pt x="892" y="2670"/>
                </a:lnTo>
                <a:lnTo>
                  <a:pt x="958" y="2585"/>
                </a:lnTo>
                <a:lnTo>
                  <a:pt x="1040" y="2509"/>
                </a:lnTo>
                <a:lnTo>
                  <a:pt x="1089" y="2459"/>
                </a:lnTo>
                <a:lnTo>
                  <a:pt x="1153" y="2543"/>
                </a:lnTo>
                <a:lnTo>
                  <a:pt x="1202" y="2476"/>
                </a:lnTo>
                <a:lnTo>
                  <a:pt x="1153" y="2417"/>
                </a:lnTo>
                <a:lnTo>
                  <a:pt x="1153" y="2324"/>
                </a:lnTo>
                <a:lnTo>
                  <a:pt x="1186" y="2241"/>
                </a:lnTo>
                <a:lnTo>
                  <a:pt x="1137" y="2191"/>
                </a:lnTo>
                <a:lnTo>
                  <a:pt x="1159" y="2113"/>
                </a:lnTo>
                <a:lnTo>
                  <a:pt x="1244" y="2132"/>
                </a:lnTo>
                <a:lnTo>
                  <a:pt x="1337" y="2175"/>
                </a:lnTo>
                <a:lnTo>
                  <a:pt x="1358" y="2249"/>
                </a:lnTo>
                <a:lnTo>
                  <a:pt x="1309" y="2308"/>
                </a:lnTo>
                <a:lnTo>
                  <a:pt x="1244" y="2316"/>
                </a:lnTo>
                <a:lnTo>
                  <a:pt x="1276" y="2383"/>
                </a:lnTo>
                <a:lnTo>
                  <a:pt x="1316" y="2425"/>
                </a:lnTo>
                <a:lnTo>
                  <a:pt x="1397" y="2401"/>
                </a:lnTo>
                <a:lnTo>
                  <a:pt x="1431" y="2308"/>
                </a:lnTo>
                <a:lnTo>
                  <a:pt x="1520" y="2215"/>
                </a:lnTo>
                <a:lnTo>
                  <a:pt x="1651" y="2148"/>
                </a:lnTo>
                <a:lnTo>
                  <a:pt x="1723" y="2064"/>
                </a:lnTo>
                <a:lnTo>
                  <a:pt x="1805" y="2047"/>
                </a:lnTo>
                <a:lnTo>
                  <a:pt x="1789" y="2174"/>
                </a:lnTo>
                <a:lnTo>
                  <a:pt x="1854" y="2191"/>
                </a:lnTo>
                <a:lnTo>
                  <a:pt x="1928" y="2157"/>
                </a:lnTo>
                <a:lnTo>
                  <a:pt x="2051" y="2072"/>
                </a:lnTo>
                <a:lnTo>
                  <a:pt x="2139" y="2064"/>
                </a:lnTo>
                <a:lnTo>
                  <a:pt x="2203" y="2115"/>
                </a:lnTo>
                <a:lnTo>
                  <a:pt x="2238" y="2061"/>
                </a:lnTo>
                <a:lnTo>
                  <a:pt x="2191" y="1970"/>
                </a:lnTo>
                <a:lnTo>
                  <a:pt x="2082" y="1869"/>
                </a:lnTo>
                <a:lnTo>
                  <a:pt x="2116" y="1808"/>
                </a:lnTo>
                <a:lnTo>
                  <a:pt x="2185" y="1859"/>
                </a:lnTo>
                <a:lnTo>
                  <a:pt x="2256" y="1928"/>
                </a:lnTo>
                <a:lnTo>
                  <a:pt x="2338" y="1929"/>
                </a:lnTo>
                <a:lnTo>
                  <a:pt x="2413" y="1956"/>
                </a:lnTo>
                <a:lnTo>
                  <a:pt x="2490" y="1989"/>
                </a:lnTo>
                <a:lnTo>
                  <a:pt x="2553" y="2052"/>
                </a:lnTo>
                <a:lnTo>
                  <a:pt x="2652" y="2090"/>
                </a:lnTo>
                <a:lnTo>
                  <a:pt x="2682" y="2147"/>
                </a:lnTo>
                <a:lnTo>
                  <a:pt x="2743" y="2223"/>
                </a:lnTo>
                <a:lnTo>
                  <a:pt x="2792" y="2115"/>
                </a:lnTo>
                <a:lnTo>
                  <a:pt x="2739" y="2072"/>
                </a:lnTo>
                <a:lnTo>
                  <a:pt x="2722" y="2016"/>
                </a:lnTo>
                <a:lnTo>
                  <a:pt x="2693" y="1972"/>
                </a:lnTo>
                <a:lnTo>
                  <a:pt x="2646" y="1938"/>
                </a:lnTo>
                <a:lnTo>
                  <a:pt x="2660" y="1881"/>
                </a:lnTo>
                <a:lnTo>
                  <a:pt x="2677" y="1779"/>
                </a:lnTo>
                <a:lnTo>
                  <a:pt x="2623" y="1650"/>
                </a:lnTo>
                <a:lnTo>
                  <a:pt x="2709" y="1552"/>
                </a:lnTo>
                <a:lnTo>
                  <a:pt x="2784" y="1426"/>
                </a:lnTo>
                <a:lnTo>
                  <a:pt x="2800" y="1250"/>
                </a:lnTo>
                <a:lnTo>
                  <a:pt x="2877" y="1131"/>
                </a:lnTo>
                <a:lnTo>
                  <a:pt x="2962" y="1176"/>
                </a:lnTo>
                <a:lnTo>
                  <a:pt x="2961" y="1238"/>
                </a:lnTo>
                <a:lnTo>
                  <a:pt x="3048" y="1361"/>
                </a:lnTo>
                <a:lnTo>
                  <a:pt x="3000" y="1560"/>
                </a:lnTo>
                <a:lnTo>
                  <a:pt x="2971" y="1611"/>
                </a:lnTo>
                <a:lnTo>
                  <a:pt x="3027" y="1689"/>
                </a:lnTo>
                <a:lnTo>
                  <a:pt x="3039" y="1793"/>
                </a:lnTo>
                <a:lnTo>
                  <a:pt x="3010" y="1854"/>
                </a:lnTo>
                <a:lnTo>
                  <a:pt x="3044" y="2005"/>
                </a:lnTo>
                <a:lnTo>
                  <a:pt x="3024" y="2070"/>
                </a:lnTo>
                <a:lnTo>
                  <a:pt x="3085" y="2132"/>
                </a:lnTo>
                <a:lnTo>
                  <a:pt x="3092" y="2249"/>
                </a:lnTo>
                <a:lnTo>
                  <a:pt x="3036" y="2351"/>
                </a:lnTo>
                <a:lnTo>
                  <a:pt x="2946" y="2442"/>
                </a:lnTo>
                <a:lnTo>
                  <a:pt x="2874" y="2495"/>
                </a:lnTo>
                <a:lnTo>
                  <a:pt x="2865" y="2518"/>
                </a:lnTo>
                <a:lnTo>
                  <a:pt x="2877" y="2553"/>
                </a:lnTo>
                <a:lnTo>
                  <a:pt x="2932" y="2561"/>
                </a:lnTo>
                <a:lnTo>
                  <a:pt x="2997" y="2561"/>
                </a:lnTo>
                <a:lnTo>
                  <a:pt x="3016" y="2498"/>
                </a:lnTo>
                <a:lnTo>
                  <a:pt x="3109" y="2442"/>
                </a:lnTo>
                <a:lnTo>
                  <a:pt x="3165" y="2324"/>
                </a:lnTo>
                <a:lnTo>
                  <a:pt x="3182" y="2249"/>
                </a:lnTo>
                <a:lnTo>
                  <a:pt x="3149" y="2148"/>
                </a:lnTo>
                <a:lnTo>
                  <a:pt x="3182" y="2115"/>
                </a:lnTo>
                <a:lnTo>
                  <a:pt x="3252" y="2082"/>
                </a:lnTo>
                <a:lnTo>
                  <a:pt x="3231" y="2040"/>
                </a:lnTo>
                <a:lnTo>
                  <a:pt x="3114" y="2073"/>
                </a:lnTo>
                <a:lnTo>
                  <a:pt x="3117" y="1972"/>
                </a:lnTo>
                <a:lnTo>
                  <a:pt x="3126" y="1837"/>
                </a:lnTo>
                <a:lnTo>
                  <a:pt x="3134" y="1762"/>
                </a:lnTo>
                <a:lnTo>
                  <a:pt x="3064" y="1605"/>
                </a:lnTo>
                <a:lnTo>
                  <a:pt x="3092" y="1560"/>
                </a:lnTo>
                <a:lnTo>
                  <a:pt x="3117" y="1460"/>
                </a:lnTo>
                <a:lnTo>
                  <a:pt x="3165" y="1418"/>
                </a:lnTo>
                <a:lnTo>
                  <a:pt x="3171" y="1346"/>
                </a:lnTo>
                <a:lnTo>
                  <a:pt x="3145" y="1271"/>
                </a:lnTo>
                <a:lnTo>
                  <a:pt x="3126" y="1239"/>
                </a:lnTo>
                <a:lnTo>
                  <a:pt x="3162" y="1226"/>
                </a:lnTo>
                <a:lnTo>
                  <a:pt x="3220" y="1331"/>
                </a:lnTo>
                <a:lnTo>
                  <a:pt x="3238" y="1419"/>
                </a:lnTo>
                <a:lnTo>
                  <a:pt x="3208" y="1484"/>
                </a:lnTo>
                <a:lnTo>
                  <a:pt x="3216" y="1547"/>
                </a:lnTo>
                <a:lnTo>
                  <a:pt x="3213" y="1611"/>
                </a:lnTo>
                <a:lnTo>
                  <a:pt x="3270" y="1643"/>
                </a:lnTo>
                <a:lnTo>
                  <a:pt x="3327" y="1652"/>
                </a:lnTo>
                <a:lnTo>
                  <a:pt x="3406" y="1707"/>
                </a:lnTo>
                <a:lnTo>
                  <a:pt x="3427" y="1667"/>
                </a:lnTo>
                <a:lnTo>
                  <a:pt x="3369" y="1626"/>
                </a:lnTo>
                <a:lnTo>
                  <a:pt x="3292" y="1593"/>
                </a:lnTo>
                <a:lnTo>
                  <a:pt x="3264" y="1541"/>
                </a:lnTo>
                <a:lnTo>
                  <a:pt x="3258" y="1494"/>
                </a:lnTo>
                <a:lnTo>
                  <a:pt x="3288" y="1469"/>
                </a:lnTo>
                <a:lnTo>
                  <a:pt x="3328" y="1478"/>
                </a:lnTo>
                <a:lnTo>
                  <a:pt x="3363" y="1512"/>
                </a:lnTo>
                <a:lnTo>
                  <a:pt x="3402" y="1487"/>
                </a:lnTo>
                <a:lnTo>
                  <a:pt x="3363" y="1457"/>
                </a:lnTo>
                <a:lnTo>
                  <a:pt x="3361" y="1419"/>
                </a:lnTo>
                <a:lnTo>
                  <a:pt x="3310" y="1403"/>
                </a:lnTo>
                <a:lnTo>
                  <a:pt x="3354" y="1350"/>
                </a:lnTo>
                <a:lnTo>
                  <a:pt x="3409" y="1356"/>
                </a:lnTo>
                <a:lnTo>
                  <a:pt x="3477" y="1397"/>
                </a:lnTo>
                <a:lnTo>
                  <a:pt x="3565" y="1469"/>
                </a:lnTo>
                <a:lnTo>
                  <a:pt x="3636" y="1550"/>
                </a:lnTo>
                <a:lnTo>
                  <a:pt x="3690" y="1541"/>
                </a:lnTo>
                <a:lnTo>
                  <a:pt x="3696" y="1493"/>
                </a:lnTo>
                <a:lnTo>
                  <a:pt x="3676" y="1445"/>
                </a:lnTo>
                <a:lnTo>
                  <a:pt x="3585" y="1379"/>
                </a:lnTo>
                <a:lnTo>
                  <a:pt x="3582" y="1324"/>
                </a:lnTo>
                <a:lnTo>
                  <a:pt x="3565" y="1149"/>
                </a:lnTo>
                <a:lnTo>
                  <a:pt x="3651" y="1106"/>
                </a:lnTo>
                <a:lnTo>
                  <a:pt x="3756" y="1116"/>
                </a:lnTo>
                <a:lnTo>
                  <a:pt x="3886" y="1077"/>
                </a:lnTo>
                <a:lnTo>
                  <a:pt x="3988" y="1039"/>
                </a:lnTo>
                <a:lnTo>
                  <a:pt x="3914" y="964"/>
                </a:lnTo>
                <a:lnTo>
                  <a:pt x="3908" y="881"/>
                </a:lnTo>
                <a:lnTo>
                  <a:pt x="3924" y="804"/>
                </a:lnTo>
                <a:lnTo>
                  <a:pt x="3996" y="713"/>
                </a:lnTo>
                <a:lnTo>
                  <a:pt x="4056" y="717"/>
                </a:lnTo>
                <a:lnTo>
                  <a:pt x="4104" y="674"/>
                </a:lnTo>
                <a:lnTo>
                  <a:pt x="4218" y="611"/>
                </a:lnTo>
                <a:lnTo>
                  <a:pt x="4314" y="576"/>
                </a:lnTo>
                <a:lnTo>
                  <a:pt x="4399" y="548"/>
                </a:lnTo>
                <a:lnTo>
                  <a:pt x="4363" y="510"/>
                </a:lnTo>
                <a:lnTo>
                  <a:pt x="4413" y="473"/>
                </a:lnTo>
                <a:lnTo>
                  <a:pt x="4495" y="452"/>
                </a:lnTo>
                <a:lnTo>
                  <a:pt x="4566" y="416"/>
                </a:lnTo>
                <a:lnTo>
                  <a:pt x="4647" y="402"/>
                </a:lnTo>
                <a:lnTo>
                  <a:pt x="4657" y="449"/>
                </a:lnTo>
                <a:lnTo>
                  <a:pt x="4620" y="504"/>
                </a:lnTo>
                <a:lnTo>
                  <a:pt x="4701" y="485"/>
                </a:lnTo>
                <a:lnTo>
                  <a:pt x="4773" y="434"/>
                </a:lnTo>
                <a:lnTo>
                  <a:pt x="4762" y="360"/>
                </a:lnTo>
                <a:lnTo>
                  <a:pt x="4812" y="359"/>
                </a:lnTo>
                <a:lnTo>
                  <a:pt x="4887" y="372"/>
                </a:lnTo>
                <a:lnTo>
                  <a:pt x="4947" y="344"/>
                </a:lnTo>
                <a:lnTo>
                  <a:pt x="4917" y="279"/>
                </a:lnTo>
                <a:lnTo>
                  <a:pt x="4929" y="234"/>
                </a:lnTo>
                <a:lnTo>
                  <a:pt x="4969" y="141"/>
                </a:lnTo>
                <a:lnTo>
                  <a:pt x="5061" y="54"/>
                </a:lnTo>
                <a:lnTo>
                  <a:pt x="5143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" name="Freeform 6">
            <a:extLst>
              <a:ext uri="{FF2B5EF4-FFF2-40B4-BE49-F238E27FC236}">
                <a16:creationId xmlns:a16="http://schemas.microsoft.com/office/drawing/2014/main" id="{9C5A0F40-DFAD-4501-A6AD-19ECF24C66BB}"/>
              </a:ext>
            </a:extLst>
          </p:cNvPr>
          <p:cNvSpPr>
            <a:spLocks/>
          </p:cNvSpPr>
          <p:nvPr/>
        </p:nvSpPr>
        <p:spPr bwMode="auto">
          <a:xfrm>
            <a:off x="8755663" y="2697008"/>
            <a:ext cx="785051" cy="421423"/>
          </a:xfrm>
          <a:custGeom>
            <a:avLst/>
            <a:gdLst>
              <a:gd name="T0" fmla="*/ 2147483647 w 2709"/>
              <a:gd name="T1" fmla="*/ 2147483647 h 1449"/>
              <a:gd name="T2" fmla="*/ 2147483647 w 2709"/>
              <a:gd name="T3" fmla="*/ 2147483647 h 1449"/>
              <a:gd name="T4" fmla="*/ 2147483647 w 2709"/>
              <a:gd name="T5" fmla="*/ 2147483647 h 1449"/>
              <a:gd name="T6" fmla="*/ 2147483647 w 2709"/>
              <a:gd name="T7" fmla="*/ 2147483647 h 1449"/>
              <a:gd name="T8" fmla="*/ 2147483647 w 2709"/>
              <a:gd name="T9" fmla="*/ 2147483647 h 1449"/>
              <a:gd name="T10" fmla="*/ 2147483647 w 2709"/>
              <a:gd name="T11" fmla="*/ 2147483647 h 1449"/>
              <a:gd name="T12" fmla="*/ 2147483647 w 2709"/>
              <a:gd name="T13" fmla="*/ 2147483647 h 1449"/>
              <a:gd name="T14" fmla="*/ 2147483647 w 2709"/>
              <a:gd name="T15" fmla="*/ 2147483647 h 1449"/>
              <a:gd name="T16" fmla="*/ 2147483647 w 2709"/>
              <a:gd name="T17" fmla="*/ 2147483647 h 1449"/>
              <a:gd name="T18" fmla="*/ 2147483647 w 2709"/>
              <a:gd name="T19" fmla="*/ 2147483647 h 1449"/>
              <a:gd name="T20" fmla="*/ 2147483647 w 2709"/>
              <a:gd name="T21" fmla="*/ 2147483647 h 1449"/>
              <a:gd name="T22" fmla="*/ 2147483647 w 2709"/>
              <a:gd name="T23" fmla="*/ 2147483647 h 1449"/>
              <a:gd name="T24" fmla="*/ 2147483647 w 2709"/>
              <a:gd name="T25" fmla="*/ 2147483647 h 1449"/>
              <a:gd name="T26" fmla="*/ 2147483647 w 2709"/>
              <a:gd name="T27" fmla="*/ 2147483647 h 1449"/>
              <a:gd name="T28" fmla="*/ 2147483647 w 2709"/>
              <a:gd name="T29" fmla="*/ 2147483647 h 1449"/>
              <a:gd name="T30" fmla="*/ 2147483647 w 2709"/>
              <a:gd name="T31" fmla="*/ 2147483647 h 1449"/>
              <a:gd name="T32" fmla="*/ 2147483647 w 2709"/>
              <a:gd name="T33" fmla="*/ 2147483647 h 1449"/>
              <a:gd name="T34" fmla="*/ 2147483647 w 2709"/>
              <a:gd name="T35" fmla="*/ 2147483647 h 1449"/>
              <a:gd name="T36" fmla="*/ 2147483647 w 2709"/>
              <a:gd name="T37" fmla="*/ 2147483647 h 1449"/>
              <a:gd name="T38" fmla="*/ 2147483647 w 2709"/>
              <a:gd name="T39" fmla="*/ 2147483647 h 1449"/>
              <a:gd name="T40" fmla="*/ 2147483647 w 2709"/>
              <a:gd name="T41" fmla="*/ 2147483647 h 1449"/>
              <a:gd name="T42" fmla="*/ 2147483647 w 2709"/>
              <a:gd name="T43" fmla="*/ 2147483647 h 1449"/>
              <a:gd name="T44" fmla="*/ 2147483647 w 2709"/>
              <a:gd name="T45" fmla="*/ 2147483647 h 1449"/>
              <a:gd name="T46" fmla="*/ 2147483647 w 2709"/>
              <a:gd name="T47" fmla="*/ 2147483647 h 1449"/>
              <a:gd name="T48" fmla="*/ 2147483647 w 2709"/>
              <a:gd name="T49" fmla="*/ 2147483647 h 1449"/>
              <a:gd name="T50" fmla="*/ 2147483647 w 2709"/>
              <a:gd name="T51" fmla="*/ 2147483647 h 1449"/>
              <a:gd name="T52" fmla="*/ 2147483647 w 2709"/>
              <a:gd name="T53" fmla="*/ 2147483647 h 1449"/>
              <a:gd name="T54" fmla="*/ 2147483647 w 2709"/>
              <a:gd name="T55" fmla="*/ 2147483647 h 1449"/>
              <a:gd name="T56" fmla="*/ 2147483647 w 2709"/>
              <a:gd name="T57" fmla="*/ 2147483647 h 1449"/>
              <a:gd name="T58" fmla="*/ 2147483647 w 2709"/>
              <a:gd name="T59" fmla="*/ 2147483647 h 1449"/>
              <a:gd name="T60" fmla="*/ 2147483647 w 2709"/>
              <a:gd name="T61" fmla="*/ 2147483647 h 1449"/>
              <a:gd name="T62" fmla="*/ 2147483647 w 2709"/>
              <a:gd name="T63" fmla="*/ 2147483647 h 1449"/>
              <a:gd name="T64" fmla="*/ 2147483647 w 2709"/>
              <a:gd name="T65" fmla="*/ 2147483647 h 1449"/>
              <a:gd name="T66" fmla="*/ 2147483647 w 2709"/>
              <a:gd name="T67" fmla="*/ 2147483647 h 1449"/>
              <a:gd name="T68" fmla="*/ 2147483647 w 2709"/>
              <a:gd name="T69" fmla="*/ 2147483647 h 1449"/>
              <a:gd name="T70" fmla="*/ 2147483647 w 2709"/>
              <a:gd name="T71" fmla="*/ 2147483647 h 1449"/>
              <a:gd name="T72" fmla="*/ 2147483647 w 2709"/>
              <a:gd name="T73" fmla="*/ 2147483647 h 1449"/>
              <a:gd name="T74" fmla="*/ 2147483647 w 2709"/>
              <a:gd name="T75" fmla="*/ 2147483647 h 1449"/>
              <a:gd name="T76" fmla="*/ 2147483647 w 2709"/>
              <a:gd name="T77" fmla="*/ 2147483647 h 1449"/>
              <a:gd name="T78" fmla="*/ 2147483647 w 2709"/>
              <a:gd name="T79" fmla="*/ 2147483647 h 1449"/>
              <a:gd name="T80" fmla="*/ 2147483647 w 2709"/>
              <a:gd name="T81" fmla="*/ 2147483647 h 1449"/>
              <a:gd name="T82" fmla="*/ 2147483647 w 2709"/>
              <a:gd name="T83" fmla="*/ 2147483647 h 1449"/>
              <a:gd name="T84" fmla="*/ 2147483647 w 2709"/>
              <a:gd name="T85" fmla="*/ 2147483647 h 1449"/>
              <a:gd name="T86" fmla="*/ 2147483647 w 2709"/>
              <a:gd name="T87" fmla="*/ 2147483647 h 1449"/>
              <a:gd name="T88" fmla="*/ 2147483647 w 2709"/>
              <a:gd name="T89" fmla="*/ 2147483647 h 1449"/>
              <a:gd name="T90" fmla="*/ 2147483647 w 2709"/>
              <a:gd name="T91" fmla="*/ 2147483647 h 1449"/>
              <a:gd name="T92" fmla="*/ 2147483647 w 2709"/>
              <a:gd name="T93" fmla="*/ 2147483647 h 1449"/>
              <a:gd name="T94" fmla="*/ 2147483647 w 2709"/>
              <a:gd name="T95" fmla="*/ 2147483647 h 1449"/>
              <a:gd name="T96" fmla="*/ 2147483647 w 2709"/>
              <a:gd name="T97" fmla="*/ 2147483647 h 1449"/>
              <a:gd name="T98" fmla="*/ 2147483647 w 2709"/>
              <a:gd name="T99" fmla="*/ 2147483647 h 1449"/>
              <a:gd name="T100" fmla="*/ 2147483647 w 2709"/>
              <a:gd name="T101" fmla="*/ 2147483647 h 1449"/>
              <a:gd name="T102" fmla="*/ 2147483647 w 2709"/>
              <a:gd name="T103" fmla="*/ 2147483647 h 1449"/>
              <a:gd name="T104" fmla="*/ 2147483647 w 2709"/>
              <a:gd name="T105" fmla="*/ 2147483647 h 1449"/>
              <a:gd name="T106" fmla="*/ 2147483647 w 2709"/>
              <a:gd name="T107" fmla="*/ 2147483647 h 1449"/>
              <a:gd name="T108" fmla="*/ 2147483647 w 2709"/>
              <a:gd name="T109" fmla="*/ 2147483647 h 144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09"/>
              <a:gd name="T166" fmla="*/ 0 h 1449"/>
              <a:gd name="T167" fmla="*/ 2709 w 2709"/>
              <a:gd name="T168" fmla="*/ 1449 h 144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09" h="1449">
                <a:moveTo>
                  <a:pt x="312" y="444"/>
                </a:moveTo>
                <a:lnTo>
                  <a:pt x="273" y="405"/>
                </a:lnTo>
                <a:lnTo>
                  <a:pt x="210" y="454"/>
                </a:lnTo>
                <a:lnTo>
                  <a:pt x="174" y="495"/>
                </a:lnTo>
                <a:lnTo>
                  <a:pt x="129" y="520"/>
                </a:lnTo>
                <a:lnTo>
                  <a:pt x="134" y="621"/>
                </a:lnTo>
                <a:lnTo>
                  <a:pt x="54" y="553"/>
                </a:lnTo>
                <a:lnTo>
                  <a:pt x="33" y="609"/>
                </a:lnTo>
                <a:lnTo>
                  <a:pt x="9" y="648"/>
                </a:lnTo>
                <a:lnTo>
                  <a:pt x="8" y="688"/>
                </a:lnTo>
                <a:lnTo>
                  <a:pt x="0" y="733"/>
                </a:lnTo>
                <a:lnTo>
                  <a:pt x="24" y="780"/>
                </a:lnTo>
                <a:lnTo>
                  <a:pt x="27" y="820"/>
                </a:lnTo>
                <a:lnTo>
                  <a:pt x="59" y="840"/>
                </a:lnTo>
                <a:lnTo>
                  <a:pt x="117" y="853"/>
                </a:lnTo>
                <a:lnTo>
                  <a:pt x="147" y="909"/>
                </a:lnTo>
                <a:lnTo>
                  <a:pt x="152" y="948"/>
                </a:lnTo>
                <a:lnTo>
                  <a:pt x="170" y="978"/>
                </a:lnTo>
                <a:lnTo>
                  <a:pt x="213" y="934"/>
                </a:lnTo>
                <a:lnTo>
                  <a:pt x="246" y="923"/>
                </a:lnTo>
                <a:lnTo>
                  <a:pt x="308" y="889"/>
                </a:lnTo>
                <a:lnTo>
                  <a:pt x="353" y="906"/>
                </a:lnTo>
                <a:lnTo>
                  <a:pt x="394" y="893"/>
                </a:lnTo>
                <a:lnTo>
                  <a:pt x="423" y="914"/>
                </a:lnTo>
                <a:lnTo>
                  <a:pt x="415" y="949"/>
                </a:lnTo>
                <a:lnTo>
                  <a:pt x="419" y="991"/>
                </a:lnTo>
                <a:lnTo>
                  <a:pt x="444" y="1015"/>
                </a:lnTo>
                <a:lnTo>
                  <a:pt x="440" y="1056"/>
                </a:lnTo>
                <a:lnTo>
                  <a:pt x="403" y="1061"/>
                </a:lnTo>
                <a:lnTo>
                  <a:pt x="353" y="1056"/>
                </a:lnTo>
                <a:lnTo>
                  <a:pt x="316" y="1060"/>
                </a:lnTo>
                <a:lnTo>
                  <a:pt x="299" y="1081"/>
                </a:lnTo>
                <a:lnTo>
                  <a:pt x="295" y="1107"/>
                </a:lnTo>
                <a:lnTo>
                  <a:pt x="248" y="1104"/>
                </a:lnTo>
                <a:lnTo>
                  <a:pt x="248" y="1147"/>
                </a:lnTo>
                <a:lnTo>
                  <a:pt x="290" y="1185"/>
                </a:lnTo>
                <a:lnTo>
                  <a:pt x="317" y="1228"/>
                </a:lnTo>
                <a:lnTo>
                  <a:pt x="332" y="1269"/>
                </a:lnTo>
                <a:lnTo>
                  <a:pt x="374" y="1291"/>
                </a:lnTo>
                <a:lnTo>
                  <a:pt x="407" y="1308"/>
                </a:lnTo>
                <a:lnTo>
                  <a:pt x="390" y="1344"/>
                </a:lnTo>
                <a:lnTo>
                  <a:pt x="387" y="1402"/>
                </a:lnTo>
                <a:lnTo>
                  <a:pt x="416" y="1392"/>
                </a:lnTo>
                <a:lnTo>
                  <a:pt x="435" y="1354"/>
                </a:lnTo>
                <a:lnTo>
                  <a:pt x="481" y="1329"/>
                </a:lnTo>
                <a:lnTo>
                  <a:pt x="527" y="1333"/>
                </a:lnTo>
                <a:lnTo>
                  <a:pt x="551" y="1372"/>
                </a:lnTo>
                <a:lnTo>
                  <a:pt x="593" y="1423"/>
                </a:lnTo>
                <a:lnTo>
                  <a:pt x="644" y="1407"/>
                </a:lnTo>
                <a:lnTo>
                  <a:pt x="647" y="1359"/>
                </a:lnTo>
                <a:lnTo>
                  <a:pt x="654" y="1299"/>
                </a:lnTo>
                <a:lnTo>
                  <a:pt x="630" y="1249"/>
                </a:lnTo>
                <a:lnTo>
                  <a:pt x="644" y="1182"/>
                </a:lnTo>
                <a:lnTo>
                  <a:pt x="632" y="1153"/>
                </a:lnTo>
                <a:lnTo>
                  <a:pt x="642" y="1095"/>
                </a:lnTo>
                <a:lnTo>
                  <a:pt x="678" y="1078"/>
                </a:lnTo>
                <a:lnTo>
                  <a:pt x="709" y="1064"/>
                </a:lnTo>
                <a:lnTo>
                  <a:pt x="749" y="1054"/>
                </a:lnTo>
                <a:lnTo>
                  <a:pt x="792" y="1059"/>
                </a:lnTo>
                <a:lnTo>
                  <a:pt x="767" y="1017"/>
                </a:lnTo>
                <a:lnTo>
                  <a:pt x="819" y="985"/>
                </a:lnTo>
                <a:lnTo>
                  <a:pt x="861" y="941"/>
                </a:lnTo>
                <a:lnTo>
                  <a:pt x="908" y="914"/>
                </a:lnTo>
                <a:lnTo>
                  <a:pt x="957" y="902"/>
                </a:lnTo>
                <a:lnTo>
                  <a:pt x="982" y="927"/>
                </a:lnTo>
                <a:lnTo>
                  <a:pt x="970" y="962"/>
                </a:lnTo>
                <a:lnTo>
                  <a:pt x="957" y="1017"/>
                </a:lnTo>
                <a:lnTo>
                  <a:pt x="1007" y="1021"/>
                </a:lnTo>
                <a:lnTo>
                  <a:pt x="978" y="1090"/>
                </a:lnTo>
                <a:lnTo>
                  <a:pt x="945" y="1137"/>
                </a:lnTo>
                <a:lnTo>
                  <a:pt x="945" y="1171"/>
                </a:lnTo>
                <a:lnTo>
                  <a:pt x="995" y="1201"/>
                </a:lnTo>
                <a:lnTo>
                  <a:pt x="1048" y="1205"/>
                </a:lnTo>
                <a:lnTo>
                  <a:pt x="1107" y="1210"/>
                </a:lnTo>
                <a:lnTo>
                  <a:pt x="1168" y="1188"/>
                </a:lnTo>
                <a:lnTo>
                  <a:pt x="1218" y="1197"/>
                </a:lnTo>
                <a:lnTo>
                  <a:pt x="1251" y="1235"/>
                </a:lnTo>
                <a:lnTo>
                  <a:pt x="1287" y="1266"/>
                </a:lnTo>
                <a:lnTo>
                  <a:pt x="1288" y="1321"/>
                </a:lnTo>
                <a:lnTo>
                  <a:pt x="1320" y="1368"/>
                </a:lnTo>
                <a:lnTo>
                  <a:pt x="1331" y="1404"/>
                </a:lnTo>
                <a:lnTo>
                  <a:pt x="1363" y="1441"/>
                </a:lnTo>
                <a:lnTo>
                  <a:pt x="1417" y="1449"/>
                </a:lnTo>
                <a:lnTo>
                  <a:pt x="1487" y="1419"/>
                </a:lnTo>
                <a:lnTo>
                  <a:pt x="1528" y="1376"/>
                </a:lnTo>
                <a:lnTo>
                  <a:pt x="1574" y="1347"/>
                </a:lnTo>
                <a:lnTo>
                  <a:pt x="1624" y="1304"/>
                </a:lnTo>
                <a:lnTo>
                  <a:pt x="1682" y="1304"/>
                </a:lnTo>
                <a:lnTo>
                  <a:pt x="1744" y="1299"/>
                </a:lnTo>
                <a:lnTo>
                  <a:pt x="1802" y="1253"/>
                </a:lnTo>
                <a:lnTo>
                  <a:pt x="1850" y="1243"/>
                </a:lnTo>
                <a:lnTo>
                  <a:pt x="1877" y="1273"/>
                </a:lnTo>
                <a:lnTo>
                  <a:pt x="1950" y="1287"/>
                </a:lnTo>
                <a:lnTo>
                  <a:pt x="2021" y="1282"/>
                </a:lnTo>
                <a:lnTo>
                  <a:pt x="2103" y="1299"/>
                </a:lnTo>
                <a:lnTo>
                  <a:pt x="2153" y="1308"/>
                </a:lnTo>
                <a:lnTo>
                  <a:pt x="2196" y="1288"/>
                </a:lnTo>
                <a:lnTo>
                  <a:pt x="2237" y="1313"/>
                </a:lnTo>
                <a:lnTo>
                  <a:pt x="2273" y="1243"/>
                </a:lnTo>
                <a:lnTo>
                  <a:pt x="2275" y="1163"/>
                </a:lnTo>
                <a:lnTo>
                  <a:pt x="2229" y="1099"/>
                </a:lnTo>
                <a:lnTo>
                  <a:pt x="2237" y="1065"/>
                </a:lnTo>
                <a:lnTo>
                  <a:pt x="2298" y="1055"/>
                </a:lnTo>
                <a:lnTo>
                  <a:pt x="2344" y="1052"/>
                </a:lnTo>
                <a:lnTo>
                  <a:pt x="2397" y="1067"/>
                </a:lnTo>
                <a:lnTo>
                  <a:pt x="2407" y="993"/>
                </a:lnTo>
                <a:lnTo>
                  <a:pt x="2415" y="911"/>
                </a:lnTo>
                <a:lnTo>
                  <a:pt x="2459" y="861"/>
                </a:lnTo>
                <a:lnTo>
                  <a:pt x="2522" y="897"/>
                </a:lnTo>
                <a:lnTo>
                  <a:pt x="2577" y="895"/>
                </a:lnTo>
                <a:lnTo>
                  <a:pt x="2601" y="833"/>
                </a:lnTo>
                <a:lnTo>
                  <a:pt x="2599" y="781"/>
                </a:lnTo>
                <a:lnTo>
                  <a:pt x="2609" y="748"/>
                </a:lnTo>
                <a:lnTo>
                  <a:pt x="2709" y="673"/>
                </a:lnTo>
                <a:lnTo>
                  <a:pt x="2673" y="628"/>
                </a:lnTo>
                <a:lnTo>
                  <a:pt x="2574" y="637"/>
                </a:lnTo>
                <a:lnTo>
                  <a:pt x="2522" y="571"/>
                </a:lnTo>
                <a:lnTo>
                  <a:pt x="2474" y="498"/>
                </a:lnTo>
                <a:lnTo>
                  <a:pt x="2430" y="496"/>
                </a:lnTo>
                <a:lnTo>
                  <a:pt x="2340" y="483"/>
                </a:lnTo>
                <a:lnTo>
                  <a:pt x="2253" y="523"/>
                </a:lnTo>
                <a:lnTo>
                  <a:pt x="2184" y="430"/>
                </a:lnTo>
                <a:lnTo>
                  <a:pt x="2121" y="331"/>
                </a:lnTo>
                <a:lnTo>
                  <a:pt x="2096" y="256"/>
                </a:lnTo>
                <a:lnTo>
                  <a:pt x="2039" y="193"/>
                </a:lnTo>
                <a:lnTo>
                  <a:pt x="2000" y="106"/>
                </a:lnTo>
                <a:lnTo>
                  <a:pt x="1977" y="141"/>
                </a:lnTo>
                <a:lnTo>
                  <a:pt x="1866" y="184"/>
                </a:lnTo>
                <a:lnTo>
                  <a:pt x="1848" y="228"/>
                </a:lnTo>
                <a:lnTo>
                  <a:pt x="1788" y="237"/>
                </a:lnTo>
                <a:lnTo>
                  <a:pt x="1788" y="154"/>
                </a:lnTo>
                <a:lnTo>
                  <a:pt x="1629" y="130"/>
                </a:lnTo>
                <a:lnTo>
                  <a:pt x="1598" y="30"/>
                </a:lnTo>
                <a:lnTo>
                  <a:pt x="1491" y="0"/>
                </a:lnTo>
                <a:lnTo>
                  <a:pt x="1415" y="46"/>
                </a:lnTo>
                <a:lnTo>
                  <a:pt x="1340" y="81"/>
                </a:lnTo>
                <a:lnTo>
                  <a:pt x="1266" y="85"/>
                </a:lnTo>
                <a:lnTo>
                  <a:pt x="1209" y="133"/>
                </a:lnTo>
                <a:lnTo>
                  <a:pt x="1112" y="151"/>
                </a:lnTo>
                <a:lnTo>
                  <a:pt x="1020" y="147"/>
                </a:lnTo>
                <a:lnTo>
                  <a:pt x="951" y="180"/>
                </a:lnTo>
                <a:lnTo>
                  <a:pt x="977" y="232"/>
                </a:lnTo>
                <a:lnTo>
                  <a:pt x="1017" y="270"/>
                </a:lnTo>
                <a:lnTo>
                  <a:pt x="957" y="277"/>
                </a:lnTo>
                <a:lnTo>
                  <a:pt x="950" y="315"/>
                </a:lnTo>
                <a:lnTo>
                  <a:pt x="951" y="349"/>
                </a:lnTo>
                <a:lnTo>
                  <a:pt x="902" y="384"/>
                </a:lnTo>
                <a:lnTo>
                  <a:pt x="972" y="432"/>
                </a:lnTo>
                <a:lnTo>
                  <a:pt x="993" y="457"/>
                </a:lnTo>
                <a:lnTo>
                  <a:pt x="995" y="490"/>
                </a:lnTo>
                <a:lnTo>
                  <a:pt x="963" y="501"/>
                </a:lnTo>
                <a:lnTo>
                  <a:pt x="927" y="510"/>
                </a:lnTo>
                <a:lnTo>
                  <a:pt x="887" y="496"/>
                </a:lnTo>
                <a:lnTo>
                  <a:pt x="858" y="526"/>
                </a:lnTo>
                <a:lnTo>
                  <a:pt x="812" y="511"/>
                </a:lnTo>
                <a:lnTo>
                  <a:pt x="786" y="472"/>
                </a:lnTo>
                <a:lnTo>
                  <a:pt x="764" y="492"/>
                </a:lnTo>
                <a:lnTo>
                  <a:pt x="720" y="492"/>
                </a:lnTo>
                <a:lnTo>
                  <a:pt x="681" y="522"/>
                </a:lnTo>
                <a:lnTo>
                  <a:pt x="656" y="496"/>
                </a:lnTo>
                <a:lnTo>
                  <a:pt x="554" y="517"/>
                </a:lnTo>
                <a:lnTo>
                  <a:pt x="506" y="519"/>
                </a:lnTo>
                <a:lnTo>
                  <a:pt x="461" y="463"/>
                </a:lnTo>
                <a:lnTo>
                  <a:pt x="381" y="412"/>
                </a:lnTo>
                <a:lnTo>
                  <a:pt x="312" y="44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6" name="Freeform 7">
            <a:extLst>
              <a:ext uri="{FF2B5EF4-FFF2-40B4-BE49-F238E27FC236}">
                <a16:creationId xmlns:a16="http://schemas.microsoft.com/office/drawing/2014/main" id="{BE2EF50A-CE85-442B-BA16-890601A6C330}"/>
              </a:ext>
            </a:extLst>
          </p:cNvPr>
          <p:cNvSpPr>
            <a:spLocks/>
          </p:cNvSpPr>
          <p:nvPr/>
        </p:nvSpPr>
        <p:spPr bwMode="auto">
          <a:xfrm>
            <a:off x="9963827" y="3912001"/>
            <a:ext cx="193714" cy="164832"/>
          </a:xfrm>
          <a:custGeom>
            <a:avLst/>
            <a:gdLst>
              <a:gd name="T0" fmla="*/ 24 w 1063626"/>
              <a:gd name="T1" fmla="*/ 61 h 901451"/>
              <a:gd name="T2" fmla="*/ 12 w 1063626"/>
              <a:gd name="T3" fmla="*/ 47 h 901451"/>
              <a:gd name="T4" fmla="*/ 4 w 1063626"/>
              <a:gd name="T5" fmla="*/ 52 h 901451"/>
              <a:gd name="T6" fmla="*/ 0 w 1063626"/>
              <a:gd name="T7" fmla="*/ 59 h 901451"/>
              <a:gd name="T8" fmla="*/ 1 w 1063626"/>
              <a:gd name="T9" fmla="*/ 68 h 901451"/>
              <a:gd name="T10" fmla="*/ 2 w 1063626"/>
              <a:gd name="T11" fmla="*/ 77 h 901451"/>
              <a:gd name="T12" fmla="*/ 6 w 1063626"/>
              <a:gd name="T13" fmla="*/ 88 h 901451"/>
              <a:gd name="T14" fmla="*/ 14 w 1063626"/>
              <a:gd name="T15" fmla="*/ 88 h 901451"/>
              <a:gd name="T16" fmla="*/ 18 w 1063626"/>
              <a:gd name="T17" fmla="*/ 93 h 901451"/>
              <a:gd name="T18" fmla="*/ 15 w 1063626"/>
              <a:gd name="T19" fmla="*/ 100 h 901451"/>
              <a:gd name="T20" fmla="*/ 17 w 1063626"/>
              <a:gd name="T21" fmla="*/ 106 h 901451"/>
              <a:gd name="T22" fmla="*/ 22 w 1063626"/>
              <a:gd name="T23" fmla="*/ 112 h 901451"/>
              <a:gd name="T24" fmla="*/ 29 w 1063626"/>
              <a:gd name="T25" fmla="*/ 116 h 901451"/>
              <a:gd name="T26" fmla="*/ 37 w 1063626"/>
              <a:gd name="T27" fmla="*/ 115 h 901451"/>
              <a:gd name="T28" fmla="*/ 42 w 1063626"/>
              <a:gd name="T29" fmla="*/ 114 h 901451"/>
              <a:gd name="T30" fmla="*/ 44 w 1063626"/>
              <a:gd name="T31" fmla="*/ 123 h 901451"/>
              <a:gd name="T32" fmla="*/ 53 w 1063626"/>
              <a:gd name="T33" fmla="*/ 126 h 901451"/>
              <a:gd name="T34" fmla="*/ 61 w 1063626"/>
              <a:gd name="T35" fmla="*/ 123 h 901451"/>
              <a:gd name="T36" fmla="*/ 66 w 1063626"/>
              <a:gd name="T37" fmla="*/ 115 h 901451"/>
              <a:gd name="T38" fmla="*/ 71 w 1063626"/>
              <a:gd name="T39" fmla="*/ 123 h 901451"/>
              <a:gd name="T40" fmla="*/ 80 w 1063626"/>
              <a:gd name="T41" fmla="*/ 128 h 901451"/>
              <a:gd name="T42" fmla="*/ 92 w 1063626"/>
              <a:gd name="T43" fmla="*/ 131 h 901451"/>
              <a:gd name="T44" fmla="*/ 103 w 1063626"/>
              <a:gd name="T45" fmla="*/ 125 h 901451"/>
              <a:gd name="T46" fmla="*/ 111 w 1063626"/>
              <a:gd name="T47" fmla="*/ 120 h 901451"/>
              <a:gd name="T48" fmla="*/ 120 w 1063626"/>
              <a:gd name="T49" fmla="*/ 108 h 901451"/>
              <a:gd name="T50" fmla="*/ 116 w 1063626"/>
              <a:gd name="T51" fmla="*/ 102 h 901451"/>
              <a:gd name="T52" fmla="*/ 117 w 1063626"/>
              <a:gd name="T53" fmla="*/ 93 h 901451"/>
              <a:gd name="T54" fmla="*/ 124 w 1063626"/>
              <a:gd name="T55" fmla="*/ 89 h 901451"/>
              <a:gd name="T56" fmla="*/ 132 w 1063626"/>
              <a:gd name="T57" fmla="*/ 78 h 901451"/>
              <a:gd name="T58" fmla="*/ 131 w 1063626"/>
              <a:gd name="T59" fmla="*/ 70 h 901451"/>
              <a:gd name="T60" fmla="*/ 133 w 1063626"/>
              <a:gd name="T61" fmla="*/ 63 h 901451"/>
              <a:gd name="T62" fmla="*/ 136 w 1063626"/>
              <a:gd name="T63" fmla="*/ 57 h 901451"/>
              <a:gd name="T64" fmla="*/ 143 w 1063626"/>
              <a:gd name="T65" fmla="*/ 55 h 901451"/>
              <a:gd name="T66" fmla="*/ 152 w 1063626"/>
              <a:gd name="T67" fmla="*/ 57 h 901451"/>
              <a:gd name="T68" fmla="*/ 150 w 1063626"/>
              <a:gd name="T69" fmla="*/ 49 h 901451"/>
              <a:gd name="T70" fmla="*/ 141 w 1063626"/>
              <a:gd name="T71" fmla="*/ 44 h 901451"/>
              <a:gd name="T72" fmla="*/ 136 w 1063626"/>
              <a:gd name="T73" fmla="*/ 39 h 901451"/>
              <a:gd name="T74" fmla="*/ 139 w 1063626"/>
              <a:gd name="T75" fmla="*/ 34 h 901451"/>
              <a:gd name="T76" fmla="*/ 133 w 1063626"/>
              <a:gd name="T77" fmla="*/ 29 h 901451"/>
              <a:gd name="T78" fmla="*/ 128 w 1063626"/>
              <a:gd name="T79" fmla="*/ 23 h 901451"/>
              <a:gd name="T80" fmla="*/ 132 w 1063626"/>
              <a:gd name="T81" fmla="*/ 13 h 901451"/>
              <a:gd name="T82" fmla="*/ 131 w 1063626"/>
              <a:gd name="T83" fmla="*/ 7 h 901451"/>
              <a:gd name="T84" fmla="*/ 129 w 1063626"/>
              <a:gd name="T85" fmla="*/ 1 h 901451"/>
              <a:gd name="T86" fmla="*/ 121 w 1063626"/>
              <a:gd name="T87" fmla="*/ 4 h 901451"/>
              <a:gd name="T88" fmla="*/ 114 w 1063626"/>
              <a:gd name="T89" fmla="*/ 2 h 901451"/>
              <a:gd name="T90" fmla="*/ 106 w 1063626"/>
              <a:gd name="T91" fmla="*/ 0 h 901451"/>
              <a:gd name="T92" fmla="*/ 101 w 1063626"/>
              <a:gd name="T93" fmla="*/ 4 h 901451"/>
              <a:gd name="T94" fmla="*/ 97 w 1063626"/>
              <a:gd name="T95" fmla="*/ 11 h 901451"/>
              <a:gd name="T96" fmla="*/ 97 w 1063626"/>
              <a:gd name="T97" fmla="*/ 20 h 901451"/>
              <a:gd name="T98" fmla="*/ 90 w 1063626"/>
              <a:gd name="T99" fmla="*/ 28 h 901451"/>
              <a:gd name="T100" fmla="*/ 88 w 1063626"/>
              <a:gd name="T101" fmla="*/ 36 h 901451"/>
              <a:gd name="T102" fmla="*/ 84 w 1063626"/>
              <a:gd name="T103" fmla="*/ 47 h 901451"/>
              <a:gd name="T104" fmla="*/ 73 w 1063626"/>
              <a:gd name="T105" fmla="*/ 48 h 901451"/>
              <a:gd name="T106" fmla="*/ 62 w 1063626"/>
              <a:gd name="T107" fmla="*/ 47 h 901451"/>
              <a:gd name="T108" fmla="*/ 54 w 1063626"/>
              <a:gd name="T109" fmla="*/ 45 h 901451"/>
              <a:gd name="T110" fmla="*/ 48 w 1063626"/>
              <a:gd name="T111" fmla="*/ 53 h 901451"/>
              <a:gd name="T112" fmla="*/ 35 w 1063626"/>
              <a:gd name="T113" fmla="*/ 55 h 901451"/>
              <a:gd name="T114" fmla="*/ 24 w 1063626"/>
              <a:gd name="T115" fmla="*/ 61 h 9014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63626"/>
              <a:gd name="T175" fmla="*/ 0 h 901451"/>
              <a:gd name="T176" fmla="*/ 1063626 w 1063626"/>
              <a:gd name="T177" fmla="*/ 901451 h 90145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63626" h="901451">
                <a:moveTo>
                  <a:pt x="169312" y="419514"/>
                </a:moveTo>
                <a:lnTo>
                  <a:pt x="86827" y="325804"/>
                </a:lnTo>
                <a:lnTo>
                  <a:pt x="30389" y="357041"/>
                </a:lnTo>
                <a:lnTo>
                  <a:pt x="0" y="406127"/>
                </a:lnTo>
                <a:lnTo>
                  <a:pt x="8683" y="468600"/>
                </a:lnTo>
                <a:lnTo>
                  <a:pt x="13024" y="531074"/>
                </a:lnTo>
                <a:lnTo>
                  <a:pt x="43413" y="602472"/>
                </a:lnTo>
                <a:lnTo>
                  <a:pt x="99851" y="606934"/>
                </a:lnTo>
                <a:lnTo>
                  <a:pt x="125899" y="638171"/>
                </a:lnTo>
                <a:lnTo>
                  <a:pt x="104192" y="687257"/>
                </a:lnTo>
                <a:lnTo>
                  <a:pt x="117216" y="730393"/>
                </a:lnTo>
                <a:lnTo>
                  <a:pt x="151947" y="772042"/>
                </a:lnTo>
                <a:lnTo>
                  <a:pt x="204043" y="797329"/>
                </a:lnTo>
                <a:lnTo>
                  <a:pt x="256139" y="789892"/>
                </a:lnTo>
                <a:lnTo>
                  <a:pt x="290869" y="780967"/>
                </a:lnTo>
                <a:lnTo>
                  <a:pt x="308234" y="847902"/>
                </a:lnTo>
                <a:lnTo>
                  <a:pt x="369013" y="865752"/>
                </a:lnTo>
                <a:lnTo>
                  <a:pt x="425450" y="843440"/>
                </a:lnTo>
                <a:lnTo>
                  <a:pt x="460181" y="794354"/>
                </a:lnTo>
                <a:lnTo>
                  <a:pt x="499253" y="843440"/>
                </a:lnTo>
                <a:lnTo>
                  <a:pt x="564373" y="883601"/>
                </a:lnTo>
                <a:lnTo>
                  <a:pt x="642517" y="901451"/>
                </a:lnTo>
                <a:lnTo>
                  <a:pt x="725002" y="856827"/>
                </a:lnTo>
                <a:lnTo>
                  <a:pt x="781440" y="825591"/>
                </a:lnTo>
                <a:lnTo>
                  <a:pt x="842218" y="745268"/>
                </a:lnTo>
                <a:lnTo>
                  <a:pt x="816170" y="700644"/>
                </a:lnTo>
                <a:lnTo>
                  <a:pt x="820511" y="642633"/>
                </a:lnTo>
                <a:lnTo>
                  <a:pt x="872607" y="611396"/>
                </a:lnTo>
                <a:lnTo>
                  <a:pt x="924703" y="535536"/>
                </a:lnTo>
                <a:lnTo>
                  <a:pt x="920362" y="481987"/>
                </a:lnTo>
                <a:lnTo>
                  <a:pt x="929045" y="432901"/>
                </a:lnTo>
                <a:lnTo>
                  <a:pt x="950751" y="392740"/>
                </a:lnTo>
                <a:lnTo>
                  <a:pt x="1002847" y="379353"/>
                </a:lnTo>
                <a:lnTo>
                  <a:pt x="1063626" y="392740"/>
                </a:lnTo>
                <a:lnTo>
                  <a:pt x="1054943" y="339191"/>
                </a:lnTo>
                <a:lnTo>
                  <a:pt x="989823" y="303492"/>
                </a:lnTo>
                <a:lnTo>
                  <a:pt x="950751" y="267793"/>
                </a:lnTo>
                <a:lnTo>
                  <a:pt x="976799" y="236557"/>
                </a:lnTo>
                <a:lnTo>
                  <a:pt x="933386" y="196395"/>
                </a:lnTo>
                <a:lnTo>
                  <a:pt x="894314" y="156234"/>
                </a:lnTo>
                <a:lnTo>
                  <a:pt x="924703" y="89298"/>
                </a:lnTo>
                <a:lnTo>
                  <a:pt x="916021" y="49137"/>
                </a:lnTo>
                <a:lnTo>
                  <a:pt x="902035" y="9525"/>
                </a:lnTo>
                <a:lnTo>
                  <a:pt x="847266" y="30956"/>
                </a:lnTo>
                <a:lnTo>
                  <a:pt x="802022" y="14288"/>
                </a:lnTo>
                <a:lnTo>
                  <a:pt x="742491" y="0"/>
                </a:lnTo>
                <a:lnTo>
                  <a:pt x="711535" y="30956"/>
                </a:lnTo>
                <a:lnTo>
                  <a:pt x="678197" y="78581"/>
                </a:lnTo>
                <a:lnTo>
                  <a:pt x="678197" y="140494"/>
                </a:lnTo>
                <a:lnTo>
                  <a:pt x="630572" y="190500"/>
                </a:lnTo>
                <a:lnTo>
                  <a:pt x="613903" y="250031"/>
                </a:lnTo>
                <a:lnTo>
                  <a:pt x="590421" y="321342"/>
                </a:lnTo>
                <a:lnTo>
                  <a:pt x="511510" y="330994"/>
                </a:lnTo>
                <a:lnTo>
                  <a:pt x="437691" y="326231"/>
                </a:lnTo>
                <a:lnTo>
                  <a:pt x="382037" y="307955"/>
                </a:lnTo>
                <a:lnTo>
                  <a:pt x="337678" y="361950"/>
                </a:lnTo>
                <a:lnTo>
                  <a:pt x="247456" y="379353"/>
                </a:lnTo>
                <a:lnTo>
                  <a:pt x="169312" y="41951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" name="Freeform 8">
            <a:extLst>
              <a:ext uri="{FF2B5EF4-FFF2-40B4-BE49-F238E27FC236}">
                <a16:creationId xmlns:a16="http://schemas.microsoft.com/office/drawing/2014/main" id="{18900A22-E7F5-4739-B2D0-2C6F47819172}"/>
              </a:ext>
            </a:extLst>
          </p:cNvPr>
          <p:cNvSpPr>
            <a:spLocks/>
          </p:cNvSpPr>
          <p:nvPr/>
        </p:nvSpPr>
        <p:spPr bwMode="auto">
          <a:xfrm>
            <a:off x="9177076" y="3312151"/>
            <a:ext cx="559054" cy="516585"/>
          </a:xfrm>
          <a:custGeom>
            <a:avLst/>
            <a:gdLst>
              <a:gd name="T0" fmla="*/ 173 w 3052763"/>
              <a:gd name="T1" fmla="*/ 36 h 2835275"/>
              <a:gd name="T2" fmla="*/ 182 w 3052763"/>
              <a:gd name="T3" fmla="*/ 60 h 2835275"/>
              <a:gd name="T4" fmla="*/ 207 w 3052763"/>
              <a:gd name="T5" fmla="*/ 85 h 2835275"/>
              <a:gd name="T6" fmla="*/ 244 w 3052763"/>
              <a:gd name="T7" fmla="*/ 93 h 2835275"/>
              <a:gd name="T8" fmla="*/ 302 w 3052763"/>
              <a:gd name="T9" fmla="*/ 116 h 2835275"/>
              <a:gd name="T10" fmla="*/ 306 w 3052763"/>
              <a:gd name="T11" fmla="*/ 87 h 2835275"/>
              <a:gd name="T12" fmla="*/ 324 w 3052763"/>
              <a:gd name="T13" fmla="*/ 106 h 2835275"/>
              <a:gd name="T14" fmla="*/ 361 w 3052763"/>
              <a:gd name="T15" fmla="*/ 111 h 2835275"/>
              <a:gd name="T16" fmla="*/ 366 w 3052763"/>
              <a:gd name="T17" fmla="*/ 96 h 2835275"/>
              <a:gd name="T18" fmla="*/ 384 w 3052763"/>
              <a:gd name="T19" fmla="*/ 74 h 2835275"/>
              <a:gd name="T20" fmla="*/ 439 w 3052763"/>
              <a:gd name="T21" fmla="*/ 78 h 2835275"/>
              <a:gd name="T22" fmla="*/ 448 w 3052763"/>
              <a:gd name="T23" fmla="*/ 102 h 2835275"/>
              <a:gd name="T24" fmla="*/ 405 w 3052763"/>
              <a:gd name="T25" fmla="*/ 151 h 2835275"/>
              <a:gd name="T26" fmla="*/ 385 w 3052763"/>
              <a:gd name="T27" fmla="*/ 182 h 2835275"/>
              <a:gd name="T28" fmla="*/ 357 w 3052763"/>
              <a:gd name="T29" fmla="*/ 157 h 2835275"/>
              <a:gd name="T30" fmla="*/ 358 w 3052763"/>
              <a:gd name="T31" fmla="*/ 140 h 2835275"/>
              <a:gd name="T32" fmla="*/ 319 w 3052763"/>
              <a:gd name="T33" fmla="*/ 114 h 2835275"/>
              <a:gd name="T34" fmla="*/ 314 w 3052763"/>
              <a:gd name="T35" fmla="*/ 130 h 2835275"/>
              <a:gd name="T36" fmla="*/ 317 w 3052763"/>
              <a:gd name="T37" fmla="*/ 154 h 2835275"/>
              <a:gd name="T38" fmla="*/ 322 w 3052763"/>
              <a:gd name="T39" fmla="*/ 190 h 2835275"/>
              <a:gd name="T40" fmla="*/ 296 w 3052763"/>
              <a:gd name="T41" fmla="*/ 193 h 2835275"/>
              <a:gd name="T42" fmla="*/ 285 w 3052763"/>
              <a:gd name="T43" fmla="*/ 217 h 2835275"/>
              <a:gd name="T44" fmla="*/ 257 w 3052763"/>
              <a:gd name="T45" fmla="*/ 236 h 2835275"/>
              <a:gd name="T46" fmla="*/ 230 w 3052763"/>
              <a:gd name="T47" fmla="*/ 260 h 2835275"/>
              <a:gd name="T48" fmla="*/ 213 w 3052763"/>
              <a:gd name="T49" fmla="*/ 278 h 2835275"/>
              <a:gd name="T50" fmla="*/ 198 w 3052763"/>
              <a:gd name="T51" fmla="*/ 288 h 2835275"/>
              <a:gd name="T52" fmla="*/ 184 w 3052763"/>
              <a:gd name="T53" fmla="*/ 317 h 2835275"/>
              <a:gd name="T54" fmla="*/ 176 w 3052763"/>
              <a:gd name="T55" fmla="*/ 350 h 2835275"/>
              <a:gd name="T56" fmla="*/ 170 w 3052763"/>
              <a:gd name="T57" fmla="*/ 376 h 2835275"/>
              <a:gd name="T58" fmla="*/ 150 w 3052763"/>
              <a:gd name="T59" fmla="*/ 396 h 2835275"/>
              <a:gd name="T60" fmla="*/ 128 w 3052763"/>
              <a:gd name="T61" fmla="*/ 394 h 2835275"/>
              <a:gd name="T62" fmla="*/ 111 w 3052763"/>
              <a:gd name="T63" fmla="*/ 354 h 2835275"/>
              <a:gd name="T64" fmla="*/ 93 w 3052763"/>
              <a:gd name="T65" fmla="*/ 309 h 2835275"/>
              <a:gd name="T66" fmla="*/ 70 w 3052763"/>
              <a:gd name="T67" fmla="*/ 234 h 2835275"/>
              <a:gd name="T68" fmla="*/ 60 w 3052763"/>
              <a:gd name="T69" fmla="*/ 186 h 2835275"/>
              <a:gd name="T70" fmla="*/ 35 w 3052763"/>
              <a:gd name="T71" fmla="*/ 207 h 2835275"/>
              <a:gd name="T72" fmla="*/ 31 w 3052763"/>
              <a:gd name="T73" fmla="*/ 176 h 2835275"/>
              <a:gd name="T74" fmla="*/ 6 w 3052763"/>
              <a:gd name="T75" fmla="*/ 169 h 2835275"/>
              <a:gd name="T76" fmla="*/ 25 w 3052763"/>
              <a:gd name="T77" fmla="*/ 152 h 2835275"/>
              <a:gd name="T78" fmla="*/ 37 w 3052763"/>
              <a:gd name="T79" fmla="*/ 134 h 2835275"/>
              <a:gd name="T80" fmla="*/ 22 w 3052763"/>
              <a:gd name="T81" fmla="*/ 101 h 2835275"/>
              <a:gd name="T82" fmla="*/ 64 w 3052763"/>
              <a:gd name="T83" fmla="*/ 93 h 2835275"/>
              <a:gd name="T84" fmla="*/ 85 w 3052763"/>
              <a:gd name="T85" fmla="*/ 63 h 2835275"/>
              <a:gd name="T86" fmla="*/ 96 w 3052763"/>
              <a:gd name="T87" fmla="*/ 22 h 2835275"/>
              <a:gd name="T88" fmla="*/ 116 w 3052763"/>
              <a:gd name="T89" fmla="*/ 7 h 2835275"/>
              <a:gd name="T90" fmla="*/ 150 w 3052763"/>
              <a:gd name="T91" fmla="*/ 5 h 283527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052763"/>
              <a:gd name="T139" fmla="*/ 0 h 2835275"/>
              <a:gd name="T140" fmla="*/ 3052763 w 3052763"/>
              <a:gd name="T141" fmla="*/ 2835275 h 283527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052763" h="2835275">
                <a:moveTo>
                  <a:pt x="1081088" y="104775"/>
                </a:moveTo>
                <a:lnTo>
                  <a:pt x="1122363" y="190500"/>
                </a:lnTo>
                <a:lnTo>
                  <a:pt x="1181100" y="249238"/>
                </a:lnTo>
                <a:lnTo>
                  <a:pt x="1241425" y="296863"/>
                </a:lnTo>
                <a:lnTo>
                  <a:pt x="1289050" y="334963"/>
                </a:lnTo>
                <a:lnTo>
                  <a:pt x="1241425" y="419100"/>
                </a:lnTo>
                <a:lnTo>
                  <a:pt x="1247775" y="515938"/>
                </a:lnTo>
                <a:lnTo>
                  <a:pt x="1327150" y="566738"/>
                </a:lnTo>
                <a:lnTo>
                  <a:pt x="1409700" y="596900"/>
                </a:lnTo>
                <a:lnTo>
                  <a:pt x="1500188" y="635000"/>
                </a:lnTo>
                <a:lnTo>
                  <a:pt x="1546225" y="658813"/>
                </a:lnTo>
                <a:lnTo>
                  <a:pt x="1666875" y="654050"/>
                </a:lnTo>
                <a:lnTo>
                  <a:pt x="1763713" y="741363"/>
                </a:lnTo>
                <a:lnTo>
                  <a:pt x="1946275" y="779463"/>
                </a:lnTo>
                <a:lnTo>
                  <a:pt x="2058988" y="809625"/>
                </a:lnTo>
                <a:lnTo>
                  <a:pt x="2089150" y="757238"/>
                </a:lnTo>
                <a:lnTo>
                  <a:pt x="2108200" y="696913"/>
                </a:lnTo>
                <a:lnTo>
                  <a:pt x="2089150" y="606425"/>
                </a:lnTo>
                <a:lnTo>
                  <a:pt x="2212975" y="625475"/>
                </a:lnTo>
                <a:lnTo>
                  <a:pt x="2208213" y="715963"/>
                </a:lnTo>
                <a:lnTo>
                  <a:pt x="2209800" y="744538"/>
                </a:lnTo>
                <a:lnTo>
                  <a:pt x="2282825" y="754063"/>
                </a:lnTo>
                <a:lnTo>
                  <a:pt x="2373313" y="774700"/>
                </a:lnTo>
                <a:lnTo>
                  <a:pt x="2463800" y="779463"/>
                </a:lnTo>
                <a:lnTo>
                  <a:pt x="2544763" y="768350"/>
                </a:lnTo>
                <a:lnTo>
                  <a:pt x="2538413" y="700088"/>
                </a:lnTo>
                <a:lnTo>
                  <a:pt x="2500313" y="671513"/>
                </a:lnTo>
                <a:lnTo>
                  <a:pt x="2413000" y="587375"/>
                </a:lnTo>
                <a:lnTo>
                  <a:pt x="2517775" y="561975"/>
                </a:lnTo>
                <a:lnTo>
                  <a:pt x="2619375" y="520700"/>
                </a:lnTo>
                <a:lnTo>
                  <a:pt x="2798763" y="504825"/>
                </a:lnTo>
                <a:lnTo>
                  <a:pt x="2900363" y="495300"/>
                </a:lnTo>
                <a:lnTo>
                  <a:pt x="2995550" y="546746"/>
                </a:lnTo>
                <a:lnTo>
                  <a:pt x="3012219" y="597943"/>
                </a:lnTo>
                <a:lnTo>
                  <a:pt x="3036888" y="654050"/>
                </a:lnTo>
                <a:lnTo>
                  <a:pt x="3052763" y="714375"/>
                </a:lnTo>
                <a:lnTo>
                  <a:pt x="2932447" y="713433"/>
                </a:lnTo>
                <a:lnTo>
                  <a:pt x="2836863" y="781050"/>
                </a:lnTo>
                <a:lnTo>
                  <a:pt x="2763378" y="1055143"/>
                </a:lnTo>
                <a:lnTo>
                  <a:pt x="2643188" y="1090613"/>
                </a:lnTo>
                <a:lnTo>
                  <a:pt x="2647950" y="1209675"/>
                </a:lnTo>
                <a:lnTo>
                  <a:pt x="2627647" y="1270646"/>
                </a:lnTo>
                <a:lnTo>
                  <a:pt x="2552700" y="1133475"/>
                </a:lnTo>
                <a:lnTo>
                  <a:pt x="2447925" y="1168400"/>
                </a:lnTo>
                <a:lnTo>
                  <a:pt x="2432050" y="1100138"/>
                </a:lnTo>
                <a:lnTo>
                  <a:pt x="2495550" y="1039813"/>
                </a:lnTo>
                <a:lnTo>
                  <a:pt x="2532063" y="965200"/>
                </a:lnTo>
                <a:lnTo>
                  <a:pt x="2441575" y="981075"/>
                </a:lnTo>
                <a:lnTo>
                  <a:pt x="2303463" y="949325"/>
                </a:lnTo>
                <a:lnTo>
                  <a:pt x="2282825" y="842963"/>
                </a:lnTo>
                <a:lnTo>
                  <a:pt x="2179638" y="800100"/>
                </a:lnTo>
                <a:lnTo>
                  <a:pt x="2085975" y="849313"/>
                </a:lnTo>
                <a:lnTo>
                  <a:pt x="2093913" y="885825"/>
                </a:lnTo>
                <a:lnTo>
                  <a:pt x="2143125" y="906463"/>
                </a:lnTo>
                <a:lnTo>
                  <a:pt x="2162175" y="958850"/>
                </a:lnTo>
                <a:lnTo>
                  <a:pt x="2114550" y="996950"/>
                </a:lnTo>
                <a:lnTo>
                  <a:pt x="2160588" y="1076325"/>
                </a:lnTo>
                <a:lnTo>
                  <a:pt x="2170113" y="1177925"/>
                </a:lnTo>
                <a:lnTo>
                  <a:pt x="2189163" y="1273175"/>
                </a:lnTo>
                <a:lnTo>
                  <a:pt x="2198688" y="1333500"/>
                </a:lnTo>
                <a:lnTo>
                  <a:pt x="2138363" y="1358900"/>
                </a:lnTo>
                <a:lnTo>
                  <a:pt x="2109788" y="1296988"/>
                </a:lnTo>
                <a:lnTo>
                  <a:pt x="2019300" y="1349375"/>
                </a:lnTo>
                <a:lnTo>
                  <a:pt x="1962150" y="1404938"/>
                </a:lnTo>
                <a:lnTo>
                  <a:pt x="1989138" y="1481138"/>
                </a:lnTo>
                <a:lnTo>
                  <a:pt x="1943100" y="1520825"/>
                </a:lnTo>
                <a:lnTo>
                  <a:pt x="1884363" y="1554163"/>
                </a:lnTo>
                <a:lnTo>
                  <a:pt x="1817688" y="1587500"/>
                </a:lnTo>
                <a:lnTo>
                  <a:pt x="1755775" y="1654175"/>
                </a:lnTo>
                <a:lnTo>
                  <a:pt x="1708150" y="1711325"/>
                </a:lnTo>
                <a:lnTo>
                  <a:pt x="1643063" y="1762125"/>
                </a:lnTo>
                <a:lnTo>
                  <a:pt x="1570038" y="1820863"/>
                </a:lnTo>
                <a:lnTo>
                  <a:pt x="1504950" y="1871663"/>
                </a:lnTo>
                <a:lnTo>
                  <a:pt x="1479550" y="1924050"/>
                </a:lnTo>
                <a:lnTo>
                  <a:pt x="1450975" y="1944688"/>
                </a:lnTo>
                <a:lnTo>
                  <a:pt x="1395413" y="1963738"/>
                </a:lnTo>
                <a:lnTo>
                  <a:pt x="1408113" y="2001838"/>
                </a:lnTo>
                <a:lnTo>
                  <a:pt x="1347788" y="2014538"/>
                </a:lnTo>
                <a:lnTo>
                  <a:pt x="1266825" y="2033588"/>
                </a:lnTo>
                <a:lnTo>
                  <a:pt x="1262063" y="2116138"/>
                </a:lnTo>
                <a:lnTo>
                  <a:pt x="1257300" y="2216150"/>
                </a:lnTo>
                <a:lnTo>
                  <a:pt x="1284288" y="2305050"/>
                </a:lnTo>
                <a:lnTo>
                  <a:pt x="1236663" y="2400300"/>
                </a:lnTo>
                <a:lnTo>
                  <a:pt x="1203325" y="2449513"/>
                </a:lnTo>
                <a:lnTo>
                  <a:pt x="1228725" y="2506663"/>
                </a:lnTo>
                <a:lnTo>
                  <a:pt x="1223963" y="2587625"/>
                </a:lnTo>
                <a:lnTo>
                  <a:pt x="1162050" y="2628900"/>
                </a:lnTo>
                <a:lnTo>
                  <a:pt x="1138238" y="2692400"/>
                </a:lnTo>
                <a:lnTo>
                  <a:pt x="1095375" y="2720975"/>
                </a:lnTo>
                <a:lnTo>
                  <a:pt x="1023938" y="2771775"/>
                </a:lnTo>
                <a:lnTo>
                  <a:pt x="1014413" y="2835275"/>
                </a:lnTo>
                <a:lnTo>
                  <a:pt x="927100" y="2828925"/>
                </a:lnTo>
                <a:lnTo>
                  <a:pt x="871538" y="2757488"/>
                </a:lnTo>
                <a:lnTo>
                  <a:pt x="841375" y="2682875"/>
                </a:lnTo>
                <a:lnTo>
                  <a:pt x="828675" y="2597150"/>
                </a:lnTo>
                <a:lnTo>
                  <a:pt x="760413" y="2476500"/>
                </a:lnTo>
                <a:lnTo>
                  <a:pt x="708025" y="2359025"/>
                </a:lnTo>
                <a:lnTo>
                  <a:pt x="684213" y="2257425"/>
                </a:lnTo>
                <a:lnTo>
                  <a:pt x="633413" y="2162175"/>
                </a:lnTo>
                <a:lnTo>
                  <a:pt x="557213" y="2035175"/>
                </a:lnTo>
                <a:lnTo>
                  <a:pt x="509588" y="1824038"/>
                </a:lnTo>
                <a:lnTo>
                  <a:pt x="481013" y="1635125"/>
                </a:lnTo>
                <a:lnTo>
                  <a:pt x="479425" y="1490663"/>
                </a:lnTo>
                <a:lnTo>
                  <a:pt x="466725" y="1319213"/>
                </a:lnTo>
                <a:lnTo>
                  <a:pt x="409575" y="1300163"/>
                </a:lnTo>
                <a:lnTo>
                  <a:pt x="395288" y="1400175"/>
                </a:lnTo>
                <a:lnTo>
                  <a:pt x="328613" y="1438275"/>
                </a:lnTo>
                <a:lnTo>
                  <a:pt x="241300" y="1446213"/>
                </a:lnTo>
                <a:lnTo>
                  <a:pt x="76200" y="1316038"/>
                </a:lnTo>
                <a:lnTo>
                  <a:pt x="150813" y="1273175"/>
                </a:lnTo>
                <a:lnTo>
                  <a:pt x="209550" y="1233488"/>
                </a:lnTo>
                <a:lnTo>
                  <a:pt x="184150" y="1192213"/>
                </a:lnTo>
                <a:lnTo>
                  <a:pt x="107950" y="1204913"/>
                </a:lnTo>
                <a:lnTo>
                  <a:pt x="38100" y="1181100"/>
                </a:lnTo>
                <a:lnTo>
                  <a:pt x="0" y="1106488"/>
                </a:lnTo>
                <a:lnTo>
                  <a:pt x="50800" y="1071563"/>
                </a:lnTo>
                <a:lnTo>
                  <a:pt x="168275" y="1066800"/>
                </a:lnTo>
                <a:lnTo>
                  <a:pt x="279400" y="1066800"/>
                </a:lnTo>
                <a:lnTo>
                  <a:pt x="298450" y="1019175"/>
                </a:lnTo>
                <a:lnTo>
                  <a:pt x="255588" y="935038"/>
                </a:lnTo>
                <a:lnTo>
                  <a:pt x="217488" y="871538"/>
                </a:lnTo>
                <a:lnTo>
                  <a:pt x="214313" y="787400"/>
                </a:lnTo>
                <a:lnTo>
                  <a:pt x="152400" y="704850"/>
                </a:lnTo>
                <a:lnTo>
                  <a:pt x="306388" y="631825"/>
                </a:lnTo>
                <a:lnTo>
                  <a:pt x="350838" y="668338"/>
                </a:lnTo>
                <a:lnTo>
                  <a:pt x="436563" y="652463"/>
                </a:lnTo>
                <a:lnTo>
                  <a:pt x="496888" y="584200"/>
                </a:lnTo>
                <a:lnTo>
                  <a:pt x="568325" y="530225"/>
                </a:lnTo>
                <a:lnTo>
                  <a:pt x="581025" y="441325"/>
                </a:lnTo>
                <a:lnTo>
                  <a:pt x="654050" y="360363"/>
                </a:lnTo>
                <a:lnTo>
                  <a:pt x="660400" y="273050"/>
                </a:lnTo>
                <a:lnTo>
                  <a:pt x="657225" y="157163"/>
                </a:lnTo>
                <a:lnTo>
                  <a:pt x="712788" y="90488"/>
                </a:lnTo>
                <a:lnTo>
                  <a:pt x="736600" y="47625"/>
                </a:lnTo>
                <a:lnTo>
                  <a:pt x="792163" y="49213"/>
                </a:lnTo>
                <a:lnTo>
                  <a:pt x="876300" y="0"/>
                </a:lnTo>
                <a:lnTo>
                  <a:pt x="952500" y="14288"/>
                </a:lnTo>
                <a:lnTo>
                  <a:pt x="1020763" y="33338"/>
                </a:lnTo>
                <a:lnTo>
                  <a:pt x="1081088" y="10477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8" name="Freeform 9">
            <a:extLst>
              <a:ext uri="{FF2B5EF4-FFF2-40B4-BE49-F238E27FC236}">
                <a16:creationId xmlns:a16="http://schemas.microsoft.com/office/drawing/2014/main" id="{035F6A76-EB74-448C-A177-ADA607F200CB}"/>
              </a:ext>
            </a:extLst>
          </p:cNvPr>
          <p:cNvSpPr>
            <a:spLocks/>
          </p:cNvSpPr>
          <p:nvPr/>
        </p:nvSpPr>
        <p:spPr bwMode="auto">
          <a:xfrm>
            <a:off x="9559406" y="3458291"/>
            <a:ext cx="98555" cy="115551"/>
          </a:xfrm>
          <a:custGeom>
            <a:avLst/>
            <a:gdLst>
              <a:gd name="T0" fmla="*/ 28 w 542591"/>
              <a:gd name="T1" fmla="*/ 6 h 631972"/>
              <a:gd name="T2" fmla="*/ 13 w 542591"/>
              <a:gd name="T3" fmla="*/ 0 h 631972"/>
              <a:gd name="T4" fmla="*/ 0 w 542591"/>
              <a:gd name="T5" fmla="*/ 7 h 631972"/>
              <a:gd name="T6" fmla="*/ 2 w 542591"/>
              <a:gd name="T7" fmla="*/ 12 h 631972"/>
              <a:gd name="T8" fmla="*/ 9 w 542591"/>
              <a:gd name="T9" fmla="*/ 15 h 631972"/>
              <a:gd name="T10" fmla="*/ 11 w 542591"/>
              <a:gd name="T11" fmla="*/ 24 h 631972"/>
              <a:gd name="T12" fmla="*/ 4 w 542591"/>
              <a:gd name="T13" fmla="*/ 28 h 631972"/>
              <a:gd name="T14" fmla="*/ 11 w 542591"/>
              <a:gd name="T15" fmla="*/ 39 h 631972"/>
              <a:gd name="T16" fmla="*/ 12 w 542591"/>
              <a:gd name="T17" fmla="*/ 56 h 631972"/>
              <a:gd name="T18" fmla="*/ 15 w 542591"/>
              <a:gd name="T19" fmla="*/ 68 h 631972"/>
              <a:gd name="T20" fmla="*/ 16 w 542591"/>
              <a:gd name="T21" fmla="*/ 77 h 631972"/>
              <a:gd name="T22" fmla="*/ 34 w 542591"/>
              <a:gd name="T23" fmla="*/ 73 h 631972"/>
              <a:gd name="T24" fmla="*/ 46 w 542591"/>
              <a:gd name="T25" fmla="*/ 75 h 631972"/>
              <a:gd name="T26" fmla="*/ 56 w 542591"/>
              <a:gd name="T27" fmla="*/ 70 h 631972"/>
              <a:gd name="T28" fmla="*/ 64 w 542591"/>
              <a:gd name="T29" fmla="*/ 71 h 631972"/>
              <a:gd name="T30" fmla="*/ 64 w 542591"/>
              <a:gd name="T31" fmla="*/ 84 h 631972"/>
              <a:gd name="T32" fmla="*/ 69 w 542591"/>
              <a:gd name="T33" fmla="*/ 92 h 631972"/>
              <a:gd name="T34" fmla="*/ 74 w 542591"/>
              <a:gd name="T35" fmla="*/ 83 h 631972"/>
              <a:gd name="T36" fmla="*/ 76 w 542591"/>
              <a:gd name="T37" fmla="*/ 69 h 631972"/>
              <a:gd name="T38" fmla="*/ 73 w 542591"/>
              <a:gd name="T39" fmla="*/ 63 h 631972"/>
              <a:gd name="T40" fmla="*/ 66 w 542591"/>
              <a:gd name="T41" fmla="*/ 48 h 631972"/>
              <a:gd name="T42" fmla="*/ 51 w 542591"/>
              <a:gd name="T43" fmla="*/ 54 h 631972"/>
              <a:gd name="T44" fmla="*/ 49 w 542591"/>
              <a:gd name="T45" fmla="*/ 44 h 631972"/>
              <a:gd name="T46" fmla="*/ 58 w 542591"/>
              <a:gd name="T47" fmla="*/ 35 h 631972"/>
              <a:gd name="T48" fmla="*/ 62 w 542591"/>
              <a:gd name="T49" fmla="*/ 24 h 631972"/>
              <a:gd name="T50" fmla="*/ 51 w 542591"/>
              <a:gd name="T51" fmla="*/ 26 h 631972"/>
              <a:gd name="T52" fmla="*/ 31 w 542591"/>
              <a:gd name="T53" fmla="*/ 21 h 631972"/>
              <a:gd name="T54" fmla="*/ 29 w 542591"/>
              <a:gd name="T55" fmla="*/ 12 h 631972"/>
              <a:gd name="T56" fmla="*/ 28 w 542591"/>
              <a:gd name="T57" fmla="*/ 6 h 63197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42591"/>
              <a:gd name="T88" fmla="*/ 0 h 631972"/>
              <a:gd name="T89" fmla="*/ 542591 w 542591"/>
              <a:gd name="T90" fmla="*/ 631972 h 63197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42591" h="631972">
                <a:moveTo>
                  <a:pt x="201216" y="40481"/>
                </a:moveTo>
                <a:lnTo>
                  <a:pt x="92869" y="0"/>
                </a:lnTo>
                <a:lnTo>
                  <a:pt x="0" y="48815"/>
                </a:lnTo>
                <a:lnTo>
                  <a:pt x="10778" y="84285"/>
                </a:lnTo>
                <a:lnTo>
                  <a:pt x="61578" y="104922"/>
                </a:lnTo>
                <a:lnTo>
                  <a:pt x="75866" y="162072"/>
                </a:lnTo>
                <a:lnTo>
                  <a:pt x="29828" y="195410"/>
                </a:lnTo>
                <a:lnTo>
                  <a:pt x="77453" y="271610"/>
                </a:lnTo>
                <a:lnTo>
                  <a:pt x="85391" y="381147"/>
                </a:lnTo>
                <a:lnTo>
                  <a:pt x="104441" y="470047"/>
                </a:lnTo>
                <a:lnTo>
                  <a:pt x="113966" y="528785"/>
                </a:lnTo>
                <a:lnTo>
                  <a:pt x="240966" y="501797"/>
                </a:lnTo>
                <a:lnTo>
                  <a:pt x="326691" y="514497"/>
                </a:lnTo>
                <a:lnTo>
                  <a:pt x="399716" y="481160"/>
                </a:lnTo>
                <a:lnTo>
                  <a:pt x="458453" y="487510"/>
                </a:lnTo>
                <a:lnTo>
                  <a:pt x="452103" y="576410"/>
                </a:lnTo>
                <a:lnTo>
                  <a:pt x="490203" y="631972"/>
                </a:lnTo>
                <a:lnTo>
                  <a:pt x="529891" y="570060"/>
                </a:lnTo>
                <a:lnTo>
                  <a:pt x="542591" y="473222"/>
                </a:lnTo>
                <a:lnTo>
                  <a:pt x="521953" y="431947"/>
                </a:lnTo>
                <a:lnTo>
                  <a:pt x="467978" y="328760"/>
                </a:lnTo>
                <a:lnTo>
                  <a:pt x="361616" y="370035"/>
                </a:lnTo>
                <a:lnTo>
                  <a:pt x="348853" y="300037"/>
                </a:lnTo>
                <a:lnTo>
                  <a:pt x="414003" y="236685"/>
                </a:lnTo>
                <a:lnTo>
                  <a:pt x="444166" y="165247"/>
                </a:lnTo>
                <a:lnTo>
                  <a:pt x="359569" y="178593"/>
                </a:lnTo>
                <a:lnTo>
                  <a:pt x="218741" y="146197"/>
                </a:lnTo>
                <a:lnTo>
                  <a:pt x="206041" y="81110"/>
                </a:lnTo>
                <a:lnTo>
                  <a:pt x="201216" y="4048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9" name="Freeform 10">
            <a:extLst>
              <a:ext uri="{FF2B5EF4-FFF2-40B4-BE49-F238E27FC236}">
                <a16:creationId xmlns:a16="http://schemas.microsoft.com/office/drawing/2014/main" id="{1A5CD39A-FCC5-46D4-8D2E-B07012FDBBD0}"/>
              </a:ext>
            </a:extLst>
          </p:cNvPr>
          <p:cNvSpPr>
            <a:spLocks/>
          </p:cNvSpPr>
          <p:nvPr/>
        </p:nvSpPr>
        <p:spPr bwMode="auto">
          <a:xfrm>
            <a:off x="9647767" y="3414109"/>
            <a:ext cx="158029" cy="368746"/>
          </a:xfrm>
          <a:custGeom>
            <a:avLst/>
            <a:gdLst>
              <a:gd name="T0" fmla="*/ 39 w 861678"/>
              <a:gd name="T1" fmla="*/ 32 h 2017860"/>
              <a:gd name="T2" fmla="*/ 32 w 861678"/>
              <a:gd name="T3" fmla="*/ 59 h 2017860"/>
              <a:gd name="T4" fmla="*/ 19 w 861678"/>
              <a:gd name="T5" fmla="*/ 74 h 2017860"/>
              <a:gd name="T6" fmla="*/ 10 w 861678"/>
              <a:gd name="T7" fmla="*/ 88 h 2017860"/>
              <a:gd name="T8" fmla="*/ 8 w 861678"/>
              <a:gd name="T9" fmla="*/ 102 h 2017860"/>
              <a:gd name="T10" fmla="*/ 0 w 861678"/>
              <a:gd name="T11" fmla="*/ 126 h 2017860"/>
              <a:gd name="T12" fmla="*/ 12 w 861678"/>
              <a:gd name="T13" fmla="*/ 138 h 2017860"/>
              <a:gd name="T14" fmla="*/ 14 w 861678"/>
              <a:gd name="T15" fmla="*/ 150 h 2017860"/>
              <a:gd name="T16" fmla="*/ 26 w 861678"/>
              <a:gd name="T17" fmla="*/ 163 h 2017860"/>
              <a:gd name="T18" fmla="*/ 30 w 861678"/>
              <a:gd name="T19" fmla="*/ 186 h 2017860"/>
              <a:gd name="T20" fmla="*/ 23 w 861678"/>
              <a:gd name="T21" fmla="*/ 200 h 2017860"/>
              <a:gd name="T22" fmla="*/ 36 w 861678"/>
              <a:gd name="T23" fmla="*/ 210 h 2017860"/>
              <a:gd name="T24" fmla="*/ 51 w 861678"/>
              <a:gd name="T25" fmla="*/ 205 h 2017860"/>
              <a:gd name="T26" fmla="*/ 63 w 861678"/>
              <a:gd name="T27" fmla="*/ 195 h 2017860"/>
              <a:gd name="T28" fmla="*/ 74 w 861678"/>
              <a:gd name="T29" fmla="*/ 192 h 2017860"/>
              <a:gd name="T30" fmla="*/ 78 w 861678"/>
              <a:gd name="T31" fmla="*/ 215 h 2017860"/>
              <a:gd name="T32" fmla="*/ 78 w 861678"/>
              <a:gd name="T33" fmla="*/ 239 h 2017860"/>
              <a:gd name="T34" fmla="*/ 90 w 861678"/>
              <a:gd name="T35" fmla="*/ 252 h 2017860"/>
              <a:gd name="T36" fmla="*/ 96 w 861678"/>
              <a:gd name="T37" fmla="*/ 278 h 2017860"/>
              <a:gd name="T38" fmla="*/ 100 w 861678"/>
              <a:gd name="T39" fmla="*/ 292 h 2017860"/>
              <a:gd name="T40" fmla="*/ 105 w 861678"/>
              <a:gd name="T41" fmla="*/ 274 h 2017860"/>
              <a:gd name="T42" fmla="*/ 106 w 861678"/>
              <a:gd name="T43" fmla="*/ 258 h 2017860"/>
              <a:gd name="T44" fmla="*/ 98 w 861678"/>
              <a:gd name="T45" fmla="*/ 244 h 2017860"/>
              <a:gd name="T46" fmla="*/ 91 w 861678"/>
              <a:gd name="T47" fmla="*/ 225 h 2017860"/>
              <a:gd name="T48" fmla="*/ 92 w 861678"/>
              <a:gd name="T49" fmla="*/ 202 h 2017860"/>
              <a:gd name="T50" fmla="*/ 82 w 861678"/>
              <a:gd name="T51" fmla="*/ 186 h 2017860"/>
              <a:gd name="T52" fmla="*/ 77 w 861678"/>
              <a:gd name="T53" fmla="*/ 158 h 2017860"/>
              <a:gd name="T54" fmla="*/ 92 w 861678"/>
              <a:gd name="T55" fmla="*/ 145 h 2017860"/>
              <a:gd name="T56" fmla="*/ 115 w 861678"/>
              <a:gd name="T57" fmla="*/ 139 h 2017860"/>
              <a:gd name="T58" fmla="*/ 127 w 861678"/>
              <a:gd name="T59" fmla="*/ 117 h 2017860"/>
              <a:gd name="T60" fmla="*/ 105 w 861678"/>
              <a:gd name="T61" fmla="*/ 97 h 2017860"/>
              <a:gd name="T62" fmla="*/ 92 w 861678"/>
              <a:gd name="T63" fmla="*/ 77 h 2017860"/>
              <a:gd name="T64" fmla="*/ 81 w 861678"/>
              <a:gd name="T65" fmla="*/ 66 h 2017860"/>
              <a:gd name="T66" fmla="*/ 91 w 861678"/>
              <a:gd name="T67" fmla="*/ 40 h 2017860"/>
              <a:gd name="T68" fmla="*/ 95 w 861678"/>
              <a:gd name="T69" fmla="*/ 18 h 2017860"/>
              <a:gd name="T70" fmla="*/ 81 w 861678"/>
              <a:gd name="T71" fmla="*/ 0 h 2017860"/>
              <a:gd name="T72" fmla="*/ 68 w 861678"/>
              <a:gd name="T73" fmla="*/ 11 h 2017860"/>
              <a:gd name="T74" fmla="*/ 53 w 861678"/>
              <a:gd name="T75" fmla="*/ 21 h 20178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61678"/>
              <a:gd name="T115" fmla="*/ 0 h 2017860"/>
              <a:gd name="T116" fmla="*/ 861678 w 861678"/>
              <a:gd name="T117" fmla="*/ 2017860 h 20178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61678" h="2017860">
                <a:moveTo>
                  <a:pt x="356853" y="147785"/>
                </a:moveTo>
                <a:lnTo>
                  <a:pt x="261603" y="217635"/>
                </a:lnTo>
                <a:lnTo>
                  <a:pt x="239378" y="304948"/>
                </a:lnTo>
                <a:lnTo>
                  <a:pt x="213978" y="403373"/>
                </a:lnTo>
                <a:lnTo>
                  <a:pt x="190166" y="489098"/>
                </a:lnTo>
                <a:lnTo>
                  <a:pt x="125078" y="509735"/>
                </a:lnTo>
                <a:lnTo>
                  <a:pt x="71103" y="524023"/>
                </a:lnTo>
                <a:lnTo>
                  <a:pt x="71103" y="608160"/>
                </a:lnTo>
                <a:lnTo>
                  <a:pt x="72691" y="655785"/>
                </a:lnTo>
                <a:lnTo>
                  <a:pt x="52387" y="704850"/>
                </a:lnTo>
                <a:lnTo>
                  <a:pt x="39290" y="810815"/>
                </a:lnTo>
                <a:lnTo>
                  <a:pt x="0" y="870347"/>
                </a:lnTo>
                <a:lnTo>
                  <a:pt x="23478" y="941535"/>
                </a:lnTo>
                <a:lnTo>
                  <a:pt x="82216" y="949473"/>
                </a:lnTo>
                <a:lnTo>
                  <a:pt x="86978" y="993923"/>
                </a:lnTo>
                <a:lnTo>
                  <a:pt x="91741" y="1032023"/>
                </a:lnTo>
                <a:lnTo>
                  <a:pt x="109203" y="1093935"/>
                </a:lnTo>
                <a:lnTo>
                  <a:pt x="172703" y="1124098"/>
                </a:lnTo>
                <a:lnTo>
                  <a:pt x="191753" y="1193948"/>
                </a:lnTo>
                <a:lnTo>
                  <a:pt x="201278" y="1279673"/>
                </a:lnTo>
                <a:lnTo>
                  <a:pt x="172703" y="1352698"/>
                </a:lnTo>
                <a:lnTo>
                  <a:pt x="158416" y="1381273"/>
                </a:lnTo>
                <a:lnTo>
                  <a:pt x="182228" y="1419373"/>
                </a:lnTo>
                <a:lnTo>
                  <a:pt x="242553" y="1446360"/>
                </a:lnTo>
                <a:lnTo>
                  <a:pt x="301291" y="1451123"/>
                </a:lnTo>
                <a:lnTo>
                  <a:pt x="342566" y="1409848"/>
                </a:lnTo>
                <a:lnTo>
                  <a:pt x="385428" y="1360635"/>
                </a:lnTo>
                <a:lnTo>
                  <a:pt x="423528" y="1341585"/>
                </a:lnTo>
                <a:lnTo>
                  <a:pt x="447341" y="1300310"/>
                </a:lnTo>
                <a:lnTo>
                  <a:pt x="501316" y="1327298"/>
                </a:lnTo>
                <a:lnTo>
                  <a:pt x="515603" y="1395560"/>
                </a:lnTo>
                <a:lnTo>
                  <a:pt x="525128" y="1484460"/>
                </a:lnTo>
                <a:lnTo>
                  <a:pt x="510841" y="1571773"/>
                </a:lnTo>
                <a:lnTo>
                  <a:pt x="525128" y="1646385"/>
                </a:lnTo>
                <a:lnTo>
                  <a:pt x="558466" y="1681310"/>
                </a:lnTo>
                <a:lnTo>
                  <a:pt x="612441" y="1741635"/>
                </a:lnTo>
                <a:lnTo>
                  <a:pt x="625141" y="1852760"/>
                </a:lnTo>
                <a:lnTo>
                  <a:pt x="652128" y="1914673"/>
                </a:lnTo>
                <a:lnTo>
                  <a:pt x="625141" y="2017860"/>
                </a:lnTo>
                <a:lnTo>
                  <a:pt x="678656" y="2015728"/>
                </a:lnTo>
                <a:lnTo>
                  <a:pt x="685466" y="1979760"/>
                </a:lnTo>
                <a:lnTo>
                  <a:pt x="709612" y="1887140"/>
                </a:lnTo>
                <a:lnTo>
                  <a:pt x="700087" y="1841897"/>
                </a:lnTo>
                <a:lnTo>
                  <a:pt x="719137" y="1779984"/>
                </a:lnTo>
                <a:lnTo>
                  <a:pt x="704516" y="1736873"/>
                </a:lnTo>
                <a:lnTo>
                  <a:pt x="666416" y="1681310"/>
                </a:lnTo>
                <a:lnTo>
                  <a:pt x="623553" y="1627335"/>
                </a:lnTo>
                <a:lnTo>
                  <a:pt x="618791" y="1551135"/>
                </a:lnTo>
                <a:lnTo>
                  <a:pt x="606091" y="1479698"/>
                </a:lnTo>
                <a:lnTo>
                  <a:pt x="625141" y="1395560"/>
                </a:lnTo>
                <a:lnTo>
                  <a:pt x="625141" y="1335235"/>
                </a:lnTo>
                <a:lnTo>
                  <a:pt x="552116" y="1281260"/>
                </a:lnTo>
                <a:lnTo>
                  <a:pt x="520366" y="1178073"/>
                </a:lnTo>
                <a:lnTo>
                  <a:pt x="520366" y="1090760"/>
                </a:lnTo>
                <a:lnTo>
                  <a:pt x="552116" y="1043135"/>
                </a:lnTo>
                <a:lnTo>
                  <a:pt x="625141" y="1003448"/>
                </a:lnTo>
                <a:lnTo>
                  <a:pt x="702928" y="997098"/>
                </a:lnTo>
                <a:lnTo>
                  <a:pt x="780716" y="962173"/>
                </a:lnTo>
                <a:lnTo>
                  <a:pt x="829928" y="895498"/>
                </a:lnTo>
                <a:lnTo>
                  <a:pt x="861678" y="808185"/>
                </a:lnTo>
                <a:lnTo>
                  <a:pt x="768016" y="738335"/>
                </a:lnTo>
                <a:lnTo>
                  <a:pt x="707691" y="670073"/>
                </a:lnTo>
                <a:lnTo>
                  <a:pt x="708421" y="575072"/>
                </a:lnTo>
                <a:lnTo>
                  <a:pt x="620378" y="530373"/>
                </a:lnTo>
                <a:lnTo>
                  <a:pt x="526256" y="522684"/>
                </a:lnTo>
                <a:lnTo>
                  <a:pt x="547353" y="452585"/>
                </a:lnTo>
                <a:lnTo>
                  <a:pt x="606091" y="366860"/>
                </a:lnTo>
                <a:lnTo>
                  <a:pt x="617203" y="274785"/>
                </a:lnTo>
                <a:lnTo>
                  <a:pt x="656034" y="195262"/>
                </a:lnTo>
                <a:lnTo>
                  <a:pt x="645318" y="123825"/>
                </a:lnTo>
                <a:lnTo>
                  <a:pt x="582278" y="47773"/>
                </a:lnTo>
                <a:lnTo>
                  <a:pt x="547687" y="0"/>
                </a:lnTo>
                <a:lnTo>
                  <a:pt x="439403" y="33485"/>
                </a:lnTo>
                <a:lnTo>
                  <a:pt x="456866" y="76348"/>
                </a:lnTo>
                <a:lnTo>
                  <a:pt x="477503" y="150960"/>
                </a:lnTo>
                <a:lnTo>
                  <a:pt x="356853" y="14778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0" name="Freeform 11">
            <a:extLst>
              <a:ext uri="{FF2B5EF4-FFF2-40B4-BE49-F238E27FC236}">
                <a16:creationId xmlns:a16="http://schemas.microsoft.com/office/drawing/2014/main" id="{5A4C7C1E-9803-4962-9301-F272163D8729}"/>
              </a:ext>
            </a:extLst>
          </p:cNvPr>
          <p:cNvSpPr>
            <a:spLocks/>
          </p:cNvSpPr>
          <p:nvPr/>
        </p:nvSpPr>
        <p:spPr bwMode="auto">
          <a:xfrm>
            <a:off x="8522867" y="3330843"/>
            <a:ext cx="407820" cy="326264"/>
          </a:xfrm>
          <a:custGeom>
            <a:avLst/>
            <a:gdLst>
              <a:gd name="T0" fmla="*/ 7068360 w 1199"/>
              <a:gd name="T1" fmla="*/ 226310190 h 960"/>
              <a:gd name="T2" fmla="*/ 44630702 w 1199"/>
              <a:gd name="T3" fmla="*/ 275906865 h 960"/>
              <a:gd name="T4" fmla="*/ 70177404 w 1199"/>
              <a:gd name="T5" fmla="*/ 337499325 h 960"/>
              <a:gd name="T6" fmla="*/ 122886005 w 1199"/>
              <a:gd name="T7" fmla="*/ 410281438 h 960"/>
              <a:gd name="T8" fmla="*/ 149341196 w 1199"/>
              <a:gd name="T9" fmla="*/ 475906465 h 960"/>
              <a:gd name="T10" fmla="*/ 226081714 w 1199"/>
              <a:gd name="T11" fmla="*/ 540624078 h 960"/>
              <a:gd name="T12" fmla="*/ 242035731 w 1199"/>
              <a:gd name="T13" fmla="*/ 627014875 h 960"/>
              <a:gd name="T14" fmla="*/ 265259890 w 1199"/>
              <a:gd name="T15" fmla="*/ 703022788 h 960"/>
              <a:gd name="T16" fmla="*/ 328368933 w 1199"/>
              <a:gd name="T17" fmla="*/ 771772650 h 960"/>
              <a:gd name="T18" fmla="*/ 391477977 w 1199"/>
              <a:gd name="T19" fmla="*/ 838204128 h 960"/>
              <a:gd name="T20" fmla="*/ 434695261 w 1199"/>
              <a:gd name="T21" fmla="*/ 885381453 h 960"/>
              <a:gd name="T22" fmla="*/ 480234453 w 1199"/>
              <a:gd name="T23" fmla="*/ 867740518 h 960"/>
              <a:gd name="T24" fmla="*/ 566567655 w 1199"/>
              <a:gd name="T25" fmla="*/ 875704053 h 960"/>
              <a:gd name="T26" fmla="*/ 643308173 w 1199"/>
              <a:gd name="T27" fmla="*/ 898184005 h 960"/>
              <a:gd name="T28" fmla="*/ 721664525 w 1199"/>
              <a:gd name="T29" fmla="*/ 843748630 h 960"/>
              <a:gd name="T30" fmla="*/ 795173692 w 1199"/>
              <a:gd name="T31" fmla="*/ 803728073 h 960"/>
              <a:gd name="T32" fmla="*/ 875145878 w 1199"/>
              <a:gd name="T33" fmla="*/ 792538738 h 960"/>
              <a:gd name="T34" fmla="*/ 966224580 w 1199"/>
              <a:gd name="T35" fmla="*/ 770159750 h 960"/>
              <a:gd name="T36" fmla="*/ 1044580932 w 1199"/>
              <a:gd name="T37" fmla="*/ 751006563 h 960"/>
              <a:gd name="T38" fmla="*/ 1098905049 w 1199"/>
              <a:gd name="T39" fmla="*/ 690220553 h 960"/>
              <a:gd name="T40" fmla="*/ 1110113249 w 1199"/>
              <a:gd name="T41" fmla="*/ 587801403 h 960"/>
              <a:gd name="T42" fmla="*/ 1066896283 w 1199"/>
              <a:gd name="T43" fmla="*/ 563809515 h 960"/>
              <a:gd name="T44" fmla="*/ 967840414 w 1199"/>
              <a:gd name="T45" fmla="*/ 554232763 h 960"/>
              <a:gd name="T46" fmla="*/ 910284946 w 1199"/>
              <a:gd name="T47" fmla="*/ 483870000 h 960"/>
              <a:gd name="T48" fmla="*/ 868683495 w 1199"/>
              <a:gd name="T49" fmla="*/ 445462978 h 960"/>
              <a:gd name="T50" fmla="*/ 828697561 w 1199"/>
              <a:gd name="T51" fmla="*/ 360684763 h 960"/>
              <a:gd name="T52" fmla="*/ 774373126 w 1199"/>
              <a:gd name="T53" fmla="*/ 288709100 h 960"/>
              <a:gd name="T54" fmla="*/ 688039924 w 1199"/>
              <a:gd name="T55" fmla="*/ 198386700 h 960"/>
              <a:gd name="T56" fmla="*/ 612107164 w 1199"/>
              <a:gd name="T57" fmla="*/ 179132865 h 960"/>
              <a:gd name="T58" fmla="*/ 526581721 w 1199"/>
              <a:gd name="T59" fmla="*/ 168749663 h 960"/>
              <a:gd name="T60" fmla="*/ 473065361 w 1199"/>
              <a:gd name="T61" fmla="*/ 127923290 h 960"/>
              <a:gd name="T62" fmla="*/ 409855269 w 1199"/>
              <a:gd name="T63" fmla="*/ 76007913 h 960"/>
              <a:gd name="T64" fmla="*/ 308376125 w 1199"/>
              <a:gd name="T65" fmla="*/ 23991888 h 960"/>
              <a:gd name="T66" fmla="*/ 222042923 w 1199"/>
              <a:gd name="T67" fmla="*/ 0 h 960"/>
              <a:gd name="T68" fmla="*/ 138132996 w 1199"/>
              <a:gd name="T69" fmla="*/ 28024138 h 960"/>
              <a:gd name="T70" fmla="*/ 170142080 w 1199"/>
              <a:gd name="T71" fmla="*/ 104737853 h 960"/>
              <a:gd name="T72" fmla="*/ 134901963 w 1199"/>
              <a:gd name="T73" fmla="*/ 152721628 h 960"/>
              <a:gd name="T74" fmla="*/ 78962012 w 1199"/>
              <a:gd name="T75" fmla="*/ 179939315 h 960"/>
              <a:gd name="T76" fmla="*/ 16660726 w 1199"/>
              <a:gd name="T77" fmla="*/ 191128650 h 96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199"/>
              <a:gd name="T118" fmla="*/ 0 h 960"/>
              <a:gd name="T119" fmla="*/ 2230102 w 1199"/>
              <a:gd name="T120" fmla="*/ 1782762 h 96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199" h="960">
                <a:moveTo>
                  <a:pt x="0" y="228"/>
                </a:moveTo>
                <a:lnTo>
                  <a:pt x="8" y="242"/>
                </a:lnTo>
                <a:lnTo>
                  <a:pt x="15" y="286"/>
                </a:lnTo>
                <a:lnTo>
                  <a:pt x="48" y="295"/>
                </a:lnTo>
                <a:lnTo>
                  <a:pt x="65" y="321"/>
                </a:lnTo>
                <a:lnTo>
                  <a:pt x="75" y="361"/>
                </a:lnTo>
                <a:lnTo>
                  <a:pt x="111" y="402"/>
                </a:lnTo>
                <a:lnTo>
                  <a:pt x="131" y="439"/>
                </a:lnTo>
                <a:lnTo>
                  <a:pt x="164" y="461"/>
                </a:lnTo>
                <a:lnTo>
                  <a:pt x="160" y="509"/>
                </a:lnTo>
                <a:lnTo>
                  <a:pt x="209" y="541"/>
                </a:lnTo>
                <a:lnTo>
                  <a:pt x="242" y="578"/>
                </a:lnTo>
                <a:lnTo>
                  <a:pt x="263" y="619"/>
                </a:lnTo>
                <a:lnTo>
                  <a:pt x="259" y="670"/>
                </a:lnTo>
                <a:lnTo>
                  <a:pt x="273" y="704"/>
                </a:lnTo>
                <a:lnTo>
                  <a:pt x="283" y="751"/>
                </a:lnTo>
                <a:lnTo>
                  <a:pt x="330" y="781"/>
                </a:lnTo>
                <a:lnTo>
                  <a:pt x="351" y="825"/>
                </a:lnTo>
                <a:lnTo>
                  <a:pt x="390" y="863"/>
                </a:lnTo>
                <a:lnTo>
                  <a:pt x="418" y="896"/>
                </a:lnTo>
                <a:lnTo>
                  <a:pt x="428" y="935"/>
                </a:lnTo>
                <a:lnTo>
                  <a:pt x="465" y="946"/>
                </a:lnTo>
                <a:lnTo>
                  <a:pt x="486" y="931"/>
                </a:lnTo>
                <a:lnTo>
                  <a:pt x="513" y="928"/>
                </a:lnTo>
                <a:lnTo>
                  <a:pt x="558" y="931"/>
                </a:lnTo>
                <a:lnTo>
                  <a:pt x="605" y="936"/>
                </a:lnTo>
                <a:lnTo>
                  <a:pt x="641" y="945"/>
                </a:lnTo>
                <a:lnTo>
                  <a:pt x="687" y="960"/>
                </a:lnTo>
                <a:lnTo>
                  <a:pt x="724" y="947"/>
                </a:lnTo>
                <a:lnTo>
                  <a:pt x="771" y="902"/>
                </a:lnTo>
                <a:lnTo>
                  <a:pt x="812" y="876"/>
                </a:lnTo>
                <a:lnTo>
                  <a:pt x="850" y="859"/>
                </a:lnTo>
                <a:lnTo>
                  <a:pt x="899" y="851"/>
                </a:lnTo>
                <a:lnTo>
                  <a:pt x="935" y="847"/>
                </a:lnTo>
                <a:lnTo>
                  <a:pt x="980" y="835"/>
                </a:lnTo>
                <a:lnTo>
                  <a:pt x="1043" y="825"/>
                </a:lnTo>
                <a:lnTo>
                  <a:pt x="1079" y="811"/>
                </a:lnTo>
                <a:lnTo>
                  <a:pt x="1106" y="804"/>
                </a:lnTo>
                <a:lnTo>
                  <a:pt x="1138" y="774"/>
                </a:lnTo>
                <a:lnTo>
                  <a:pt x="1150" y="738"/>
                </a:lnTo>
                <a:lnTo>
                  <a:pt x="1178" y="697"/>
                </a:lnTo>
                <a:lnTo>
                  <a:pt x="1199" y="660"/>
                </a:lnTo>
                <a:lnTo>
                  <a:pt x="1181" y="628"/>
                </a:lnTo>
                <a:lnTo>
                  <a:pt x="1169" y="599"/>
                </a:lnTo>
                <a:lnTo>
                  <a:pt x="1140" y="603"/>
                </a:lnTo>
                <a:lnTo>
                  <a:pt x="1086" y="598"/>
                </a:lnTo>
                <a:lnTo>
                  <a:pt x="1034" y="592"/>
                </a:lnTo>
                <a:lnTo>
                  <a:pt x="1002" y="555"/>
                </a:lnTo>
                <a:lnTo>
                  <a:pt x="973" y="517"/>
                </a:lnTo>
                <a:lnTo>
                  <a:pt x="952" y="502"/>
                </a:lnTo>
                <a:lnTo>
                  <a:pt x="928" y="476"/>
                </a:lnTo>
                <a:lnTo>
                  <a:pt x="896" y="445"/>
                </a:lnTo>
                <a:lnTo>
                  <a:pt x="886" y="386"/>
                </a:lnTo>
                <a:lnTo>
                  <a:pt x="870" y="351"/>
                </a:lnTo>
                <a:lnTo>
                  <a:pt x="828" y="309"/>
                </a:lnTo>
                <a:lnTo>
                  <a:pt x="788" y="269"/>
                </a:lnTo>
                <a:lnTo>
                  <a:pt x="735" y="212"/>
                </a:lnTo>
                <a:lnTo>
                  <a:pt x="704" y="203"/>
                </a:lnTo>
                <a:lnTo>
                  <a:pt x="654" y="191"/>
                </a:lnTo>
                <a:lnTo>
                  <a:pt x="600" y="198"/>
                </a:lnTo>
                <a:lnTo>
                  <a:pt x="563" y="180"/>
                </a:lnTo>
                <a:lnTo>
                  <a:pt x="529" y="163"/>
                </a:lnTo>
                <a:lnTo>
                  <a:pt x="506" y="137"/>
                </a:lnTo>
                <a:lnTo>
                  <a:pt x="469" y="102"/>
                </a:lnTo>
                <a:lnTo>
                  <a:pt x="438" y="81"/>
                </a:lnTo>
                <a:lnTo>
                  <a:pt x="382" y="56"/>
                </a:lnTo>
                <a:lnTo>
                  <a:pt x="330" y="26"/>
                </a:lnTo>
                <a:lnTo>
                  <a:pt x="283" y="4"/>
                </a:lnTo>
                <a:lnTo>
                  <a:pt x="237" y="0"/>
                </a:lnTo>
                <a:lnTo>
                  <a:pt x="199" y="19"/>
                </a:lnTo>
                <a:lnTo>
                  <a:pt x="148" y="30"/>
                </a:lnTo>
                <a:lnTo>
                  <a:pt x="149" y="59"/>
                </a:lnTo>
                <a:lnTo>
                  <a:pt x="182" y="112"/>
                </a:lnTo>
                <a:lnTo>
                  <a:pt x="165" y="139"/>
                </a:lnTo>
                <a:lnTo>
                  <a:pt x="144" y="163"/>
                </a:lnTo>
                <a:lnTo>
                  <a:pt x="114" y="176"/>
                </a:lnTo>
                <a:lnTo>
                  <a:pt x="84" y="192"/>
                </a:lnTo>
                <a:lnTo>
                  <a:pt x="33" y="185"/>
                </a:lnTo>
                <a:lnTo>
                  <a:pt x="18" y="204"/>
                </a:lnTo>
                <a:lnTo>
                  <a:pt x="0" y="22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1" name="Freeform 12">
            <a:extLst>
              <a:ext uri="{FF2B5EF4-FFF2-40B4-BE49-F238E27FC236}">
                <a16:creationId xmlns:a16="http://schemas.microsoft.com/office/drawing/2014/main" id="{A0FC329B-2D06-4D46-847C-E0259105461E}"/>
              </a:ext>
            </a:extLst>
          </p:cNvPr>
          <p:cNvSpPr>
            <a:spLocks/>
          </p:cNvSpPr>
          <p:nvPr/>
        </p:nvSpPr>
        <p:spPr bwMode="auto">
          <a:xfrm>
            <a:off x="8679198" y="3612927"/>
            <a:ext cx="200511" cy="130846"/>
          </a:xfrm>
          <a:custGeom>
            <a:avLst/>
            <a:gdLst>
              <a:gd name="T0" fmla="*/ 2147483647 w 590"/>
              <a:gd name="T1" fmla="*/ 2147483647 h 385"/>
              <a:gd name="T2" fmla="*/ 0 w 590"/>
              <a:gd name="T3" fmla="*/ 2147483647 h 385"/>
              <a:gd name="T4" fmla="*/ 2147483647 w 590"/>
              <a:gd name="T5" fmla="*/ 2147483647 h 385"/>
              <a:gd name="T6" fmla="*/ 2147483647 w 590"/>
              <a:gd name="T7" fmla="*/ 2147483647 h 385"/>
              <a:gd name="T8" fmla="*/ 2147483647 w 590"/>
              <a:gd name="T9" fmla="*/ 2147483647 h 385"/>
              <a:gd name="T10" fmla="*/ 2147483647 w 590"/>
              <a:gd name="T11" fmla="*/ 2147483647 h 385"/>
              <a:gd name="T12" fmla="*/ 2147483647 w 590"/>
              <a:gd name="T13" fmla="*/ 2147483647 h 385"/>
              <a:gd name="T14" fmla="*/ 2147483647 w 590"/>
              <a:gd name="T15" fmla="*/ 2147483647 h 385"/>
              <a:gd name="T16" fmla="*/ 2147483647 w 590"/>
              <a:gd name="T17" fmla="*/ 2147483647 h 385"/>
              <a:gd name="T18" fmla="*/ 2147483647 w 590"/>
              <a:gd name="T19" fmla="*/ 2147483647 h 385"/>
              <a:gd name="T20" fmla="*/ 2147483647 w 590"/>
              <a:gd name="T21" fmla="*/ 2147483647 h 385"/>
              <a:gd name="T22" fmla="*/ 2147483647 w 590"/>
              <a:gd name="T23" fmla="*/ 2147483647 h 385"/>
              <a:gd name="T24" fmla="*/ 2147483647 w 590"/>
              <a:gd name="T25" fmla="*/ 2147483647 h 385"/>
              <a:gd name="T26" fmla="*/ 2147483647 w 590"/>
              <a:gd name="T27" fmla="*/ 2147483647 h 385"/>
              <a:gd name="T28" fmla="*/ 2147483647 w 590"/>
              <a:gd name="T29" fmla="*/ 2147483647 h 385"/>
              <a:gd name="T30" fmla="*/ 2147483647 w 590"/>
              <a:gd name="T31" fmla="*/ 2147483647 h 385"/>
              <a:gd name="T32" fmla="*/ 2147483647 w 590"/>
              <a:gd name="T33" fmla="*/ 2147483647 h 385"/>
              <a:gd name="T34" fmla="*/ 2147483647 w 590"/>
              <a:gd name="T35" fmla="*/ 2147483647 h 385"/>
              <a:gd name="T36" fmla="*/ 2147483647 w 590"/>
              <a:gd name="T37" fmla="*/ 2147483647 h 385"/>
              <a:gd name="T38" fmla="*/ 2147483647 w 590"/>
              <a:gd name="T39" fmla="*/ 2147483647 h 385"/>
              <a:gd name="T40" fmla="*/ 2147483647 w 590"/>
              <a:gd name="T41" fmla="*/ 0 h 385"/>
              <a:gd name="T42" fmla="*/ 2147483647 w 590"/>
              <a:gd name="T43" fmla="*/ 2147483647 h 385"/>
              <a:gd name="T44" fmla="*/ 2147483647 w 590"/>
              <a:gd name="T45" fmla="*/ 2147483647 h 385"/>
              <a:gd name="T46" fmla="*/ 2147483647 w 590"/>
              <a:gd name="T47" fmla="*/ 2147483647 h 385"/>
              <a:gd name="T48" fmla="*/ 2147483647 w 590"/>
              <a:gd name="T49" fmla="*/ 2147483647 h 385"/>
              <a:gd name="T50" fmla="*/ 2147483647 w 590"/>
              <a:gd name="T51" fmla="*/ 2147483647 h 385"/>
              <a:gd name="T52" fmla="*/ 2147483647 w 590"/>
              <a:gd name="T53" fmla="*/ 2147483647 h 385"/>
              <a:gd name="T54" fmla="*/ 2147483647 w 590"/>
              <a:gd name="T55" fmla="*/ 2147483647 h 385"/>
              <a:gd name="T56" fmla="*/ 2147483647 w 590"/>
              <a:gd name="T57" fmla="*/ 2147483647 h 385"/>
              <a:gd name="T58" fmla="*/ 2147483647 w 590"/>
              <a:gd name="T59" fmla="*/ 2147483647 h 385"/>
              <a:gd name="T60" fmla="*/ 2147483647 w 590"/>
              <a:gd name="T61" fmla="*/ 2147483647 h 385"/>
              <a:gd name="T62" fmla="*/ 2147483647 w 590"/>
              <a:gd name="T63" fmla="*/ 2147483647 h 385"/>
              <a:gd name="T64" fmla="*/ 2147483647 w 590"/>
              <a:gd name="T65" fmla="*/ 2147483647 h 385"/>
              <a:gd name="T66" fmla="*/ 2147483647 w 590"/>
              <a:gd name="T67" fmla="*/ 2147483647 h 385"/>
              <a:gd name="T68" fmla="*/ 2147483647 w 590"/>
              <a:gd name="T69" fmla="*/ 2147483647 h 38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90"/>
              <a:gd name="T106" fmla="*/ 0 h 385"/>
              <a:gd name="T107" fmla="*/ 699 w 590"/>
              <a:gd name="T108" fmla="*/ 452 h 38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90" h="385">
                <a:moveTo>
                  <a:pt x="7" y="152"/>
                </a:moveTo>
                <a:lnTo>
                  <a:pt x="0" y="214"/>
                </a:lnTo>
                <a:lnTo>
                  <a:pt x="14" y="254"/>
                </a:lnTo>
                <a:lnTo>
                  <a:pt x="31" y="305"/>
                </a:lnTo>
                <a:lnTo>
                  <a:pt x="41" y="359"/>
                </a:lnTo>
                <a:lnTo>
                  <a:pt x="80" y="385"/>
                </a:lnTo>
                <a:lnTo>
                  <a:pt x="125" y="366"/>
                </a:lnTo>
                <a:lnTo>
                  <a:pt x="166" y="338"/>
                </a:lnTo>
                <a:lnTo>
                  <a:pt x="229" y="342"/>
                </a:lnTo>
                <a:lnTo>
                  <a:pt x="293" y="312"/>
                </a:lnTo>
                <a:lnTo>
                  <a:pt x="344" y="279"/>
                </a:lnTo>
                <a:lnTo>
                  <a:pt x="394" y="240"/>
                </a:lnTo>
                <a:lnTo>
                  <a:pt x="479" y="224"/>
                </a:lnTo>
                <a:lnTo>
                  <a:pt x="531" y="204"/>
                </a:lnTo>
                <a:lnTo>
                  <a:pt x="541" y="174"/>
                </a:lnTo>
                <a:lnTo>
                  <a:pt x="566" y="145"/>
                </a:lnTo>
                <a:lnTo>
                  <a:pt x="590" y="125"/>
                </a:lnTo>
                <a:lnTo>
                  <a:pt x="576" y="101"/>
                </a:lnTo>
                <a:lnTo>
                  <a:pt x="556" y="67"/>
                </a:lnTo>
                <a:lnTo>
                  <a:pt x="543" y="26"/>
                </a:lnTo>
                <a:lnTo>
                  <a:pt x="533" y="0"/>
                </a:lnTo>
                <a:lnTo>
                  <a:pt x="470" y="15"/>
                </a:lnTo>
                <a:lnTo>
                  <a:pt x="433" y="20"/>
                </a:lnTo>
                <a:lnTo>
                  <a:pt x="392" y="26"/>
                </a:lnTo>
                <a:lnTo>
                  <a:pt x="351" y="47"/>
                </a:lnTo>
                <a:lnTo>
                  <a:pt x="308" y="72"/>
                </a:lnTo>
                <a:lnTo>
                  <a:pt x="266" y="115"/>
                </a:lnTo>
                <a:lnTo>
                  <a:pt x="251" y="118"/>
                </a:lnTo>
                <a:lnTo>
                  <a:pt x="227" y="130"/>
                </a:lnTo>
                <a:lnTo>
                  <a:pt x="187" y="113"/>
                </a:lnTo>
                <a:lnTo>
                  <a:pt x="128" y="102"/>
                </a:lnTo>
                <a:lnTo>
                  <a:pt x="56" y="98"/>
                </a:lnTo>
                <a:lnTo>
                  <a:pt x="25" y="101"/>
                </a:lnTo>
                <a:lnTo>
                  <a:pt x="8" y="116"/>
                </a:lnTo>
                <a:lnTo>
                  <a:pt x="7" y="15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2" name="Freeform 14">
            <a:extLst>
              <a:ext uri="{FF2B5EF4-FFF2-40B4-BE49-F238E27FC236}">
                <a16:creationId xmlns:a16="http://schemas.microsoft.com/office/drawing/2014/main" id="{752E164F-48CB-4D06-B46F-F4A155724F89}"/>
              </a:ext>
            </a:extLst>
          </p:cNvPr>
          <p:cNvSpPr>
            <a:spLocks/>
          </p:cNvSpPr>
          <p:nvPr/>
        </p:nvSpPr>
        <p:spPr bwMode="auto">
          <a:xfrm>
            <a:off x="8857618" y="3468486"/>
            <a:ext cx="88361" cy="66272"/>
          </a:xfrm>
          <a:custGeom>
            <a:avLst/>
            <a:gdLst>
              <a:gd name="T0" fmla="*/ 0 w 260"/>
              <a:gd name="T1" fmla="*/ 2147483647 h 195"/>
              <a:gd name="T2" fmla="*/ 2147483647 w 260"/>
              <a:gd name="T3" fmla="*/ 2147483647 h 195"/>
              <a:gd name="T4" fmla="*/ 2147483647 w 260"/>
              <a:gd name="T5" fmla="*/ 2147483647 h 195"/>
              <a:gd name="T6" fmla="*/ 2147483647 w 260"/>
              <a:gd name="T7" fmla="*/ 2147483647 h 195"/>
              <a:gd name="T8" fmla="*/ 2147483647 w 260"/>
              <a:gd name="T9" fmla="*/ 2147483647 h 195"/>
              <a:gd name="T10" fmla="*/ 2147483647 w 260"/>
              <a:gd name="T11" fmla="*/ 2147483647 h 195"/>
              <a:gd name="T12" fmla="*/ 2147483647 w 260"/>
              <a:gd name="T13" fmla="*/ 2147483647 h 195"/>
              <a:gd name="T14" fmla="*/ 2147483647 w 260"/>
              <a:gd name="T15" fmla="*/ 2147483647 h 195"/>
              <a:gd name="T16" fmla="*/ 2147483647 w 260"/>
              <a:gd name="T17" fmla="*/ 2147483647 h 195"/>
              <a:gd name="T18" fmla="*/ 2147483647 w 260"/>
              <a:gd name="T19" fmla="*/ 0 h 195"/>
              <a:gd name="T20" fmla="*/ 2147483647 w 260"/>
              <a:gd name="T21" fmla="*/ 2147483647 h 195"/>
              <a:gd name="T22" fmla="*/ 2147483647 w 260"/>
              <a:gd name="T23" fmla="*/ 2147483647 h 195"/>
              <a:gd name="T24" fmla="*/ 2147483647 w 260"/>
              <a:gd name="T25" fmla="*/ 2147483647 h 195"/>
              <a:gd name="T26" fmla="*/ 2147483647 w 260"/>
              <a:gd name="T27" fmla="*/ 2147483647 h 195"/>
              <a:gd name="T28" fmla="*/ 2147483647 w 260"/>
              <a:gd name="T29" fmla="*/ 2147483647 h 195"/>
              <a:gd name="T30" fmla="*/ 2147483647 w 260"/>
              <a:gd name="T31" fmla="*/ 2147483647 h 195"/>
              <a:gd name="T32" fmla="*/ 2147483647 w 260"/>
              <a:gd name="T33" fmla="*/ 2147483647 h 195"/>
              <a:gd name="T34" fmla="*/ 2147483647 w 260"/>
              <a:gd name="T35" fmla="*/ 2147483647 h 195"/>
              <a:gd name="T36" fmla="*/ 2147483647 w 260"/>
              <a:gd name="T37" fmla="*/ 2147483647 h 195"/>
              <a:gd name="T38" fmla="*/ 2147483647 w 260"/>
              <a:gd name="T39" fmla="*/ 2147483647 h 195"/>
              <a:gd name="T40" fmla="*/ 2147483647 w 260"/>
              <a:gd name="T41" fmla="*/ 2147483647 h 195"/>
              <a:gd name="T42" fmla="*/ 2147483647 w 260"/>
              <a:gd name="T43" fmla="*/ 2147483647 h 195"/>
              <a:gd name="T44" fmla="*/ 0 w 260"/>
              <a:gd name="T45" fmla="*/ 2147483647 h 19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60"/>
              <a:gd name="T70" fmla="*/ 0 h 195"/>
              <a:gd name="T71" fmla="*/ 300 w 260"/>
              <a:gd name="T72" fmla="*/ 232 h 19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60" h="195">
                <a:moveTo>
                  <a:pt x="0" y="132"/>
                </a:moveTo>
                <a:lnTo>
                  <a:pt x="33" y="122"/>
                </a:lnTo>
                <a:lnTo>
                  <a:pt x="62" y="111"/>
                </a:lnTo>
                <a:lnTo>
                  <a:pt x="99" y="116"/>
                </a:lnTo>
                <a:lnTo>
                  <a:pt x="115" y="115"/>
                </a:lnTo>
                <a:lnTo>
                  <a:pt x="125" y="97"/>
                </a:lnTo>
                <a:lnTo>
                  <a:pt x="146" y="80"/>
                </a:lnTo>
                <a:lnTo>
                  <a:pt x="169" y="61"/>
                </a:lnTo>
                <a:lnTo>
                  <a:pt x="204" y="39"/>
                </a:lnTo>
                <a:lnTo>
                  <a:pt x="231" y="0"/>
                </a:lnTo>
                <a:lnTo>
                  <a:pt x="228" y="12"/>
                </a:lnTo>
                <a:lnTo>
                  <a:pt x="234" y="22"/>
                </a:lnTo>
                <a:lnTo>
                  <a:pt x="246" y="18"/>
                </a:lnTo>
                <a:lnTo>
                  <a:pt x="250" y="3"/>
                </a:lnTo>
                <a:lnTo>
                  <a:pt x="260" y="20"/>
                </a:lnTo>
                <a:lnTo>
                  <a:pt x="259" y="51"/>
                </a:lnTo>
                <a:lnTo>
                  <a:pt x="252" y="64"/>
                </a:lnTo>
                <a:lnTo>
                  <a:pt x="241" y="70"/>
                </a:lnTo>
                <a:lnTo>
                  <a:pt x="226" y="81"/>
                </a:lnTo>
                <a:lnTo>
                  <a:pt x="220" y="67"/>
                </a:lnTo>
                <a:lnTo>
                  <a:pt x="213" y="73"/>
                </a:lnTo>
                <a:lnTo>
                  <a:pt x="216" y="87"/>
                </a:lnTo>
                <a:lnTo>
                  <a:pt x="210" y="106"/>
                </a:lnTo>
                <a:lnTo>
                  <a:pt x="196" y="136"/>
                </a:lnTo>
                <a:lnTo>
                  <a:pt x="196" y="159"/>
                </a:lnTo>
                <a:lnTo>
                  <a:pt x="196" y="177"/>
                </a:lnTo>
                <a:lnTo>
                  <a:pt x="185" y="192"/>
                </a:lnTo>
                <a:lnTo>
                  <a:pt x="150" y="195"/>
                </a:lnTo>
                <a:lnTo>
                  <a:pt x="104" y="192"/>
                </a:lnTo>
                <a:lnTo>
                  <a:pt x="44" y="187"/>
                </a:lnTo>
                <a:lnTo>
                  <a:pt x="0" y="13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3" name="Freeform 15">
            <a:extLst>
              <a:ext uri="{FF2B5EF4-FFF2-40B4-BE49-F238E27FC236}">
                <a16:creationId xmlns:a16="http://schemas.microsoft.com/office/drawing/2014/main" id="{E2FE6AB5-C153-4AAB-B096-69C42A65D80E}"/>
              </a:ext>
            </a:extLst>
          </p:cNvPr>
          <p:cNvSpPr>
            <a:spLocks/>
          </p:cNvSpPr>
          <p:nvPr/>
        </p:nvSpPr>
        <p:spPr bwMode="auto">
          <a:xfrm>
            <a:off x="9394579" y="3804946"/>
            <a:ext cx="54376" cy="83264"/>
          </a:xfrm>
          <a:custGeom>
            <a:avLst/>
            <a:gdLst>
              <a:gd name="T0" fmla="*/ 2147483647 w 403"/>
              <a:gd name="T1" fmla="*/ 2147483647 h 631"/>
              <a:gd name="T2" fmla="*/ 2147483647 w 403"/>
              <a:gd name="T3" fmla="*/ 2147483647 h 631"/>
              <a:gd name="T4" fmla="*/ 2147483647 w 403"/>
              <a:gd name="T5" fmla="*/ 2147483647 h 631"/>
              <a:gd name="T6" fmla="*/ 2147483647 w 403"/>
              <a:gd name="T7" fmla="*/ 2147483647 h 631"/>
              <a:gd name="T8" fmla="*/ 0 w 403"/>
              <a:gd name="T9" fmla="*/ 2147483647 h 631"/>
              <a:gd name="T10" fmla="*/ 2147483647 w 403"/>
              <a:gd name="T11" fmla="*/ 2147483647 h 631"/>
              <a:gd name="T12" fmla="*/ 2147483647 w 403"/>
              <a:gd name="T13" fmla="*/ 2147483647 h 631"/>
              <a:gd name="T14" fmla="*/ 2147483647 w 403"/>
              <a:gd name="T15" fmla="*/ 2147483647 h 631"/>
              <a:gd name="T16" fmla="*/ 2147483647 w 403"/>
              <a:gd name="T17" fmla="*/ 0 h 631"/>
              <a:gd name="T18" fmla="*/ 2147483647 w 403"/>
              <a:gd name="T19" fmla="*/ 2147483647 h 631"/>
              <a:gd name="T20" fmla="*/ 2147483647 w 403"/>
              <a:gd name="T21" fmla="*/ 2147483647 h 631"/>
              <a:gd name="T22" fmla="*/ 2147483647 w 403"/>
              <a:gd name="T23" fmla="*/ 2147483647 h 631"/>
              <a:gd name="T24" fmla="*/ 2147483647 w 403"/>
              <a:gd name="T25" fmla="*/ 2147483647 h 631"/>
              <a:gd name="T26" fmla="*/ 2147483647 w 403"/>
              <a:gd name="T27" fmla="*/ 2147483647 h 63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3"/>
              <a:gd name="T43" fmla="*/ 0 h 631"/>
              <a:gd name="T44" fmla="*/ 403 w 403"/>
              <a:gd name="T45" fmla="*/ 631 h 63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3" h="631">
                <a:moveTo>
                  <a:pt x="229" y="586"/>
                </a:moveTo>
                <a:lnTo>
                  <a:pt x="119" y="631"/>
                </a:lnTo>
                <a:lnTo>
                  <a:pt x="37" y="512"/>
                </a:lnTo>
                <a:lnTo>
                  <a:pt x="19" y="458"/>
                </a:lnTo>
                <a:lnTo>
                  <a:pt x="0" y="320"/>
                </a:lnTo>
                <a:lnTo>
                  <a:pt x="83" y="202"/>
                </a:lnTo>
                <a:lnTo>
                  <a:pt x="83" y="119"/>
                </a:lnTo>
                <a:lnTo>
                  <a:pt x="46" y="19"/>
                </a:lnTo>
                <a:lnTo>
                  <a:pt x="101" y="0"/>
                </a:lnTo>
                <a:lnTo>
                  <a:pt x="192" y="83"/>
                </a:lnTo>
                <a:lnTo>
                  <a:pt x="266" y="229"/>
                </a:lnTo>
                <a:lnTo>
                  <a:pt x="375" y="357"/>
                </a:lnTo>
                <a:lnTo>
                  <a:pt x="403" y="485"/>
                </a:lnTo>
                <a:lnTo>
                  <a:pt x="229" y="58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4" name="Freeform 16">
            <a:extLst>
              <a:ext uri="{FF2B5EF4-FFF2-40B4-BE49-F238E27FC236}">
                <a16:creationId xmlns:a16="http://schemas.microsoft.com/office/drawing/2014/main" id="{F467D9EC-F9B8-489E-B289-9AC6A52D44DB}"/>
              </a:ext>
            </a:extLst>
          </p:cNvPr>
          <p:cNvSpPr>
            <a:spLocks/>
          </p:cNvSpPr>
          <p:nvPr/>
        </p:nvSpPr>
        <p:spPr bwMode="auto">
          <a:xfrm>
            <a:off x="9955329" y="3590835"/>
            <a:ext cx="47579" cy="37384"/>
          </a:xfrm>
          <a:custGeom>
            <a:avLst/>
            <a:gdLst>
              <a:gd name="T0" fmla="*/ 2147483647 w 344"/>
              <a:gd name="T1" fmla="*/ 2147483647 h 272"/>
              <a:gd name="T2" fmla="*/ 2147483647 w 344"/>
              <a:gd name="T3" fmla="*/ 2147483647 h 272"/>
              <a:gd name="T4" fmla="*/ 2147483647 w 344"/>
              <a:gd name="T5" fmla="*/ 2147483647 h 272"/>
              <a:gd name="T6" fmla="*/ 0 w 344"/>
              <a:gd name="T7" fmla="*/ 2147483647 h 272"/>
              <a:gd name="T8" fmla="*/ 2147483647 w 344"/>
              <a:gd name="T9" fmla="*/ 2147483647 h 272"/>
              <a:gd name="T10" fmla="*/ 2147483647 w 344"/>
              <a:gd name="T11" fmla="*/ 0 h 272"/>
              <a:gd name="T12" fmla="*/ 2147483647 w 344"/>
              <a:gd name="T13" fmla="*/ 0 h 272"/>
              <a:gd name="T14" fmla="*/ 2147483647 w 344"/>
              <a:gd name="T15" fmla="*/ 0 h 272"/>
              <a:gd name="T16" fmla="*/ 2147483647 w 344"/>
              <a:gd name="T17" fmla="*/ 2147483647 h 272"/>
              <a:gd name="T18" fmla="*/ 2147483647 w 344"/>
              <a:gd name="T19" fmla="*/ 2147483647 h 272"/>
              <a:gd name="T20" fmla="*/ 2147483647 w 344"/>
              <a:gd name="T21" fmla="*/ 2147483647 h 272"/>
              <a:gd name="T22" fmla="*/ 2147483647 w 344"/>
              <a:gd name="T23" fmla="*/ 2147483647 h 2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4"/>
              <a:gd name="T37" fmla="*/ 0 h 272"/>
              <a:gd name="T38" fmla="*/ 344 w 344"/>
              <a:gd name="T39" fmla="*/ 272 h 2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4" h="272">
                <a:moveTo>
                  <a:pt x="229" y="272"/>
                </a:moveTo>
                <a:lnTo>
                  <a:pt x="93" y="272"/>
                </a:lnTo>
                <a:lnTo>
                  <a:pt x="2" y="227"/>
                </a:lnTo>
                <a:lnTo>
                  <a:pt x="0" y="143"/>
                </a:lnTo>
                <a:lnTo>
                  <a:pt x="72" y="79"/>
                </a:lnTo>
                <a:lnTo>
                  <a:pt x="93" y="0"/>
                </a:lnTo>
                <a:lnTo>
                  <a:pt x="184" y="0"/>
                </a:lnTo>
                <a:lnTo>
                  <a:pt x="274" y="0"/>
                </a:lnTo>
                <a:lnTo>
                  <a:pt x="344" y="23"/>
                </a:lnTo>
                <a:lnTo>
                  <a:pt x="328" y="119"/>
                </a:lnTo>
                <a:lnTo>
                  <a:pt x="312" y="207"/>
                </a:lnTo>
                <a:lnTo>
                  <a:pt x="229" y="2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35" name="Freeform 17">
            <a:extLst>
              <a:ext uri="{FF2B5EF4-FFF2-40B4-BE49-F238E27FC236}">
                <a16:creationId xmlns:a16="http://schemas.microsoft.com/office/drawing/2014/main" id="{1791A10F-4EF3-44B9-9713-37D735413902}"/>
              </a:ext>
            </a:extLst>
          </p:cNvPr>
          <p:cNvSpPr>
            <a:spLocks/>
          </p:cNvSpPr>
          <p:nvPr/>
        </p:nvSpPr>
        <p:spPr bwMode="auto">
          <a:xfrm>
            <a:off x="10177931" y="3483780"/>
            <a:ext cx="37384" cy="71371"/>
          </a:xfrm>
          <a:custGeom>
            <a:avLst/>
            <a:gdLst>
              <a:gd name="T0" fmla="*/ 2147483647 w 288"/>
              <a:gd name="T1" fmla="*/ 2147483647 h 520"/>
              <a:gd name="T2" fmla="*/ 2147483647 w 288"/>
              <a:gd name="T3" fmla="*/ 2147483647 h 520"/>
              <a:gd name="T4" fmla="*/ 0 w 288"/>
              <a:gd name="T5" fmla="*/ 2147483647 h 520"/>
              <a:gd name="T6" fmla="*/ 0 w 288"/>
              <a:gd name="T7" fmla="*/ 2147483647 h 520"/>
              <a:gd name="T8" fmla="*/ 2147483647 w 288"/>
              <a:gd name="T9" fmla="*/ 2147483647 h 520"/>
              <a:gd name="T10" fmla="*/ 2147483647 w 288"/>
              <a:gd name="T11" fmla="*/ 2147483647 h 520"/>
              <a:gd name="T12" fmla="*/ 2147483647 w 288"/>
              <a:gd name="T13" fmla="*/ 2147483647 h 520"/>
              <a:gd name="T14" fmla="*/ 2147483647 w 288"/>
              <a:gd name="T15" fmla="*/ 0 h 520"/>
              <a:gd name="T16" fmla="*/ 2147483647 w 288"/>
              <a:gd name="T17" fmla="*/ 0 h 520"/>
              <a:gd name="T18" fmla="*/ 2147483647 w 288"/>
              <a:gd name="T19" fmla="*/ 2147483647 h 520"/>
              <a:gd name="T20" fmla="*/ 2147483647 w 288"/>
              <a:gd name="T21" fmla="*/ 2147483647 h 520"/>
              <a:gd name="T22" fmla="*/ 2147483647 w 288"/>
              <a:gd name="T23" fmla="*/ 2147483647 h 520"/>
              <a:gd name="T24" fmla="*/ 2147483647 w 288"/>
              <a:gd name="T25" fmla="*/ 2147483647 h 520"/>
              <a:gd name="T26" fmla="*/ 2147483647 w 288"/>
              <a:gd name="T27" fmla="*/ 2147483647 h 52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520"/>
              <a:gd name="T44" fmla="*/ 288 w 288"/>
              <a:gd name="T45" fmla="*/ 520 h 52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520">
                <a:moveTo>
                  <a:pt x="176" y="448"/>
                </a:moveTo>
                <a:lnTo>
                  <a:pt x="72" y="520"/>
                </a:lnTo>
                <a:lnTo>
                  <a:pt x="0" y="440"/>
                </a:lnTo>
                <a:lnTo>
                  <a:pt x="0" y="352"/>
                </a:lnTo>
                <a:lnTo>
                  <a:pt x="11" y="240"/>
                </a:lnTo>
                <a:lnTo>
                  <a:pt x="32" y="161"/>
                </a:lnTo>
                <a:lnTo>
                  <a:pt x="120" y="96"/>
                </a:lnTo>
                <a:lnTo>
                  <a:pt x="128" y="0"/>
                </a:lnTo>
                <a:lnTo>
                  <a:pt x="248" y="0"/>
                </a:lnTo>
                <a:lnTo>
                  <a:pt x="288" y="88"/>
                </a:lnTo>
                <a:lnTo>
                  <a:pt x="283" y="184"/>
                </a:lnTo>
                <a:lnTo>
                  <a:pt x="267" y="280"/>
                </a:lnTo>
                <a:lnTo>
                  <a:pt x="216" y="392"/>
                </a:lnTo>
                <a:lnTo>
                  <a:pt x="176" y="44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36" name="Freeform 18">
            <a:extLst>
              <a:ext uri="{FF2B5EF4-FFF2-40B4-BE49-F238E27FC236}">
                <a16:creationId xmlns:a16="http://schemas.microsoft.com/office/drawing/2014/main" id="{89145BBB-8300-451D-B31D-279866C5C120}"/>
              </a:ext>
            </a:extLst>
          </p:cNvPr>
          <p:cNvSpPr>
            <a:spLocks/>
          </p:cNvSpPr>
          <p:nvPr/>
        </p:nvSpPr>
        <p:spPr bwMode="auto">
          <a:xfrm>
            <a:off x="10385240" y="3978275"/>
            <a:ext cx="185218" cy="168230"/>
          </a:xfrm>
          <a:custGeom>
            <a:avLst/>
            <a:gdLst>
              <a:gd name="T0" fmla="*/ 2147483647 w 1417"/>
              <a:gd name="T1" fmla="*/ 2147483647 h 1252"/>
              <a:gd name="T2" fmla="*/ 2147483647 w 1417"/>
              <a:gd name="T3" fmla="*/ 2147483647 h 1252"/>
              <a:gd name="T4" fmla="*/ 2147483647 w 1417"/>
              <a:gd name="T5" fmla="*/ 2147483647 h 1252"/>
              <a:gd name="T6" fmla="*/ 2147483647 w 1417"/>
              <a:gd name="T7" fmla="*/ 2147483647 h 1252"/>
              <a:gd name="T8" fmla="*/ 2147483647 w 1417"/>
              <a:gd name="T9" fmla="*/ 2147483647 h 1252"/>
              <a:gd name="T10" fmla="*/ 2147483647 w 1417"/>
              <a:gd name="T11" fmla="*/ 2147483647 h 1252"/>
              <a:gd name="T12" fmla="*/ 2147483647 w 1417"/>
              <a:gd name="T13" fmla="*/ 2147483647 h 1252"/>
              <a:gd name="T14" fmla="*/ 2147483647 w 1417"/>
              <a:gd name="T15" fmla="*/ 2147483647 h 1252"/>
              <a:gd name="T16" fmla="*/ 2147483647 w 1417"/>
              <a:gd name="T17" fmla="*/ 2147483647 h 1252"/>
              <a:gd name="T18" fmla="*/ 2147483647 w 1417"/>
              <a:gd name="T19" fmla="*/ 2147483647 h 1252"/>
              <a:gd name="T20" fmla="*/ 2147483647 w 1417"/>
              <a:gd name="T21" fmla="*/ 2147483647 h 1252"/>
              <a:gd name="T22" fmla="*/ 2147483647 w 1417"/>
              <a:gd name="T23" fmla="*/ 2147483647 h 1252"/>
              <a:gd name="T24" fmla="*/ 2147483647 w 1417"/>
              <a:gd name="T25" fmla="*/ 2147483647 h 1252"/>
              <a:gd name="T26" fmla="*/ 2147483647 w 1417"/>
              <a:gd name="T27" fmla="*/ 2147483647 h 1252"/>
              <a:gd name="T28" fmla="*/ 2147483647 w 1417"/>
              <a:gd name="T29" fmla="*/ 2147483647 h 1252"/>
              <a:gd name="T30" fmla="*/ 2147483647 w 1417"/>
              <a:gd name="T31" fmla="*/ 2147483647 h 1252"/>
              <a:gd name="T32" fmla="*/ 2147483647 w 1417"/>
              <a:gd name="T33" fmla="*/ 2147483647 h 1252"/>
              <a:gd name="T34" fmla="*/ 2147483647 w 1417"/>
              <a:gd name="T35" fmla="*/ 2147483647 h 1252"/>
              <a:gd name="T36" fmla="*/ 2147483647 w 1417"/>
              <a:gd name="T37" fmla="*/ 2147483647 h 1252"/>
              <a:gd name="T38" fmla="*/ 2147483647 w 1417"/>
              <a:gd name="T39" fmla="*/ 2147483647 h 1252"/>
              <a:gd name="T40" fmla="*/ 2147483647 w 1417"/>
              <a:gd name="T41" fmla="*/ 2147483647 h 1252"/>
              <a:gd name="T42" fmla="*/ 2147483647 w 1417"/>
              <a:gd name="T43" fmla="*/ 2147483647 h 1252"/>
              <a:gd name="T44" fmla="*/ 2147483647 w 1417"/>
              <a:gd name="T45" fmla="*/ 2147483647 h 1252"/>
              <a:gd name="T46" fmla="*/ 2147483647 w 1417"/>
              <a:gd name="T47" fmla="*/ 2147483647 h 1252"/>
              <a:gd name="T48" fmla="*/ 2147483647 w 1417"/>
              <a:gd name="T49" fmla="*/ 2147483647 h 1252"/>
              <a:gd name="T50" fmla="*/ 2147483647 w 1417"/>
              <a:gd name="T51" fmla="*/ 2147483647 h 1252"/>
              <a:gd name="T52" fmla="*/ 2147483647 w 1417"/>
              <a:gd name="T53" fmla="*/ 2147483647 h 1252"/>
              <a:gd name="T54" fmla="*/ 2147483647 w 1417"/>
              <a:gd name="T55" fmla="*/ 2147483647 h 1252"/>
              <a:gd name="T56" fmla="*/ 2147483647 w 1417"/>
              <a:gd name="T57" fmla="*/ 2147483647 h 1252"/>
              <a:gd name="T58" fmla="*/ 2147483647 w 1417"/>
              <a:gd name="T59" fmla="*/ 2147483647 h 1252"/>
              <a:gd name="T60" fmla="*/ 2147483647 w 1417"/>
              <a:gd name="T61" fmla="*/ 2147483647 h 1252"/>
              <a:gd name="T62" fmla="*/ 2147483647 w 1417"/>
              <a:gd name="T63" fmla="*/ 2147483647 h 1252"/>
              <a:gd name="T64" fmla="*/ 2147483647 w 1417"/>
              <a:gd name="T65" fmla="*/ 2147483647 h 1252"/>
              <a:gd name="T66" fmla="*/ 2147483647 w 1417"/>
              <a:gd name="T67" fmla="*/ 2147483647 h 1252"/>
              <a:gd name="T68" fmla="*/ 2147483647 w 1417"/>
              <a:gd name="T69" fmla="*/ 2147483647 h 1252"/>
              <a:gd name="T70" fmla="*/ 2147483647 w 1417"/>
              <a:gd name="T71" fmla="*/ 2147483647 h 1252"/>
              <a:gd name="T72" fmla="*/ 2147483647 w 1417"/>
              <a:gd name="T73" fmla="*/ 2147483647 h 1252"/>
              <a:gd name="T74" fmla="*/ 2147483647 w 1417"/>
              <a:gd name="T75" fmla="*/ 2147483647 h 1252"/>
              <a:gd name="T76" fmla="*/ 2147483647 w 1417"/>
              <a:gd name="T77" fmla="*/ 2147483647 h 1252"/>
              <a:gd name="T78" fmla="*/ 2147483647 w 1417"/>
              <a:gd name="T79" fmla="*/ 0 h 1252"/>
              <a:gd name="T80" fmla="*/ 2147483647 w 1417"/>
              <a:gd name="T81" fmla="*/ 2147483647 h 1252"/>
              <a:gd name="T82" fmla="*/ 2147483647 w 1417"/>
              <a:gd name="T83" fmla="*/ 2147483647 h 1252"/>
              <a:gd name="T84" fmla="*/ 0 w 1417"/>
              <a:gd name="T85" fmla="*/ 2147483647 h 1252"/>
              <a:gd name="T86" fmla="*/ 2147483647 w 1417"/>
              <a:gd name="T87" fmla="*/ 2147483647 h 12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17"/>
              <a:gd name="T133" fmla="*/ 0 h 1252"/>
              <a:gd name="T134" fmla="*/ 1417 w 1417"/>
              <a:gd name="T135" fmla="*/ 1252 h 12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17" h="1252">
                <a:moveTo>
                  <a:pt x="82" y="194"/>
                </a:moveTo>
                <a:lnTo>
                  <a:pt x="146" y="256"/>
                </a:lnTo>
                <a:lnTo>
                  <a:pt x="228" y="274"/>
                </a:lnTo>
                <a:lnTo>
                  <a:pt x="320" y="256"/>
                </a:lnTo>
                <a:lnTo>
                  <a:pt x="393" y="283"/>
                </a:lnTo>
                <a:lnTo>
                  <a:pt x="310" y="384"/>
                </a:lnTo>
                <a:lnTo>
                  <a:pt x="173" y="374"/>
                </a:lnTo>
                <a:lnTo>
                  <a:pt x="192" y="420"/>
                </a:lnTo>
                <a:lnTo>
                  <a:pt x="228" y="475"/>
                </a:lnTo>
                <a:lnTo>
                  <a:pt x="292" y="524"/>
                </a:lnTo>
                <a:lnTo>
                  <a:pt x="411" y="493"/>
                </a:lnTo>
                <a:lnTo>
                  <a:pt x="530" y="557"/>
                </a:lnTo>
                <a:lnTo>
                  <a:pt x="640" y="621"/>
                </a:lnTo>
                <a:lnTo>
                  <a:pt x="777" y="621"/>
                </a:lnTo>
                <a:lnTo>
                  <a:pt x="905" y="685"/>
                </a:lnTo>
                <a:lnTo>
                  <a:pt x="1005" y="768"/>
                </a:lnTo>
                <a:lnTo>
                  <a:pt x="1078" y="905"/>
                </a:lnTo>
                <a:lnTo>
                  <a:pt x="1078" y="1033"/>
                </a:lnTo>
                <a:lnTo>
                  <a:pt x="978" y="1115"/>
                </a:lnTo>
                <a:lnTo>
                  <a:pt x="978" y="1225"/>
                </a:lnTo>
                <a:lnTo>
                  <a:pt x="1078" y="1188"/>
                </a:lnTo>
                <a:lnTo>
                  <a:pt x="1152" y="1152"/>
                </a:lnTo>
                <a:lnTo>
                  <a:pt x="1216" y="1142"/>
                </a:lnTo>
                <a:lnTo>
                  <a:pt x="1316" y="1170"/>
                </a:lnTo>
                <a:lnTo>
                  <a:pt x="1417" y="1252"/>
                </a:lnTo>
                <a:lnTo>
                  <a:pt x="1417" y="338"/>
                </a:lnTo>
                <a:lnTo>
                  <a:pt x="1261" y="301"/>
                </a:lnTo>
                <a:lnTo>
                  <a:pt x="1162" y="254"/>
                </a:lnTo>
                <a:lnTo>
                  <a:pt x="1014" y="146"/>
                </a:lnTo>
                <a:lnTo>
                  <a:pt x="923" y="192"/>
                </a:lnTo>
                <a:lnTo>
                  <a:pt x="886" y="256"/>
                </a:lnTo>
                <a:lnTo>
                  <a:pt x="777" y="301"/>
                </a:lnTo>
                <a:lnTo>
                  <a:pt x="704" y="374"/>
                </a:lnTo>
                <a:lnTo>
                  <a:pt x="603" y="457"/>
                </a:lnTo>
                <a:lnTo>
                  <a:pt x="539" y="338"/>
                </a:lnTo>
                <a:lnTo>
                  <a:pt x="472" y="284"/>
                </a:lnTo>
                <a:lnTo>
                  <a:pt x="472" y="134"/>
                </a:lnTo>
                <a:lnTo>
                  <a:pt x="420" y="36"/>
                </a:lnTo>
                <a:lnTo>
                  <a:pt x="320" y="64"/>
                </a:lnTo>
                <a:lnTo>
                  <a:pt x="201" y="0"/>
                </a:lnTo>
                <a:lnTo>
                  <a:pt x="109" y="64"/>
                </a:lnTo>
                <a:lnTo>
                  <a:pt x="27" y="100"/>
                </a:lnTo>
                <a:lnTo>
                  <a:pt x="0" y="173"/>
                </a:lnTo>
                <a:lnTo>
                  <a:pt x="82" y="1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7" name="Freeform 19">
            <a:extLst>
              <a:ext uri="{FF2B5EF4-FFF2-40B4-BE49-F238E27FC236}">
                <a16:creationId xmlns:a16="http://schemas.microsoft.com/office/drawing/2014/main" id="{E5996E27-483B-415A-B712-F5452D6250AE}"/>
              </a:ext>
            </a:extLst>
          </p:cNvPr>
          <p:cNvSpPr>
            <a:spLocks/>
          </p:cNvSpPr>
          <p:nvPr/>
        </p:nvSpPr>
        <p:spPr bwMode="auto">
          <a:xfrm>
            <a:off x="10570456" y="4024155"/>
            <a:ext cx="193714" cy="163133"/>
          </a:xfrm>
          <a:custGeom>
            <a:avLst/>
            <a:gdLst>
              <a:gd name="T0" fmla="*/ 2147483647 w 1460"/>
              <a:gd name="T1" fmla="*/ 2147483647 h 1200"/>
              <a:gd name="T2" fmla="*/ 0 w 1460"/>
              <a:gd name="T3" fmla="*/ 2147483647 h 1200"/>
              <a:gd name="T4" fmla="*/ 2147483647 w 1460"/>
              <a:gd name="T5" fmla="*/ 2147483647 h 1200"/>
              <a:gd name="T6" fmla="*/ 2147483647 w 1460"/>
              <a:gd name="T7" fmla="*/ 2147483647 h 1200"/>
              <a:gd name="T8" fmla="*/ 2147483647 w 1460"/>
              <a:gd name="T9" fmla="*/ 2147483647 h 1200"/>
              <a:gd name="T10" fmla="*/ 2147483647 w 1460"/>
              <a:gd name="T11" fmla="*/ 2147483647 h 1200"/>
              <a:gd name="T12" fmla="*/ 2147483647 w 1460"/>
              <a:gd name="T13" fmla="*/ 2147483647 h 1200"/>
              <a:gd name="T14" fmla="*/ 2147483647 w 1460"/>
              <a:gd name="T15" fmla="*/ 2147483647 h 1200"/>
              <a:gd name="T16" fmla="*/ 2147483647 w 1460"/>
              <a:gd name="T17" fmla="*/ 2147483647 h 1200"/>
              <a:gd name="T18" fmla="*/ 2147483647 w 1460"/>
              <a:gd name="T19" fmla="*/ 2147483647 h 1200"/>
              <a:gd name="T20" fmla="*/ 2147483647 w 1460"/>
              <a:gd name="T21" fmla="*/ 2147483647 h 1200"/>
              <a:gd name="T22" fmla="*/ 2147483647 w 1460"/>
              <a:gd name="T23" fmla="*/ 2147483647 h 1200"/>
              <a:gd name="T24" fmla="*/ 2147483647 w 1460"/>
              <a:gd name="T25" fmla="*/ 2147483647 h 1200"/>
              <a:gd name="T26" fmla="*/ 2147483647 w 1460"/>
              <a:gd name="T27" fmla="*/ 2147483647 h 1200"/>
              <a:gd name="T28" fmla="*/ 2147483647 w 1460"/>
              <a:gd name="T29" fmla="*/ 2147483647 h 1200"/>
              <a:gd name="T30" fmla="*/ 2147483647 w 1460"/>
              <a:gd name="T31" fmla="*/ 2147483647 h 1200"/>
              <a:gd name="T32" fmla="*/ 2147483647 w 1460"/>
              <a:gd name="T33" fmla="*/ 2147483647 h 1200"/>
              <a:gd name="T34" fmla="*/ 2147483647 w 1460"/>
              <a:gd name="T35" fmla="*/ 2147483647 h 1200"/>
              <a:gd name="T36" fmla="*/ 2147483647 w 1460"/>
              <a:gd name="T37" fmla="*/ 2147483647 h 1200"/>
              <a:gd name="T38" fmla="*/ 2147483647 w 1460"/>
              <a:gd name="T39" fmla="*/ 2147483647 h 1200"/>
              <a:gd name="T40" fmla="*/ 2147483647 w 1460"/>
              <a:gd name="T41" fmla="*/ 2147483647 h 1200"/>
              <a:gd name="T42" fmla="*/ 2147483647 w 1460"/>
              <a:gd name="T43" fmla="*/ 2147483647 h 1200"/>
              <a:gd name="T44" fmla="*/ 2147483647 w 1460"/>
              <a:gd name="T45" fmla="*/ 2147483647 h 1200"/>
              <a:gd name="T46" fmla="*/ 2147483647 w 1460"/>
              <a:gd name="T47" fmla="*/ 2147483647 h 1200"/>
              <a:gd name="T48" fmla="*/ 2147483647 w 1460"/>
              <a:gd name="T49" fmla="*/ 2147483647 h 1200"/>
              <a:gd name="T50" fmla="*/ 2147483647 w 1460"/>
              <a:gd name="T51" fmla="*/ 2147483647 h 1200"/>
              <a:gd name="T52" fmla="*/ 2147483647 w 1460"/>
              <a:gd name="T53" fmla="*/ 2147483647 h 1200"/>
              <a:gd name="T54" fmla="*/ 2147483647 w 1460"/>
              <a:gd name="T55" fmla="*/ 2147483647 h 1200"/>
              <a:gd name="T56" fmla="*/ 2147483647 w 1460"/>
              <a:gd name="T57" fmla="*/ 2147483647 h 1200"/>
              <a:gd name="T58" fmla="*/ 2147483647 w 1460"/>
              <a:gd name="T59" fmla="*/ 2147483647 h 1200"/>
              <a:gd name="T60" fmla="*/ 2147483647 w 1460"/>
              <a:gd name="T61" fmla="*/ 2147483647 h 1200"/>
              <a:gd name="T62" fmla="*/ 2147483647 w 1460"/>
              <a:gd name="T63" fmla="*/ 2147483647 h 1200"/>
              <a:gd name="T64" fmla="*/ 2147483647 w 1460"/>
              <a:gd name="T65" fmla="*/ 2147483647 h 1200"/>
              <a:gd name="T66" fmla="*/ 2147483647 w 1460"/>
              <a:gd name="T67" fmla="*/ 2147483647 h 1200"/>
              <a:gd name="T68" fmla="*/ 2147483647 w 1460"/>
              <a:gd name="T69" fmla="*/ 0 h 1200"/>
              <a:gd name="T70" fmla="*/ 2147483647 w 1460"/>
              <a:gd name="T71" fmla="*/ 2147483647 h 12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460"/>
              <a:gd name="T109" fmla="*/ 0 h 1200"/>
              <a:gd name="T110" fmla="*/ 1460 w 1460"/>
              <a:gd name="T111" fmla="*/ 1200 h 12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460" h="1200">
                <a:moveTo>
                  <a:pt x="2" y="6"/>
                </a:moveTo>
                <a:lnTo>
                  <a:pt x="0" y="918"/>
                </a:lnTo>
                <a:lnTo>
                  <a:pt x="196" y="960"/>
                </a:lnTo>
                <a:lnTo>
                  <a:pt x="340" y="976"/>
                </a:lnTo>
                <a:lnTo>
                  <a:pt x="396" y="896"/>
                </a:lnTo>
                <a:lnTo>
                  <a:pt x="324" y="808"/>
                </a:lnTo>
                <a:lnTo>
                  <a:pt x="428" y="776"/>
                </a:lnTo>
                <a:lnTo>
                  <a:pt x="580" y="712"/>
                </a:lnTo>
                <a:lnTo>
                  <a:pt x="676" y="792"/>
                </a:lnTo>
                <a:lnTo>
                  <a:pt x="756" y="872"/>
                </a:lnTo>
                <a:lnTo>
                  <a:pt x="836" y="952"/>
                </a:lnTo>
                <a:lnTo>
                  <a:pt x="908" y="1056"/>
                </a:lnTo>
                <a:lnTo>
                  <a:pt x="1028" y="1136"/>
                </a:lnTo>
                <a:lnTo>
                  <a:pt x="1156" y="1144"/>
                </a:lnTo>
                <a:lnTo>
                  <a:pt x="1236" y="1128"/>
                </a:lnTo>
                <a:lnTo>
                  <a:pt x="1372" y="1200"/>
                </a:lnTo>
                <a:lnTo>
                  <a:pt x="1460" y="1144"/>
                </a:lnTo>
                <a:lnTo>
                  <a:pt x="1276" y="1040"/>
                </a:lnTo>
                <a:lnTo>
                  <a:pt x="1220" y="1000"/>
                </a:lnTo>
                <a:lnTo>
                  <a:pt x="1182" y="885"/>
                </a:lnTo>
                <a:lnTo>
                  <a:pt x="1092" y="912"/>
                </a:lnTo>
                <a:lnTo>
                  <a:pt x="1092" y="832"/>
                </a:lnTo>
                <a:lnTo>
                  <a:pt x="1004" y="776"/>
                </a:lnTo>
                <a:lnTo>
                  <a:pt x="964" y="720"/>
                </a:lnTo>
                <a:lnTo>
                  <a:pt x="892" y="632"/>
                </a:lnTo>
                <a:lnTo>
                  <a:pt x="1004" y="592"/>
                </a:lnTo>
                <a:lnTo>
                  <a:pt x="980" y="512"/>
                </a:lnTo>
                <a:lnTo>
                  <a:pt x="884" y="472"/>
                </a:lnTo>
                <a:lnTo>
                  <a:pt x="772" y="424"/>
                </a:lnTo>
                <a:lnTo>
                  <a:pt x="692" y="320"/>
                </a:lnTo>
                <a:lnTo>
                  <a:pt x="604" y="232"/>
                </a:lnTo>
                <a:lnTo>
                  <a:pt x="484" y="152"/>
                </a:lnTo>
                <a:lnTo>
                  <a:pt x="300" y="72"/>
                </a:lnTo>
                <a:lnTo>
                  <a:pt x="180" y="48"/>
                </a:lnTo>
                <a:lnTo>
                  <a:pt x="84" y="0"/>
                </a:lnTo>
                <a:lnTo>
                  <a:pt x="2" y="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8" name="Freeform 20">
            <a:extLst>
              <a:ext uri="{FF2B5EF4-FFF2-40B4-BE49-F238E27FC236}">
                <a16:creationId xmlns:a16="http://schemas.microsoft.com/office/drawing/2014/main" id="{4579C78C-E899-4DBD-AC3F-358DAC8D08F5}"/>
              </a:ext>
            </a:extLst>
          </p:cNvPr>
          <p:cNvSpPr>
            <a:spLocks/>
          </p:cNvSpPr>
          <p:nvPr/>
        </p:nvSpPr>
        <p:spPr bwMode="auto">
          <a:xfrm>
            <a:off x="9700443" y="3879715"/>
            <a:ext cx="219203" cy="217509"/>
          </a:xfrm>
          <a:custGeom>
            <a:avLst/>
            <a:gdLst>
              <a:gd name="T0" fmla="*/ 2147483647 w 753"/>
              <a:gd name="T1" fmla="*/ 0 h 749"/>
              <a:gd name="T2" fmla="*/ 0 w 753"/>
              <a:gd name="T3" fmla="*/ 2147483647 h 749"/>
              <a:gd name="T4" fmla="*/ 2147483647 w 753"/>
              <a:gd name="T5" fmla="*/ 2147483647 h 749"/>
              <a:gd name="T6" fmla="*/ 2147483647 w 753"/>
              <a:gd name="T7" fmla="*/ 2147483647 h 749"/>
              <a:gd name="T8" fmla="*/ 2147483647 w 753"/>
              <a:gd name="T9" fmla="*/ 2147483647 h 749"/>
              <a:gd name="T10" fmla="*/ 2147483647 w 753"/>
              <a:gd name="T11" fmla="*/ 2147483647 h 749"/>
              <a:gd name="T12" fmla="*/ 2147483647 w 753"/>
              <a:gd name="T13" fmla="*/ 2147483647 h 749"/>
              <a:gd name="T14" fmla="*/ 2147483647 w 753"/>
              <a:gd name="T15" fmla="*/ 2147483647 h 749"/>
              <a:gd name="T16" fmla="*/ 2147483647 w 753"/>
              <a:gd name="T17" fmla="*/ 2147483647 h 749"/>
              <a:gd name="T18" fmla="*/ 2147483647 w 753"/>
              <a:gd name="T19" fmla="*/ 2147483647 h 749"/>
              <a:gd name="T20" fmla="*/ 2147483647 w 753"/>
              <a:gd name="T21" fmla="*/ 2147483647 h 749"/>
              <a:gd name="T22" fmla="*/ 2147483647 w 753"/>
              <a:gd name="T23" fmla="*/ 2147483647 h 749"/>
              <a:gd name="T24" fmla="*/ 2147483647 w 753"/>
              <a:gd name="T25" fmla="*/ 2147483647 h 749"/>
              <a:gd name="T26" fmla="*/ 2147483647 w 753"/>
              <a:gd name="T27" fmla="*/ 2147483647 h 749"/>
              <a:gd name="T28" fmla="*/ 2147483647 w 753"/>
              <a:gd name="T29" fmla="*/ 2147483647 h 749"/>
              <a:gd name="T30" fmla="*/ 2147483647 w 753"/>
              <a:gd name="T31" fmla="*/ 2147483647 h 749"/>
              <a:gd name="T32" fmla="*/ 2147483647 w 753"/>
              <a:gd name="T33" fmla="*/ 2147483647 h 749"/>
              <a:gd name="T34" fmla="*/ 2147483647 w 753"/>
              <a:gd name="T35" fmla="*/ 2147483647 h 749"/>
              <a:gd name="T36" fmla="*/ 2147483647 w 753"/>
              <a:gd name="T37" fmla="*/ 2147483647 h 749"/>
              <a:gd name="T38" fmla="*/ 2147483647 w 753"/>
              <a:gd name="T39" fmla="*/ 2147483647 h 749"/>
              <a:gd name="T40" fmla="*/ 2147483647 w 753"/>
              <a:gd name="T41" fmla="*/ 2147483647 h 749"/>
              <a:gd name="T42" fmla="*/ 2147483647 w 753"/>
              <a:gd name="T43" fmla="*/ 2147483647 h 749"/>
              <a:gd name="T44" fmla="*/ 2147483647 w 753"/>
              <a:gd name="T45" fmla="*/ 2147483647 h 749"/>
              <a:gd name="T46" fmla="*/ 2147483647 w 753"/>
              <a:gd name="T47" fmla="*/ 2147483647 h 749"/>
              <a:gd name="T48" fmla="*/ 2147483647 w 753"/>
              <a:gd name="T49" fmla="*/ 2147483647 h 749"/>
              <a:gd name="T50" fmla="*/ 2147483647 w 753"/>
              <a:gd name="T51" fmla="*/ 2147483647 h 749"/>
              <a:gd name="T52" fmla="*/ 2147483647 w 753"/>
              <a:gd name="T53" fmla="*/ 2147483647 h 749"/>
              <a:gd name="T54" fmla="*/ 2147483647 w 753"/>
              <a:gd name="T55" fmla="*/ 2147483647 h 749"/>
              <a:gd name="T56" fmla="*/ 2147483647 w 753"/>
              <a:gd name="T57" fmla="*/ 2147483647 h 749"/>
              <a:gd name="T58" fmla="*/ 2147483647 w 753"/>
              <a:gd name="T59" fmla="*/ 2147483647 h 749"/>
              <a:gd name="T60" fmla="*/ 2147483647 w 753"/>
              <a:gd name="T61" fmla="*/ 2147483647 h 749"/>
              <a:gd name="T62" fmla="*/ 2147483647 w 753"/>
              <a:gd name="T63" fmla="*/ 2147483647 h 749"/>
              <a:gd name="T64" fmla="*/ 2147483647 w 753"/>
              <a:gd name="T65" fmla="*/ 2147483647 h 749"/>
              <a:gd name="T66" fmla="*/ 2147483647 w 753"/>
              <a:gd name="T67" fmla="*/ 2147483647 h 749"/>
              <a:gd name="T68" fmla="*/ 2147483647 w 753"/>
              <a:gd name="T69" fmla="*/ 2147483647 h 749"/>
              <a:gd name="T70" fmla="*/ 2147483647 w 753"/>
              <a:gd name="T71" fmla="*/ 2147483647 h 749"/>
              <a:gd name="T72" fmla="*/ 2147483647 w 753"/>
              <a:gd name="T73" fmla="*/ 2147483647 h 749"/>
              <a:gd name="T74" fmla="*/ 2147483647 w 753"/>
              <a:gd name="T75" fmla="*/ 2147483647 h 749"/>
              <a:gd name="T76" fmla="*/ 2147483647 w 753"/>
              <a:gd name="T77" fmla="*/ 2147483647 h 749"/>
              <a:gd name="T78" fmla="*/ 2147483647 w 753"/>
              <a:gd name="T79" fmla="*/ 2147483647 h 749"/>
              <a:gd name="T80" fmla="*/ 2147483647 w 753"/>
              <a:gd name="T81" fmla="*/ 2147483647 h 749"/>
              <a:gd name="T82" fmla="*/ 2147483647 w 753"/>
              <a:gd name="T83" fmla="*/ 2147483647 h 749"/>
              <a:gd name="T84" fmla="*/ 2147483647 w 753"/>
              <a:gd name="T85" fmla="*/ 2147483647 h 749"/>
              <a:gd name="T86" fmla="*/ 2147483647 w 753"/>
              <a:gd name="T87" fmla="*/ 2147483647 h 749"/>
              <a:gd name="T88" fmla="*/ 2147483647 w 753"/>
              <a:gd name="T89" fmla="*/ 2147483647 h 749"/>
              <a:gd name="T90" fmla="*/ 2147483647 w 753"/>
              <a:gd name="T91" fmla="*/ 0 h 74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53"/>
              <a:gd name="T139" fmla="*/ 0 h 749"/>
              <a:gd name="T140" fmla="*/ 753 w 753"/>
              <a:gd name="T141" fmla="*/ 749 h 74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53" h="749">
                <a:moveTo>
                  <a:pt x="8" y="0"/>
                </a:moveTo>
                <a:lnTo>
                  <a:pt x="0" y="48"/>
                </a:lnTo>
                <a:lnTo>
                  <a:pt x="70" y="105"/>
                </a:lnTo>
                <a:lnTo>
                  <a:pt x="101" y="141"/>
                </a:lnTo>
                <a:lnTo>
                  <a:pt x="128" y="163"/>
                </a:lnTo>
                <a:lnTo>
                  <a:pt x="174" y="219"/>
                </a:lnTo>
                <a:lnTo>
                  <a:pt x="247" y="311"/>
                </a:lnTo>
                <a:lnTo>
                  <a:pt x="324" y="418"/>
                </a:lnTo>
                <a:lnTo>
                  <a:pt x="352" y="487"/>
                </a:lnTo>
                <a:lnTo>
                  <a:pt x="373" y="539"/>
                </a:lnTo>
                <a:lnTo>
                  <a:pt x="424" y="603"/>
                </a:lnTo>
                <a:lnTo>
                  <a:pt x="467" y="648"/>
                </a:lnTo>
                <a:lnTo>
                  <a:pt x="529" y="685"/>
                </a:lnTo>
                <a:lnTo>
                  <a:pt x="587" y="738"/>
                </a:lnTo>
                <a:lnTo>
                  <a:pt x="634" y="749"/>
                </a:lnTo>
                <a:lnTo>
                  <a:pt x="681" y="742"/>
                </a:lnTo>
                <a:lnTo>
                  <a:pt x="702" y="697"/>
                </a:lnTo>
                <a:lnTo>
                  <a:pt x="706" y="637"/>
                </a:lnTo>
                <a:lnTo>
                  <a:pt x="699" y="566"/>
                </a:lnTo>
                <a:lnTo>
                  <a:pt x="732" y="561"/>
                </a:lnTo>
                <a:lnTo>
                  <a:pt x="753" y="528"/>
                </a:lnTo>
                <a:lnTo>
                  <a:pt x="738" y="495"/>
                </a:lnTo>
                <a:lnTo>
                  <a:pt x="699" y="454"/>
                </a:lnTo>
                <a:lnTo>
                  <a:pt x="663" y="450"/>
                </a:lnTo>
                <a:lnTo>
                  <a:pt x="681" y="495"/>
                </a:lnTo>
                <a:lnTo>
                  <a:pt x="666" y="520"/>
                </a:lnTo>
                <a:lnTo>
                  <a:pt x="649" y="517"/>
                </a:lnTo>
                <a:lnTo>
                  <a:pt x="605" y="472"/>
                </a:lnTo>
                <a:lnTo>
                  <a:pt x="583" y="420"/>
                </a:lnTo>
                <a:lnTo>
                  <a:pt x="525" y="408"/>
                </a:lnTo>
                <a:lnTo>
                  <a:pt x="532" y="378"/>
                </a:lnTo>
                <a:lnTo>
                  <a:pt x="561" y="348"/>
                </a:lnTo>
                <a:lnTo>
                  <a:pt x="529" y="330"/>
                </a:lnTo>
                <a:lnTo>
                  <a:pt x="489" y="318"/>
                </a:lnTo>
                <a:lnTo>
                  <a:pt x="457" y="285"/>
                </a:lnTo>
                <a:lnTo>
                  <a:pt x="424" y="259"/>
                </a:lnTo>
                <a:lnTo>
                  <a:pt x="395" y="217"/>
                </a:lnTo>
                <a:lnTo>
                  <a:pt x="355" y="214"/>
                </a:lnTo>
                <a:lnTo>
                  <a:pt x="319" y="176"/>
                </a:lnTo>
                <a:lnTo>
                  <a:pt x="266" y="138"/>
                </a:lnTo>
                <a:lnTo>
                  <a:pt x="214" y="86"/>
                </a:lnTo>
                <a:lnTo>
                  <a:pt x="171" y="39"/>
                </a:lnTo>
                <a:lnTo>
                  <a:pt x="129" y="16"/>
                </a:lnTo>
                <a:lnTo>
                  <a:pt x="81" y="33"/>
                </a:lnTo>
                <a:lnTo>
                  <a:pt x="35" y="3"/>
                </a:lnTo>
                <a:lnTo>
                  <a:pt x="8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9" name="Freeform 21">
            <a:extLst>
              <a:ext uri="{FF2B5EF4-FFF2-40B4-BE49-F238E27FC236}">
                <a16:creationId xmlns:a16="http://schemas.microsoft.com/office/drawing/2014/main" id="{1BE92B56-498D-4356-ACBA-874B89B4802A}"/>
              </a:ext>
            </a:extLst>
          </p:cNvPr>
          <p:cNvSpPr>
            <a:spLocks/>
          </p:cNvSpPr>
          <p:nvPr/>
        </p:nvSpPr>
        <p:spPr bwMode="auto">
          <a:xfrm>
            <a:off x="9795601" y="3866121"/>
            <a:ext cx="81563" cy="100259"/>
          </a:xfrm>
          <a:custGeom>
            <a:avLst/>
            <a:gdLst>
              <a:gd name="T0" fmla="*/ 0 w 288"/>
              <a:gd name="T1" fmla="*/ 0 h 348"/>
              <a:gd name="T2" fmla="*/ 2147483647 w 288"/>
              <a:gd name="T3" fmla="*/ 2147483647 h 348"/>
              <a:gd name="T4" fmla="*/ 2147483647 w 288"/>
              <a:gd name="T5" fmla="*/ 2147483647 h 348"/>
              <a:gd name="T6" fmla="*/ 2147483647 w 288"/>
              <a:gd name="T7" fmla="*/ 2147483647 h 348"/>
              <a:gd name="T8" fmla="*/ 2147483647 w 288"/>
              <a:gd name="T9" fmla="*/ 2147483647 h 348"/>
              <a:gd name="T10" fmla="*/ 2147483647 w 288"/>
              <a:gd name="T11" fmla="*/ 2147483647 h 348"/>
              <a:gd name="T12" fmla="*/ 2147483647 w 288"/>
              <a:gd name="T13" fmla="*/ 2147483647 h 348"/>
              <a:gd name="T14" fmla="*/ 2147483647 w 288"/>
              <a:gd name="T15" fmla="*/ 2147483647 h 348"/>
              <a:gd name="T16" fmla="*/ 2147483647 w 288"/>
              <a:gd name="T17" fmla="*/ 2147483647 h 348"/>
              <a:gd name="T18" fmla="*/ 2147483647 w 288"/>
              <a:gd name="T19" fmla="*/ 2147483647 h 348"/>
              <a:gd name="T20" fmla="*/ 2147483647 w 288"/>
              <a:gd name="T21" fmla="*/ 2147483647 h 348"/>
              <a:gd name="T22" fmla="*/ 2147483647 w 288"/>
              <a:gd name="T23" fmla="*/ 2147483647 h 348"/>
              <a:gd name="T24" fmla="*/ 2147483647 w 288"/>
              <a:gd name="T25" fmla="*/ 2147483647 h 348"/>
              <a:gd name="T26" fmla="*/ 2147483647 w 288"/>
              <a:gd name="T27" fmla="*/ 2147483647 h 348"/>
              <a:gd name="T28" fmla="*/ 2147483647 w 288"/>
              <a:gd name="T29" fmla="*/ 2147483647 h 348"/>
              <a:gd name="T30" fmla="*/ 2147483647 w 288"/>
              <a:gd name="T31" fmla="*/ 2147483647 h 348"/>
              <a:gd name="T32" fmla="*/ 2147483647 w 288"/>
              <a:gd name="T33" fmla="*/ 2147483647 h 348"/>
              <a:gd name="T34" fmla="*/ 2147483647 w 288"/>
              <a:gd name="T35" fmla="*/ 2147483647 h 348"/>
              <a:gd name="T36" fmla="*/ 2147483647 w 288"/>
              <a:gd name="T37" fmla="*/ 2147483647 h 348"/>
              <a:gd name="T38" fmla="*/ 2147483647 w 288"/>
              <a:gd name="T39" fmla="*/ 2147483647 h 348"/>
              <a:gd name="T40" fmla="*/ 2147483647 w 288"/>
              <a:gd name="T41" fmla="*/ 2147483647 h 348"/>
              <a:gd name="T42" fmla="*/ 0 w 288"/>
              <a:gd name="T43" fmla="*/ 0 h 34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88"/>
              <a:gd name="T67" fmla="*/ 0 h 348"/>
              <a:gd name="T68" fmla="*/ 288 w 288"/>
              <a:gd name="T69" fmla="*/ 348 h 34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88" h="348">
                <a:moveTo>
                  <a:pt x="0" y="0"/>
                </a:moveTo>
                <a:lnTo>
                  <a:pt x="27" y="6"/>
                </a:lnTo>
                <a:lnTo>
                  <a:pt x="54" y="25"/>
                </a:lnTo>
                <a:lnTo>
                  <a:pt x="76" y="62"/>
                </a:lnTo>
                <a:lnTo>
                  <a:pt x="123" y="65"/>
                </a:lnTo>
                <a:lnTo>
                  <a:pt x="160" y="47"/>
                </a:lnTo>
                <a:lnTo>
                  <a:pt x="196" y="80"/>
                </a:lnTo>
                <a:lnTo>
                  <a:pt x="229" y="121"/>
                </a:lnTo>
                <a:lnTo>
                  <a:pt x="229" y="203"/>
                </a:lnTo>
                <a:lnTo>
                  <a:pt x="244" y="259"/>
                </a:lnTo>
                <a:lnTo>
                  <a:pt x="262" y="293"/>
                </a:lnTo>
                <a:lnTo>
                  <a:pt x="288" y="331"/>
                </a:lnTo>
                <a:lnTo>
                  <a:pt x="261" y="348"/>
                </a:lnTo>
                <a:lnTo>
                  <a:pt x="237" y="348"/>
                </a:lnTo>
                <a:lnTo>
                  <a:pt x="204" y="327"/>
                </a:lnTo>
                <a:lnTo>
                  <a:pt x="165" y="286"/>
                </a:lnTo>
                <a:lnTo>
                  <a:pt x="111" y="262"/>
                </a:lnTo>
                <a:lnTo>
                  <a:pt x="70" y="211"/>
                </a:lnTo>
                <a:lnTo>
                  <a:pt x="40" y="173"/>
                </a:lnTo>
                <a:lnTo>
                  <a:pt x="11" y="91"/>
                </a:lnTo>
                <a:lnTo>
                  <a:pt x="29" y="47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0" name="Freeform 22">
            <a:extLst>
              <a:ext uri="{FF2B5EF4-FFF2-40B4-BE49-F238E27FC236}">
                <a16:creationId xmlns:a16="http://schemas.microsoft.com/office/drawing/2014/main" id="{A297420E-26D8-4642-8134-7030536AC584}"/>
              </a:ext>
            </a:extLst>
          </p:cNvPr>
          <p:cNvSpPr>
            <a:spLocks/>
          </p:cNvSpPr>
          <p:nvPr/>
        </p:nvSpPr>
        <p:spPr bwMode="auto">
          <a:xfrm>
            <a:off x="9895857" y="4098923"/>
            <a:ext cx="180120" cy="59476"/>
          </a:xfrm>
          <a:custGeom>
            <a:avLst/>
            <a:gdLst>
              <a:gd name="T0" fmla="*/ 2147483647 w 1381"/>
              <a:gd name="T1" fmla="*/ 2147483647 h 436"/>
              <a:gd name="T2" fmla="*/ 0 w 1381"/>
              <a:gd name="T3" fmla="*/ 2147483647 h 436"/>
              <a:gd name="T4" fmla="*/ 2147483647 w 1381"/>
              <a:gd name="T5" fmla="*/ 2147483647 h 436"/>
              <a:gd name="T6" fmla="*/ 2147483647 w 1381"/>
              <a:gd name="T7" fmla="*/ 2147483647 h 436"/>
              <a:gd name="T8" fmla="*/ 2147483647 w 1381"/>
              <a:gd name="T9" fmla="*/ 2147483647 h 436"/>
              <a:gd name="T10" fmla="*/ 2147483647 w 1381"/>
              <a:gd name="T11" fmla="*/ 2147483647 h 436"/>
              <a:gd name="T12" fmla="*/ 2147483647 w 1381"/>
              <a:gd name="T13" fmla="*/ 2147483647 h 436"/>
              <a:gd name="T14" fmla="*/ 2147483647 w 1381"/>
              <a:gd name="T15" fmla="*/ 2147483647 h 436"/>
              <a:gd name="T16" fmla="*/ 2147483647 w 1381"/>
              <a:gd name="T17" fmla="*/ 2147483647 h 436"/>
              <a:gd name="T18" fmla="*/ 2147483647 w 1381"/>
              <a:gd name="T19" fmla="*/ 2147483647 h 436"/>
              <a:gd name="T20" fmla="*/ 2147483647 w 1381"/>
              <a:gd name="T21" fmla="*/ 2147483647 h 436"/>
              <a:gd name="T22" fmla="*/ 2147483647 w 1381"/>
              <a:gd name="T23" fmla="*/ 2147483647 h 436"/>
              <a:gd name="T24" fmla="*/ 2147483647 w 1381"/>
              <a:gd name="T25" fmla="*/ 2147483647 h 436"/>
              <a:gd name="T26" fmla="*/ 2147483647 w 1381"/>
              <a:gd name="T27" fmla="*/ 2147483647 h 436"/>
              <a:gd name="T28" fmla="*/ 2147483647 w 1381"/>
              <a:gd name="T29" fmla="*/ 2147483647 h 436"/>
              <a:gd name="T30" fmla="*/ 2147483647 w 1381"/>
              <a:gd name="T31" fmla="*/ 2147483647 h 436"/>
              <a:gd name="T32" fmla="*/ 2147483647 w 1381"/>
              <a:gd name="T33" fmla="*/ 2147483647 h 436"/>
              <a:gd name="T34" fmla="*/ 2147483647 w 1381"/>
              <a:gd name="T35" fmla="*/ 2147483647 h 436"/>
              <a:gd name="T36" fmla="*/ 2147483647 w 1381"/>
              <a:gd name="T37" fmla="*/ 2147483647 h 436"/>
              <a:gd name="T38" fmla="*/ 2147483647 w 1381"/>
              <a:gd name="T39" fmla="*/ 2147483647 h 436"/>
              <a:gd name="T40" fmla="*/ 2147483647 w 1381"/>
              <a:gd name="T41" fmla="*/ 2147483647 h 436"/>
              <a:gd name="T42" fmla="*/ 2147483647 w 1381"/>
              <a:gd name="T43" fmla="*/ 2147483647 h 436"/>
              <a:gd name="T44" fmla="*/ 2147483647 w 1381"/>
              <a:gd name="T45" fmla="*/ 2147483647 h 436"/>
              <a:gd name="T46" fmla="*/ 2147483647 w 1381"/>
              <a:gd name="T47" fmla="*/ 2147483647 h 436"/>
              <a:gd name="T48" fmla="*/ 2147483647 w 1381"/>
              <a:gd name="T49" fmla="*/ 2147483647 h 436"/>
              <a:gd name="T50" fmla="*/ 2147483647 w 1381"/>
              <a:gd name="T51" fmla="*/ 2147483647 h 436"/>
              <a:gd name="T52" fmla="*/ 2147483647 w 1381"/>
              <a:gd name="T53" fmla="*/ 2147483647 h 436"/>
              <a:gd name="T54" fmla="*/ 2147483647 w 1381"/>
              <a:gd name="T55" fmla="*/ 0 h 436"/>
              <a:gd name="T56" fmla="*/ 2147483647 w 1381"/>
              <a:gd name="T57" fmla="*/ 2147483647 h 436"/>
              <a:gd name="T58" fmla="*/ 2147483647 w 1381"/>
              <a:gd name="T59" fmla="*/ 2147483647 h 4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81"/>
              <a:gd name="T91" fmla="*/ 0 h 436"/>
              <a:gd name="T92" fmla="*/ 1381 w 1381"/>
              <a:gd name="T93" fmla="*/ 436 h 4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81" h="436">
                <a:moveTo>
                  <a:pt x="101" y="15"/>
                </a:moveTo>
                <a:lnTo>
                  <a:pt x="0" y="98"/>
                </a:lnTo>
                <a:lnTo>
                  <a:pt x="9" y="162"/>
                </a:lnTo>
                <a:lnTo>
                  <a:pt x="73" y="171"/>
                </a:lnTo>
                <a:lnTo>
                  <a:pt x="156" y="171"/>
                </a:lnTo>
                <a:lnTo>
                  <a:pt x="201" y="244"/>
                </a:lnTo>
                <a:lnTo>
                  <a:pt x="311" y="226"/>
                </a:lnTo>
                <a:lnTo>
                  <a:pt x="439" y="280"/>
                </a:lnTo>
                <a:lnTo>
                  <a:pt x="540" y="253"/>
                </a:lnTo>
                <a:lnTo>
                  <a:pt x="722" y="317"/>
                </a:lnTo>
                <a:lnTo>
                  <a:pt x="823" y="363"/>
                </a:lnTo>
                <a:lnTo>
                  <a:pt x="1006" y="363"/>
                </a:lnTo>
                <a:lnTo>
                  <a:pt x="1189" y="399"/>
                </a:lnTo>
                <a:lnTo>
                  <a:pt x="1335" y="436"/>
                </a:lnTo>
                <a:lnTo>
                  <a:pt x="1381" y="372"/>
                </a:lnTo>
                <a:lnTo>
                  <a:pt x="1353" y="280"/>
                </a:lnTo>
                <a:lnTo>
                  <a:pt x="1262" y="235"/>
                </a:lnTo>
                <a:lnTo>
                  <a:pt x="1271" y="143"/>
                </a:lnTo>
                <a:lnTo>
                  <a:pt x="1207" y="125"/>
                </a:lnTo>
                <a:lnTo>
                  <a:pt x="1106" y="143"/>
                </a:lnTo>
                <a:lnTo>
                  <a:pt x="978" y="116"/>
                </a:lnTo>
                <a:lnTo>
                  <a:pt x="924" y="116"/>
                </a:lnTo>
                <a:lnTo>
                  <a:pt x="823" y="88"/>
                </a:lnTo>
                <a:lnTo>
                  <a:pt x="713" y="152"/>
                </a:lnTo>
                <a:lnTo>
                  <a:pt x="558" y="152"/>
                </a:lnTo>
                <a:lnTo>
                  <a:pt x="466" y="79"/>
                </a:lnTo>
                <a:lnTo>
                  <a:pt x="393" y="61"/>
                </a:lnTo>
                <a:lnTo>
                  <a:pt x="295" y="0"/>
                </a:lnTo>
                <a:lnTo>
                  <a:pt x="210" y="15"/>
                </a:lnTo>
                <a:lnTo>
                  <a:pt x="101" y="1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1" name="Freeform 23">
            <a:extLst>
              <a:ext uri="{FF2B5EF4-FFF2-40B4-BE49-F238E27FC236}">
                <a16:creationId xmlns:a16="http://schemas.microsoft.com/office/drawing/2014/main" id="{3329839E-BED1-4433-8170-4040E11D6BD2}"/>
              </a:ext>
            </a:extLst>
          </p:cNvPr>
          <p:cNvSpPr>
            <a:spLocks/>
          </p:cNvSpPr>
          <p:nvPr/>
        </p:nvSpPr>
        <p:spPr bwMode="auto">
          <a:xfrm>
            <a:off x="9834684" y="3521164"/>
            <a:ext cx="141037" cy="300774"/>
          </a:xfrm>
          <a:custGeom>
            <a:avLst/>
            <a:gdLst>
              <a:gd name="T0" fmla="*/ 47 w 771190"/>
              <a:gd name="T1" fmla="*/ 236 h 1646237"/>
              <a:gd name="T2" fmla="*/ 54 w 771190"/>
              <a:gd name="T3" fmla="*/ 230 h 1646237"/>
              <a:gd name="T4" fmla="*/ 64 w 771190"/>
              <a:gd name="T5" fmla="*/ 223 h 1646237"/>
              <a:gd name="T6" fmla="*/ 68 w 771190"/>
              <a:gd name="T7" fmla="*/ 219 h 1646237"/>
              <a:gd name="T8" fmla="*/ 70 w 771190"/>
              <a:gd name="T9" fmla="*/ 214 h 1646237"/>
              <a:gd name="T10" fmla="*/ 81 w 771190"/>
              <a:gd name="T11" fmla="*/ 209 h 1646237"/>
              <a:gd name="T12" fmla="*/ 94 w 771190"/>
              <a:gd name="T13" fmla="*/ 203 h 1646237"/>
              <a:gd name="T14" fmla="*/ 103 w 771190"/>
              <a:gd name="T15" fmla="*/ 195 h 1646237"/>
              <a:gd name="T16" fmla="*/ 111 w 771190"/>
              <a:gd name="T17" fmla="*/ 187 h 1646237"/>
              <a:gd name="T18" fmla="*/ 111 w 771190"/>
              <a:gd name="T19" fmla="*/ 178 h 1646237"/>
              <a:gd name="T20" fmla="*/ 112 w 771190"/>
              <a:gd name="T21" fmla="*/ 167 h 1646237"/>
              <a:gd name="T22" fmla="*/ 110 w 771190"/>
              <a:gd name="T23" fmla="*/ 156 h 1646237"/>
              <a:gd name="T24" fmla="*/ 107 w 771190"/>
              <a:gd name="T25" fmla="*/ 141 h 1646237"/>
              <a:gd name="T26" fmla="*/ 100 w 771190"/>
              <a:gd name="T27" fmla="*/ 130 h 1646237"/>
              <a:gd name="T28" fmla="*/ 90 w 771190"/>
              <a:gd name="T29" fmla="*/ 115 h 1646237"/>
              <a:gd name="T30" fmla="*/ 76 w 771190"/>
              <a:gd name="T31" fmla="*/ 103 h 1646237"/>
              <a:gd name="T32" fmla="*/ 68 w 771190"/>
              <a:gd name="T33" fmla="*/ 93 h 1646237"/>
              <a:gd name="T34" fmla="*/ 63 w 771190"/>
              <a:gd name="T35" fmla="*/ 83 h 1646237"/>
              <a:gd name="T36" fmla="*/ 54 w 771190"/>
              <a:gd name="T37" fmla="*/ 76 h 1646237"/>
              <a:gd name="T38" fmla="*/ 54 w 771190"/>
              <a:gd name="T39" fmla="*/ 70 h 1646237"/>
              <a:gd name="T40" fmla="*/ 56 w 771190"/>
              <a:gd name="T41" fmla="*/ 63 h 1646237"/>
              <a:gd name="T42" fmla="*/ 63 w 771190"/>
              <a:gd name="T43" fmla="*/ 56 h 1646237"/>
              <a:gd name="T44" fmla="*/ 72 w 771190"/>
              <a:gd name="T45" fmla="*/ 46 h 1646237"/>
              <a:gd name="T46" fmla="*/ 82 w 771190"/>
              <a:gd name="T47" fmla="*/ 39 h 1646237"/>
              <a:gd name="T48" fmla="*/ 94 w 771190"/>
              <a:gd name="T49" fmla="*/ 32 h 1646237"/>
              <a:gd name="T50" fmla="*/ 80 w 771190"/>
              <a:gd name="T51" fmla="*/ 28 h 1646237"/>
              <a:gd name="T52" fmla="*/ 74 w 771190"/>
              <a:gd name="T53" fmla="*/ 19 h 1646237"/>
              <a:gd name="T54" fmla="*/ 65 w 771190"/>
              <a:gd name="T55" fmla="*/ 8 h 1646237"/>
              <a:gd name="T56" fmla="*/ 46 w 771190"/>
              <a:gd name="T57" fmla="*/ 0 h 1646237"/>
              <a:gd name="T58" fmla="*/ 35 w 771190"/>
              <a:gd name="T59" fmla="*/ 9 h 1646237"/>
              <a:gd name="T60" fmla="*/ 26 w 771190"/>
              <a:gd name="T61" fmla="*/ 16 h 1646237"/>
              <a:gd name="T62" fmla="*/ 17 w 771190"/>
              <a:gd name="T63" fmla="*/ 9 h 1646237"/>
              <a:gd name="T64" fmla="*/ 8 w 771190"/>
              <a:gd name="T65" fmla="*/ 13 h 1646237"/>
              <a:gd name="T66" fmla="*/ 0 w 771190"/>
              <a:gd name="T67" fmla="*/ 15 h 1646237"/>
              <a:gd name="T68" fmla="*/ 9 w 771190"/>
              <a:gd name="T69" fmla="*/ 25 h 1646237"/>
              <a:gd name="T70" fmla="*/ 11 w 771190"/>
              <a:gd name="T71" fmla="*/ 32 h 1646237"/>
              <a:gd name="T72" fmla="*/ 16 w 771190"/>
              <a:gd name="T73" fmla="*/ 42 h 1646237"/>
              <a:gd name="T74" fmla="*/ 27 w 771190"/>
              <a:gd name="T75" fmla="*/ 44 h 1646237"/>
              <a:gd name="T76" fmla="*/ 38 w 771190"/>
              <a:gd name="T77" fmla="*/ 47 h 1646237"/>
              <a:gd name="T78" fmla="*/ 43 w 771190"/>
              <a:gd name="T79" fmla="*/ 58 h 1646237"/>
              <a:gd name="T80" fmla="*/ 33 w 771190"/>
              <a:gd name="T81" fmla="*/ 69 h 1646237"/>
              <a:gd name="T82" fmla="*/ 43 w 771190"/>
              <a:gd name="T83" fmla="*/ 79 h 1646237"/>
              <a:gd name="T84" fmla="*/ 51 w 771190"/>
              <a:gd name="T85" fmla="*/ 87 h 1646237"/>
              <a:gd name="T86" fmla="*/ 58 w 771190"/>
              <a:gd name="T87" fmla="*/ 96 h 1646237"/>
              <a:gd name="T88" fmla="*/ 67 w 771190"/>
              <a:gd name="T89" fmla="*/ 105 h 1646237"/>
              <a:gd name="T90" fmla="*/ 76 w 771190"/>
              <a:gd name="T91" fmla="*/ 118 h 1646237"/>
              <a:gd name="T92" fmla="*/ 80 w 771190"/>
              <a:gd name="T93" fmla="*/ 128 h 1646237"/>
              <a:gd name="T94" fmla="*/ 83 w 771190"/>
              <a:gd name="T95" fmla="*/ 146 h 1646237"/>
              <a:gd name="T96" fmla="*/ 85 w 771190"/>
              <a:gd name="T97" fmla="*/ 156 h 1646237"/>
              <a:gd name="T98" fmla="*/ 85 w 771190"/>
              <a:gd name="T99" fmla="*/ 168 h 1646237"/>
              <a:gd name="T100" fmla="*/ 80 w 771190"/>
              <a:gd name="T101" fmla="*/ 180 h 1646237"/>
              <a:gd name="T102" fmla="*/ 71 w 771190"/>
              <a:gd name="T103" fmla="*/ 185 h 1646237"/>
              <a:gd name="T104" fmla="*/ 62 w 771190"/>
              <a:gd name="T105" fmla="*/ 189 h 1646237"/>
              <a:gd name="T106" fmla="*/ 59 w 771190"/>
              <a:gd name="T107" fmla="*/ 196 h 1646237"/>
              <a:gd name="T108" fmla="*/ 54 w 771190"/>
              <a:gd name="T109" fmla="*/ 201 h 1646237"/>
              <a:gd name="T110" fmla="*/ 43 w 771190"/>
              <a:gd name="T111" fmla="*/ 201 h 1646237"/>
              <a:gd name="T112" fmla="*/ 36 w 771190"/>
              <a:gd name="T113" fmla="*/ 209 h 1646237"/>
              <a:gd name="T114" fmla="*/ 41 w 771190"/>
              <a:gd name="T115" fmla="*/ 224 h 1646237"/>
              <a:gd name="T116" fmla="*/ 40 w 771190"/>
              <a:gd name="T117" fmla="*/ 230 h 1646237"/>
              <a:gd name="T118" fmla="*/ 40 w 771190"/>
              <a:gd name="T119" fmla="*/ 236 h 1646237"/>
              <a:gd name="T120" fmla="*/ 39 w 771190"/>
              <a:gd name="T121" fmla="*/ 238 h 1646237"/>
              <a:gd name="T122" fmla="*/ 47 w 771190"/>
              <a:gd name="T123" fmla="*/ 236 h 16462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71190"/>
              <a:gd name="T187" fmla="*/ 0 h 1646237"/>
              <a:gd name="T188" fmla="*/ 771190 w 771190"/>
              <a:gd name="T189" fmla="*/ 1646237 h 16462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71190" h="1646237">
                <a:moveTo>
                  <a:pt x="323515" y="1628775"/>
                </a:moveTo>
                <a:lnTo>
                  <a:pt x="367965" y="1589087"/>
                </a:lnTo>
                <a:lnTo>
                  <a:pt x="437815" y="1541462"/>
                </a:lnTo>
                <a:lnTo>
                  <a:pt x="466390" y="1509712"/>
                </a:lnTo>
                <a:lnTo>
                  <a:pt x="480678" y="1474787"/>
                </a:lnTo>
                <a:lnTo>
                  <a:pt x="558465" y="1446212"/>
                </a:lnTo>
                <a:lnTo>
                  <a:pt x="644190" y="1400175"/>
                </a:lnTo>
                <a:lnTo>
                  <a:pt x="706103" y="1347787"/>
                </a:lnTo>
                <a:lnTo>
                  <a:pt x="760078" y="1292225"/>
                </a:lnTo>
                <a:lnTo>
                  <a:pt x="761665" y="1227137"/>
                </a:lnTo>
                <a:lnTo>
                  <a:pt x="771190" y="1155700"/>
                </a:lnTo>
                <a:lnTo>
                  <a:pt x="756903" y="1076325"/>
                </a:lnTo>
                <a:lnTo>
                  <a:pt x="733090" y="973137"/>
                </a:lnTo>
                <a:lnTo>
                  <a:pt x="690228" y="893762"/>
                </a:lnTo>
                <a:lnTo>
                  <a:pt x="620378" y="795337"/>
                </a:lnTo>
                <a:lnTo>
                  <a:pt x="525128" y="714375"/>
                </a:lnTo>
                <a:lnTo>
                  <a:pt x="466390" y="641350"/>
                </a:lnTo>
                <a:lnTo>
                  <a:pt x="434640" y="576262"/>
                </a:lnTo>
                <a:lnTo>
                  <a:pt x="369553" y="525462"/>
                </a:lnTo>
                <a:lnTo>
                  <a:pt x="367965" y="485775"/>
                </a:lnTo>
                <a:lnTo>
                  <a:pt x="385428" y="433387"/>
                </a:lnTo>
                <a:lnTo>
                  <a:pt x="434640" y="390525"/>
                </a:lnTo>
                <a:lnTo>
                  <a:pt x="493378" y="319087"/>
                </a:lnTo>
                <a:lnTo>
                  <a:pt x="561640" y="269875"/>
                </a:lnTo>
                <a:lnTo>
                  <a:pt x="644190" y="217487"/>
                </a:lnTo>
                <a:lnTo>
                  <a:pt x="548940" y="190500"/>
                </a:lnTo>
                <a:lnTo>
                  <a:pt x="506078" y="133350"/>
                </a:lnTo>
                <a:lnTo>
                  <a:pt x="448928" y="52387"/>
                </a:lnTo>
                <a:lnTo>
                  <a:pt x="315578" y="0"/>
                </a:lnTo>
                <a:lnTo>
                  <a:pt x="242553" y="61912"/>
                </a:lnTo>
                <a:lnTo>
                  <a:pt x="180640" y="109537"/>
                </a:lnTo>
                <a:lnTo>
                  <a:pt x="116681" y="60574"/>
                </a:lnTo>
                <a:lnTo>
                  <a:pt x="56815" y="90487"/>
                </a:lnTo>
                <a:lnTo>
                  <a:pt x="0" y="104627"/>
                </a:lnTo>
                <a:lnTo>
                  <a:pt x="58403" y="171450"/>
                </a:lnTo>
                <a:lnTo>
                  <a:pt x="75865" y="219075"/>
                </a:lnTo>
                <a:lnTo>
                  <a:pt x="109203" y="290512"/>
                </a:lnTo>
                <a:lnTo>
                  <a:pt x="185403" y="303212"/>
                </a:lnTo>
                <a:lnTo>
                  <a:pt x="258428" y="323850"/>
                </a:lnTo>
                <a:lnTo>
                  <a:pt x="291765" y="403225"/>
                </a:lnTo>
                <a:lnTo>
                  <a:pt x="225090" y="476250"/>
                </a:lnTo>
                <a:lnTo>
                  <a:pt x="291765" y="546100"/>
                </a:lnTo>
                <a:lnTo>
                  <a:pt x="347328" y="603250"/>
                </a:lnTo>
                <a:lnTo>
                  <a:pt x="396540" y="661987"/>
                </a:lnTo>
                <a:lnTo>
                  <a:pt x="461628" y="728662"/>
                </a:lnTo>
                <a:lnTo>
                  <a:pt x="525128" y="817562"/>
                </a:lnTo>
                <a:lnTo>
                  <a:pt x="548940" y="884237"/>
                </a:lnTo>
                <a:lnTo>
                  <a:pt x="567990" y="1004887"/>
                </a:lnTo>
                <a:lnTo>
                  <a:pt x="580690" y="1079500"/>
                </a:lnTo>
                <a:lnTo>
                  <a:pt x="582278" y="1162050"/>
                </a:lnTo>
                <a:lnTo>
                  <a:pt x="548940" y="1243012"/>
                </a:lnTo>
                <a:lnTo>
                  <a:pt x="487028" y="1276350"/>
                </a:lnTo>
                <a:lnTo>
                  <a:pt x="425115" y="1303337"/>
                </a:lnTo>
                <a:lnTo>
                  <a:pt x="404478" y="1350962"/>
                </a:lnTo>
                <a:lnTo>
                  <a:pt x="367965" y="1384300"/>
                </a:lnTo>
                <a:lnTo>
                  <a:pt x="296528" y="1389062"/>
                </a:lnTo>
                <a:lnTo>
                  <a:pt x="248903" y="1443037"/>
                </a:lnTo>
                <a:lnTo>
                  <a:pt x="283828" y="1549400"/>
                </a:lnTo>
                <a:lnTo>
                  <a:pt x="275890" y="1585912"/>
                </a:lnTo>
                <a:lnTo>
                  <a:pt x="277478" y="1625600"/>
                </a:lnTo>
                <a:lnTo>
                  <a:pt x="267953" y="1646237"/>
                </a:lnTo>
                <a:lnTo>
                  <a:pt x="323515" y="162877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2" name="Freeform 24">
            <a:extLst>
              <a:ext uri="{FF2B5EF4-FFF2-40B4-BE49-F238E27FC236}">
                <a16:creationId xmlns:a16="http://schemas.microsoft.com/office/drawing/2014/main" id="{6D8E5D19-C545-4199-9BDD-F3A73EB6AA56}"/>
              </a:ext>
            </a:extLst>
          </p:cNvPr>
          <p:cNvSpPr>
            <a:spLocks/>
          </p:cNvSpPr>
          <p:nvPr/>
        </p:nvSpPr>
        <p:spPr bwMode="auto">
          <a:xfrm>
            <a:off x="9742926" y="3590835"/>
            <a:ext cx="156330" cy="295677"/>
          </a:xfrm>
          <a:custGeom>
            <a:avLst/>
            <a:gdLst>
              <a:gd name="T0" fmla="*/ 69 w 855663"/>
              <a:gd name="T1" fmla="*/ 239 h 1610371"/>
              <a:gd name="T2" fmla="*/ 54 w 855663"/>
              <a:gd name="T3" fmla="*/ 230 h 1610371"/>
              <a:gd name="T4" fmla="*/ 40 w 855663"/>
              <a:gd name="T5" fmla="*/ 224 h 1610371"/>
              <a:gd name="T6" fmla="*/ 28 w 855663"/>
              <a:gd name="T7" fmla="*/ 208 h 1610371"/>
              <a:gd name="T8" fmla="*/ 18 w 855663"/>
              <a:gd name="T9" fmla="*/ 191 h 1610371"/>
              <a:gd name="T10" fmla="*/ 11 w 855663"/>
              <a:gd name="T11" fmla="*/ 184 h 1610371"/>
              <a:gd name="T12" fmla="*/ 16 w 855663"/>
              <a:gd name="T13" fmla="*/ 174 h 1610371"/>
              <a:gd name="T14" fmla="*/ 16 w 855663"/>
              <a:gd name="T15" fmla="*/ 157 h 1610371"/>
              <a:gd name="T16" fmla="*/ 25 w 855663"/>
              <a:gd name="T17" fmla="*/ 147 h 1610371"/>
              <a:gd name="T18" fmla="*/ 26 w 855663"/>
              <a:gd name="T19" fmla="*/ 130 h 1610371"/>
              <a:gd name="T20" fmla="*/ 27 w 855663"/>
              <a:gd name="T21" fmla="*/ 115 h 1610371"/>
              <a:gd name="T22" fmla="*/ 15 w 855663"/>
              <a:gd name="T23" fmla="*/ 98 h 1610371"/>
              <a:gd name="T24" fmla="*/ 12 w 855663"/>
              <a:gd name="T25" fmla="*/ 77 h 1610371"/>
              <a:gd name="T26" fmla="*/ 15 w 855663"/>
              <a:gd name="T27" fmla="*/ 55 h 1610371"/>
              <a:gd name="T28" fmla="*/ 0 w 855663"/>
              <a:gd name="T29" fmla="*/ 32 h 1610371"/>
              <a:gd name="T30" fmla="*/ 5 w 855663"/>
              <a:gd name="T31" fmla="*/ 12 h 1610371"/>
              <a:gd name="T32" fmla="*/ 26 w 855663"/>
              <a:gd name="T33" fmla="*/ 5 h 1610371"/>
              <a:gd name="T34" fmla="*/ 46 w 855663"/>
              <a:gd name="T35" fmla="*/ 5 h 1610371"/>
              <a:gd name="T36" fmla="*/ 55 w 855663"/>
              <a:gd name="T37" fmla="*/ 17 h 1610371"/>
              <a:gd name="T38" fmla="*/ 53 w 855663"/>
              <a:gd name="T39" fmla="*/ 34 h 1610371"/>
              <a:gd name="T40" fmla="*/ 61 w 855663"/>
              <a:gd name="T41" fmla="*/ 40 h 1610371"/>
              <a:gd name="T42" fmla="*/ 83 w 855663"/>
              <a:gd name="T43" fmla="*/ 30 h 1610371"/>
              <a:gd name="T44" fmla="*/ 103 w 855663"/>
              <a:gd name="T45" fmla="*/ 37 h 1610371"/>
              <a:gd name="T46" fmla="*/ 112 w 855663"/>
              <a:gd name="T47" fmla="*/ 61 h 1610371"/>
              <a:gd name="T48" fmla="*/ 124 w 855663"/>
              <a:gd name="T49" fmla="*/ 75 h 1610371"/>
              <a:gd name="T50" fmla="*/ 116 w 855663"/>
              <a:gd name="T51" fmla="*/ 95 h 1610371"/>
              <a:gd name="T52" fmla="*/ 99 w 855663"/>
              <a:gd name="T53" fmla="*/ 97 h 1610371"/>
              <a:gd name="T54" fmla="*/ 84 w 855663"/>
              <a:gd name="T55" fmla="*/ 103 h 1610371"/>
              <a:gd name="T56" fmla="*/ 75 w 855663"/>
              <a:gd name="T57" fmla="*/ 111 h 1610371"/>
              <a:gd name="T58" fmla="*/ 81 w 855663"/>
              <a:gd name="T59" fmla="*/ 137 h 1610371"/>
              <a:gd name="T60" fmla="*/ 66 w 855663"/>
              <a:gd name="T61" fmla="*/ 124 h 1610371"/>
              <a:gd name="T62" fmla="*/ 52 w 855663"/>
              <a:gd name="T63" fmla="*/ 120 h 1610371"/>
              <a:gd name="T64" fmla="*/ 43 w 855663"/>
              <a:gd name="T65" fmla="*/ 115 h 1610371"/>
              <a:gd name="T66" fmla="*/ 41 w 855663"/>
              <a:gd name="T67" fmla="*/ 128 h 1610371"/>
              <a:gd name="T68" fmla="*/ 34 w 855663"/>
              <a:gd name="T69" fmla="*/ 143 h 1610371"/>
              <a:gd name="T70" fmla="*/ 32 w 855663"/>
              <a:gd name="T71" fmla="*/ 166 h 1610371"/>
              <a:gd name="T72" fmla="*/ 39 w 855663"/>
              <a:gd name="T73" fmla="*/ 185 h 1610371"/>
              <a:gd name="T74" fmla="*/ 46 w 855663"/>
              <a:gd name="T75" fmla="*/ 203 h 1610371"/>
              <a:gd name="T76" fmla="*/ 61 w 855663"/>
              <a:gd name="T77" fmla="*/ 217 h 1610371"/>
              <a:gd name="T78" fmla="*/ 72 w 855663"/>
              <a:gd name="T79" fmla="*/ 224 h 161037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55663"/>
              <a:gd name="T121" fmla="*/ 0 h 1610371"/>
              <a:gd name="T122" fmla="*/ 855663 w 855663"/>
              <a:gd name="T123" fmla="*/ 1610371 h 161037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55663" h="1610371">
                <a:moveTo>
                  <a:pt x="539291" y="1580605"/>
                </a:moveTo>
                <a:lnTo>
                  <a:pt x="478569" y="1610371"/>
                </a:lnTo>
                <a:lnTo>
                  <a:pt x="403560" y="1604418"/>
                </a:lnTo>
                <a:lnTo>
                  <a:pt x="369888" y="1546225"/>
                </a:lnTo>
                <a:lnTo>
                  <a:pt x="324978" y="1513930"/>
                </a:lnTo>
                <a:lnTo>
                  <a:pt x="279400" y="1504950"/>
                </a:lnTo>
                <a:lnTo>
                  <a:pt x="247650" y="1450975"/>
                </a:lnTo>
                <a:lnTo>
                  <a:pt x="192088" y="1403350"/>
                </a:lnTo>
                <a:lnTo>
                  <a:pt x="150813" y="1335088"/>
                </a:lnTo>
                <a:lnTo>
                  <a:pt x="122238" y="1287463"/>
                </a:lnTo>
                <a:lnTo>
                  <a:pt x="88900" y="1273175"/>
                </a:lnTo>
                <a:lnTo>
                  <a:pt x="74613" y="1239838"/>
                </a:lnTo>
                <a:lnTo>
                  <a:pt x="90488" y="1198563"/>
                </a:lnTo>
                <a:lnTo>
                  <a:pt x="107950" y="1174750"/>
                </a:lnTo>
                <a:lnTo>
                  <a:pt x="114300" y="1130300"/>
                </a:lnTo>
                <a:lnTo>
                  <a:pt x="107950" y="1055688"/>
                </a:lnTo>
                <a:lnTo>
                  <a:pt x="157163" y="1050925"/>
                </a:lnTo>
                <a:lnTo>
                  <a:pt x="171450" y="992188"/>
                </a:lnTo>
                <a:lnTo>
                  <a:pt x="188913" y="920750"/>
                </a:lnTo>
                <a:lnTo>
                  <a:pt x="180975" y="874713"/>
                </a:lnTo>
                <a:lnTo>
                  <a:pt x="200025" y="815975"/>
                </a:lnTo>
                <a:lnTo>
                  <a:pt x="184150" y="777875"/>
                </a:lnTo>
                <a:lnTo>
                  <a:pt x="150813" y="722313"/>
                </a:lnTo>
                <a:lnTo>
                  <a:pt x="102331" y="662633"/>
                </a:lnTo>
                <a:lnTo>
                  <a:pt x="100013" y="592138"/>
                </a:lnTo>
                <a:lnTo>
                  <a:pt x="85725" y="515938"/>
                </a:lnTo>
                <a:lnTo>
                  <a:pt x="103188" y="444500"/>
                </a:lnTo>
                <a:lnTo>
                  <a:pt x="104713" y="368549"/>
                </a:lnTo>
                <a:lnTo>
                  <a:pt x="28575" y="314325"/>
                </a:lnTo>
                <a:lnTo>
                  <a:pt x="0" y="214313"/>
                </a:lnTo>
                <a:lnTo>
                  <a:pt x="0" y="130175"/>
                </a:lnTo>
                <a:lnTo>
                  <a:pt x="33338" y="80963"/>
                </a:lnTo>
                <a:lnTo>
                  <a:pt x="106363" y="38100"/>
                </a:lnTo>
                <a:lnTo>
                  <a:pt x="180975" y="33338"/>
                </a:lnTo>
                <a:lnTo>
                  <a:pt x="255588" y="0"/>
                </a:lnTo>
                <a:lnTo>
                  <a:pt x="317500" y="34925"/>
                </a:lnTo>
                <a:lnTo>
                  <a:pt x="350838" y="69850"/>
                </a:lnTo>
                <a:lnTo>
                  <a:pt x="381000" y="112713"/>
                </a:lnTo>
                <a:lnTo>
                  <a:pt x="382588" y="169863"/>
                </a:lnTo>
                <a:lnTo>
                  <a:pt x="363538" y="230188"/>
                </a:lnTo>
                <a:lnTo>
                  <a:pt x="382588" y="271463"/>
                </a:lnTo>
                <a:lnTo>
                  <a:pt x="422275" y="273050"/>
                </a:lnTo>
                <a:lnTo>
                  <a:pt x="481013" y="236538"/>
                </a:lnTo>
                <a:lnTo>
                  <a:pt x="569913" y="201613"/>
                </a:lnTo>
                <a:lnTo>
                  <a:pt x="661988" y="206375"/>
                </a:lnTo>
                <a:lnTo>
                  <a:pt x="714375" y="246063"/>
                </a:lnTo>
                <a:lnTo>
                  <a:pt x="774700" y="306388"/>
                </a:lnTo>
                <a:lnTo>
                  <a:pt x="774700" y="407988"/>
                </a:lnTo>
                <a:lnTo>
                  <a:pt x="819150" y="449263"/>
                </a:lnTo>
                <a:lnTo>
                  <a:pt x="855663" y="508000"/>
                </a:lnTo>
                <a:lnTo>
                  <a:pt x="841375" y="619125"/>
                </a:lnTo>
                <a:lnTo>
                  <a:pt x="803275" y="641350"/>
                </a:lnTo>
                <a:lnTo>
                  <a:pt x="741363" y="679450"/>
                </a:lnTo>
                <a:lnTo>
                  <a:pt x="681038" y="655638"/>
                </a:lnTo>
                <a:lnTo>
                  <a:pt x="623888" y="661988"/>
                </a:lnTo>
                <a:lnTo>
                  <a:pt x="582613" y="690563"/>
                </a:lnTo>
                <a:lnTo>
                  <a:pt x="554038" y="714375"/>
                </a:lnTo>
                <a:lnTo>
                  <a:pt x="519113" y="746125"/>
                </a:lnTo>
                <a:lnTo>
                  <a:pt x="547688" y="846138"/>
                </a:lnTo>
                <a:lnTo>
                  <a:pt x="561975" y="920750"/>
                </a:lnTo>
                <a:lnTo>
                  <a:pt x="503238" y="874713"/>
                </a:lnTo>
                <a:lnTo>
                  <a:pt x="457200" y="836613"/>
                </a:lnTo>
                <a:lnTo>
                  <a:pt x="414338" y="849313"/>
                </a:lnTo>
                <a:lnTo>
                  <a:pt x="360363" y="811213"/>
                </a:lnTo>
                <a:lnTo>
                  <a:pt x="333375" y="749300"/>
                </a:lnTo>
                <a:lnTo>
                  <a:pt x="293688" y="773113"/>
                </a:lnTo>
                <a:lnTo>
                  <a:pt x="276225" y="815975"/>
                </a:lnTo>
                <a:lnTo>
                  <a:pt x="284163" y="860425"/>
                </a:lnTo>
                <a:lnTo>
                  <a:pt x="266700" y="906463"/>
                </a:lnTo>
                <a:lnTo>
                  <a:pt x="236538" y="960438"/>
                </a:lnTo>
                <a:lnTo>
                  <a:pt x="219075" y="1017588"/>
                </a:lnTo>
                <a:lnTo>
                  <a:pt x="219075" y="1117600"/>
                </a:lnTo>
                <a:lnTo>
                  <a:pt x="219075" y="1185863"/>
                </a:lnTo>
                <a:lnTo>
                  <a:pt x="271463" y="1246188"/>
                </a:lnTo>
                <a:lnTo>
                  <a:pt x="285750" y="1322388"/>
                </a:lnTo>
                <a:lnTo>
                  <a:pt x="317500" y="1370013"/>
                </a:lnTo>
                <a:lnTo>
                  <a:pt x="349250" y="1423988"/>
                </a:lnTo>
                <a:lnTo>
                  <a:pt x="422275" y="1463675"/>
                </a:lnTo>
                <a:lnTo>
                  <a:pt x="461963" y="1479550"/>
                </a:lnTo>
                <a:lnTo>
                  <a:pt x="493713" y="1508125"/>
                </a:lnTo>
                <a:lnTo>
                  <a:pt x="539291" y="158060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3" name="Freeform 25">
            <a:extLst>
              <a:ext uri="{FF2B5EF4-FFF2-40B4-BE49-F238E27FC236}">
                <a16:creationId xmlns:a16="http://schemas.microsoft.com/office/drawing/2014/main" id="{AAD21B50-F515-4DB1-B63B-0F48786FC816}"/>
              </a:ext>
            </a:extLst>
          </p:cNvPr>
          <p:cNvSpPr>
            <a:spLocks/>
          </p:cNvSpPr>
          <p:nvPr/>
        </p:nvSpPr>
        <p:spPr bwMode="auto">
          <a:xfrm>
            <a:off x="9788804" y="3539856"/>
            <a:ext cx="147836" cy="173328"/>
          </a:xfrm>
          <a:custGeom>
            <a:avLst/>
            <a:gdLst>
              <a:gd name="T0" fmla="*/ 18 w 803275"/>
              <a:gd name="T1" fmla="*/ 67 h 941387"/>
              <a:gd name="T2" fmla="*/ 16 w 803275"/>
              <a:gd name="T3" fmla="*/ 76 h 941387"/>
              <a:gd name="T4" fmla="*/ 19 w 803275"/>
              <a:gd name="T5" fmla="*/ 82 h 941387"/>
              <a:gd name="T6" fmla="*/ 25 w 803275"/>
              <a:gd name="T7" fmla="*/ 83 h 941387"/>
              <a:gd name="T8" fmla="*/ 33 w 803275"/>
              <a:gd name="T9" fmla="*/ 77 h 941387"/>
              <a:gd name="T10" fmla="*/ 46 w 803275"/>
              <a:gd name="T11" fmla="*/ 72 h 941387"/>
              <a:gd name="T12" fmla="*/ 61 w 803275"/>
              <a:gd name="T13" fmla="*/ 72 h 941387"/>
              <a:gd name="T14" fmla="*/ 69 w 803275"/>
              <a:gd name="T15" fmla="*/ 79 h 941387"/>
              <a:gd name="T16" fmla="*/ 78 w 803275"/>
              <a:gd name="T17" fmla="*/ 87 h 941387"/>
              <a:gd name="T18" fmla="*/ 78 w 803275"/>
              <a:gd name="T19" fmla="*/ 102 h 941387"/>
              <a:gd name="T20" fmla="*/ 84 w 803275"/>
              <a:gd name="T21" fmla="*/ 109 h 941387"/>
              <a:gd name="T22" fmla="*/ 90 w 803275"/>
              <a:gd name="T23" fmla="*/ 118 h 941387"/>
              <a:gd name="T24" fmla="*/ 87 w 803275"/>
              <a:gd name="T25" fmla="*/ 135 h 941387"/>
              <a:gd name="T26" fmla="*/ 97 w 803275"/>
              <a:gd name="T27" fmla="*/ 142 h 941387"/>
              <a:gd name="T28" fmla="*/ 105 w 803275"/>
              <a:gd name="T29" fmla="*/ 136 h 941387"/>
              <a:gd name="T30" fmla="*/ 113 w 803275"/>
              <a:gd name="T31" fmla="*/ 133 h 941387"/>
              <a:gd name="T32" fmla="*/ 121 w 803275"/>
              <a:gd name="T33" fmla="*/ 131 h 941387"/>
              <a:gd name="T34" fmla="*/ 119 w 803275"/>
              <a:gd name="T35" fmla="*/ 116 h 941387"/>
              <a:gd name="T36" fmla="*/ 115 w 803275"/>
              <a:gd name="T37" fmla="*/ 107 h 941387"/>
              <a:gd name="T38" fmla="*/ 106 w 803275"/>
              <a:gd name="T39" fmla="*/ 94 h 941387"/>
              <a:gd name="T40" fmla="*/ 96 w 803275"/>
              <a:gd name="T41" fmla="*/ 84 h 941387"/>
              <a:gd name="T42" fmla="*/ 89 w 803275"/>
              <a:gd name="T43" fmla="*/ 76 h 941387"/>
              <a:gd name="T44" fmla="*/ 70 w 803275"/>
              <a:gd name="T45" fmla="*/ 56 h 941387"/>
              <a:gd name="T46" fmla="*/ 80 w 803275"/>
              <a:gd name="T47" fmla="*/ 45 h 941387"/>
              <a:gd name="T48" fmla="*/ 75 w 803275"/>
              <a:gd name="T49" fmla="*/ 33 h 941387"/>
              <a:gd name="T50" fmla="*/ 64 w 803275"/>
              <a:gd name="T51" fmla="*/ 29 h 941387"/>
              <a:gd name="T52" fmla="*/ 53 w 803275"/>
              <a:gd name="T53" fmla="*/ 28 h 941387"/>
              <a:gd name="T54" fmla="*/ 48 w 803275"/>
              <a:gd name="T55" fmla="*/ 18 h 941387"/>
              <a:gd name="T56" fmla="*/ 46 w 803275"/>
              <a:gd name="T57" fmla="*/ 11 h 941387"/>
              <a:gd name="T58" fmla="*/ 36 w 803275"/>
              <a:gd name="T59" fmla="*/ 0 h 941387"/>
              <a:gd name="T60" fmla="*/ 29 w 803275"/>
              <a:gd name="T61" fmla="*/ 3 h 941387"/>
              <a:gd name="T62" fmla="*/ 25 w 803275"/>
              <a:gd name="T63" fmla="*/ 14 h 941387"/>
              <a:gd name="T64" fmla="*/ 13 w 803275"/>
              <a:gd name="T65" fmla="*/ 18 h 941387"/>
              <a:gd name="T66" fmla="*/ 8 w 803275"/>
              <a:gd name="T67" fmla="*/ 31 h 941387"/>
              <a:gd name="T68" fmla="*/ 0 w 803275"/>
              <a:gd name="T69" fmla="*/ 41 h 941387"/>
              <a:gd name="T70" fmla="*/ 10 w 803275"/>
              <a:gd name="T71" fmla="*/ 47 h 941387"/>
              <a:gd name="T72" fmla="*/ 14 w 803275"/>
              <a:gd name="T73" fmla="*/ 53 h 941387"/>
              <a:gd name="T74" fmla="*/ 19 w 803275"/>
              <a:gd name="T75" fmla="*/ 58 h 941387"/>
              <a:gd name="T76" fmla="*/ 18 w 803275"/>
              <a:gd name="T77" fmla="*/ 67 h 9413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803275"/>
              <a:gd name="T118" fmla="*/ 0 h 941387"/>
              <a:gd name="T119" fmla="*/ 803275 w 803275"/>
              <a:gd name="T120" fmla="*/ 941387 h 9413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803275" h="941387">
                <a:moveTo>
                  <a:pt x="122572" y="447527"/>
                </a:moveTo>
                <a:lnTo>
                  <a:pt x="107094" y="507058"/>
                </a:lnTo>
                <a:lnTo>
                  <a:pt x="123825" y="546100"/>
                </a:lnTo>
                <a:lnTo>
                  <a:pt x="164244" y="548730"/>
                </a:lnTo>
                <a:lnTo>
                  <a:pt x="219075" y="512762"/>
                </a:lnTo>
                <a:lnTo>
                  <a:pt x="307975" y="476250"/>
                </a:lnTo>
                <a:lnTo>
                  <a:pt x="404750" y="480865"/>
                </a:lnTo>
                <a:lnTo>
                  <a:pt x="457200" y="522287"/>
                </a:lnTo>
                <a:lnTo>
                  <a:pt x="515938" y="579437"/>
                </a:lnTo>
                <a:lnTo>
                  <a:pt x="517525" y="679450"/>
                </a:lnTo>
                <a:lnTo>
                  <a:pt x="560388" y="723900"/>
                </a:lnTo>
                <a:lnTo>
                  <a:pt x="598488" y="781050"/>
                </a:lnTo>
                <a:lnTo>
                  <a:pt x="581025" y="898525"/>
                </a:lnTo>
                <a:lnTo>
                  <a:pt x="646113" y="941387"/>
                </a:lnTo>
                <a:lnTo>
                  <a:pt x="695325" y="904875"/>
                </a:lnTo>
                <a:lnTo>
                  <a:pt x="752475" y="884237"/>
                </a:lnTo>
                <a:lnTo>
                  <a:pt x="803275" y="866775"/>
                </a:lnTo>
                <a:lnTo>
                  <a:pt x="789322" y="770187"/>
                </a:lnTo>
                <a:lnTo>
                  <a:pt x="766700" y="713037"/>
                </a:lnTo>
                <a:lnTo>
                  <a:pt x="702406" y="624930"/>
                </a:lnTo>
                <a:lnTo>
                  <a:pt x="641685" y="560637"/>
                </a:lnTo>
                <a:lnTo>
                  <a:pt x="591678" y="501105"/>
                </a:lnTo>
                <a:lnTo>
                  <a:pt x="466725" y="371475"/>
                </a:lnTo>
                <a:lnTo>
                  <a:pt x="533400" y="298450"/>
                </a:lnTo>
                <a:lnTo>
                  <a:pt x="501191" y="217737"/>
                </a:lnTo>
                <a:lnTo>
                  <a:pt x="423863" y="195262"/>
                </a:lnTo>
                <a:lnTo>
                  <a:pt x="349981" y="186780"/>
                </a:lnTo>
                <a:lnTo>
                  <a:pt x="319025" y="117724"/>
                </a:lnTo>
                <a:lnTo>
                  <a:pt x="303213" y="71437"/>
                </a:lnTo>
                <a:lnTo>
                  <a:pt x="241300" y="0"/>
                </a:lnTo>
                <a:lnTo>
                  <a:pt x="190438" y="17712"/>
                </a:lnTo>
                <a:lnTo>
                  <a:pt x="165100" y="92075"/>
                </a:lnTo>
                <a:lnTo>
                  <a:pt x="85725" y="117475"/>
                </a:lnTo>
                <a:lnTo>
                  <a:pt x="52388" y="204787"/>
                </a:lnTo>
                <a:lnTo>
                  <a:pt x="0" y="271462"/>
                </a:lnTo>
                <a:lnTo>
                  <a:pt x="65422" y="309415"/>
                </a:lnTo>
                <a:lnTo>
                  <a:pt x="96378" y="351087"/>
                </a:lnTo>
                <a:lnTo>
                  <a:pt x="123825" y="388937"/>
                </a:lnTo>
                <a:lnTo>
                  <a:pt x="122572" y="44752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4" name="Freeform 26">
            <a:extLst>
              <a:ext uri="{FF2B5EF4-FFF2-40B4-BE49-F238E27FC236}">
                <a16:creationId xmlns:a16="http://schemas.microsoft.com/office/drawing/2014/main" id="{CB6E2355-CCCF-4BC0-BB54-3DCD412D9239}"/>
              </a:ext>
            </a:extLst>
          </p:cNvPr>
          <p:cNvSpPr>
            <a:spLocks/>
          </p:cNvSpPr>
          <p:nvPr/>
        </p:nvSpPr>
        <p:spPr bwMode="auto">
          <a:xfrm>
            <a:off x="9836382" y="3697890"/>
            <a:ext cx="103654" cy="88364"/>
          </a:xfrm>
          <a:custGeom>
            <a:avLst/>
            <a:gdLst>
              <a:gd name="T0" fmla="*/ 25 w 559594"/>
              <a:gd name="T1" fmla="*/ 11 h 470297"/>
              <a:gd name="T2" fmla="*/ 16 w 559594"/>
              <a:gd name="T3" fmla="*/ 11 h 470297"/>
              <a:gd name="T4" fmla="*/ 0 w 559594"/>
              <a:gd name="T5" fmla="*/ 25 h 470297"/>
              <a:gd name="T6" fmla="*/ 4 w 559594"/>
              <a:gd name="T7" fmla="*/ 43 h 470297"/>
              <a:gd name="T8" fmla="*/ 7 w 559594"/>
              <a:gd name="T9" fmla="*/ 55 h 470297"/>
              <a:gd name="T10" fmla="*/ 8 w 559594"/>
              <a:gd name="T11" fmla="*/ 64 h 470297"/>
              <a:gd name="T12" fmla="*/ 12 w 559594"/>
              <a:gd name="T13" fmla="*/ 69 h 470297"/>
              <a:gd name="T14" fmla="*/ 20 w 559594"/>
              <a:gd name="T15" fmla="*/ 72 h 470297"/>
              <a:gd name="T16" fmla="*/ 28 w 559594"/>
              <a:gd name="T17" fmla="*/ 77 h 470297"/>
              <a:gd name="T18" fmla="*/ 35 w 559594"/>
              <a:gd name="T19" fmla="*/ 78 h 470297"/>
              <a:gd name="T20" fmla="*/ 42 w 559594"/>
              <a:gd name="T21" fmla="*/ 70 h 470297"/>
              <a:gd name="T22" fmla="*/ 53 w 559594"/>
              <a:gd name="T23" fmla="*/ 69 h 470297"/>
              <a:gd name="T24" fmla="*/ 59 w 559594"/>
              <a:gd name="T25" fmla="*/ 64 h 470297"/>
              <a:gd name="T26" fmla="*/ 63 w 559594"/>
              <a:gd name="T27" fmla="*/ 55 h 470297"/>
              <a:gd name="T28" fmla="*/ 74 w 559594"/>
              <a:gd name="T29" fmla="*/ 50 h 470297"/>
              <a:gd name="T30" fmla="*/ 82 w 559594"/>
              <a:gd name="T31" fmla="*/ 45 h 470297"/>
              <a:gd name="T32" fmla="*/ 87 w 559594"/>
              <a:gd name="T33" fmla="*/ 31 h 470297"/>
              <a:gd name="T34" fmla="*/ 87 w 559594"/>
              <a:gd name="T35" fmla="*/ 18 h 470297"/>
              <a:gd name="T36" fmla="*/ 84 w 559594"/>
              <a:gd name="T37" fmla="*/ 0 h 470297"/>
              <a:gd name="T38" fmla="*/ 76 w 559594"/>
              <a:gd name="T39" fmla="*/ 2 h 470297"/>
              <a:gd name="T40" fmla="*/ 69 w 559594"/>
              <a:gd name="T41" fmla="*/ 6 h 470297"/>
              <a:gd name="T42" fmla="*/ 59 w 559594"/>
              <a:gd name="T43" fmla="*/ 12 h 470297"/>
              <a:gd name="T44" fmla="*/ 49 w 559594"/>
              <a:gd name="T45" fmla="*/ 5 h 470297"/>
              <a:gd name="T46" fmla="*/ 44 w 559594"/>
              <a:gd name="T47" fmla="*/ 8 h 470297"/>
              <a:gd name="T48" fmla="*/ 34 w 559594"/>
              <a:gd name="T49" fmla="*/ 14 h 470297"/>
              <a:gd name="T50" fmla="*/ 25 w 559594"/>
              <a:gd name="T51" fmla="*/ 11 h 47029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59594"/>
              <a:gd name="T79" fmla="*/ 0 h 470297"/>
              <a:gd name="T80" fmla="*/ 559594 w 559594"/>
              <a:gd name="T81" fmla="*/ 470297 h 47029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59594" h="470297">
                <a:moveTo>
                  <a:pt x="163115" y="63103"/>
                </a:moveTo>
                <a:lnTo>
                  <a:pt x="100012" y="67866"/>
                </a:lnTo>
                <a:lnTo>
                  <a:pt x="0" y="152400"/>
                </a:lnTo>
                <a:lnTo>
                  <a:pt x="27447" y="258911"/>
                </a:lnTo>
                <a:lnTo>
                  <a:pt x="44909" y="331936"/>
                </a:lnTo>
                <a:lnTo>
                  <a:pt x="52847" y="381148"/>
                </a:lnTo>
                <a:lnTo>
                  <a:pt x="75072" y="414486"/>
                </a:lnTo>
                <a:lnTo>
                  <a:pt x="125872" y="435123"/>
                </a:lnTo>
                <a:lnTo>
                  <a:pt x="181434" y="463698"/>
                </a:lnTo>
                <a:lnTo>
                  <a:pt x="228600" y="470297"/>
                </a:lnTo>
                <a:lnTo>
                  <a:pt x="273509" y="417661"/>
                </a:lnTo>
                <a:lnTo>
                  <a:pt x="344947" y="412898"/>
                </a:lnTo>
                <a:lnTo>
                  <a:pt x="382190" y="383381"/>
                </a:lnTo>
                <a:lnTo>
                  <a:pt x="404812" y="333375"/>
                </a:lnTo>
                <a:lnTo>
                  <a:pt x="478297" y="300186"/>
                </a:lnTo>
                <a:lnTo>
                  <a:pt x="530684" y="270023"/>
                </a:lnTo>
                <a:lnTo>
                  <a:pt x="559259" y="185886"/>
                </a:lnTo>
                <a:lnTo>
                  <a:pt x="559594" y="110728"/>
                </a:lnTo>
                <a:lnTo>
                  <a:pt x="541734" y="0"/>
                </a:lnTo>
                <a:lnTo>
                  <a:pt x="489409" y="14436"/>
                </a:lnTo>
                <a:lnTo>
                  <a:pt x="441784" y="33486"/>
                </a:lnTo>
                <a:lnTo>
                  <a:pt x="379872" y="74761"/>
                </a:lnTo>
                <a:lnTo>
                  <a:pt x="317897" y="30956"/>
                </a:lnTo>
                <a:lnTo>
                  <a:pt x="284622" y="46186"/>
                </a:lnTo>
                <a:lnTo>
                  <a:pt x="219075" y="85725"/>
                </a:lnTo>
                <a:lnTo>
                  <a:pt x="163115" y="6310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5" name="Freeform 27">
            <a:extLst>
              <a:ext uri="{FF2B5EF4-FFF2-40B4-BE49-F238E27FC236}">
                <a16:creationId xmlns:a16="http://schemas.microsoft.com/office/drawing/2014/main" id="{6A0695F4-E570-450C-89ED-2C23030DDB36}"/>
              </a:ext>
            </a:extLst>
          </p:cNvPr>
          <p:cNvSpPr>
            <a:spLocks/>
          </p:cNvSpPr>
          <p:nvPr/>
        </p:nvSpPr>
        <p:spPr bwMode="auto">
          <a:xfrm>
            <a:off x="9979119" y="3861023"/>
            <a:ext cx="186917" cy="127447"/>
          </a:xfrm>
          <a:custGeom>
            <a:avLst/>
            <a:gdLst>
              <a:gd name="T0" fmla="*/ 2147483647 w 550"/>
              <a:gd name="T1" fmla="*/ 2147483647 h 375"/>
              <a:gd name="T2" fmla="*/ 0 w 550"/>
              <a:gd name="T3" fmla="*/ 2147483647 h 375"/>
              <a:gd name="T4" fmla="*/ 2147483647 w 550"/>
              <a:gd name="T5" fmla="*/ 2147483647 h 375"/>
              <a:gd name="T6" fmla="*/ 2147483647 w 550"/>
              <a:gd name="T7" fmla="*/ 2147483647 h 375"/>
              <a:gd name="T8" fmla="*/ 2147483647 w 550"/>
              <a:gd name="T9" fmla="*/ 2147483647 h 375"/>
              <a:gd name="T10" fmla="*/ 2147483647 w 550"/>
              <a:gd name="T11" fmla="*/ 2147483647 h 375"/>
              <a:gd name="T12" fmla="*/ 2147483647 w 550"/>
              <a:gd name="T13" fmla="*/ 2147483647 h 375"/>
              <a:gd name="T14" fmla="*/ 2147483647 w 550"/>
              <a:gd name="T15" fmla="*/ 2147483647 h 375"/>
              <a:gd name="T16" fmla="*/ 2147483647 w 550"/>
              <a:gd name="T17" fmla="*/ 2147483647 h 375"/>
              <a:gd name="T18" fmla="*/ 2147483647 w 550"/>
              <a:gd name="T19" fmla="*/ 2147483647 h 375"/>
              <a:gd name="T20" fmla="*/ 2147483647 w 550"/>
              <a:gd name="T21" fmla="*/ 2147483647 h 375"/>
              <a:gd name="T22" fmla="*/ 2147483647 w 550"/>
              <a:gd name="T23" fmla="*/ 2147483647 h 375"/>
              <a:gd name="T24" fmla="*/ 2147483647 w 550"/>
              <a:gd name="T25" fmla="*/ 2147483647 h 375"/>
              <a:gd name="T26" fmla="*/ 2147483647 w 550"/>
              <a:gd name="T27" fmla="*/ 2147483647 h 375"/>
              <a:gd name="T28" fmla="*/ 2147483647 w 550"/>
              <a:gd name="T29" fmla="*/ 2147483647 h 375"/>
              <a:gd name="T30" fmla="*/ 2147483647 w 550"/>
              <a:gd name="T31" fmla="*/ 2147483647 h 375"/>
              <a:gd name="T32" fmla="*/ 2147483647 w 550"/>
              <a:gd name="T33" fmla="*/ 2147483647 h 375"/>
              <a:gd name="T34" fmla="*/ 2147483647 w 550"/>
              <a:gd name="T35" fmla="*/ 2147483647 h 375"/>
              <a:gd name="T36" fmla="*/ 2147483647 w 550"/>
              <a:gd name="T37" fmla="*/ 2147483647 h 375"/>
              <a:gd name="T38" fmla="*/ 2147483647 w 550"/>
              <a:gd name="T39" fmla="*/ 2147483647 h 375"/>
              <a:gd name="T40" fmla="*/ 2147483647 w 550"/>
              <a:gd name="T41" fmla="*/ 2147483647 h 375"/>
              <a:gd name="T42" fmla="*/ 2147483647 w 550"/>
              <a:gd name="T43" fmla="*/ 2147483647 h 375"/>
              <a:gd name="T44" fmla="*/ 2147483647 w 550"/>
              <a:gd name="T45" fmla="*/ 2147483647 h 375"/>
              <a:gd name="T46" fmla="*/ 2147483647 w 550"/>
              <a:gd name="T47" fmla="*/ 2147483647 h 375"/>
              <a:gd name="T48" fmla="*/ 2147483647 w 550"/>
              <a:gd name="T49" fmla="*/ 2147483647 h 375"/>
              <a:gd name="T50" fmla="*/ 2147483647 w 550"/>
              <a:gd name="T51" fmla="*/ 0 h 375"/>
              <a:gd name="T52" fmla="*/ 2147483647 w 550"/>
              <a:gd name="T53" fmla="*/ 2147483647 h 375"/>
              <a:gd name="T54" fmla="*/ 2147483647 w 550"/>
              <a:gd name="T55" fmla="*/ 2147483647 h 375"/>
              <a:gd name="T56" fmla="*/ 2147483647 w 550"/>
              <a:gd name="T57" fmla="*/ 2147483647 h 375"/>
              <a:gd name="T58" fmla="*/ 2147483647 w 550"/>
              <a:gd name="T59" fmla="*/ 2147483647 h 375"/>
              <a:gd name="T60" fmla="*/ 2147483647 w 550"/>
              <a:gd name="T61" fmla="*/ 2147483647 h 375"/>
              <a:gd name="T62" fmla="*/ 2147483647 w 550"/>
              <a:gd name="T63" fmla="*/ 2147483647 h 375"/>
              <a:gd name="T64" fmla="*/ 2147483647 w 550"/>
              <a:gd name="T65" fmla="*/ 2147483647 h 375"/>
              <a:gd name="T66" fmla="*/ 2147483647 w 550"/>
              <a:gd name="T67" fmla="*/ 2147483647 h 375"/>
              <a:gd name="T68" fmla="*/ 2147483647 w 550"/>
              <a:gd name="T69" fmla="*/ 2147483647 h 375"/>
              <a:gd name="T70" fmla="*/ 2147483647 w 550"/>
              <a:gd name="T71" fmla="*/ 2147483647 h 375"/>
              <a:gd name="T72" fmla="*/ 2147483647 w 550"/>
              <a:gd name="T73" fmla="*/ 2147483647 h 375"/>
              <a:gd name="T74" fmla="*/ 2147483647 w 550"/>
              <a:gd name="T75" fmla="*/ 2147483647 h 375"/>
              <a:gd name="T76" fmla="*/ 2147483647 w 550"/>
              <a:gd name="T77" fmla="*/ 2147483647 h 37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50"/>
              <a:gd name="T118" fmla="*/ 0 h 375"/>
              <a:gd name="T119" fmla="*/ 1023938 w 550"/>
              <a:gd name="T120" fmla="*/ 698500 h 37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50" h="375">
                <a:moveTo>
                  <a:pt x="46" y="293"/>
                </a:moveTo>
                <a:lnTo>
                  <a:pt x="0" y="325"/>
                </a:lnTo>
                <a:lnTo>
                  <a:pt x="22" y="351"/>
                </a:lnTo>
                <a:lnTo>
                  <a:pt x="44" y="375"/>
                </a:lnTo>
                <a:lnTo>
                  <a:pt x="90" y="353"/>
                </a:lnTo>
                <a:lnTo>
                  <a:pt x="134" y="347"/>
                </a:lnTo>
                <a:lnTo>
                  <a:pt x="158" y="316"/>
                </a:lnTo>
                <a:lnTo>
                  <a:pt x="188" y="326"/>
                </a:lnTo>
                <a:lnTo>
                  <a:pt x="228" y="329"/>
                </a:lnTo>
                <a:lnTo>
                  <a:pt x="271" y="324"/>
                </a:lnTo>
                <a:lnTo>
                  <a:pt x="285" y="281"/>
                </a:lnTo>
                <a:lnTo>
                  <a:pt x="291" y="256"/>
                </a:lnTo>
                <a:lnTo>
                  <a:pt x="316" y="229"/>
                </a:lnTo>
                <a:lnTo>
                  <a:pt x="318" y="191"/>
                </a:lnTo>
                <a:lnTo>
                  <a:pt x="334" y="168"/>
                </a:lnTo>
                <a:lnTo>
                  <a:pt x="352" y="150"/>
                </a:lnTo>
                <a:lnTo>
                  <a:pt x="385" y="161"/>
                </a:lnTo>
                <a:lnTo>
                  <a:pt x="409" y="168"/>
                </a:lnTo>
                <a:lnTo>
                  <a:pt x="437" y="155"/>
                </a:lnTo>
                <a:lnTo>
                  <a:pt x="495" y="154"/>
                </a:lnTo>
                <a:lnTo>
                  <a:pt x="495" y="116"/>
                </a:lnTo>
                <a:lnTo>
                  <a:pt x="550" y="91"/>
                </a:lnTo>
                <a:lnTo>
                  <a:pt x="517" y="82"/>
                </a:lnTo>
                <a:lnTo>
                  <a:pt x="466" y="57"/>
                </a:lnTo>
                <a:lnTo>
                  <a:pt x="434" y="4"/>
                </a:lnTo>
                <a:lnTo>
                  <a:pt x="397" y="0"/>
                </a:lnTo>
                <a:lnTo>
                  <a:pt x="356" y="43"/>
                </a:lnTo>
                <a:lnTo>
                  <a:pt x="347" y="77"/>
                </a:lnTo>
                <a:lnTo>
                  <a:pt x="319" y="124"/>
                </a:lnTo>
                <a:lnTo>
                  <a:pt x="300" y="133"/>
                </a:lnTo>
                <a:lnTo>
                  <a:pt x="303" y="145"/>
                </a:lnTo>
                <a:lnTo>
                  <a:pt x="306" y="156"/>
                </a:lnTo>
                <a:lnTo>
                  <a:pt x="297" y="154"/>
                </a:lnTo>
                <a:lnTo>
                  <a:pt x="290" y="147"/>
                </a:lnTo>
                <a:lnTo>
                  <a:pt x="290" y="135"/>
                </a:lnTo>
                <a:lnTo>
                  <a:pt x="281" y="139"/>
                </a:lnTo>
                <a:lnTo>
                  <a:pt x="284" y="156"/>
                </a:lnTo>
                <a:lnTo>
                  <a:pt x="281" y="165"/>
                </a:lnTo>
                <a:lnTo>
                  <a:pt x="273" y="170"/>
                </a:lnTo>
                <a:lnTo>
                  <a:pt x="267" y="163"/>
                </a:lnTo>
                <a:lnTo>
                  <a:pt x="258" y="159"/>
                </a:lnTo>
                <a:lnTo>
                  <a:pt x="255" y="150"/>
                </a:lnTo>
                <a:lnTo>
                  <a:pt x="251" y="144"/>
                </a:lnTo>
                <a:lnTo>
                  <a:pt x="184" y="211"/>
                </a:lnTo>
                <a:lnTo>
                  <a:pt x="120" y="236"/>
                </a:lnTo>
                <a:lnTo>
                  <a:pt x="92" y="283"/>
                </a:lnTo>
                <a:lnTo>
                  <a:pt x="46" y="29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6" name="Freeform 28">
            <a:extLst>
              <a:ext uri="{FF2B5EF4-FFF2-40B4-BE49-F238E27FC236}">
                <a16:creationId xmlns:a16="http://schemas.microsoft.com/office/drawing/2014/main" id="{783CB202-9B50-4A40-9733-B24C32D5EB49}"/>
              </a:ext>
            </a:extLst>
          </p:cNvPr>
          <p:cNvSpPr>
            <a:spLocks/>
          </p:cNvSpPr>
          <p:nvPr/>
        </p:nvSpPr>
        <p:spPr bwMode="auto">
          <a:xfrm>
            <a:off x="10152443" y="3962982"/>
            <a:ext cx="124045" cy="146139"/>
          </a:xfrm>
          <a:custGeom>
            <a:avLst/>
            <a:gdLst>
              <a:gd name="T0" fmla="*/ 2147483647 w 942"/>
              <a:gd name="T1" fmla="*/ 2147483647 h 1089"/>
              <a:gd name="T2" fmla="*/ 2147483647 w 942"/>
              <a:gd name="T3" fmla="*/ 2147483647 h 1089"/>
              <a:gd name="T4" fmla="*/ 2147483647 w 942"/>
              <a:gd name="T5" fmla="*/ 2147483647 h 1089"/>
              <a:gd name="T6" fmla="*/ 0 w 942"/>
              <a:gd name="T7" fmla="*/ 2147483647 h 1089"/>
              <a:gd name="T8" fmla="*/ 2147483647 w 942"/>
              <a:gd name="T9" fmla="*/ 2147483647 h 1089"/>
              <a:gd name="T10" fmla="*/ 2147483647 w 942"/>
              <a:gd name="T11" fmla="*/ 2147483647 h 1089"/>
              <a:gd name="T12" fmla="*/ 2147483647 w 942"/>
              <a:gd name="T13" fmla="*/ 2147483647 h 1089"/>
              <a:gd name="T14" fmla="*/ 2147483647 w 942"/>
              <a:gd name="T15" fmla="*/ 2147483647 h 1089"/>
              <a:gd name="T16" fmla="*/ 2147483647 w 942"/>
              <a:gd name="T17" fmla="*/ 2147483647 h 1089"/>
              <a:gd name="T18" fmla="*/ 2147483647 w 942"/>
              <a:gd name="T19" fmla="*/ 2147483647 h 1089"/>
              <a:gd name="T20" fmla="*/ 2147483647 w 942"/>
              <a:gd name="T21" fmla="*/ 2147483647 h 1089"/>
              <a:gd name="T22" fmla="*/ 2147483647 w 942"/>
              <a:gd name="T23" fmla="*/ 2147483647 h 1089"/>
              <a:gd name="T24" fmla="*/ 2147483647 w 942"/>
              <a:gd name="T25" fmla="*/ 2147483647 h 1089"/>
              <a:gd name="T26" fmla="*/ 2147483647 w 942"/>
              <a:gd name="T27" fmla="*/ 2147483647 h 1089"/>
              <a:gd name="T28" fmla="*/ 2147483647 w 942"/>
              <a:gd name="T29" fmla="*/ 2147483647 h 1089"/>
              <a:gd name="T30" fmla="*/ 2147483647 w 942"/>
              <a:gd name="T31" fmla="*/ 2147483647 h 1089"/>
              <a:gd name="T32" fmla="*/ 2147483647 w 942"/>
              <a:gd name="T33" fmla="*/ 2147483647 h 1089"/>
              <a:gd name="T34" fmla="*/ 2147483647 w 942"/>
              <a:gd name="T35" fmla="*/ 2147483647 h 1089"/>
              <a:gd name="T36" fmla="*/ 2147483647 w 942"/>
              <a:gd name="T37" fmla="*/ 2147483647 h 1089"/>
              <a:gd name="T38" fmla="*/ 2147483647 w 942"/>
              <a:gd name="T39" fmla="*/ 2147483647 h 1089"/>
              <a:gd name="T40" fmla="*/ 2147483647 w 942"/>
              <a:gd name="T41" fmla="*/ 2147483647 h 1089"/>
              <a:gd name="T42" fmla="*/ 2147483647 w 942"/>
              <a:gd name="T43" fmla="*/ 2147483647 h 1089"/>
              <a:gd name="T44" fmla="*/ 2147483647 w 942"/>
              <a:gd name="T45" fmla="*/ 2147483647 h 1089"/>
              <a:gd name="T46" fmla="*/ 2147483647 w 942"/>
              <a:gd name="T47" fmla="*/ 2147483647 h 1089"/>
              <a:gd name="T48" fmla="*/ 2147483647 w 942"/>
              <a:gd name="T49" fmla="*/ 2147483647 h 1089"/>
              <a:gd name="T50" fmla="*/ 2147483647 w 942"/>
              <a:gd name="T51" fmla="*/ 2147483647 h 1089"/>
              <a:gd name="T52" fmla="*/ 2147483647 w 942"/>
              <a:gd name="T53" fmla="*/ 2147483647 h 1089"/>
              <a:gd name="T54" fmla="*/ 2147483647 w 942"/>
              <a:gd name="T55" fmla="*/ 2147483647 h 1089"/>
              <a:gd name="T56" fmla="*/ 2147483647 w 942"/>
              <a:gd name="T57" fmla="*/ 2147483647 h 1089"/>
              <a:gd name="T58" fmla="*/ 2147483647 w 942"/>
              <a:gd name="T59" fmla="*/ 2147483647 h 1089"/>
              <a:gd name="T60" fmla="*/ 2147483647 w 942"/>
              <a:gd name="T61" fmla="*/ 2147483647 h 1089"/>
              <a:gd name="T62" fmla="*/ 2147483647 w 942"/>
              <a:gd name="T63" fmla="*/ 2147483647 h 1089"/>
              <a:gd name="T64" fmla="*/ 2147483647 w 942"/>
              <a:gd name="T65" fmla="*/ 2147483647 h 1089"/>
              <a:gd name="T66" fmla="*/ 2147483647 w 942"/>
              <a:gd name="T67" fmla="*/ 2147483647 h 108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42"/>
              <a:gd name="T103" fmla="*/ 0 h 1089"/>
              <a:gd name="T104" fmla="*/ 942 w 942"/>
              <a:gd name="T105" fmla="*/ 1089 h 108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42" h="1089">
                <a:moveTo>
                  <a:pt x="175" y="1089"/>
                </a:moveTo>
                <a:lnTo>
                  <a:pt x="84" y="1043"/>
                </a:lnTo>
                <a:lnTo>
                  <a:pt x="84" y="953"/>
                </a:lnTo>
                <a:lnTo>
                  <a:pt x="120" y="873"/>
                </a:lnTo>
                <a:lnTo>
                  <a:pt x="114" y="807"/>
                </a:lnTo>
                <a:lnTo>
                  <a:pt x="72" y="771"/>
                </a:lnTo>
                <a:lnTo>
                  <a:pt x="6" y="759"/>
                </a:lnTo>
                <a:lnTo>
                  <a:pt x="0" y="663"/>
                </a:lnTo>
                <a:lnTo>
                  <a:pt x="54" y="603"/>
                </a:lnTo>
                <a:lnTo>
                  <a:pt x="72" y="465"/>
                </a:lnTo>
                <a:lnTo>
                  <a:pt x="84" y="363"/>
                </a:lnTo>
                <a:lnTo>
                  <a:pt x="132" y="327"/>
                </a:lnTo>
                <a:lnTo>
                  <a:pt x="175" y="227"/>
                </a:lnTo>
                <a:lnTo>
                  <a:pt x="175" y="136"/>
                </a:lnTo>
                <a:lnTo>
                  <a:pt x="258" y="123"/>
                </a:lnTo>
                <a:lnTo>
                  <a:pt x="311" y="91"/>
                </a:lnTo>
                <a:lnTo>
                  <a:pt x="401" y="91"/>
                </a:lnTo>
                <a:lnTo>
                  <a:pt x="498" y="111"/>
                </a:lnTo>
                <a:lnTo>
                  <a:pt x="582" y="123"/>
                </a:lnTo>
                <a:lnTo>
                  <a:pt x="702" y="135"/>
                </a:lnTo>
                <a:lnTo>
                  <a:pt x="764" y="91"/>
                </a:lnTo>
                <a:lnTo>
                  <a:pt x="834" y="75"/>
                </a:lnTo>
                <a:lnTo>
                  <a:pt x="900" y="0"/>
                </a:lnTo>
                <a:lnTo>
                  <a:pt x="942" y="57"/>
                </a:lnTo>
                <a:lnTo>
                  <a:pt x="906" y="135"/>
                </a:lnTo>
                <a:lnTo>
                  <a:pt x="855" y="182"/>
                </a:lnTo>
                <a:lnTo>
                  <a:pt x="804" y="195"/>
                </a:lnTo>
                <a:lnTo>
                  <a:pt x="750" y="177"/>
                </a:lnTo>
                <a:lnTo>
                  <a:pt x="672" y="195"/>
                </a:lnTo>
                <a:lnTo>
                  <a:pt x="594" y="195"/>
                </a:lnTo>
                <a:lnTo>
                  <a:pt x="516" y="195"/>
                </a:lnTo>
                <a:lnTo>
                  <a:pt x="402" y="201"/>
                </a:lnTo>
                <a:lnTo>
                  <a:pt x="318" y="213"/>
                </a:lnTo>
                <a:lnTo>
                  <a:pt x="220" y="227"/>
                </a:lnTo>
                <a:lnTo>
                  <a:pt x="198" y="321"/>
                </a:lnTo>
                <a:lnTo>
                  <a:pt x="228" y="369"/>
                </a:lnTo>
                <a:lnTo>
                  <a:pt x="265" y="408"/>
                </a:lnTo>
                <a:lnTo>
                  <a:pt x="306" y="459"/>
                </a:lnTo>
                <a:lnTo>
                  <a:pt x="356" y="454"/>
                </a:lnTo>
                <a:lnTo>
                  <a:pt x="401" y="408"/>
                </a:lnTo>
                <a:lnTo>
                  <a:pt x="480" y="399"/>
                </a:lnTo>
                <a:lnTo>
                  <a:pt x="552" y="381"/>
                </a:lnTo>
                <a:lnTo>
                  <a:pt x="636" y="375"/>
                </a:lnTo>
                <a:lnTo>
                  <a:pt x="673" y="408"/>
                </a:lnTo>
                <a:lnTo>
                  <a:pt x="612" y="477"/>
                </a:lnTo>
                <a:lnTo>
                  <a:pt x="537" y="499"/>
                </a:lnTo>
                <a:lnTo>
                  <a:pt x="474" y="513"/>
                </a:lnTo>
                <a:lnTo>
                  <a:pt x="401" y="544"/>
                </a:lnTo>
                <a:lnTo>
                  <a:pt x="408" y="597"/>
                </a:lnTo>
                <a:lnTo>
                  <a:pt x="474" y="657"/>
                </a:lnTo>
                <a:lnTo>
                  <a:pt x="534" y="711"/>
                </a:lnTo>
                <a:lnTo>
                  <a:pt x="492" y="783"/>
                </a:lnTo>
                <a:lnTo>
                  <a:pt x="552" y="849"/>
                </a:lnTo>
                <a:lnTo>
                  <a:pt x="612" y="891"/>
                </a:lnTo>
                <a:lnTo>
                  <a:pt x="534" y="927"/>
                </a:lnTo>
                <a:lnTo>
                  <a:pt x="510" y="981"/>
                </a:lnTo>
                <a:lnTo>
                  <a:pt x="426" y="969"/>
                </a:lnTo>
                <a:lnTo>
                  <a:pt x="356" y="907"/>
                </a:lnTo>
                <a:lnTo>
                  <a:pt x="311" y="817"/>
                </a:lnTo>
                <a:lnTo>
                  <a:pt x="306" y="747"/>
                </a:lnTo>
                <a:lnTo>
                  <a:pt x="356" y="680"/>
                </a:lnTo>
                <a:lnTo>
                  <a:pt x="288" y="651"/>
                </a:lnTo>
                <a:lnTo>
                  <a:pt x="246" y="681"/>
                </a:lnTo>
                <a:lnTo>
                  <a:pt x="220" y="726"/>
                </a:lnTo>
                <a:lnTo>
                  <a:pt x="228" y="819"/>
                </a:lnTo>
                <a:lnTo>
                  <a:pt x="234" y="909"/>
                </a:lnTo>
                <a:lnTo>
                  <a:pt x="220" y="998"/>
                </a:lnTo>
                <a:lnTo>
                  <a:pt x="175" y="10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7" name="Freeform 29">
            <a:extLst>
              <a:ext uri="{FF2B5EF4-FFF2-40B4-BE49-F238E27FC236}">
                <a16:creationId xmlns:a16="http://schemas.microsoft.com/office/drawing/2014/main" id="{A3B717FD-F562-42FB-87B6-3DB3E30C61FC}"/>
              </a:ext>
            </a:extLst>
          </p:cNvPr>
          <p:cNvSpPr>
            <a:spLocks/>
          </p:cNvSpPr>
          <p:nvPr/>
        </p:nvSpPr>
        <p:spPr bwMode="auto">
          <a:xfrm>
            <a:off x="10157540" y="4166896"/>
            <a:ext cx="35683" cy="20390"/>
          </a:xfrm>
          <a:custGeom>
            <a:avLst/>
            <a:gdLst>
              <a:gd name="T0" fmla="*/ 2147483647 w 273"/>
              <a:gd name="T1" fmla="*/ 2147483647 h 146"/>
              <a:gd name="T2" fmla="*/ 2147483647 w 273"/>
              <a:gd name="T3" fmla="*/ 2147483647 h 146"/>
              <a:gd name="T4" fmla="*/ 0 w 273"/>
              <a:gd name="T5" fmla="*/ 2147483647 h 146"/>
              <a:gd name="T6" fmla="*/ 2147483647 w 273"/>
              <a:gd name="T7" fmla="*/ 2147483647 h 146"/>
              <a:gd name="T8" fmla="*/ 2147483647 w 273"/>
              <a:gd name="T9" fmla="*/ 0 h 146"/>
              <a:gd name="T10" fmla="*/ 2147483647 w 273"/>
              <a:gd name="T11" fmla="*/ 2147483647 h 146"/>
              <a:gd name="T12" fmla="*/ 2147483647 w 273"/>
              <a:gd name="T13" fmla="*/ 2147483647 h 146"/>
              <a:gd name="T14" fmla="*/ 2147483647 w 273"/>
              <a:gd name="T15" fmla="*/ 2147483647 h 146"/>
              <a:gd name="T16" fmla="*/ 2147483647 w 273"/>
              <a:gd name="T17" fmla="*/ 2147483647 h 1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3"/>
              <a:gd name="T28" fmla="*/ 0 h 146"/>
              <a:gd name="T29" fmla="*/ 273 w 273"/>
              <a:gd name="T30" fmla="*/ 146 h 1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3" h="146">
                <a:moveTo>
                  <a:pt x="182" y="146"/>
                </a:moveTo>
                <a:lnTo>
                  <a:pt x="70" y="90"/>
                </a:lnTo>
                <a:lnTo>
                  <a:pt x="0" y="55"/>
                </a:lnTo>
                <a:lnTo>
                  <a:pt x="46" y="10"/>
                </a:lnTo>
                <a:lnTo>
                  <a:pt x="106" y="0"/>
                </a:lnTo>
                <a:lnTo>
                  <a:pt x="160" y="6"/>
                </a:lnTo>
                <a:lnTo>
                  <a:pt x="227" y="55"/>
                </a:lnTo>
                <a:lnTo>
                  <a:pt x="273" y="101"/>
                </a:lnTo>
                <a:lnTo>
                  <a:pt x="182" y="14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" name="Freeform 30">
            <a:extLst>
              <a:ext uri="{FF2B5EF4-FFF2-40B4-BE49-F238E27FC236}">
                <a16:creationId xmlns:a16="http://schemas.microsoft.com/office/drawing/2014/main" id="{6A36D308-B905-4FA8-9C48-25A21E19EEC5}"/>
              </a:ext>
            </a:extLst>
          </p:cNvPr>
          <p:cNvSpPr>
            <a:spLocks/>
          </p:cNvSpPr>
          <p:nvPr/>
        </p:nvSpPr>
        <p:spPr bwMode="auto">
          <a:xfrm>
            <a:off x="10113362" y="4144805"/>
            <a:ext cx="44181" cy="20390"/>
          </a:xfrm>
          <a:custGeom>
            <a:avLst/>
            <a:gdLst>
              <a:gd name="T0" fmla="*/ 2147483647 w 336"/>
              <a:gd name="T1" fmla="*/ 2147483647 h 159"/>
              <a:gd name="T2" fmla="*/ 2147483647 w 336"/>
              <a:gd name="T3" fmla="*/ 2147483647 h 159"/>
              <a:gd name="T4" fmla="*/ 0 w 336"/>
              <a:gd name="T5" fmla="*/ 2147483647 h 159"/>
              <a:gd name="T6" fmla="*/ 2147483647 w 336"/>
              <a:gd name="T7" fmla="*/ 2147483647 h 159"/>
              <a:gd name="T8" fmla="*/ 2147483647 w 336"/>
              <a:gd name="T9" fmla="*/ 2147483647 h 159"/>
              <a:gd name="T10" fmla="*/ 2147483647 w 336"/>
              <a:gd name="T11" fmla="*/ 0 h 159"/>
              <a:gd name="T12" fmla="*/ 2147483647 w 336"/>
              <a:gd name="T13" fmla="*/ 2147483647 h 159"/>
              <a:gd name="T14" fmla="*/ 2147483647 w 336"/>
              <a:gd name="T15" fmla="*/ 2147483647 h 159"/>
              <a:gd name="T16" fmla="*/ 2147483647 w 336"/>
              <a:gd name="T17" fmla="*/ 2147483647 h 159"/>
              <a:gd name="T18" fmla="*/ 2147483647 w 336"/>
              <a:gd name="T19" fmla="*/ 2147483647 h 159"/>
              <a:gd name="T20" fmla="*/ 2147483647 w 336"/>
              <a:gd name="T21" fmla="*/ 2147483647 h 159"/>
              <a:gd name="T22" fmla="*/ 2147483647 w 336"/>
              <a:gd name="T23" fmla="*/ 2147483647 h 159"/>
              <a:gd name="T24" fmla="*/ 2147483647 w 336"/>
              <a:gd name="T25" fmla="*/ 2147483647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6"/>
              <a:gd name="T40" fmla="*/ 0 h 159"/>
              <a:gd name="T41" fmla="*/ 336 w 336"/>
              <a:gd name="T42" fmla="*/ 159 h 1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6" h="159">
                <a:moveTo>
                  <a:pt x="162" y="147"/>
                </a:moveTo>
                <a:lnTo>
                  <a:pt x="84" y="159"/>
                </a:lnTo>
                <a:lnTo>
                  <a:pt x="0" y="147"/>
                </a:lnTo>
                <a:lnTo>
                  <a:pt x="21" y="55"/>
                </a:lnTo>
                <a:lnTo>
                  <a:pt x="67" y="10"/>
                </a:lnTo>
                <a:lnTo>
                  <a:pt x="127" y="0"/>
                </a:lnTo>
                <a:lnTo>
                  <a:pt x="181" y="6"/>
                </a:lnTo>
                <a:lnTo>
                  <a:pt x="276" y="33"/>
                </a:lnTo>
                <a:lnTo>
                  <a:pt x="336" y="27"/>
                </a:lnTo>
                <a:lnTo>
                  <a:pt x="330" y="105"/>
                </a:lnTo>
                <a:lnTo>
                  <a:pt x="276" y="105"/>
                </a:lnTo>
                <a:lnTo>
                  <a:pt x="222" y="123"/>
                </a:lnTo>
                <a:lnTo>
                  <a:pt x="162" y="14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9" name="Freeform 31">
            <a:extLst>
              <a:ext uri="{FF2B5EF4-FFF2-40B4-BE49-F238E27FC236}">
                <a16:creationId xmlns:a16="http://schemas.microsoft.com/office/drawing/2014/main" id="{0FF1D5C1-CC4E-4114-862D-30C82E4E1CB3}"/>
              </a:ext>
            </a:extLst>
          </p:cNvPr>
          <p:cNvSpPr>
            <a:spLocks/>
          </p:cNvSpPr>
          <p:nvPr/>
        </p:nvSpPr>
        <p:spPr bwMode="auto">
          <a:xfrm>
            <a:off x="10172834" y="4143105"/>
            <a:ext cx="45880" cy="18693"/>
          </a:xfrm>
          <a:custGeom>
            <a:avLst/>
            <a:gdLst>
              <a:gd name="T0" fmla="*/ 2147483647 w 336"/>
              <a:gd name="T1" fmla="*/ 2147483647 h 138"/>
              <a:gd name="T2" fmla="*/ 2147483647 w 336"/>
              <a:gd name="T3" fmla="*/ 2147483647 h 138"/>
              <a:gd name="T4" fmla="*/ 0 w 336"/>
              <a:gd name="T5" fmla="*/ 2147483647 h 138"/>
              <a:gd name="T6" fmla="*/ 2147483647 w 336"/>
              <a:gd name="T7" fmla="*/ 2147483647 h 138"/>
              <a:gd name="T8" fmla="*/ 2147483647 w 336"/>
              <a:gd name="T9" fmla="*/ 0 h 138"/>
              <a:gd name="T10" fmla="*/ 2147483647 w 336"/>
              <a:gd name="T11" fmla="*/ 2147483647 h 138"/>
              <a:gd name="T12" fmla="*/ 2147483647 w 336"/>
              <a:gd name="T13" fmla="*/ 2147483647 h 138"/>
              <a:gd name="T14" fmla="*/ 2147483647 w 336"/>
              <a:gd name="T15" fmla="*/ 2147483647 h 138"/>
              <a:gd name="T16" fmla="*/ 2147483647 w 336"/>
              <a:gd name="T17" fmla="*/ 2147483647 h 138"/>
              <a:gd name="T18" fmla="*/ 2147483647 w 336"/>
              <a:gd name="T19" fmla="*/ 2147483647 h 138"/>
              <a:gd name="T20" fmla="*/ 2147483647 w 336"/>
              <a:gd name="T21" fmla="*/ 2147483647 h 138"/>
              <a:gd name="T22" fmla="*/ 2147483647 w 336"/>
              <a:gd name="T23" fmla="*/ 2147483647 h 138"/>
              <a:gd name="T24" fmla="*/ 2147483647 w 336"/>
              <a:gd name="T25" fmla="*/ 2147483647 h 13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6"/>
              <a:gd name="T40" fmla="*/ 0 h 138"/>
              <a:gd name="T41" fmla="*/ 336 w 336"/>
              <a:gd name="T42" fmla="*/ 138 h 1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6" h="138">
                <a:moveTo>
                  <a:pt x="145" y="126"/>
                </a:moveTo>
                <a:lnTo>
                  <a:pt x="67" y="138"/>
                </a:lnTo>
                <a:lnTo>
                  <a:pt x="0" y="108"/>
                </a:lnTo>
                <a:lnTo>
                  <a:pt x="4" y="34"/>
                </a:lnTo>
                <a:lnTo>
                  <a:pt x="60" y="0"/>
                </a:lnTo>
                <a:lnTo>
                  <a:pt x="126" y="12"/>
                </a:lnTo>
                <a:lnTo>
                  <a:pt x="162" y="36"/>
                </a:lnTo>
                <a:lnTo>
                  <a:pt x="264" y="48"/>
                </a:lnTo>
                <a:lnTo>
                  <a:pt x="336" y="48"/>
                </a:lnTo>
                <a:lnTo>
                  <a:pt x="330" y="108"/>
                </a:lnTo>
                <a:lnTo>
                  <a:pt x="270" y="120"/>
                </a:lnTo>
                <a:lnTo>
                  <a:pt x="205" y="102"/>
                </a:lnTo>
                <a:lnTo>
                  <a:pt x="145" y="12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0" name="Freeform 32">
            <a:extLst>
              <a:ext uri="{FF2B5EF4-FFF2-40B4-BE49-F238E27FC236}">
                <a16:creationId xmlns:a16="http://schemas.microsoft.com/office/drawing/2014/main" id="{379BA100-AB9A-4D6C-B687-B5A5438CDB35}"/>
              </a:ext>
            </a:extLst>
          </p:cNvPr>
          <p:cNvSpPr>
            <a:spLocks/>
          </p:cNvSpPr>
          <p:nvPr/>
        </p:nvSpPr>
        <p:spPr bwMode="auto">
          <a:xfrm>
            <a:off x="10167736" y="3623122"/>
            <a:ext cx="56074" cy="134245"/>
          </a:xfrm>
          <a:custGeom>
            <a:avLst/>
            <a:gdLst>
              <a:gd name="T0" fmla="*/ 2147483647 w 424"/>
              <a:gd name="T1" fmla="*/ 2147483647 h 1002"/>
              <a:gd name="T2" fmla="*/ 2147483647 w 424"/>
              <a:gd name="T3" fmla="*/ 2147483647 h 1002"/>
              <a:gd name="T4" fmla="*/ 2147483647 w 424"/>
              <a:gd name="T5" fmla="*/ 2147483647 h 1002"/>
              <a:gd name="T6" fmla="*/ 2147483647 w 424"/>
              <a:gd name="T7" fmla="*/ 2147483647 h 1002"/>
              <a:gd name="T8" fmla="*/ 2147483647 w 424"/>
              <a:gd name="T9" fmla="*/ 2147483647 h 1002"/>
              <a:gd name="T10" fmla="*/ 2147483647 w 424"/>
              <a:gd name="T11" fmla="*/ 2147483647 h 1002"/>
              <a:gd name="T12" fmla="*/ 2147483647 w 424"/>
              <a:gd name="T13" fmla="*/ 2147483647 h 1002"/>
              <a:gd name="T14" fmla="*/ 2147483647 w 424"/>
              <a:gd name="T15" fmla="*/ 2147483647 h 1002"/>
              <a:gd name="T16" fmla="*/ 2147483647 w 424"/>
              <a:gd name="T17" fmla="*/ 2147483647 h 1002"/>
              <a:gd name="T18" fmla="*/ 2147483647 w 424"/>
              <a:gd name="T19" fmla="*/ 2147483647 h 1002"/>
              <a:gd name="T20" fmla="*/ 2147483647 w 424"/>
              <a:gd name="T21" fmla="*/ 2147483647 h 1002"/>
              <a:gd name="T22" fmla="*/ 2147483647 w 424"/>
              <a:gd name="T23" fmla="*/ 2147483647 h 1002"/>
              <a:gd name="T24" fmla="*/ 2147483647 w 424"/>
              <a:gd name="T25" fmla="*/ 2147483647 h 1002"/>
              <a:gd name="T26" fmla="*/ 0 w 424"/>
              <a:gd name="T27" fmla="*/ 2147483647 h 1002"/>
              <a:gd name="T28" fmla="*/ 2147483647 w 424"/>
              <a:gd name="T29" fmla="*/ 2147483647 h 1002"/>
              <a:gd name="T30" fmla="*/ 2147483647 w 424"/>
              <a:gd name="T31" fmla="*/ 2147483647 h 1002"/>
              <a:gd name="T32" fmla="*/ 2147483647 w 424"/>
              <a:gd name="T33" fmla="*/ 2147483647 h 1002"/>
              <a:gd name="T34" fmla="*/ 2147483647 w 424"/>
              <a:gd name="T35" fmla="*/ 2147483647 h 1002"/>
              <a:gd name="T36" fmla="*/ 2147483647 w 424"/>
              <a:gd name="T37" fmla="*/ 2147483647 h 1002"/>
              <a:gd name="T38" fmla="*/ 2147483647 w 424"/>
              <a:gd name="T39" fmla="*/ 2147483647 h 1002"/>
              <a:gd name="T40" fmla="*/ 2147483647 w 424"/>
              <a:gd name="T41" fmla="*/ 0 h 1002"/>
              <a:gd name="T42" fmla="*/ 2147483647 w 424"/>
              <a:gd name="T43" fmla="*/ 2147483647 h 1002"/>
              <a:gd name="T44" fmla="*/ 2147483647 w 424"/>
              <a:gd name="T45" fmla="*/ 2147483647 h 1002"/>
              <a:gd name="T46" fmla="*/ 2147483647 w 424"/>
              <a:gd name="T47" fmla="*/ 2147483647 h 1002"/>
              <a:gd name="T48" fmla="*/ 2147483647 w 424"/>
              <a:gd name="T49" fmla="*/ 2147483647 h 1002"/>
              <a:gd name="T50" fmla="*/ 2147483647 w 424"/>
              <a:gd name="T51" fmla="*/ 2147483647 h 1002"/>
              <a:gd name="T52" fmla="*/ 2147483647 w 424"/>
              <a:gd name="T53" fmla="*/ 2147483647 h 1002"/>
              <a:gd name="T54" fmla="*/ 2147483647 w 424"/>
              <a:gd name="T55" fmla="*/ 2147483647 h 100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24"/>
              <a:gd name="T85" fmla="*/ 0 h 1002"/>
              <a:gd name="T86" fmla="*/ 424 w 424"/>
              <a:gd name="T87" fmla="*/ 1002 h 100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24" h="1002">
                <a:moveTo>
                  <a:pt x="256" y="490"/>
                </a:moveTo>
                <a:lnTo>
                  <a:pt x="256" y="594"/>
                </a:lnTo>
                <a:lnTo>
                  <a:pt x="336" y="666"/>
                </a:lnTo>
                <a:lnTo>
                  <a:pt x="312" y="730"/>
                </a:lnTo>
                <a:lnTo>
                  <a:pt x="264" y="778"/>
                </a:lnTo>
                <a:lnTo>
                  <a:pt x="264" y="874"/>
                </a:lnTo>
                <a:lnTo>
                  <a:pt x="248" y="1002"/>
                </a:lnTo>
                <a:lnTo>
                  <a:pt x="168" y="930"/>
                </a:lnTo>
                <a:lnTo>
                  <a:pt x="120" y="858"/>
                </a:lnTo>
                <a:lnTo>
                  <a:pt x="200" y="778"/>
                </a:lnTo>
                <a:lnTo>
                  <a:pt x="120" y="674"/>
                </a:lnTo>
                <a:lnTo>
                  <a:pt x="56" y="610"/>
                </a:lnTo>
                <a:lnTo>
                  <a:pt x="32" y="490"/>
                </a:lnTo>
                <a:lnTo>
                  <a:pt x="0" y="394"/>
                </a:lnTo>
                <a:lnTo>
                  <a:pt x="56" y="362"/>
                </a:lnTo>
                <a:lnTo>
                  <a:pt x="120" y="418"/>
                </a:lnTo>
                <a:lnTo>
                  <a:pt x="128" y="306"/>
                </a:lnTo>
                <a:lnTo>
                  <a:pt x="128" y="250"/>
                </a:lnTo>
                <a:lnTo>
                  <a:pt x="104" y="161"/>
                </a:lnTo>
                <a:lnTo>
                  <a:pt x="144" y="82"/>
                </a:lnTo>
                <a:lnTo>
                  <a:pt x="200" y="0"/>
                </a:lnTo>
                <a:lnTo>
                  <a:pt x="320" y="98"/>
                </a:lnTo>
                <a:lnTo>
                  <a:pt x="424" y="98"/>
                </a:lnTo>
                <a:lnTo>
                  <a:pt x="376" y="178"/>
                </a:lnTo>
                <a:lnTo>
                  <a:pt x="416" y="306"/>
                </a:lnTo>
                <a:lnTo>
                  <a:pt x="368" y="378"/>
                </a:lnTo>
                <a:lnTo>
                  <a:pt x="288" y="392"/>
                </a:lnTo>
                <a:lnTo>
                  <a:pt x="256" y="49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1" name="Freeform 33">
            <a:extLst>
              <a:ext uri="{FF2B5EF4-FFF2-40B4-BE49-F238E27FC236}">
                <a16:creationId xmlns:a16="http://schemas.microsoft.com/office/drawing/2014/main" id="{939AB99C-6A35-4CA9-BCF0-5016B911FC36}"/>
              </a:ext>
            </a:extLst>
          </p:cNvPr>
          <p:cNvSpPr>
            <a:spLocks/>
          </p:cNvSpPr>
          <p:nvPr/>
        </p:nvSpPr>
        <p:spPr bwMode="auto">
          <a:xfrm>
            <a:off x="10213615" y="3810044"/>
            <a:ext cx="84961" cy="74769"/>
          </a:xfrm>
          <a:custGeom>
            <a:avLst/>
            <a:gdLst>
              <a:gd name="T0" fmla="*/ 2147483647 w 640"/>
              <a:gd name="T1" fmla="*/ 2147483647 h 544"/>
              <a:gd name="T2" fmla="*/ 2147483647 w 640"/>
              <a:gd name="T3" fmla="*/ 2147483647 h 544"/>
              <a:gd name="T4" fmla="*/ 2147483647 w 640"/>
              <a:gd name="T5" fmla="*/ 2147483647 h 544"/>
              <a:gd name="T6" fmla="*/ 2147483647 w 640"/>
              <a:gd name="T7" fmla="*/ 2147483647 h 544"/>
              <a:gd name="T8" fmla="*/ 2147483647 w 640"/>
              <a:gd name="T9" fmla="*/ 2147483647 h 544"/>
              <a:gd name="T10" fmla="*/ 2147483647 w 640"/>
              <a:gd name="T11" fmla="*/ 2147483647 h 544"/>
              <a:gd name="T12" fmla="*/ 2147483647 w 640"/>
              <a:gd name="T13" fmla="*/ 2147483647 h 544"/>
              <a:gd name="T14" fmla="*/ 2147483647 w 640"/>
              <a:gd name="T15" fmla="*/ 2147483647 h 544"/>
              <a:gd name="T16" fmla="*/ 2147483647 w 640"/>
              <a:gd name="T17" fmla="*/ 2147483647 h 544"/>
              <a:gd name="T18" fmla="*/ 2147483647 w 640"/>
              <a:gd name="T19" fmla="*/ 2147483647 h 544"/>
              <a:gd name="T20" fmla="*/ 0 w 640"/>
              <a:gd name="T21" fmla="*/ 2147483647 h 544"/>
              <a:gd name="T22" fmla="*/ 2147483647 w 640"/>
              <a:gd name="T23" fmla="*/ 2147483647 h 544"/>
              <a:gd name="T24" fmla="*/ 2147483647 w 640"/>
              <a:gd name="T25" fmla="*/ 2147483647 h 544"/>
              <a:gd name="T26" fmla="*/ 2147483647 w 640"/>
              <a:gd name="T27" fmla="*/ 2147483647 h 544"/>
              <a:gd name="T28" fmla="*/ 2147483647 w 640"/>
              <a:gd name="T29" fmla="*/ 2147483647 h 544"/>
              <a:gd name="T30" fmla="*/ 2147483647 w 640"/>
              <a:gd name="T31" fmla="*/ 2147483647 h 544"/>
              <a:gd name="T32" fmla="*/ 2147483647 w 640"/>
              <a:gd name="T33" fmla="*/ 2147483647 h 544"/>
              <a:gd name="T34" fmla="*/ 2147483647 w 640"/>
              <a:gd name="T35" fmla="*/ 2147483647 h 544"/>
              <a:gd name="T36" fmla="*/ 2147483647 w 640"/>
              <a:gd name="T37" fmla="*/ 0 h 544"/>
              <a:gd name="T38" fmla="*/ 2147483647 w 640"/>
              <a:gd name="T39" fmla="*/ 2147483647 h 544"/>
              <a:gd name="T40" fmla="*/ 2147483647 w 640"/>
              <a:gd name="T41" fmla="*/ 2147483647 h 544"/>
              <a:gd name="T42" fmla="*/ 2147483647 w 640"/>
              <a:gd name="T43" fmla="*/ 2147483647 h 544"/>
              <a:gd name="T44" fmla="*/ 2147483647 w 640"/>
              <a:gd name="T45" fmla="*/ 2147483647 h 544"/>
              <a:gd name="T46" fmla="*/ 2147483647 w 640"/>
              <a:gd name="T47" fmla="*/ 2147483647 h 544"/>
              <a:gd name="T48" fmla="*/ 2147483647 w 640"/>
              <a:gd name="T49" fmla="*/ 2147483647 h 5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40"/>
              <a:gd name="T76" fmla="*/ 0 h 544"/>
              <a:gd name="T77" fmla="*/ 640 w 640"/>
              <a:gd name="T78" fmla="*/ 544 h 54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40" h="544">
                <a:moveTo>
                  <a:pt x="496" y="416"/>
                </a:moveTo>
                <a:lnTo>
                  <a:pt x="512" y="496"/>
                </a:lnTo>
                <a:lnTo>
                  <a:pt x="472" y="544"/>
                </a:lnTo>
                <a:lnTo>
                  <a:pt x="376" y="512"/>
                </a:lnTo>
                <a:lnTo>
                  <a:pt x="296" y="456"/>
                </a:lnTo>
                <a:lnTo>
                  <a:pt x="304" y="346"/>
                </a:lnTo>
                <a:lnTo>
                  <a:pt x="248" y="280"/>
                </a:lnTo>
                <a:lnTo>
                  <a:pt x="184" y="328"/>
                </a:lnTo>
                <a:lnTo>
                  <a:pt x="104" y="328"/>
                </a:lnTo>
                <a:lnTo>
                  <a:pt x="32" y="384"/>
                </a:lnTo>
                <a:lnTo>
                  <a:pt x="0" y="288"/>
                </a:lnTo>
                <a:lnTo>
                  <a:pt x="80" y="232"/>
                </a:lnTo>
                <a:lnTo>
                  <a:pt x="160" y="168"/>
                </a:lnTo>
                <a:lnTo>
                  <a:pt x="232" y="136"/>
                </a:lnTo>
                <a:lnTo>
                  <a:pt x="288" y="184"/>
                </a:lnTo>
                <a:lnTo>
                  <a:pt x="374" y="198"/>
                </a:lnTo>
                <a:lnTo>
                  <a:pt x="395" y="119"/>
                </a:lnTo>
                <a:lnTo>
                  <a:pt x="488" y="64"/>
                </a:lnTo>
                <a:lnTo>
                  <a:pt x="520" y="0"/>
                </a:lnTo>
                <a:lnTo>
                  <a:pt x="592" y="24"/>
                </a:lnTo>
                <a:lnTo>
                  <a:pt x="640" y="144"/>
                </a:lnTo>
                <a:lnTo>
                  <a:pt x="630" y="238"/>
                </a:lnTo>
                <a:lnTo>
                  <a:pt x="614" y="326"/>
                </a:lnTo>
                <a:lnTo>
                  <a:pt x="520" y="352"/>
                </a:lnTo>
                <a:lnTo>
                  <a:pt x="496" y="41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2" name="Freeform 34">
            <a:extLst>
              <a:ext uri="{FF2B5EF4-FFF2-40B4-BE49-F238E27FC236}">
                <a16:creationId xmlns:a16="http://schemas.microsoft.com/office/drawing/2014/main" id="{A559AE53-0C28-4051-AF8B-179C8860A59E}"/>
              </a:ext>
            </a:extLst>
          </p:cNvPr>
          <p:cNvSpPr>
            <a:spLocks/>
          </p:cNvSpPr>
          <p:nvPr/>
        </p:nvSpPr>
        <p:spPr bwMode="auto">
          <a:xfrm>
            <a:off x="10211917" y="3769261"/>
            <a:ext cx="30587" cy="49279"/>
          </a:xfrm>
          <a:custGeom>
            <a:avLst/>
            <a:gdLst>
              <a:gd name="T0" fmla="*/ 2147483647 w 228"/>
              <a:gd name="T1" fmla="*/ 2147483647 h 366"/>
              <a:gd name="T2" fmla="*/ 2147483647 w 228"/>
              <a:gd name="T3" fmla="*/ 2147483647 h 366"/>
              <a:gd name="T4" fmla="*/ 2147483647 w 228"/>
              <a:gd name="T5" fmla="*/ 2147483647 h 366"/>
              <a:gd name="T6" fmla="*/ 2147483647 w 228"/>
              <a:gd name="T7" fmla="*/ 2147483647 h 366"/>
              <a:gd name="T8" fmla="*/ 0 w 228"/>
              <a:gd name="T9" fmla="*/ 2147483647 h 366"/>
              <a:gd name="T10" fmla="*/ 2147483647 w 228"/>
              <a:gd name="T11" fmla="*/ 2147483647 h 366"/>
              <a:gd name="T12" fmla="*/ 2147483647 w 228"/>
              <a:gd name="T13" fmla="*/ 2147483647 h 366"/>
              <a:gd name="T14" fmla="*/ 2147483647 w 228"/>
              <a:gd name="T15" fmla="*/ 2147483647 h 366"/>
              <a:gd name="T16" fmla="*/ 2147483647 w 228"/>
              <a:gd name="T17" fmla="*/ 0 h 366"/>
              <a:gd name="T18" fmla="*/ 2147483647 w 228"/>
              <a:gd name="T19" fmla="*/ 2147483647 h 366"/>
              <a:gd name="T20" fmla="*/ 2147483647 w 228"/>
              <a:gd name="T21" fmla="*/ 2147483647 h 366"/>
              <a:gd name="T22" fmla="*/ 2147483647 w 228"/>
              <a:gd name="T23" fmla="*/ 2147483647 h 366"/>
              <a:gd name="T24" fmla="*/ 2147483647 w 228"/>
              <a:gd name="T25" fmla="*/ 2147483647 h 366"/>
              <a:gd name="T26" fmla="*/ 2147483647 w 228"/>
              <a:gd name="T27" fmla="*/ 2147483647 h 366"/>
              <a:gd name="T28" fmla="*/ 2147483647 w 228"/>
              <a:gd name="T29" fmla="*/ 2147483647 h 3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8"/>
              <a:gd name="T46" fmla="*/ 0 h 366"/>
              <a:gd name="T47" fmla="*/ 228 w 228"/>
              <a:gd name="T48" fmla="*/ 366 h 3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8" h="366">
                <a:moveTo>
                  <a:pt x="108" y="348"/>
                </a:moveTo>
                <a:lnTo>
                  <a:pt x="48" y="288"/>
                </a:lnTo>
                <a:lnTo>
                  <a:pt x="72" y="210"/>
                </a:lnTo>
                <a:lnTo>
                  <a:pt x="66" y="138"/>
                </a:lnTo>
                <a:lnTo>
                  <a:pt x="0" y="156"/>
                </a:lnTo>
                <a:lnTo>
                  <a:pt x="6" y="78"/>
                </a:lnTo>
                <a:lnTo>
                  <a:pt x="17" y="7"/>
                </a:lnTo>
                <a:lnTo>
                  <a:pt x="102" y="6"/>
                </a:lnTo>
                <a:lnTo>
                  <a:pt x="162" y="0"/>
                </a:lnTo>
                <a:lnTo>
                  <a:pt x="180" y="60"/>
                </a:lnTo>
                <a:lnTo>
                  <a:pt x="228" y="108"/>
                </a:lnTo>
                <a:lnTo>
                  <a:pt x="222" y="168"/>
                </a:lnTo>
                <a:lnTo>
                  <a:pt x="186" y="258"/>
                </a:lnTo>
                <a:lnTo>
                  <a:pt x="186" y="366"/>
                </a:lnTo>
                <a:lnTo>
                  <a:pt x="108" y="34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3" name="Freeform 35">
            <a:extLst>
              <a:ext uri="{FF2B5EF4-FFF2-40B4-BE49-F238E27FC236}">
                <a16:creationId xmlns:a16="http://schemas.microsoft.com/office/drawing/2014/main" id="{25A11151-C9F1-4A2A-91B8-0C36C46998B7}"/>
              </a:ext>
            </a:extLst>
          </p:cNvPr>
          <p:cNvSpPr>
            <a:spLocks/>
          </p:cNvSpPr>
          <p:nvPr/>
        </p:nvSpPr>
        <p:spPr bwMode="auto">
          <a:xfrm>
            <a:off x="10261194" y="3747171"/>
            <a:ext cx="22091" cy="32286"/>
          </a:xfrm>
          <a:custGeom>
            <a:avLst/>
            <a:gdLst>
              <a:gd name="T0" fmla="*/ 2147483647 w 169"/>
              <a:gd name="T1" fmla="*/ 2147483647 h 240"/>
              <a:gd name="T2" fmla="*/ 2147483647 w 169"/>
              <a:gd name="T3" fmla="*/ 2147483647 h 240"/>
              <a:gd name="T4" fmla="*/ 2147483647 w 169"/>
              <a:gd name="T5" fmla="*/ 2147483647 h 240"/>
              <a:gd name="T6" fmla="*/ 0 w 169"/>
              <a:gd name="T7" fmla="*/ 2147483647 h 240"/>
              <a:gd name="T8" fmla="*/ 2147483647 w 169"/>
              <a:gd name="T9" fmla="*/ 2147483647 h 240"/>
              <a:gd name="T10" fmla="*/ 2147483647 w 169"/>
              <a:gd name="T11" fmla="*/ 0 h 240"/>
              <a:gd name="T12" fmla="*/ 2147483647 w 169"/>
              <a:gd name="T13" fmla="*/ 2147483647 h 240"/>
              <a:gd name="T14" fmla="*/ 2147483647 w 169"/>
              <a:gd name="T15" fmla="*/ 2147483647 h 240"/>
              <a:gd name="T16" fmla="*/ 2147483647 w 169"/>
              <a:gd name="T17" fmla="*/ 2147483647 h 240"/>
              <a:gd name="T18" fmla="*/ 2147483647 w 169"/>
              <a:gd name="T19" fmla="*/ 2147483647 h 2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9"/>
              <a:gd name="T31" fmla="*/ 0 h 240"/>
              <a:gd name="T32" fmla="*/ 169 w 169"/>
              <a:gd name="T33" fmla="*/ 240 h 2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9" h="240">
                <a:moveTo>
                  <a:pt x="114" y="240"/>
                </a:moveTo>
                <a:lnTo>
                  <a:pt x="54" y="162"/>
                </a:lnTo>
                <a:lnTo>
                  <a:pt x="6" y="126"/>
                </a:lnTo>
                <a:lnTo>
                  <a:pt x="0" y="72"/>
                </a:lnTo>
                <a:lnTo>
                  <a:pt x="33" y="45"/>
                </a:lnTo>
                <a:lnTo>
                  <a:pt x="78" y="0"/>
                </a:lnTo>
                <a:lnTo>
                  <a:pt x="162" y="54"/>
                </a:lnTo>
                <a:lnTo>
                  <a:pt x="169" y="136"/>
                </a:lnTo>
                <a:lnTo>
                  <a:pt x="169" y="226"/>
                </a:lnTo>
                <a:lnTo>
                  <a:pt x="114" y="24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4" name="Freeform 36">
            <a:extLst>
              <a:ext uri="{FF2B5EF4-FFF2-40B4-BE49-F238E27FC236}">
                <a16:creationId xmlns:a16="http://schemas.microsoft.com/office/drawing/2014/main" id="{36969F25-0A5D-40B4-AD49-AD6B19DE0BCB}"/>
              </a:ext>
            </a:extLst>
          </p:cNvPr>
          <p:cNvSpPr>
            <a:spLocks/>
          </p:cNvSpPr>
          <p:nvPr/>
        </p:nvSpPr>
        <p:spPr bwMode="auto">
          <a:xfrm>
            <a:off x="10118458" y="3787953"/>
            <a:ext cx="54376" cy="57776"/>
          </a:xfrm>
          <a:custGeom>
            <a:avLst/>
            <a:gdLst>
              <a:gd name="T0" fmla="*/ 0 w 424"/>
              <a:gd name="T1" fmla="*/ 2147483647 h 424"/>
              <a:gd name="T2" fmla="*/ 2147483647 w 424"/>
              <a:gd name="T3" fmla="*/ 2147483647 h 424"/>
              <a:gd name="T4" fmla="*/ 2147483647 w 424"/>
              <a:gd name="T5" fmla="*/ 2147483647 h 424"/>
              <a:gd name="T6" fmla="*/ 2147483647 w 424"/>
              <a:gd name="T7" fmla="*/ 2147483647 h 424"/>
              <a:gd name="T8" fmla="*/ 2147483647 w 424"/>
              <a:gd name="T9" fmla="*/ 2147483647 h 424"/>
              <a:gd name="T10" fmla="*/ 2147483647 w 424"/>
              <a:gd name="T11" fmla="*/ 2147483647 h 424"/>
              <a:gd name="T12" fmla="*/ 2147483647 w 424"/>
              <a:gd name="T13" fmla="*/ 0 h 424"/>
              <a:gd name="T14" fmla="*/ 2147483647 w 424"/>
              <a:gd name="T15" fmla="*/ 2147483647 h 424"/>
              <a:gd name="T16" fmla="*/ 2147483647 w 424"/>
              <a:gd name="T17" fmla="*/ 2147483647 h 424"/>
              <a:gd name="T18" fmla="*/ 2147483647 w 424"/>
              <a:gd name="T19" fmla="*/ 2147483647 h 424"/>
              <a:gd name="T20" fmla="*/ 2147483647 w 424"/>
              <a:gd name="T21" fmla="*/ 2147483647 h 424"/>
              <a:gd name="T22" fmla="*/ 2147483647 w 424"/>
              <a:gd name="T23" fmla="*/ 2147483647 h 424"/>
              <a:gd name="T24" fmla="*/ 2147483647 w 424"/>
              <a:gd name="T25" fmla="*/ 2147483647 h 424"/>
              <a:gd name="T26" fmla="*/ 0 w 424"/>
              <a:gd name="T27" fmla="*/ 2147483647 h 4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24"/>
              <a:gd name="T43" fmla="*/ 0 h 424"/>
              <a:gd name="T44" fmla="*/ 424 w 424"/>
              <a:gd name="T45" fmla="*/ 424 h 4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24" h="424">
                <a:moveTo>
                  <a:pt x="0" y="368"/>
                </a:moveTo>
                <a:lnTo>
                  <a:pt x="64" y="304"/>
                </a:lnTo>
                <a:lnTo>
                  <a:pt x="112" y="227"/>
                </a:lnTo>
                <a:lnTo>
                  <a:pt x="170" y="161"/>
                </a:lnTo>
                <a:lnTo>
                  <a:pt x="213" y="128"/>
                </a:lnTo>
                <a:lnTo>
                  <a:pt x="272" y="72"/>
                </a:lnTo>
                <a:lnTo>
                  <a:pt x="320" y="0"/>
                </a:lnTo>
                <a:lnTo>
                  <a:pt x="424" y="24"/>
                </a:lnTo>
                <a:lnTo>
                  <a:pt x="328" y="120"/>
                </a:lnTo>
                <a:lnTo>
                  <a:pt x="248" y="200"/>
                </a:lnTo>
                <a:lnTo>
                  <a:pt x="184" y="280"/>
                </a:lnTo>
                <a:lnTo>
                  <a:pt x="96" y="368"/>
                </a:lnTo>
                <a:lnTo>
                  <a:pt x="56" y="424"/>
                </a:lnTo>
                <a:lnTo>
                  <a:pt x="0" y="36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5" name="Freeform 37">
            <a:extLst>
              <a:ext uri="{FF2B5EF4-FFF2-40B4-BE49-F238E27FC236}">
                <a16:creationId xmlns:a16="http://schemas.microsoft.com/office/drawing/2014/main" id="{45A571EB-97F1-43BA-8FF4-630D90EA66DD}"/>
              </a:ext>
            </a:extLst>
          </p:cNvPr>
          <p:cNvSpPr>
            <a:spLocks/>
          </p:cNvSpPr>
          <p:nvPr/>
        </p:nvSpPr>
        <p:spPr bwMode="auto">
          <a:xfrm>
            <a:off x="10213615" y="3714884"/>
            <a:ext cx="39085" cy="33986"/>
          </a:xfrm>
          <a:custGeom>
            <a:avLst/>
            <a:gdLst>
              <a:gd name="T0" fmla="*/ 2147483647 w 288"/>
              <a:gd name="T1" fmla="*/ 2147483647 h 246"/>
              <a:gd name="T2" fmla="*/ 2147483647 w 288"/>
              <a:gd name="T3" fmla="*/ 2147483647 h 246"/>
              <a:gd name="T4" fmla="*/ 2147483647 w 288"/>
              <a:gd name="T5" fmla="*/ 2147483647 h 246"/>
              <a:gd name="T6" fmla="*/ 2147483647 w 288"/>
              <a:gd name="T7" fmla="*/ 2147483647 h 246"/>
              <a:gd name="T8" fmla="*/ 2147483647 w 288"/>
              <a:gd name="T9" fmla="*/ 2147483647 h 246"/>
              <a:gd name="T10" fmla="*/ 0 w 288"/>
              <a:gd name="T11" fmla="*/ 2147483647 h 246"/>
              <a:gd name="T12" fmla="*/ 2147483647 w 288"/>
              <a:gd name="T13" fmla="*/ 2147483647 h 246"/>
              <a:gd name="T14" fmla="*/ 2147483647 w 288"/>
              <a:gd name="T15" fmla="*/ 0 h 246"/>
              <a:gd name="T16" fmla="*/ 2147483647 w 288"/>
              <a:gd name="T17" fmla="*/ 2147483647 h 246"/>
              <a:gd name="T18" fmla="*/ 2147483647 w 288"/>
              <a:gd name="T19" fmla="*/ 2147483647 h 246"/>
              <a:gd name="T20" fmla="*/ 2147483647 w 288"/>
              <a:gd name="T21" fmla="*/ 2147483647 h 246"/>
              <a:gd name="T22" fmla="*/ 2147483647 w 288"/>
              <a:gd name="T23" fmla="*/ 2147483647 h 246"/>
              <a:gd name="T24" fmla="*/ 2147483647 w 288"/>
              <a:gd name="T25" fmla="*/ 2147483647 h 24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8"/>
              <a:gd name="T40" fmla="*/ 0 h 246"/>
              <a:gd name="T41" fmla="*/ 288 w 288"/>
              <a:gd name="T42" fmla="*/ 246 h 24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8" h="246">
                <a:moveTo>
                  <a:pt x="216" y="246"/>
                </a:moveTo>
                <a:lnTo>
                  <a:pt x="150" y="138"/>
                </a:lnTo>
                <a:lnTo>
                  <a:pt x="90" y="126"/>
                </a:lnTo>
                <a:lnTo>
                  <a:pt x="24" y="156"/>
                </a:lnTo>
                <a:lnTo>
                  <a:pt x="6" y="108"/>
                </a:lnTo>
                <a:lnTo>
                  <a:pt x="0" y="60"/>
                </a:lnTo>
                <a:lnTo>
                  <a:pt x="24" y="18"/>
                </a:lnTo>
                <a:lnTo>
                  <a:pt x="90" y="0"/>
                </a:lnTo>
                <a:lnTo>
                  <a:pt x="147" y="7"/>
                </a:lnTo>
                <a:lnTo>
                  <a:pt x="204" y="60"/>
                </a:lnTo>
                <a:lnTo>
                  <a:pt x="238" y="143"/>
                </a:lnTo>
                <a:lnTo>
                  <a:pt x="288" y="222"/>
                </a:lnTo>
                <a:lnTo>
                  <a:pt x="216" y="24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6" name="Freeform 38">
            <a:extLst>
              <a:ext uri="{FF2B5EF4-FFF2-40B4-BE49-F238E27FC236}">
                <a16:creationId xmlns:a16="http://schemas.microsoft.com/office/drawing/2014/main" id="{67F38E93-7C02-4BAD-9C05-1318C41D8734}"/>
              </a:ext>
            </a:extLst>
          </p:cNvPr>
          <p:cNvSpPr>
            <a:spLocks/>
          </p:cNvSpPr>
          <p:nvPr/>
        </p:nvSpPr>
        <p:spPr bwMode="auto">
          <a:xfrm>
            <a:off x="10711494" y="4078531"/>
            <a:ext cx="74767" cy="44182"/>
          </a:xfrm>
          <a:custGeom>
            <a:avLst/>
            <a:gdLst>
              <a:gd name="T0" fmla="*/ 2147483647 w 568"/>
              <a:gd name="T1" fmla="*/ 2147483647 h 316"/>
              <a:gd name="T2" fmla="*/ 2147483647 w 568"/>
              <a:gd name="T3" fmla="*/ 2147483647 h 316"/>
              <a:gd name="T4" fmla="*/ 2147483647 w 568"/>
              <a:gd name="T5" fmla="*/ 2147483647 h 316"/>
              <a:gd name="T6" fmla="*/ 2147483647 w 568"/>
              <a:gd name="T7" fmla="*/ 2147483647 h 316"/>
              <a:gd name="T8" fmla="*/ 2147483647 w 568"/>
              <a:gd name="T9" fmla="*/ 2147483647 h 316"/>
              <a:gd name="T10" fmla="*/ 0 w 568"/>
              <a:gd name="T11" fmla="*/ 2147483647 h 316"/>
              <a:gd name="T12" fmla="*/ 2147483647 w 568"/>
              <a:gd name="T13" fmla="*/ 2147483647 h 316"/>
              <a:gd name="T14" fmla="*/ 2147483647 w 568"/>
              <a:gd name="T15" fmla="*/ 2147483647 h 316"/>
              <a:gd name="T16" fmla="*/ 2147483647 w 568"/>
              <a:gd name="T17" fmla="*/ 2147483647 h 316"/>
              <a:gd name="T18" fmla="*/ 2147483647 w 568"/>
              <a:gd name="T19" fmla="*/ 2147483647 h 316"/>
              <a:gd name="T20" fmla="*/ 2147483647 w 568"/>
              <a:gd name="T21" fmla="*/ 2147483647 h 316"/>
              <a:gd name="T22" fmla="*/ 2147483647 w 568"/>
              <a:gd name="T23" fmla="*/ 2147483647 h 316"/>
              <a:gd name="T24" fmla="*/ 2147483647 w 568"/>
              <a:gd name="T25" fmla="*/ 2147483647 h 316"/>
              <a:gd name="T26" fmla="*/ 2147483647 w 568"/>
              <a:gd name="T27" fmla="*/ 2147483647 h 316"/>
              <a:gd name="T28" fmla="*/ 2147483647 w 568"/>
              <a:gd name="T29" fmla="*/ 0 h 316"/>
              <a:gd name="T30" fmla="*/ 2147483647 w 568"/>
              <a:gd name="T31" fmla="*/ 2147483647 h 316"/>
              <a:gd name="T32" fmla="*/ 2147483647 w 568"/>
              <a:gd name="T33" fmla="*/ 2147483647 h 3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68"/>
              <a:gd name="T52" fmla="*/ 0 h 316"/>
              <a:gd name="T53" fmla="*/ 568 w 568"/>
              <a:gd name="T54" fmla="*/ 316 h 3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68" h="316">
                <a:moveTo>
                  <a:pt x="384" y="136"/>
                </a:moveTo>
                <a:lnTo>
                  <a:pt x="318" y="178"/>
                </a:lnTo>
                <a:lnTo>
                  <a:pt x="258" y="190"/>
                </a:lnTo>
                <a:lnTo>
                  <a:pt x="184" y="184"/>
                </a:lnTo>
                <a:lnTo>
                  <a:pt x="64" y="192"/>
                </a:lnTo>
                <a:lnTo>
                  <a:pt x="0" y="256"/>
                </a:lnTo>
                <a:lnTo>
                  <a:pt x="112" y="296"/>
                </a:lnTo>
                <a:lnTo>
                  <a:pt x="192" y="298"/>
                </a:lnTo>
                <a:lnTo>
                  <a:pt x="258" y="316"/>
                </a:lnTo>
                <a:lnTo>
                  <a:pt x="315" y="309"/>
                </a:lnTo>
                <a:lnTo>
                  <a:pt x="389" y="301"/>
                </a:lnTo>
                <a:lnTo>
                  <a:pt x="472" y="232"/>
                </a:lnTo>
                <a:lnTo>
                  <a:pt x="528" y="168"/>
                </a:lnTo>
                <a:lnTo>
                  <a:pt x="568" y="40"/>
                </a:lnTo>
                <a:lnTo>
                  <a:pt x="480" y="0"/>
                </a:lnTo>
                <a:lnTo>
                  <a:pt x="464" y="80"/>
                </a:lnTo>
                <a:lnTo>
                  <a:pt x="384" y="13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7" name="Freeform 39">
            <a:extLst>
              <a:ext uri="{FF2B5EF4-FFF2-40B4-BE49-F238E27FC236}">
                <a16:creationId xmlns:a16="http://schemas.microsoft.com/office/drawing/2014/main" id="{D12DE6CD-C7CF-486E-93B2-562AF975B38D}"/>
              </a:ext>
            </a:extLst>
          </p:cNvPr>
          <p:cNvSpPr>
            <a:spLocks/>
          </p:cNvSpPr>
          <p:nvPr/>
        </p:nvSpPr>
        <p:spPr bwMode="auto">
          <a:xfrm>
            <a:off x="10033495" y="4173692"/>
            <a:ext cx="785051" cy="633837"/>
          </a:xfrm>
          <a:custGeom>
            <a:avLst/>
            <a:gdLst>
              <a:gd name="T0" fmla="*/ 2147483647 w 3045"/>
              <a:gd name="T1" fmla="*/ 2147483647 h 2382"/>
              <a:gd name="T2" fmla="*/ 2147483647 w 3045"/>
              <a:gd name="T3" fmla="*/ 2147483647 h 2382"/>
              <a:gd name="T4" fmla="*/ 2147483647 w 3045"/>
              <a:gd name="T5" fmla="*/ 2147483647 h 2382"/>
              <a:gd name="T6" fmla="*/ 2147483647 w 3045"/>
              <a:gd name="T7" fmla="*/ 2147483647 h 2382"/>
              <a:gd name="T8" fmla="*/ 2147483647 w 3045"/>
              <a:gd name="T9" fmla="*/ 2147483647 h 2382"/>
              <a:gd name="T10" fmla="*/ 2147483647 w 3045"/>
              <a:gd name="T11" fmla="*/ 2147483647 h 2382"/>
              <a:gd name="T12" fmla="*/ 0 w 3045"/>
              <a:gd name="T13" fmla="*/ 2147483647 h 2382"/>
              <a:gd name="T14" fmla="*/ 2147483647 w 3045"/>
              <a:gd name="T15" fmla="*/ 2147483647 h 2382"/>
              <a:gd name="T16" fmla="*/ 2147483647 w 3045"/>
              <a:gd name="T17" fmla="*/ 2147483647 h 2382"/>
              <a:gd name="T18" fmla="*/ 2147483647 w 3045"/>
              <a:gd name="T19" fmla="*/ 2147483647 h 2382"/>
              <a:gd name="T20" fmla="*/ 2147483647 w 3045"/>
              <a:gd name="T21" fmla="*/ 2147483647 h 2382"/>
              <a:gd name="T22" fmla="*/ 2147483647 w 3045"/>
              <a:gd name="T23" fmla="*/ 2147483647 h 2382"/>
              <a:gd name="T24" fmla="*/ 2147483647 w 3045"/>
              <a:gd name="T25" fmla="*/ 2147483647 h 2382"/>
              <a:gd name="T26" fmla="*/ 2147483647 w 3045"/>
              <a:gd name="T27" fmla="*/ 2147483647 h 2382"/>
              <a:gd name="T28" fmla="*/ 2147483647 w 3045"/>
              <a:gd name="T29" fmla="*/ 2147483647 h 2382"/>
              <a:gd name="T30" fmla="*/ 2147483647 w 3045"/>
              <a:gd name="T31" fmla="*/ 2147483647 h 2382"/>
              <a:gd name="T32" fmla="*/ 2147483647 w 3045"/>
              <a:gd name="T33" fmla="*/ 2147483647 h 2382"/>
              <a:gd name="T34" fmla="*/ 2147483647 w 3045"/>
              <a:gd name="T35" fmla="*/ 2147483647 h 2382"/>
              <a:gd name="T36" fmla="*/ 2147483647 w 3045"/>
              <a:gd name="T37" fmla="*/ 2147483647 h 2382"/>
              <a:gd name="T38" fmla="*/ 2147483647 w 3045"/>
              <a:gd name="T39" fmla="*/ 2147483647 h 2382"/>
              <a:gd name="T40" fmla="*/ 2147483647 w 3045"/>
              <a:gd name="T41" fmla="*/ 2147483647 h 2382"/>
              <a:gd name="T42" fmla="*/ 2147483647 w 3045"/>
              <a:gd name="T43" fmla="*/ 2147483647 h 2382"/>
              <a:gd name="T44" fmla="*/ 2147483647 w 3045"/>
              <a:gd name="T45" fmla="*/ 2147483647 h 2382"/>
              <a:gd name="T46" fmla="*/ 2147483647 w 3045"/>
              <a:gd name="T47" fmla="*/ 0 h 2382"/>
              <a:gd name="T48" fmla="*/ 2147483647 w 3045"/>
              <a:gd name="T49" fmla="*/ 2147483647 h 2382"/>
              <a:gd name="T50" fmla="*/ 2147483647 w 3045"/>
              <a:gd name="T51" fmla="*/ 2147483647 h 2382"/>
              <a:gd name="T52" fmla="*/ 2147483647 w 3045"/>
              <a:gd name="T53" fmla="*/ 2147483647 h 2382"/>
              <a:gd name="T54" fmla="*/ 2147483647 w 3045"/>
              <a:gd name="T55" fmla="*/ 2147483647 h 2382"/>
              <a:gd name="T56" fmla="*/ 2147483647 w 3045"/>
              <a:gd name="T57" fmla="*/ 2147483647 h 2382"/>
              <a:gd name="T58" fmla="*/ 2147483647 w 3045"/>
              <a:gd name="T59" fmla="*/ 2147483647 h 2382"/>
              <a:gd name="T60" fmla="*/ 2147483647 w 3045"/>
              <a:gd name="T61" fmla="*/ 2147483647 h 2382"/>
              <a:gd name="T62" fmla="*/ 2147483647 w 3045"/>
              <a:gd name="T63" fmla="*/ 2147483647 h 2382"/>
              <a:gd name="T64" fmla="*/ 2147483647 w 3045"/>
              <a:gd name="T65" fmla="*/ 2147483647 h 2382"/>
              <a:gd name="T66" fmla="*/ 2147483647 w 3045"/>
              <a:gd name="T67" fmla="*/ 2147483647 h 2382"/>
              <a:gd name="T68" fmla="*/ 2147483647 w 3045"/>
              <a:gd name="T69" fmla="*/ 2147483647 h 2382"/>
              <a:gd name="T70" fmla="*/ 2147483647 w 3045"/>
              <a:gd name="T71" fmla="*/ 2147483647 h 2382"/>
              <a:gd name="T72" fmla="*/ 2147483647 w 3045"/>
              <a:gd name="T73" fmla="*/ 2147483647 h 2382"/>
              <a:gd name="T74" fmla="*/ 2147483647 w 3045"/>
              <a:gd name="T75" fmla="*/ 2147483647 h 2382"/>
              <a:gd name="T76" fmla="*/ 2147483647 w 3045"/>
              <a:gd name="T77" fmla="*/ 2147483647 h 2382"/>
              <a:gd name="T78" fmla="*/ 2147483647 w 3045"/>
              <a:gd name="T79" fmla="*/ 2147483647 h 2382"/>
              <a:gd name="T80" fmla="*/ 2147483647 w 3045"/>
              <a:gd name="T81" fmla="*/ 2147483647 h 2382"/>
              <a:gd name="T82" fmla="*/ 2147483647 w 3045"/>
              <a:gd name="T83" fmla="*/ 2147483647 h 2382"/>
              <a:gd name="T84" fmla="*/ 2147483647 w 3045"/>
              <a:gd name="T85" fmla="*/ 2147483647 h 2382"/>
              <a:gd name="T86" fmla="*/ 2147483647 w 3045"/>
              <a:gd name="T87" fmla="*/ 2147483647 h 23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045"/>
              <a:gd name="T133" fmla="*/ 0 h 2382"/>
              <a:gd name="T134" fmla="*/ 3045 w 3045"/>
              <a:gd name="T135" fmla="*/ 2382 h 238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045" h="2382">
                <a:moveTo>
                  <a:pt x="1399" y="1744"/>
                </a:moveTo>
                <a:lnTo>
                  <a:pt x="1234" y="1735"/>
                </a:lnTo>
                <a:lnTo>
                  <a:pt x="1070" y="1808"/>
                </a:lnTo>
                <a:lnTo>
                  <a:pt x="924" y="1854"/>
                </a:lnTo>
                <a:lnTo>
                  <a:pt x="841" y="1945"/>
                </a:lnTo>
                <a:lnTo>
                  <a:pt x="590" y="1946"/>
                </a:lnTo>
                <a:lnTo>
                  <a:pt x="430" y="2019"/>
                </a:lnTo>
                <a:lnTo>
                  <a:pt x="274" y="2055"/>
                </a:lnTo>
                <a:lnTo>
                  <a:pt x="154" y="1946"/>
                </a:lnTo>
                <a:lnTo>
                  <a:pt x="247" y="1808"/>
                </a:lnTo>
                <a:lnTo>
                  <a:pt x="221" y="1711"/>
                </a:lnTo>
                <a:lnTo>
                  <a:pt x="174" y="1552"/>
                </a:lnTo>
                <a:lnTo>
                  <a:pt x="119" y="1388"/>
                </a:lnTo>
                <a:lnTo>
                  <a:pt x="0" y="1260"/>
                </a:lnTo>
                <a:lnTo>
                  <a:pt x="46" y="1168"/>
                </a:lnTo>
                <a:lnTo>
                  <a:pt x="64" y="1040"/>
                </a:lnTo>
                <a:lnTo>
                  <a:pt x="101" y="940"/>
                </a:lnTo>
                <a:lnTo>
                  <a:pt x="201" y="885"/>
                </a:lnTo>
                <a:lnTo>
                  <a:pt x="338" y="812"/>
                </a:lnTo>
                <a:lnTo>
                  <a:pt x="430" y="793"/>
                </a:lnTo>
                <a:lnTo>
                  <a:pt x="585" y="766"/>
                </a:lnTo>
                <a:lnTo>
                  <a:pt x="691" y="671"/>
                </a:lnTo>
                <a:lnTo>
                  <a:pt x="713" y="565"/>
                </a:lnTo>
                <a:lnTo>
                  <a:pt x="805" y="473"/>
                </a:lnTo>
                <a:lnTo>
                  <a:pt x="860" y="510"/>
                </a:lnTo>
                <a:lnTo>
                  <a:pt x="914" y="382"/>
                </a:lnTo>
                <a:lnTo>
                  <a:pt x="1024" y="272"/>
                </a:lnTo>
                <a:lnTo>
                  <a:pt x="1143" y="355"/>
                </a:lnTo>
                <a:lnTo>
                  <a:pt x="1253" y="345"/>
                </a:lnTo>
                <a:lnTo>
                  <a:pt x="1308" y="263"/>
                </a:lnTo>
                <a:lnTo>
                  <a:pt x="1353" y="190"/>
                </a:lnTo>
                <a:lnTo>
                  <a:pt x="1289" y="135"/>
                </a:lnTo>
                <a:lnTo>
                  <a:pt x="1372" y="89"/>
                </a:lnTo>
                <a:lnTo>
                  <a:pt x="1527" y="99"/>
                </a:lnTo>
                <a:lnTo>
                  <a:pt x="1637" y="153"/>
                </a:lnTo>
                <a:lnTo>
                  <a:pt x="1731" y="101"/>
                </a:lnTo>
                <a:lnTo>
                  <a:pt x="1801" y="108"/>
                </a:lnTo>
                <a:lnTo>
                  <a:pt x="1829" y="181"/>
                </a:lnTo>
                <a:lnTo>
                  <a:pt x="1792" y="263"/>
                </a:lnTo>
                <a:lnTo>
                  <a:pt x="1731" y="335"/>
                </a:lnTo>
                <a:lnTo>
                  <a:pt x="1820" y="455"/>
                </a:lnTo>
                <a:lnTo>
                  <a:pt x="1920" y="501"/>
                </a:lnTo>
                <a:lnTo>
                  <a:pt x="2030" y="583"/>
                </a:lnTo>
                <a:lnTo>
                  <a:pt x="2100" y="503"/>
                </a:lnTo>
                <a:lnTo>
                  <a:pt x="2149" y="428"/>
                </a:lnTo>
                <a:lnTo>
                  <a:pt x="2167" y="309"/>
                </a:lnTo>
                <a:lnTo>
                  <a:pt x="2134" y="134"/>
                </a:lnTo>
                <a:lnTo>
                  <a:pt x="2167" y="0"/>
                </a:lnTo>
                <a:lnTo>
                  <a:pt x="2277" y="80"/>
                </a:lnTo>
                <a:lnTo>
                  <a:pt x="2332" y="199"/>
                </a:lnTo>
                <a:lnTo>
                  <a:pt x="2341" y="309"/>
                </a:lnTo>
                <a:lnTo>
                  <a:pt x="2402" y="335"/>
                </a:lnTo>
                <a:lnTo>
                  <a:pt x="2402" y="436"/>
                </a:lnTo>
                <a:lnTo>
                  <a:pt x="2469" y="570"/>
                </a:lnTo>
                <a:lnTo>
                  <a:pt x="2533" y="693"/>
                </a:lnTo>
                <a:lnTo>
                  <a:pt x="2637" y="738"/>
                </a:lnTo>
                <a:lnTo>
                  <a:pt x="2716" y="867"/>
                </a:lnTo>
                <a:lnTo>
                  <a:pt x="2805" y="939"/>
                </a:lnTo>
                <a:lnTo>
                  <a:pt x="2898" y="1086"/>
                </a:lnTo>
                <a:lnTo>
                  <a:pt x="2972" y="1174"/>
                </a:lnTo>
                <a:lnTo>
                  <a:pt x="3036" y="1296"/>
                </a:lnTo>
                <a:lnTo>
                  <a:pt x="3036" y="1406"/>
                </a:lnTo>
                <a:lnTo>
                  <a:pt x="3045" y="1534"/>
                </a:lnTo>
                <a:lnTo>
                  <a:pt x="3045" y="1671"/>
                </a:lnTo>
                <a:lnTo>
                  <a:pt x="2981" y="1781"/>
                </a:lnTo>
                <a:lnTo>
                  <a:pt x="2905" y="1845"/>
                </a:lnTo>
                <a:lnTo>
                  <a:pt x="2853" y="1955"/>
                </a:lnTo>
                <a:lnTo>
                  <a:pt x="2816" y="2019"/>
                </a:lnTo>
                <a:lnTo>
                  <a:pt x="2807" y="2156"/>
                </a:lnTo>
                <a:lnTo>
                  <a:pt x="2780" y="2265"/>
                </a:lnTo>
                <a:lnTo>
                  <a:pt x="2642" y="2320"/>
                </a:lnTo>
                <a:lnTo>
                  <a:pt x="2536" y="2348"/>
                </a:lnTo>
                <a:lnTo>
                  <a:pt x="2469" y="2382"/>
                </a:lnTo>
                <a:lnTo>
                  <a:pt x="2377" y="2348"/>
                </a:lnTo>
                <a:lnTo>
                  <a:pt x="2268" y="2382"/>
                </a:lnTo>
                <a:lnTo>
                  <a:pt x="2103" y="2348"/>
                </a:lnTo>
                <a:lnTo>
                  <a:pt x="2002" y="2275"/>
                </a:lnTo>
                <a:lnTo>
                  <a:pt x="1993" y="2119"/>
                </a:lnTo>
                <a:lnTo>
                  <a:pt x="1920" y="2128"/>
                </a:lnTo>
                <a:lnTo>
                  <a:pt x="1838" y="2147"/>
                </a:lnTo>
                <a:lnTo>
                  <a:pt x="1829" y="2064"/>
                </a:lnTo>
                <a:lnTo>
                  <a:pt x="1874" y="1927"/>
                </a:lnTo>
                <a:lnTo>
                  <a:pt x="1792" y="1964"/>
                </a:lnTo>
                <a:lnTo>
                  <a:pt x="1692" y="2055"/>
                </a:lnTo>
                <a:lnTo>
                  <a:pt x="1637" y="1918"/>
                </a:lnTo>
                <a:lnTo>
                  <a:pt x="1582" y="1790"/>
                </a:lnTo>
                <a:lnTo>
                  <a:pt x="1500" y="1799"/>
                </a:lnTo>
                <a:lnTo>
                  <a:pt x="1399" y="174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8" name="Freeform 40">
            <a:extLst>
              <a:ext uri="{FF2B5EF4-FFF2-40B4-BE49-F238E27FC236}">
                <a16:creationId xmlns:a16="http://schemas.microsoft.com/office/drawing/2014/main" id="{7D9AD170-3696-4EED-82D2-5E98C7FFA72B}"/>
              </a:ext>
            </a:extLst>
          </p:cNvPr>
          <p:cNvSpPr>
            <a:spLocks/>
          </p:cNvSpPr>
          <p:nvPr/>
        </p:nvSpPr>
        <p:spPr bwMode="auto">
          <a:xfrm>
            <a:off x="10653719" y="4848313"/>
            <a:ext cx="78164" cy="76467"/>
          </a:xfrm>
          <a:custGeom>
            <a:avLst/>
            <a:gdLst>
              <a:gd name="T0" fmla="*/ 32 w 433388"/>
              <a:gd name="T1" fmla="*/ 63 h 414038"/>
              <a:gd name="T2" fmla="*/ 20 w 433388"/>
              <a:gd name="T3" fmla="*/ 60 h 414038"/>
              <a:gd name="T4" fmla="*/ 13 w 433388"/>
              <a:gd name="T5" fmla="*/ 52 h 414038"/>
              <a:gd name="T6" fmla="*/ 10 w 433388"/>
              <a:gd name="T7" fmla="*/ 22 h 414038"/>
              <a:gd name="T8" fmla="*/ 0 w 433388"/>
              <a:gd name="T9" fmla="*/ 8 h 414038"/>
              <a:gd name="T10" fmla="*/ 2 w 433388"/>
              <a:gd name="T11" fmla="*/ 0 h 414038"/>
              <a:gd name="T12" fmla="*/ 16 w 433388"/>
              <a:gd name="T13" fmla="*/ 8 h 414038"/>
              <a:gd name="T14" fmla="*/ 23 w 433388"/>
              <a:gd name="T15" fmla="*/ 12 h 414038"/>
              <a:gd name="T16" fmla="*/ 40 w 433388"/>
              <a:gd name="T17" fmla="*/ 6 h 414038"/>
              <a:gd name="T18" fmla="*/ 49 w 433388"/>
              <a:gd name="T19" fmla="*/ 1 h 414038"/>
              <a:gd name="T20" fmla="*/ 57 w 433388"/>
              <a:gd name="T21" fmla="*/ 11 h 414038"/>
              <a:gd name="T22" fmla="*/ 59 w 433388"/>
              <a:gd name="T23" fmla="*/ 27 h 414038"/>
              <a:gd name="T24" fmla="*/ 51 w 433388"/>
              <a:gd name="T25" fmla="*/ 35 h 414038"/>
              <a:gd name="T26" fmla="*/ 51 w 433388"/>
              <a:gd name="T27" fmla="*/ 49 h 414038"/>
              <a:gd name="T28" fmla="*/ 41 w 433388"/>
              <a:gd name="T29" fmla="*/ 53 h 414038"/>
              <a:gd name="T30" fmla="*/ 32 w 433388"/>
              <a:gd name="T31" fmla="*/ 63 h 41403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3388"/>
              <a:gd name="T49" fmla="*/ 0 h 414038"/>
              <a:gd name="T50" fmla="*/ 433388 w 433388"/>
              <a:gd name="T51" fmla="*/ 414038 h 41403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3388" h="414038">
                <a:moveTo>
                  <a:pt x="235744" y="414038"/>
                </a:moveTo>
                <a:lnTo>
                  <a:pt x="150019" y="394988"/>
                </a:lnTo>
                <a:lnTo>
                  <a:pt x="92869" y="342600"/>
                </a:lnTo>
                <a:lnTo>
                  <a:pt x="73819" y="144956"/>
                </a:lnTo>
                <a:lnTo>
                  <a:pt x="0" y="52088"/>
                </a:lnTo>
                <a:lnTo>
                  <a:pt x="16896" y="0"/>
                </a:lnTo>
                <a:lnTo>
                  <a:pt x="116422" y="50796"/>
                </a:lnTo>
                <a:lnTo>
                  <a:pt x="167948" y="75726"/>
                </a:lnTo>
                <a:lnTo>
                  <a:pt x="292634" y="36509"/>
                </a:lnTo>
                <a:lnTo>
                  <a:pt x="359569" y="4463"/>
                </a:lnTo>
                <a:lnTo>
                  <a:pt x="421482" y="71138"/>
                </a:lnTo>
                <a:lnTo>
                  <a:pt x="433388" y="173531"/>
                </a:lnTo>
                <a:lnTo>
                  <a:pt x="373857" y="230681"/>
                </a:lnTo>
                <a:lnTo>
                  <a:pt x="374057" y="320722"/>
                </a:lnTo>
                <a:lnTo>
                  <a:pt x="302419" y="344981"/>
                </a:lnTo>
                <a:lnTo>
                  <a:pt x="235744" y="41403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9" name="Freeform 41">
            <a:extLst>
              <a:ext uri="{FF2B5EF4-FFF2-40B4-BE49-F238E27FC236}">
                <a16:creationId xmlns:a16="http://schemas.microsoft.com/office/drawing/2014/main" id="{3044C96A-45E4-4BF9-B163-FF1B9569DD85}"/>
              </a:ext>
            </a:extLst>
          </p:cNvPr>
          <p:cNvSpPr>
            <a:spLocks/>
          </p:cNvSpPr>
          <p:nvPr/>
        </p:nvSpPr>
        <p:spPr bwMode="auto">
          <a:xfrm>
            <a:off x="11071734" y="4848313"/>
            <a:ext cx="158029" cy="168230"/>
          </a:xfrm>
          <a:custGeom>
            <a:avLst/>
            <a:gdLst>
              <a:gd name="T0" fmla="*/ 27 w 859171"/>
              <a:gd name="T1" fmla="*/ 122 h 917326"/>
              <a:gd name="T2" fmla="*/ 14 w 859171"/>
              <a:gd name="T3" fmla="*/ 118 h 917326"/>
              <a:gd name="T4" fmla="*/ 0 w 859171"/>
              <a:gd name="T5" fmla="*/ 117 h 917326"/>
              <a:gd name="T6" fmla="*/ 2 w 859171"/>
              <a:gd name="T7" fmla="*/ 101 h 917326"/>
              <a:gd name="T8" fmla="*/ 27 w 859171"/>
              <a:gd name="T9" fmla="*/ 76 h 917326"/>
              <a:gd name="T10" fmla="*/ 52 w 859171"/>
              <a:gd name="T11" fmla="*/ 58 h 917326"/>
              <a:gd name="T12" fmla="*/ 74 w 859171"/>
              <a:gd name="T13" fmla="*/ 38 h 917326"/>
              <a:gd name="T14" fmla="*/ 85 w 859171"/>
              <a:gd name="T15" fmla="*/ 20 h 917326"/>
              <a:gd name="T16" fmla="*/ 95 w 859171"/>
              <a:gd name="T17" fmla="*/ 11 h 917326"/>
              <a:gd name="T18" fmla="*/ 100 w 859171"/>
              <a:gd name="T19" fmla="*/ 0 h 917326"/>
              <a:gd name="T20" fmla="*/ 107 w 859171"/>
              <a:gd name="T21" fmla="*/ 0 h 917326"/>
              <a:gd name="T22" fmla="*/ 115 w 859171"/>
              <a:gd name="T23" fmla="*/ 6 h 917326"/>
              <a:gd name="T24" fmla="*/ 126 w 859171"/>
              <a:gd name="T25" fmla="*/ 0 h 917326"/>
              <a:gd name="T26" fmla="*/ 129 w 859171"/>
              <a:gd name="T27" fmla="*/ 13 h 917326"/>
              <a:gd name="T28" fmla="*/ 128 w 859171"/>
              <a:gd name="T29" fmla="*/ 20 h 917326"/>
              <a:gd name="T30" fmla="*/ 122 w 859171"/>
              <a:gd name="T31" fmla="*/ 29 h 917326"/>
              <a:gd name="T32" fmla="*/ 117 w 859171"/>
              <a:gd name="T33" fmla="*/ 46 h 917326"/>
              <a:gd name="T34" fmla="*/ 107 w 859171"/>
              <a:gd name="T35" fmla="*/ 54 h 917326"/>
              <a:gd name="T36" fmla="*/ 115 w 859171"/>
              <a:gd name="T37" fmla="*/ 65 h 917326"/>
              <a:gd name="T38" fmla="*/ 94 w 859171"/>
              <a:gd name="T39" fmla="*/ 67 h 917326"/>
              <a:gd name="T40" fmla="*/ 87 w 859171"/>
              <a:gd name="T41" fmla="*/ 80 h 917326"/>
              <a:gd name="T42" fmla="*/ 76 w 859171"/>
              <a:gd name="T43" fmla="*/ 110 h 917326"/>
              <a:gd name="T44" fmla="*/ 59 w 859171"/>
              <a:gd name="T45" fmla="*/ 122 h 917326"/>
              <a:gd name="T46" fmla="*/ 47 w 859171"/>
              <a:gd name="T47" fmla="*/ 135 h 917326"/>
              <a:gd name="T48" fmla="*/ 34 w 859171"/>
              <a:gd name="T49" fmla="*/ 128 h 917326"/>
              <a:gd name="T50" fmla="*/ 27 w 859171"/>
              <a:gd name="T51" fmla="*/ 122 h 91732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59171"/>
              <a:gd name="T79" fmla="*/ 0 h 917326"/>
              <a:gd name="T80" fmla="*/ 859171 w 859171"/>
              <a:gd name="T81" fmla="*/ 917326 h 91732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59171" h="917326">
                <a:moveTo>
                  <a:pt x="182896" y="823913"/>
                </a:moveTo>
                <a:lnTo>
                  <a:pt x="94790" y="802481"/>
                </a:lnTo>
                <a:lnTo>
                  <a:pt x="0" y="789853"/>
                </a:lnTo>
                <a:lnTo>
                  <a:pt x="12690" y="684108"/>
                </a:lnTo>
                <a:lnTo>
                  <a:pt x="180474" y="511729"/>
                </a:lnTo>
                <a:lnTo>
                  <a:pt x="344028" y="392947"/>
                </a:lnTo>
                <a:lnTo>
                  <a:pt x="496303" y="256782"/>
                </a:lnTo>
                <a:lnTo>
                  <a:pt x="563896" y="135731"/>
                </a:lnTo>
                <a:lnTo>
                  <a:pt x="630571" y="71438"/>
                </a:lnTo>
                <a:lnTo>
                  <a:pt x="666290" y="0"/>
                </a:lnTo>
                <a:lnTo>
                  <a:pt x="711534" y="2381"/>
                </a:lnTo>
                <a:lnTo>
                  <a:pt x="771065" y="38100"/>
                </a:lnTo>
                <a:lnTo>
                  <a:pt x="842502" y="2381"/>
                </a:lnTo>
                <a:lnTo>
                  <a:pt x="859171" y="85725"/>
                </a:lnTo>
                <a:lnTo>
                  <a:pt x="856790" y="138113"/>
                </a:lnTo>
                <a:lnTo>
                  <a:pt x="816361" y="198839"/>
                </a:lnTo>
                <a:lnTo>
                  <a:pt x="778209" y="309563"/>
                </a:lnTo>
                <a:lnTo>
                  <a:pt x="711534" y="366713"/>
                </a:lnTo>
                <a:lnTo>
                  <a:pt x="769833" y="442198"/>
                </a:lnTo>
                <a:lnTo>
                  <a:pt x="628190" y="454819"/>
                </a:lnTo>
                <a:lnTo>
                  <a:pt x="580900" y="539251"/>
                </a:lnTo>
                <a:lnTo>
                  <a:pt x="507582" y="743499"/>
                </a:lnTo>
                <a:lnTo>
                  <a:pt x="390556" y="830412"/>
                </a:lnTo>
                <a:lnTo>
                  <a:pt x="315829" y="917326"/>
                </a:lnTo>
                <a:lnTo>
                  <a:pt x="228140" y="869156"/>
                </a:lnTo>
                <a:lnTo>
                  <a:pt x="182896" y="82391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0" name="Freeform 44">
            <a:extLst>
              <a:ext uri="{FF2B5EF4-FFF2-40B4-BE49-F238E27FC236}">
                <a16:creationId xmlns:a16="http://schemas.microsoft.com/office/drawing/2014/main" id="{5BE32124-FFE5-47D5-B539-75CB20367588}"/>
              </a:ext>
            </a:extLst>
          </p:cNvPr>
          <p:cNvSpPr>
            <a:spLocks/>
          </p:cNvSpPr>
          <p:nvPr/>
        </p:nvSpPr>
        <p:spPr bwMode="auto">
          <a:xfrm>
            <a:off x="9866969" y="3966379"/>
            <a:ext cx="18694" cy="11896"/>
          </a:xfrm>
          <a:custGeom>
            <a:avLst/>
            <a:gdLst>
              <a:gd name="T0" fmla="*/ 143606411 w 1594"/>
              <a:gd name="T1" fmla="*/ 167354325 h 951"/>
              <a:gd name="T2" fmla="*/ 152609497 w 1594"/>
              <a:gd name="T3" fmla="*/ 160157705 h 951"/>
              <a:gd name="T4" fmla="*/ 193318806 w 1594"/>
              <a:gd name="T5" fmla="*/ 132038122 h 951"/>
              <a:gd name="T6" fmla="*/ 228367277 w 1594"/>
              <a:gd name="T7" fmla="*/ 125082518 h 951"/>
              <a:gd name="T8" fmla="*/ 244933683 w 1594"/>
              <a:gd name="T9" fmla="*/ 122248492 h 951"/>
              <a:gd name="T10" fmla="*/ 251559379 w 1594"/>
              <a:gd name="T11" fmla="*/ 91518453 h 951"/>
              <a:gd name="T12" fmla="*/ 237355968 w 1594"/>
              <a:gd name="T13" fmla="*/ 79099085 h 951"/>
              <a:gd name="T14" fmla="*/ 220314884 w 1594"/>
              <a:gd name="T15" fmla="*/ 62093706 h 951"/>
              <a:gd name="T16" fmla="*/ 204210087 w 1594"/>
              <a:gd name="T17" fmla="*/ 71902466 h 951"/>
              <a:gd name="T18" fmla="*/ 191907831 w 1594"/>
              <a:gd name="T19" fmla="*/ 55567290 h 951"/>
              <a:gd name="T20" fmla="*/ 181016550 w 1594"/>
              <a:gd name="T21" fmla="*/ 40537303 h 951"/>
              <a:gd name="T22" fmla="*/ 160187332 w 1594"/>
              <a:gd name="T23" fmla="*/ 31382773 h 951"/>
              <a:gd name="T24" fmla="*/ 150246623 w 1594"/>
              <a:gd name="T25" fmla="*/ 41842607 h 951"/>
              <a:gd name="T26" fmla="*/ 142194230 w 1594"/>
              <a:gd name="T27" fmla="*/ 48369023 h 951"/>
              <a:gd name="T28" fmla="*/ 149771945 w 1594"/>
              <a:gd name="T29" fmla="*/ 16335163 h 951"/>
              <a:gd name="T30" fmla="*/ 127990709 w 1594"/>
              <a:gd name="T31" fmla="*/ 652582 h 951"/>
              <a:gd name="T32" fmla="*/ 117575399 w 1594"/>
              <a:gd name="T33" fmla="*/ 652582 h 951"/>
              <a:gd name="T34" fmla="*/ 87743085 w 1594"/>
              <a:gd name="T35" fmla="*/ 26142415 h 951"/>
              <a:gd name="T36" fmla="*/ 70066847 w 1594"/>
              <a:gd name="T37" fmla="*/ 15029988 h 951"/>
              <a:gd name="T38" fmla="*/ 57447836 w 1594"/>
              <a:gd name="T39" fmla="*/ 24184517 h 951"/>
              <a:gd name="T40" fmla="*/ 42293611 w 1594"/>
              <a:gd name="T41" fmla="*/ 36174568 h 951"/>
              <a:gd name="T42" fmla="*/ 27932375 w 1594"/>
              <a:gd name="T43" fmla="*/ 75835872 h 951"/>
              <a:gd name="T44" fmla="*/ 15154225 w 1594"/>
              <a:gd name="T45" fmla="*/ 108504703 h 951"/>
              <a:gd name="T46" fmla="*/ 6627143 w 1594"/>
              <a:gd name="T47" fmla="*/ 139234742 h 951"/>
              <a:gd name="T48" fmla="*/ 5675124 w 1594"/>
              <a:gd name="T49" fmla="*/ 158852400 h 951"/>
              <a:gd name="T50" fmla="*/ 1426707 w 1594"/>
              <a:gd name="T51" fmla="*/ 175838639 h 951"/>
              <a:gd name="T52" fmla="*/ 15630229 w 1594"/>
              <a:gd name="T53" fmla="*/ 207221412 h 951"/>
              <a:gd name="T54" fmla="*/ 20830554 w 1594"/>
              <a:gd name="T55" fmla="*/ 164726223 h 951"/>
              <a:gd name="T56" fmla="*/ 26044191 w 1594"/>
              <a:gd name="T57" fmla="*/ 153612031 h 951"/>
              <a:gd name="T58" fmla="*/ 25569502 w 1594"/>
              <a:gd name="T59" fmla="*/ 128774908 h 951"/>
              <a:gd name="T60" fmla="*/ 41185215 w 1594"/>
              <a:gd name="T61" fmla="*/ 139234742 h 951"/>
              <a:gd name="T62" fmla="*/ 70700686 w 1594"/>
              <a:gd name="T63" fmla="*/ 135318946 h 951"/>
              <a:gd name="T64" fmla="*/ 93432615 w 1594"/>
              <a:gd name="T65" fmla="*/ 139234742 h 951"/>
              <a:gd name="T66" fmla="*/ 99109054 w 1594"/>
              <a:gd name="T67" fmla="*/ 148390931 h 951"/>
              <a:gd name="T68" fmla="*/ 88693788 w 1594"/>
              <a:gd name="T69" fmla="*/ 148390931 h 951"/>
              <a:gd name="T70" fmla="*/ 97682358 w 1594"/>
              <a:gd name="T71" fmla="*/ 162768196 h 951"/>
              <a:gd name="T72" fmla="*/ 113312587 w 1594"/>
              <a:gd name="T73" fmla="*/ 160810298 h 951"/>
              <a:gd name="T74" fmla="*/ 135409384 w 1594"/>
              <a:gd name="T75" fmla="*/ 184342210 h 951"/>
              <a:gd name="T76" fmla="*/ 134141837 w 1594"/>
              <a:gd name="T77" fmla="*/ 168006918 h 9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594"/>
              <a:gd name="T118" fmla="*/ 0 h 951"/>
              <a:gd name="T119" fmla="*/ 1594 w 1594"/>
              <a:gd name="T120" fmla="*/ 951 h 95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594" h="951">
                <a:moveTo>
                  <a:pt x="850" y="771"/>
                </a:moveTo>
                <a:lnTo>
                  <a:pt x="910" y="768"/>
                </a:lnTo>
                <a:lnTo>
                  <a:pt x="928" y="735"/>
                </a:lnTo>
                <a:lnTo>
                  <a:pt x="967" y="735"/>
                </a:lnTo>
                <a:lnTo>
                  <a:pt x="1081" y="651"/>
                </a:lnTo>
                <a:lnTo>
                  <a:pt x="1225" y="606"/>
                </a:lnTo>
                <a:lnTo>
                  <a:pt x="1357" y="574"/>
                </a:lnTo>
                <a:lnTo>
                  <a:pt x="1447" y="574"/>
                </a:lnTo>
                <a:lnTo>
                  <a:pt x="1489" y="594"/>
                </a:lnTo>
                <a:lnTo>
                  <a:pt x="1552" y="561"/>
                </a:lnTo>
                <a:lnTo>
                  <a:pt x="1549" y="492"/>
                </a:lnTo>
                <a:lnTo>
                  <a:pt x="1594" y="420"/>
                </a:lnTo>
                <a:lnTo>
                  <a:pt x="1543" y="378"/>
                </a:lnTo>
                <a:lnTo>
                  <a:pt x="1504" y="363"/>
                </a:lnTo>
                <a:lnTo>
                  <a:pt x="1459" y="306"/>
                </a:lnTo>
                <a:lnTo>
                  <a:pt x="1396" y="285"/>
                </a:lnTo>
                <a:lnTo>
                  <a:pt x="1345" y="321"/>
                </a:lnTo>
                <a:lnTo>
                  <a:pt x="1294" y="330"/>
                </a:lnTo>
                <a:lnTo>
                  <a:pt x="1258" y="300"/>
                </a:lnTo>
                <a:lnTo>
                  <a:pt x="1216" y="255"/>
                </a:lnTo>
                <a:lnTo>
                  <a:pt x="1174" y="228"/>
                </a:lnTo>
                <a:lnTo>
                  <a:pt x="1147" y="186"/>
                </a:lnTo>
                <a:lnTo>
                  <a:pt x="1039" y="166"/>
                </a:lnTo>
                <a:lnTo>
                  <a:pt x="1015" y="144"/>
                </a:lnTo>
                <a:lnTo>
                  <a:pt x="991" y="153"/>
                </a:lnTo>
                <a:lnTo>
                  <a:pt x="952" y="192"/>
                </a:lnTo>
                <a:lnTo>
                  <a:pt x="919" y="234"/>
                </a:lnTo>
                <a:lnTo>
                  <a:pt x="901" y="222"/>
                </a:lnTo>
                <a:lnTo>
                  <a:pt x="958" y="123"/>
                </a:lnTo>
                <a:lnTo>
                  <a:pt x="949" y="75"/>
                </a:lnTo>
                <a:lnTo>
                  <a:pt x="858" y="30"/>
                </a:lnTo>
                <a:lnTo>
                  <a:pt x="811" y="3"/>
                </a:lnTo>
                <a:lnTo>
                  <a:pt x="784" y="0"/>
                </a:lnTo>
                <a:lnTo>
                  <a:pt x="745" y="3"/>
                </a:lnTo>
                <a:lnTo>
                  <a:pt x="631" y="75"/>
                </a:lnTo>
                <a:lnTo>
                  <a:pt x="556" y="120"/>
                </a:lnTo>
                <a:lnTo>
                  <a:pt x="514" y="105"/>
                </a:lnTo>
                <a:lnTo>
                  <a:pt x="444" y="69"/>
                </a:lnTo>
                <a:lnTo>
                  <a:pt x="406" y="69"/>
                </a:lnTo>
                <a:lnTo>
                  <a:pt x="364" y="111"/>
                </a:lnTo>
                <a:lnTo>
                  <a:pt x="319" y="132"/>
                </a:lnTo>
                <a:lnTo>
                  <a:pt x="268" y="166"/>
                </a:lnTo>
                <a:lnTo>
                  <a:pt x="223" y="257"/>
                </a:lnTo>
                <a:lnTo>
                  <a:pt x="177" y="348"/>
                </a:lnTo>
                <a:lnTo>
                  <a:pt x="151" y="405"/>
                </a:lnTo>
                <a:lnTo>
                  <a:pt x="96" y="498"/>
                </a:lnTo>
                <a:lnTo>
                  <a:pt x="79" y="579"/>
                </a:lnTo>
                <a:lnTo>
                  <a:pt x="42" y="639"/>
                </a:lnTo>
                <a:lnTo>
                  <a:pt x="60" y="678"/>
                </a:lnTo>
                <a:lnTo>
                  <a:pt x="36" y="729"/>
                </a:lnTo>
                <a:lnTo>
                  <a:pt x="36" y="774"/>
                </a:lnTo>
                <a:lnTo>
                  <a:pt x="9" y="807"/>
                </a:lnTo>
                <a:lnTo>
                  <a:pt x="0" y="924"/>
                </a:lnTo>
                <a:lnTo>
                  <a:pt x="99" y="951"/>
                </a:lnTo>
                <a:lnTo>
                  <a:pt x="48" y="813"/>
                </a:lnTo>
                <a:lnTo>
                  <a:pt x="132" y="756"/>
                </a:lnTo>
                <a:lnTo>
                  <a:pt x="132" y="699"/>
                </a:lnTo>
                <a:lnTo>
                  <a:pt x="165" y="705"/>
                </a:lnTo>
                <a:lnTo>
                  <a:pt x="111" y="582"/>
                </a:lnTo>
                <a:lnTo>
                  <a:pt x="162" y="591"/>
                </a:lnTo>
                <a:lnTo>
                  <a:pt x="223" y="665"/>
                </a:lnTo>
                <a:lnTo>
                  <a:pt x="261" y="639"/>
                </a:lnTo>
                <a:lnTo>
                  <a:pt x="359" y="620"/>
                </a:lnTo>
                <a:lnTo>
                  <a:pt x="448" y="621"/>
                </a:lnTo>
                <a:lnTo>
                  <a:pt x="538" y="639"/>
                </a:lnTo>
                <a:lnTo>
                  <a:pt x="592" y="639"/>
                </a:lnTo>
                <a:lnTo>
                  <a:pt x="589" y="666"/>
                </a:lnTo>
                <a:lnTo>
                  <a:pt x="628" y="681"/>
                </a:lnTo>
                <a:lnTo>
                  <a:pt x="610" y="708"/>
                </a:lnTo>
                <a:lnTo>
                  <a:pt x="562" y="681"/>
                </a:lnTo>
                <a:lnTo>
                  <a:pt x="541" y="702"/>
                </a:lnTo>
                <a:lnTo>
                  <a:pt x="619" y="747"/>
                </a:lnTo>
                <a:lnTo>
                  <a:pt x="655" y="705"/>
                </a:lnTo>
                <a:lnTo>
                  <a:pt x="718" y="738"/>
                </a:lnTo>
                <a:lnTo>
                  <a:pt x="767" y="801"/>
                </a:lnTo>
                <a:lnTo>
                  <a:pt x="858" y="846"/>
                </a:lnTo>
                <a:lnTo>
                  <a:pt x="903" y="801"/>
                </a:lnTo>
                <a:lnTo>
                  <a:pt x="850" y="77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1" name="Freeform 46">
            <a:extLst>
              <a:ext uri="{FF2B5EF4-FFF2-40B4-BE49-F238E27FC236}">
                <a16:creationId xmlns:a16="http://schemas.microsoft.com/office/drawing/2014/main" id="{138F044C-7B48-4BC5-88D3-87AA40BEB758}"/>
              </a:ext>
            </a:extLst>
          </p:cNvPr>
          <p:cNvSpPr>
            <a:spLocks/>
          </p:cNvSpPr>
          <p:nvPr/>
        </p:nvSpPr>
        <p:spPr bwMode="auto">
          <a:xfrm>
            <a:off x="8560251" y="3636716"/>
            <a:ext cx="122346" cy="110454"/>
          </a:xfrm>
          <a:custGeom>
            <a:avLst/>
            <a:gdLst>
              <a:gd name="T0" fmla="*/ 94 w 675084"/>
              <a:gd name="T1" fmla="*/ 83 h 602456"/>
              <a:gd name="T2" fmla="*/ 92 w 675084"/>
              <a:gd name="T3" fmla="*/ 86 h 602456"/>
              <a:gd name="T4" fmla="*/ 86 w 675084"/>
              <a:gd name="T5" fmla="*/ 89 h 602456"/>
              <a:gd name="T6" fmla="*/ 80 w 675084"/>
              <a:gd name="T7" fmla="*/ 83 h 602456"/>
              <a:gd name="T8" fmla="*/ 71 w 675084"/>
              <a:gd name="T9" fmla="*/ 71 h 602456"/>
              <a:gd name="T10" fmla="*/ 65 w 675084"/>
              <a:gd name="T11" fmla="*/ 64 h 602456"/>
              <a:gd name="T12" fmla="*/ 56 w 675084"/>
              <a:gd name="T13" fmla="*/ 57 h 602456"/>
              <a:gd name="T14" fmla="*/ 45 w 675084"/>
              <a:gd name="T15" fmla="*/ 54 h 602456"/>
              <a:gd name="T16" fmla="*/ 32 w 675084"/>
              <a:gd name="T17" fmla="*/ 55 h 602456"/>
              <a:gd name="T18" fmla="*/ 21 w 675084"/>
              <a:gd name="T19" fmla="*/ 52 h 602456"/>
              <a:gd name="T20" fmla="*/ 12 w 675084"/>
              <a:gd name="T21" fmla="*/ 61 h 602456"/>
              <a:gd name="T22" fmla="*/ 0 w 675084"/>
              <a:gd name="T23" fmla="*/ 58 h 602456"/>
              <a:gd name="T24" fmla="*/ 1 w 675084"/>
              <a:gd name="T25" fmla="*/ 48 h 602456"/>
              <a:gd name="T26" fmla="*/ 3 w 675084"/>
              <a:gd name="T27" fmla="*/ 32 h 602456"/>
              <a:gd name="T28" fmla="*/ 6 w 675084"/>
              <a:gd name="T29" fmla="*/ 20 h 602456"/>
              <a:gd name="T30" fmla="*/ 17 w 675084"/>
              <a:gd name="T31" fmla="*/ 8 h 602456"/>
              <a:gd name="T32" fmla="*/ 31 w 675084"/>
              <a:gd name="T33" fmla="*/ 0 h 602456"/>
              <a:gd name="T34" fmla="*/ 36 w 675084"/>
              <a:gd name="T35" fmla="*/ 5 h 602456"/>
              <a:gd name="T36" fmla="*/ 39 w 675084"/>
              <a:gd name="T37" fmla="*/ 16 h 602456"/>
              <a:gd name="T38" fmla="*/ 40 w 675084"/>
              <a:gd name="T39" fmla="*/ 26 h 602456"/>
              <a:gd name="T40" fmla="*/ 42 w 675084"/>
              <a:gd name="T41" fmla="*/ 37 h 602456"/>
              <a:gd name="T42" fmla="*/ 53 w 675084"/>
              <a:gd name="T43" fmla="*/ 44 h 602456"/>
              <a:gd name="T44" fmla="*/ 66 w 675084"/>
              <a:gd name="T45" fmla="*/ 50 h 602456"/>
              <a:gd name="T46" fmla="*/ 73 w 675084"/>
              <a:gd name="T47" fmla="*/ 59 h 602456"/>
              <a:gd name="T48" fmla="*/ 82 w 675084"/>
              <a:gd name="T49" fmla="*/ 66 h 602456"/>
              <a:gd name="T50" fmla="*/ 94 w 675084"/>
              <a:gd name="T51" fmla="*/ 83 h 6024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75084"/>
              <a:gd name="T79" fmla="*/ 0 h 602456"/>
              <a:gd name="T80" fmla="*/ 675084 w 675084"/>
              <a:gd name="T81" fmla="*/ 602456 h 6024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75084" h="602456">
                <a:moveTo>
                  <a:pt x="675084" y="559594"/>
                </a:moveTo>
                <a:lnTo>
                  <a:pt x="663254" y="581482"/>
                </a:lnTo>
                <a:lnTo>
                  <a:pt x="620316" y="602456"/>
                </a:lnTo>
                <a:lnTo>
                  <a:pt x="576262" y="561975"/>
                </a:lnTo>
                <a:lnTo>
                  <a:pt x="508438" y="483236"/>
                </a:lnTo>
                <a:lnTo>
                  <a:pt x="464344" y="434578"/>
                </a:lnTo>
                <a:lnTo>
                  <a:pt x="401241" y="383381"/>
                </a:lnTo>
                <a:lnTo>
                  <a:pt x="325041" y="367903"/>
                </a:lnTo>
                <a:lnTo>
                  <a:pt x="232172" y="371475"/>
                </a:lnTo>
                <a:lnTo>
                  <a:pt x="151209" y="352425"/>
                </a:lnTo>
                <a:lnTo>
                  <a:pt x="86916" y="411956"/>
                </a:lnTo>
                <a:lnTo>
                  <a:pt x="0" y="390525"/>
                </a:lnTo>
                <a:lnTo>
                  <a:pt x="8334" y="325040"/>
                </a:lnTo>
                <a:lnTo>
                  <a:pt x="23812" y="219075"/>
                </a:lnTo>
                <a:lnTo>
                  <a:pt x="41672" y="132159"/>
                </a:lnTo>
                <a:lnTo>
                  <a:pt x="122634" y="54769"/>
                </a:lnTo>
                <a:lnTo>
                  <a:pt x="222647" y="0"/>
                </a:lnTo>
                <a:lnTo>
                  <a:pt x="255984" y="35719"/>
                </a:lnTo>
                <a:lnTo>
                  <a:pt x="282178" y="109537"/>
                </a:lnTo>
                <a:lnTo>
                  <a:pt x="290512" y="177403"/>
                </a:lnTo>
                <a:lnTo>
                  <a:pt x="299832" y="252409"/>
                </a:lnTo>
                <a:lnTo>
                  <a:pt x="379930" y="295868"/>
                </a:lnTo>
                <a:lnTo>
                  <a:pt x="471152" y="336763"/>
                </a:lnTo>
                <a:lnTo>
                  <a:pt x="522560" y="399654"/>
                </a:lnTo>
                <a:lnTo>
                  <a:pt x="590459" y="448063"/>
                </a:lnTo>
                <a:lnTo>
                  <a:pt x="675084" y="5595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2" name="Freeform 47">
            <a:extLst>
              <a:ext uri="{FF2B5EF4-FFF2-40B4-BE49-F238E27FC236}">
                <a16:creationId xmlns:a16="http://schemas.microsoft.com/office/drawing/2014/main" id="{8C7246D7-0D28-49E8-83DF-1B8897A8B45A}"/>
              </a:ext>
            </a:extLst>
          </p:cNvPr>
          <p:cNvSpPr>
            <a:spLocks/>
          </p:cNvSpPr>
          <p:nvPr/>
        </p:nvSpPr>
        <p:spPr bwMode="auto">
          <a:xfrm>
            <a:off x="8028386" y="3312151"/>
            <a:ext cx="312661" cy="287180"/>
          </a:xfrm>
          <a:custGeom>
            <a:avLst/>
            <a:gdLst>
              <a:gd name="T0" fmla="*/ 250 w 1707356"/>
              <a:gd name="T1" fmla="*/ 27 h 1557338"/>
              <a:gd name="T2" fmla="*/ 247 w 1707356"/>
              <a:gd name="T3" fmla="*/ 33 h 1557338"/>
              <a:gd name="T4" fmla="*/ 241 w 1707356"/>
              <a:gd name="T5" fmla="*/ 40 h 1557338"/>
              <a:gd name="T6" fmla="*/ 245 w 1707356"/>
              <a:gd name="T7" fmla="*/ 200 h 1557338"/>
              <a:gd name="T8" fmla="*/ 247 w 1707356"/>
              <a:gd name="T9" fmla="*/ 235 h 1557338"/>
              <a:gd name="T10" fmla="*/ 230 w 1707356"/>
              <a:gd name="T11" fmla="*/ 236 h 1557338"/>
              <a:gd name="T12" fmla="*/ 214 w 1707356"/>
              <a:gd name="T13" fmla="*/ 227 h 1557338"/>
              <a:gd name="T14" fmla="*/ 109 w 1707356"/>
              <a:gd name="T15" fmla="*/ 172 h 1557338"/>
              <a:gd name="T16" fmla="*/ 93 w 1707356"/>
              <a:gd name="T17" fmla="*/ 184 h 1557338"/>
              <a:gd name="T18" fmla="*/ 73 w 1707356"/>
              <a:gd name="T19" fmla="*/ 184 h 1557338"/>
              <a:gd name="T20" fmla="*/ 62 w 1707356"/>
              <a:gd name="T21" fmla="*/ 176 h 1557338"/>
              <a:gd name="T22" fmla="*/ 47 w 1707356"/>
              <a:gd name="T23" fmla="*/ 172 h 1557338"/>
              <a:gd name="T24" fmla="*/ 36 w 1707356"/>
              <a:gd name="T25" fmla="*/ 156 h 1557338"/>
              <a:gd name="T26" fmla="*/ 26 w 1707356"/>
              <a:gd name="T27" fmla="*/ 157 h 1557338"/>
              <a:gd name="T28" fmla="*/ 17 w 1707356"/>
              <a:gd name="T29" fmla="*/ 150 h 1557338"/>
              <a:gd name="T30" fmla="*/ 16 w 1707356"/>
              <a:gd name="T31" fmla="*/ 140 h 1557338"/>
              <a:gd name="T32" fmla="*/ 5 w 1707356"/>
              <a:gd name="T33" fmla="*/ 141 h 1557338"/>
              <a:gd name="T34" fmla="*/ 0 w 1707356"/>
              <a:gd name="T35" fmla="*/ 135 h 1557338"/>
              <a:gd name="T36" fmla="*/ 3 w 1707356"/>
              <a:gd name="T37" fmla="*/ 127 h 1557338"/>
              <a:gd name="T38" fmla="*/ 6 w 1707356"/>
              <a:gd name="T39" fmla="*/ 118 h 1557338"/>
              <a:gd name="T40" fmla="*/ 0 w 1707356"/>
              <a:gd name="T41" fmla="*/ 107 h 1557338"/>
              <a:gd name="T42" fmla="*/ 8 w 1707356"/>
              <a:gd name="T43" fmla="*/ 100 h 1557338"/>
              <a:gd name="T44" fmla="*/ 2 w 1707356"/>
              <a:gd name="T45" fmla="*/ 88 h 1557338"/>
              <a:gd name="T46" fmla="*/ 9 w 1707356"/>
              <a:gd name="T47" fmla="*/ 80 h 1557338"/>
              <a:gd name="T48" fmla="*/ 5 w 1707356"/>
              <a:gd name="T49" fmla="*/ 70 h 1557338"/>
              <a:gd name="T50" fmla="*/ 10 w 1707356"/>
              <a:gd name="T51" fmla="*/ 60 h 1557338"/>
              <a:gd name="T52" fmla="*/ 8 w 1707356"/>
              <a:gd name="T53" fmla="*/ 50 h 1557338"/>
              <a:gd name="T54" fmla="*/ 14 w 1707356"/>
              <a:gd name="T55" fmla="*/ 48 h 1557338"/>
              <a:gd name="T56" fmla="*/ 20 w 1707356"/>
              <a:gd name="T57" fmla="*/ 41 h 1557338"/>
              <a:gd name="T58" fmla="*/ 20 w 1707356"/>
              <a:gd name="T59" fmla="*/ 24 h 1557338"/>
              <a:gd name="T60" fmla="*/ 33 w 1707356"/>
              <a:gd name="T61" fmla="*/ 14 h 1557338"/>
              <a:gd name="T62" fmla="*/ 43 w 1707356"/>
              <a:gd name="T63" fmla="*/ 0 h 1557338"/>
              <a:gd name="T64" fmla="*/ 62 w 1707356"/>
              <a:gd name="T65" fmla="*/ 1 h 1557338"/>
              <a:gd name="T66" fmla="*/ 74 w 1707356"/>
              <a:gd name="T67" fmla="*/ 3 h 1557338"/>
              <a:gd name="T68" fmla="*/ 89 w 1707356"/>
              <a:gd name="T69" fmla="*/ 7 h 1557338"/>
              <a:gd name="T70" fmla="*/ 98 w 1707356"/>
              <a:gd name="T71" fmla="*/ 14 h 1557338"/>
              <a:gd name="T72" fmla="*/ 99 w 1707356"/>
              <a:gd name="T73" fmla="*/ 23 h 1557338"/>
              <a:gd name="T74" fmla="*/ 102 w 1707356"/>
              <a:gd name="T75" fmla="*/ 29 h 1557338"/>
              <a:gd name="T76" fmla="*/ 112 w 1707356"/>
              <a:gd name="T77" fmla="*/ 30 h 1557338"/>
              <a:gd name="T78" fmla="*/ 125 w 1707356"/>
              <a:gd name="T79" fmla="*/ 33 h 1557338"/>
              <a:gd name="T80" fmla="*/ 134 w 1707356"/>
              <a:gd name="T81" fmla="*/ 38 h 1557338"/>
              <a:gd name="T82" fmla="*/ 143 w 1707356"/>
              <a:gd name="T83" fmla="*/ 46 h 1557338"/>
              <a:gd name="T84" fmla="*/ 150 w 1707356"/>
              <a:gd name="T85" fmla="*/ 48 h 1557338"/>
              <a:gd name="T86" fmla="*/ 158 w 1707356"/>
              <a:gd name="T87" fmla="*/ 47 h 1557338"/>
              <a:gd name="T88" fmla="*/ 173 w 1707356"/>
              <a:gd name="T89" fmla="*/ 41 h 1557338"/>
              <a:gd name="T90" fmla="*/ 171 w 1707356"/>
              <a:gd name="T91" fmla="*/ 20 h 1557338"/>
              <a:gd name="T92" fmla="*/ 178 w 1707356"/>
              <a:gd name="T93" fmla="*/ 9 h 1557338"/>
              <a:gd name="T94" fmla="*/ 188 w 1707356"/>
              <a:gd name="T95" fmla="*/ 5 h 1557338"/>
              <a:gd name="T96" fmla="*/ 206 w 1707356"/>
              <a:gd name="T97" fmla="*/ 1 h 1557338"/>
              <a:gd name="T98" fmla="*/ 227 w 1707356"/>
              <a:gd name="T99" fmla="*/ 14 h 1557338"/>
              <a:gd name="T100" fmla="*/ 250 w 1707356"/>
              <a:gd name="T101" fmla="*/ 20 h 1557338"/>
              <a:gd name="T102" fmla="*/ 250 w 1707356"/>
              <a:gd name="T103" fmla="*/ 27 h 155733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07356"/>
              <a:gd name="T157" fmla="*/ 0 h 1557338"/>
              <a:gd name="T158" fmla="*/ 1707356 w 1707356"/>
              <a:gd name="T159" fmla="*/ 1557338 h 155733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07356" h="1557338">
                <a:moveTo>
                  <a:pt x="1707356" y="176213"/>
                </a:moveTo>
                <a:lnTo>
                  <a:pt x="1683544" y="214313"/>
                </a:lnTo>
                <a:lnTo>
                  <a:pt x="1645444" y="266700"/>
                </a:lnTo>
                <a:lnTo>
                  <a:pt x="1672828" y="1320403"/>
                </a:lnTo>
                <a:lnTo>
                  <a:pt x="1685925" y="1547813"/>
                </a:lnTo>
                <a:lnTo>
                  <a:pt x="1569244" y="1557338"/>
                </a:lnTo>
                <a:lnTo>
                  <a:pt x="1457765" y="1498298"/>
                </a:lnTo>
                <a:lnTo>
                  <a:pt x="745331" y="1133475"/>
                </a:lnTo>
                <a:lnTo>
                  <a:pt x="631031" y="1212056"/>
                </a:lnTo>
                <a:lnTo>
                  <a:pt x="495300" y="1214438"/>
                </a:lnTo>
                <a:lnTo>
                  <a:pt x="426135" y="1156771"/>
                </a:lnTo>
                <a:lnTo>
                  <a:pt x="317897" y="1135856"/>
                </a:lnTo>
                <a:lnTo>
                  <a:pt x="248840" y="1031081"/>
                </a:lnTo>
                <a:lnTo>
                  <a:pt x="175022" y="1033463"/>
                </a:lnTo>
                <a:lnTo>
                  <a:pt x="116681" y="989409"/>
                </a:lnTo>
                <a:lnTo>
                  <a:pt x="105965" y="923925"/>
                </a:lnTo>
                <a:lnTo>
                  <a:pt x="34528" y="932259"/>
                </a:lnTo>
                <a:lnTo>
                  <a:pt x="0" y="887016"/>
                </a:lnTo>
                <a:lnTo>
                  <a:pt x="19050" y="837009"/>
                </a:lnTo>
                <a:lnTo>
                  <a:pt x="41672" y="776288"/>
                </a:lnTo>
                <a:lnTo>
                  <a:pt x="0" y="703659"/>
                </a:lnTo>
                <a:lnTo>
                  <a:pt x="52387" y="656034"/>
                </a:lnTo>
                <a:lnTo>
                  <a:pt x="16669" y="581025"/>
                </a:lnTo>
                <a:lnTo>
                  <a:pt x="64294" y="527447"/>
                </a:lnTo>
                <a:lnTo>
                  <a:pt x="35719" y="460772"/>
                </a:lnTo>
                <a:lnTo>
                  <a:pt x="65484" y="395288"/>
                </a:lnTo>
                <a:lnTo>
                  <a:pt x="51197" y="327422"/>
                </a:lnTo>
                <a:lnTo>
                  <a:pt x="96440" y="315516"/>
                </a:lnTo>
                <a:lnTo>
                  <a:pt x="133350" y="269081"/>
                </a:lnTo>
                <a:lnTo>
                  <a:pt x="135731" y="155972"/>
                </a:lnTo>
                <a:lnTo>
                  <a:pt x="221456" y="95250"/>
                </a:lnTo>
                <a:lnTo>
                  <a:pt x="296465" y="0"/>
                </a:lnTo>
                <a:lnTo>
                  <a:pt x="421481" y="4763"/>
                </a:lnTo>
                <a:lnTo>
                  <a:pt x="507206" y="19050"/>
                </a:lnTo>
                <a:lnTo>
                  <a:pt x="607219" y="42863"/>
                </a:lnTo>
                <a:lnTo>
                  <a:pt x="669131" y="95250"/>
                </a:lnTo>
                <a:lnTo>
                  <a:pt x="678656" y="152400"/>
                </a:lnTo>
                <a:lnTo>
                  <a:pt x="692944" y="190500"/>
                </a:lnTo>
                <a:lnTo>
                  <a:pt x="764381" y="195263"/>
                </a:lnTo>
                <a:lnTo>
                  <a:pt x="850106" y="219075"/>
                </a:lnTo>
                <a:lnTo>
                  <a:pt x="916781" y="252413"/>
                </a:lnTo>
                <a:lnTo>
                  <a:pt x="975002" y="301949"/>
                </a:lnTo>
                <a:lnTo>
                  <a:pt x="1021556" y="314325"/>
                </a:lnTo>
                <a:lnTo>
                  <a:pt x="1078706" y="309563"/>
                </a:lnTo>
                <a:lnTo>
                  <a:pt x="1178719" y="271463"/>
                </a:lnTo>
                <a:lnTo>
                  <a:pt x="1169194" y="133350"/>
                </a:lnTo>
                <a:lnTo>
                  <a:pt x="1212056" y="57150"/>
                </a:lnTo>
                <a:lnTo>
                  <a:pt x="1285206" y="35330"/>
                </a:lnTo>
                <a:lnTo>
                  <a:pt x="1402556" y="9525"/>
                </a:lnTo>
                <a:lnTo>
                  <a:pt x="1545431" y="90488"/>
                </a:lnTo>
                <a:lnTo>
                  <a:pt x="1702594" y="133350"/>
                </a:lnTo>
                <a:lnTo>
                  <a:pt x="1707356" y="17621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3" name="Freeform 48">
            <a:extLst>
              <a:ext uri="{FF2B5EF4-FFF2-40B4-BE49-F238E27FC236}">
                <a16:creationId xmlns:a16="http://schemas.microsoft.com/office/drawing/2014/main" id="{2C37D19B-2DA9-49AE-83CA-C18986CE3DF4}"/>
              </a:ext>
            </a:extLst>
          </p:cNvPr>
          <p:cNvSpPr>
            <a:spLocks/>
          </p:cNvSpPr>
          <p:nvPr/>
        </p:nvSpPr>
        <p:spPr bwMode="auto">
          <a:xfrm>
            <a:off x="7685138" y="3215291"/>
            <a:ext cx="401022" cy="397635"/>
          </a:xfrm>
          <a:custGeom>
            <a:avLst/>
            <a:gdLst>
              <a:gd name="T0" fmla="*/ 0 w 2197894"/>
              <a:gd name="T1" fmla="*/ 169 h 2178844"/>
              <a:gd name="T2" fmla="*/ 125 w 2197894"/>
              <a:gd name="T3" fmla="*/ 262 h 2178844"/>
              <a:gd name="T4" fmla="*/ 149 w 2197894"/>
              <a:gd name="T5" fmla="*/ 284 h 2178844"/>
              <a:gd name="T6" fmla="*/ 173 w 2197894"/>
              <a:gd name="T7" fmla="*/ 298 h 2178844"/>
              <a:gd name="T8" fmla="*/ 184 w 2197894"/>
              <a:gd name="T9" fmla="*/ 313 h 2178844"/>
              <a:gd name="T10" fmla="*/ 227 w 2197894"/>
              <a:gd name="T11" fmla="*/ 304 h 2178844"/>
              <a:gd name="T12" fmla="*/ 306 w 2197894"/>
              <a:gd name="T13" fmla="*/ 226 h 2178844"/>
              <a:gd name="T14" fmla="*/ 288 w 2197894"/>
              <a:gd name="T15" fmla="*/ 219 h 2178844"/>
              <a:gd name="T16" fmla="*/ 276 w 2197894"/>
              <a:gd name="T17" fmla="*/ 212 h 2178844"/>
              <a:gd name="T18" fmla="*/ 277 w 2197894"/>
              <a:gd name="T19" fmla="*/ 189 h 2178844"/>
              <a:gd name="T20" fmla="*/ 278 w 2197894"/>
              <a:gd name="T21" fmla="*/ 172 h 2178844"/>
              <a:gd name="T22" fmla="*/ 280 w 2197894"/>
              <a:gd name="T23" fmla="*/ 153 h 2178844"/>
              <a:gd name="T24" fmla="*/ 280 w 2197894"/>
              <a:gd name="T25" fmla="*/ 134 h 2178844"/>
              <a:gd name="T26" fmla="*/ 268 w 2197894"/>
              <a:gd name="T27" fmla="*/ 85 h 2178844"/>
              <a:gd name="T28" fmla="*/ 254 w 2197894"/>
              <a:gd name="T29" fmla="*/ 70 h 2178844"/>
              <a:gd name="T30" fmla="*/ 256 w 2197894"/>
              <a:gd name="T31" fmla="*/ 54 h 2178844"/>
              <a:gd name="T32" fmla="*/ 257 w 2197894"/>
              <a:gd name="T33" fmla="*/ 23 h 2178844"/>
              <a:gd name="T34" fmla="*/ 262 w 2197894"/>
              <a:gd name="T35" fmla="*/ 5 h 2178844"/>
              <a:gd name="T36" fmla="*/ 244 w 2197894"/>
              <a:gd name="T37" fmla="*/ 1 h 2178844"/>
              <a:gd name="T38" fmla="*/ 230 w 2197894"/>
              <a:gd name="T39" fmla="*/ 1 h 2178844"/>
              <a:gd name="T40" fmla="*/ 212 w 2197894"/>
              <a:gd name="T41" fmla="*/ 7 h 2178844"/>
              <a:gd name="T42" fmla="*/ 187 w 2197894"/>
              <a:gd name="T43" fmla="*/ 6 h 2178844"/>
              <a:gd name="T44" fmla="*/ 163 w 2197894"/>
              <a:gd name="T45" fmla="*/ 10 h 2178844"/>
              <a:gd name="T46" fmla="*/ 136 w 2197894"/>
              <a:gd name="T47" fmla="*/ 22 h 2178844"/>
              <a:gd name="T48" fmla="*/ 99 w 2197894"/>
              <a:gd name="T49" fmla="*/ 35 h 2178844"/>
              <a:gd name="T50" fmla="*/ 109 w 2197894"/>
              <a:gd name="T51" fmla="*/ 61 h 2178844"/>
              <a:gd name="T52" fmla="*/ 115 w 2197894"/>
              <a:gd name="T53" fmla="*/ 80 h 2178844"/>
              <a:gd name="T54" fmla="*/ 104 w 2197894"/>
              <a:gd name="T55" fmla="*/ 90 h 2178844"/>
              <a:gd name="T56" fmla="*/ 85 w 2197894"/>
              <a:gd name="T57" fmla="*/ 91 h 2178844"/>
              <a:gd name="T58" fmla="*/ 76 w 2197894"/>
              <a:gd name="T59" fmla="*/ 105 h 2178844"/>
              <a:gd name="T60" fmla="*/ 73 w 2197894"/>
              <a:gd name="T61" fmla="*/ 123 h 2178844"/>
              <a:gd name="T62" fmla="*/ 34 w 2197894"/>
              <a:gd name="T63" fmla="*/ 135 h 2178844"/>
              <a:gd name="T64" fmla="*/ 1 w 2197894"/>
              <a:gd name="T65" fmla="*/ 147 h 21788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97894"/>
              <a:gd name="T100" fmla="*/ 0 h 2178844"/>
              <a:gd name="T101" fmla="*/ 2197894 w 2197894"/>
              <a:gd name="T102" fmla="*/ 2178844 h 21788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97894" h="2178844">
                <a:moveTo>
                  <a:pt x="4763" y="1023937"/>
                </a:moveTo>
                <a:lnTo>
                  <a:pt x="0" y="1173956"/>
                </a:lnTo>
                <a:lnTo>
                  <a:pt x="364332" y="1476375"/>
                </a:lnTo>
                <a:lnTo>
                  <a:pt x="866775" y="1821656"/>
                </a:lnTo>
                <a:lnTo>
                  <a:pt x="991059" y="1899194"/>
                </a:lnTo>
                <a:lnTo>
                  <a:pt x="1038225" y="1971675"/>
                </a:lnTo>
                <a:lnTo>
                  <a:pt x="1128713" y="2031206"/>
                </a:lnTo>
                <a:lnTo>
                  <a:pt x="1202532" y="2069306"/>
                </a:lnTo>
                <a:lnTo>
                  <a:pt x="1259346" y="2069057"/>
                </a:lnTo>
                <a:lnTo>
                  <a:pt x="1281113" y="2174081"/>
                </a:lnTo>
                <a:lnTo>
                  <a:pt x="1381125" y="2178844"/>
                </a:lnTo>
                <a:lnTo>
                  <a:pt x="1578769" y="2107406"/>
                </a:lnTo>
                <a:lnTo>
                  <a:pt x="2197894" y="1674019"/>
                </a:lnTo>
                <a:lnTo>
                  <a:pt x="2128838" y="1565672"/>
                </a:lnTo>
                <a:lnTo>
                  <a:pt x="2053828" y="1568053"/>
                </a:lnTo>
                <a:lnTo>
                  <a:pt x="1999060" y="1522809"/>
                </a:lnTo>
                <a:lnTo>
                  <a:pt x="1986421" y="1459457"/>
                </a:lnTo>
                <a:lnTo>
                  <a:pt x="1916571" y="1468982"/>
                </a:lnTo>
                <a:lnTo>
                  <a:pt x="1881646" y="1424532"/>
                </a:lnTo>
                <a:lnTo>
                  <a:pt x="1924050" y="1312069"/>
                </a:lnTo>
                <a:lnTo>
                  <a:pt x="1881188" y="1240631"/>
                </a:lnTo>
                <a:lnTo>
                  <a:pt x="1933575" y="1193006"/>
                </a:lnTo>
                <a:lnTo>
                  <a:pt x="1900238" y="1116806"/>
                </a:lnTo>
                <a:lnTo>
                  <a:pt x="1945482" y="1062037"/>
                </a:lnTo>
                <a:lnTo>
                  <a:pt x="1916907" y="997744"/>
                </a:lnTo>
                <a:lnTo>
                  <a:pt x="1945482" y="928687"/>
                </a:lnTo>
                <a:lnTo>
                  <a:pt x="1922860" y="817959"/>
                </a:lnTo>
                <a:lnTo>
                  <a:pt x="1863328" y="592931"/>
                </a:lnTo>
                <a:lnTo>
                  <a:pt x="1810941" y="540544"/>
                </a:lnTo>
                <a:lnTo>
                  <a:pt x="1764507" y="485775"/>
                </a:lnTo>
                <a:lnTo>
                  <a:pt x="1751410" y="409575"/>
                </a:lnTo>
                <a:lnTo>
                  <a:pt x="1779985" y="377428"/>
                </a:lnTo>
                <a:lnTo>
                  <a:pt x="1772109" y="338682"/>
                </a:lnTo>
                <a:lnTo>
                  <a:pt x="1787984" y="159294"/>
                </a:lnTo>
                <a:lnTo>
                  <a:pt x="1814971" y="105319"/>
                </a:lnTo>
                <a:lnTo>
                  <a:pt x="1821657" y="33337"/>
                </a:lnTo>
                <a:lnTo>
                  <a:pt x="1745457" y="0"/>
                </a:lnTo>
                <a:lnTo>
                  <a:pt x="1697832" y="4762"/>
                </a:lnTo>
                <a:lnTo>
                  <a:pt x="1650207" y="16669"/>
                </a:lnTo>
                <a:lnTo>
                  <a:pt x="1600200" y="4762"/>
                </a:lnTo>
                <a:lnTo>
                  <a:pt x="1533525" y="35719"/>
                </a:lnTo>
                <a:lnTo>
                  <a:pt x="1471613" y="47625"/>
                </a:lnTo>
                <a:lnTo>
                  <a:pt x="1388269" y="21431"/>
                </a:lnTo>
                <a:lnTo>
                  <a:pt x="1297782" y="40481"/>
                </a:lnTo>
                <a:lnTo>
                  <a:pt x="1214438" y="69056"/>
                </a:lnTo>
                <a:lnTo>
                  <a:pt x="1131094" y="66675"/>
                </a:lnTo>
                <a:lnTo>
                  <a:pt x="1016794" y="109537"/>
                </a:lnTo>
                <a:lnTo>
                  <a:pt x="942975" y="154781"/>
                </a:lnTo>
                <a:lnTo>
                  <a:pt x="833438" y="195262"/>
                </a:lnTo>
                <a:lnTo>
                  <a:pt x="684671" y="240257"/>
                </a:lnTo>
                <a:lnTo>
                  <a:pt x="737059" y="359319"/>
                </a:lnTo>
                <a:lnTo>
                  <a:pt x="757238" y="426244"/>
                </a:lnTo>
                <a:lnTo>
                  <a:pt x="768809" y="479969"/>
                </a:lnTo>
                <a:lnTo>
                  <a:pt x="797384" y="554582"/>
                </a:lnTo>
                <a:lnTo>
                  <a:pt x="792621" y="635544"/>
                </a:lnTo>
                <a:lnTo>
                  <a:pt x="722771" y="621257"/>
                </a:lnTo>
                <a:lnTo>
                  <a:pt x="657225" y="626269"/>
                </a:lnTo>
                <a:lnTo>
                  <a:pt x="592932" y="628650"/>
                </a:lnTo>
                <a:lnTo>
                  <a:pt x="581025" y="702469"/>
                </a:lnTo>
                <a:lnTo>
                  <a:pt x="531019" y="731044"/>
                </a:lnTo>
                <a:lnTo>
                  <a:pt x="540544" y="819150"/>
                </a:lnTo>
                <a:lnTo>
                  <a:pt x="504825" y="854869"/>
                </a:lnTo>
                <a:lnTo>
                  <a:pt x="323850" y="935831"/>
                </a:lnTo>
                <a:lnTo>
                  <a:pt x="235744" y="938212"/>
                </a:lnTo>
                <a:lnTo>
                  <a:pt x="80963" y="988219"/>
                </a:lnTo>
                <a:lnTo>
                  <a:pt x="4763" y="1023937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4" name="Freeform 49">
            <a:extLst>
              <a:ext uri="{FF2B5EF4-FFF2-40B4-BE49-F238E27FC236}">
                <a16:creationId xmlns:a16="http://schemas.microsoft.com/office/drawing/2014/main" id="{E4ADEB7C-5413-4557-945B-C27A5C088CF1}"/>
              </a:ext>
            </a:extLst>
          </p:cNvPr>
          <p:cNvSpPr>
            <a:spLocks/>
          </p:cNvSpPr>
          <p:nvPr/>
        </p:nvSpPr>
        <p:spPr bwMode="auto">
          <a:xfrm>
            <a:off x="7610372" y="3249277"/>
            <a:ext cx="219203" cy="181825"/>
          </a:xfrm>
          <a:custGeom>
            <a:avLst/>
            <a:gdLst>
              <a:gd name="T0" fmla="*/ 0 w 1198563"/>
              <a:gd name="T1" fmla="*/ 145 h 992187"/>
              <a:gd name="T2" fmla="*/ 59 w 1198563"/>
              <a:gd name="T3" fmla="*/ 146 h 992187"/>
              <a:gd name="T4" fmla="*/ 59 w 1198563"/>
              <a:gd name="T5" fmla="*/ 124 h 992187"/>
              <a:gd name="T6" fmla="*/ 71 w 1198563"/>
              <a:gd name="T7" fmla="*/ 118 h 992187"/>
              <a:gd name="T8" fmla="*/ 92 w 1198563"/>
              <a:gd name="T9" fmla="*/ 112 h 992187"/>
              <a:gd name="T10" fmla="*/ 107 w 1198563"/>
              <a:gd name="T11" fmla="*/ 111 h 992187"/>
              <a:gd name="T12" fmla="*/ 121 w 1198563"/>
              <a:gd name="T13" fmla="*/ 104 h 992187"/>
              <a:gd name="T14" fmla="*/ 133 w 1198563"/>
              <a:gd name="T15" fmla="*/ 99 h 992187"/>
              <a:gd name="T16" fmla="*/ 137 w 1198563"/>
              <a:gd name="T17" fmla="*/ 93 h 992187"/>
              <a:gd name="T18" fmla="*/ 136 w 1198563"/>
              <a:gd name="T19" fmla="*/ 81 h 992187"/>
              <a:gd name="T20" fmla="*/ 143 w 1198563"/>
              <a:gd name="T21" fmla="*/ 76 h 992187"/>
              <a:gd name="T22" fmla="*/ 145 w 1198563"/>
              <a:gd name="T23" fmla="*/ 65 h 992187"/>
              <a:gd name="T24" fmla="*/ 155 w 1198563"/>
              <a:gd name="T25" fmla="*/ 65 h 992187"/>
              <a:gd name="T26" fmla="*/ 163 w 1198563"/>
              <a:gd name="T27" fmla="*/ 65 h 992187"/>
              <a:gd name="T28" fmla="*/ 174 w 1198563"/>
              <a:gd name="T29" fmla="*/ 67 h 992187"/>
              <a:gd name="T30" fmla="*/ 174 w 1198563"/>
              <a:gd name="T31" fmla="*/ 55 h 992187"/>
              <a:gd name="T32" fmla="*/ 170 w 1198563"/>
              <a:gd name="T33" fmla="*/ 43 h 992187"/>
              <a:gd name="T34" fmla="*/ 169 w 1198563"/>
              <a:gd name="T35" fmla="*/ 35 h 992187"/>
              <a:gd name="T36" fmla="*/ 166 w 1198563"/>
              <a:gd name="T37" fmla="*/ 26 h 992187"/>
              <a:gd name="T38" fmla="*/ 162 w 1198563"/>
              <a:gd name="T39" fmla="*/ 17 h 992187"/>
              <a:gd name="T40" fmla="*/ 157 w 1198563"/>
              <a:gd name="T41" fmla="*/ 8 h 992187"/>
              <a:gd name="T42" fmla="*/ 148 w 1198563"/>
              <a:gd name="T43" fmla="*/ 9 h 992187"/>
              <a:gd name="T44" fmla="*/ 142 w 1198563"/>
              <a:gd name="T45" fmla="*/ 7 h 992187"/>
              <a:gd name="T46" fmla="*/ 134 w 1198563"/>
              <a:gd name="T47" fmla="*/ 5 h 992187"/>
              <a:gd name="T48" fmla="*/ 124 w 1198563"/>
              <a:gd name="T49" fmla="*/ 9 h 992187"/>
              <a:gd name="T50" fmla="*/ 113 w 1198563"/>
              <a:gd name="T51" fmla="*/ 6 h 992187"/>
              <a:gd name="T52" fmla="*/ 110 w 1198563"/>
              <a:gd name="T53" fmla="*/ 0 h 992187"/>
              <a:gd name="T54" fmla="*/ 103 w 1198563"/>
              <a:gd name="T55" fmla="*/ 1 h 992187"/>
              <a:gd name="T56" fmla="*/ 101 w 1198563"/>
              <a:gd name="T57" fmla="*/ 6 h 992187"/>
              <a:gd name="T58" fmla="*/ 99 w 1198563"/>
              <a:gd name="T59" fmla="*/ 15 h 992187"/>
              <a:gd name="T60" fmla="*/ 96 w 1198563"/>
              <a:gd name="T61" fmla="*/ 25 h 992187"/>
              <a:gd name="T62" fmla="*/ 88 w 1198563"/>
              <a:gd name="T63" fmla="*/ 30 h 992187"/>
              <a:gd name="T64" fmla="*/ 81 w 1198563"/>
              <a:gd name="T65" fmla="*/ 38 h 992187"/>
              <a:gd name="T66" fmla="*/ 71 w 1198563"/>
              <a:gd name="T67" fmla="*/ 41 h 992187"/>
              <a:gd name="T68" fmla="*/ 56 w 1198563"/>
              <a:gd name="T69" fmla="*/ 55 h 992187"/>
              <a:gd name="T70" fmla="*/ 47 w 1198563"/>
              <a:gd name="T71" fmla="*/ 69 h 992187"/>
              <a:gd name="T72" fmla="*/ 41 w 1198563"/>
              <a:gd name="T73" fmla="*/ 83 h 992187"/>
              <a:gd name="T74" fmla="*/ 45 w 1198563"/>
              <a:gd name="T75" fmla="*/ 94 h 992187"/>
              <a:gd name="T76" fmla="*/ 47 w 1198563"/>
              <a:gd name="T77" fmla="*/ 103 h 992187"/>
              <a:gd name="T78" fmla="*/ 36 w 1198563"/>
              <a:gd name="T79" fmla="*/ 110 h 992187"/>
              <a:gd name="T80" fmla="*/ 27 w 1198563"/>
              <a:gd name="T81" fmla="*/ 115 h 992187"/>
              <a:gd name="T82" fmla="*/ 20 w 1198563"/>
              <a:gd name="T83" fmla="*/ 129 h 992187"/>
              <a:gd name="T84" fmla="*/ 10 w 1198563"/>
              <a:gd name="T85" fmla="*/ 137 h 992187"/>
              <a:gd name="T86" fmla="*/ 0 w 1198563"/>
              <a:gd name="T87" fmla="*/ 145 h 9921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98563"/>
              <a:gd name="T133" fmla="*/ 0 h 992187"/>
              <a:gd name="T134" fmla="*/ 1198563 w 1198563"/>
              <a:gd name="T135" fmla="*/ 992187 h 99218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98563" h="992187">
                <a:moveTo>
                  <a:pt x="0" y="987425"/>
                </a:moveTo>
                <a:lnTo>
                  <a:pt x="403225" y="992187"/>
                </a:lnTo>
                <a:lnTo>
                  <a:pt x="405942" y="843212"/>
                </a:lnTo>
                <a:lnTo>
                  <a:pt x="486904" y="802730"/>
                </a:lnTo>
                <a:lnTo>
                  <a:pt x="631825" y="758825"/>
                </a:lnTo>
                <a:lnTo>
                  <a:pt x="731838" y="752475"/>
                </a:lnTo>
                <a:lnTo>
                  <a:pt x="833438" y="706437"/>
                </a:lnTo>
                <a:lnTo>
                  <a:pt x="912813" y="671512"/>
                </a:lnTo>
                <a:lnTo>
                  <a:pt x="941723" y="633662"/>
                </a:lnTo>
                <a:lnTo>
                  <a:pt x="935038" y="549275"/>
                </a:lnTo>
                <a:lnTo>
                  <a:pt x="979488" y="517525"/>
                </a:lnTo>
                <a:lnTo>
                  <a:pt x="995363" y="444500"/>
                </a:lnTo>
                <a:lnTo>
                  <a:pt x="1063625" y="441325"/>
                </a:lnTo>
                <a:lnTo>
                  <a:pt x="1119188" y="439737"/>
                </a:lnTo>
                <a:lnTo>
                  <a:pt x="1193800" y="452437"/>
                </a:lnTo>
                <a:lnTo>
                  <a:pt x="1198563" y="373062"/>
                </a:lnTo>
                <a:lnTo>
                  <a:pt x="1166813" y="290512"/>
                </a:lnTo>
                <a:lnTo>
                  <a:pt x="1160463" y="238125"/>
                </a:lnTo>
                <a:lnTo>
                  <a:pt x="1138238" y="173037"/>
                </a:lnTo>
                <a:lnTo>
                  <a:pt x="1109663" y="114300"/>
                </a:lnTo>
                <a:lnTo>
                  <a:pt x="1081088" y="50800"/>
                </a:lnTo>
                <a:lnTo>
                  <a:pt x="1019175" y="63500"/>
                </a:lnTo>
                <a:lnTo>
                  <a:pt x="976313" y="44450"/>
                </a:lnTo>
                <a:lnTo>
                  <a:pt x="922338" y="33337"/>
                </a:lnTo>
                <a:lnTo>
                  <a:pt x="850900" y="63500"/>
                </a:lnTo>
                <a:lnTo>
                  <a:pt x="779463" y="39687"/>
                </a:lnTo>
                <a:lnTo>
                  <a:pt x="755650" y="0"/>
                </a:lnTo>
                <a:lnTo>
                  <a:pt x="709613" y="4762"/>
                </a:lnTo>
                <a:lnTo>
                  <a:pt x="693738" y="42862"/>
                </a:lnTo>
                <a:lnTo>
                  <a:pt x="679450" y="104775"/>
                </a:lnTo>
                <a:lnTo>
                  <a:pt x="655638" y="171450"/>
                </a:lnTo>
                <a:lnTo>
                  <a:pt x="603250" y="206375"/>
                </a:lnTo>
                <a:lnTo>
                  <a:pt x="555625" y="258762"/>
                </a:lnTo>
                <a:lnTo>
                  <a:pt x="485775" y="276225"/>
                </a:lnTo>
                <a:lnTo>
                  <a:pt x="385763" y="373062"/>
                </a:lnTo>
                <a:lnTo>
                  <a:pt x="322263" y="466725"/>
                </a:lnTo>
                <a:lnTo>
                  <a:pt x="279400" y="566737"/>
                </a:lnTo>
                <a:lnTo>
                  <a:pt x="309563" y="639762"/>
                </a:lnTo>
                <a:lnTo>
                  <a:pt x="322263" y="703262"/>
                </a:lnTo>
                <a:lnTo>
                  <a:pt x="247650" y="746125"/>
                </a:lnTo>
                <a:lnTo>
                  <a:pt x="182563" y="784225"/>
                </a:lnTo>
                <a:lnTo>
                  <a:pt x="136525" y="876300"/>
                </a:lnTo>
                <a:lnTo>
                  <a:pt x="69850" y="930275"/>
                </a:lnTo>
                <a:lnTo>
                  <a:pt x="0" y="98742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5" name="Freeform 50">
            <a:extLst>
              <a:ext uri="{FF2B5EF4-FFF2-40B4-BE49-F238E27FC236}">
                <a16:creationId xmlns:a16="http://schemas.microsoft.com/office/drawing/2014/main" id="{D378FB6A-6DF4-4888-ACBA-2A45E39DF0B4}"/>
              </a:ext>
            </a:extLst>
          </p:cNvPr>
          <p:cNvSpPr>
            <a:spLocks/>
          </p:cNvSpPr>
          <p:nvPr/>
        </p:nvSpPr>
        <p:spPr bwMode="auto">
          <a:xfrm>
            <a:off x="7858461" y="3521164"/>
            <a:ext cx="307563" cy="239599"/>
          </a:xfrm>
          <a:custGeom>
            <a:avLst/>
            <a:gdLst>
              <a:gd name="T0" fmla="*/ 223 w 1688307"/>
              <a:gd name="T1" fmla="*/ 11 h 1307417"/>
              <a:gd name="T2" fmla="*/ 227 w 1688307"/>
              <a:gd name="T3" fmla="*/ 43 h 1307417"/>
              <a:gd name="T4" fmla="*/ 235 w 1688307"/>
              <a:gd name="T5" fmla="*/ 51 h 1307417"/>
              <a:gd name="T6" fmla="*/ 241 w 1688307"/>
              <a:gd name="T7" fmla="*/ 61 h 1307417"/>
              <a:gd name="T8" fmla="*/ 238 w 1688307"/>
              <a:gd name="T9" fmla="*/ 67 h 1307417"/>
              <a:gd name="T10" fmla="*/ 235 w 1688307"/>
              <a:gd name="T11" fmla="*/ 92 h 1307417"/>
              <a:gd name="T12" fmla="*/ 236 w 1688307"/>
              <a:gd name="T13" fmla="*/ 109 h 1307417"/>
              <a:gd name="T14" fmla="*/ 220 w 1688307"/>
              <a:gd name="T15" fmla="*/ 129 h 1307417"/>
              <a:gd name="T16" fmla="*/ 207 w 1688307"/>
              <a:gd name="T17" fmla="*/ 142 h 1307417"/>
              <a:gd name="T18" fmla="*/ 200 w 1688307"/>
              <a:gd name="T19" fmla="*/ 153 h 1307417"/>
              <a:gd name="T20" fmla="*/ 204 w 1688307"/>
              <a:gd name="T21" fmla="*/ 164 h 1307417"/>
              <a:gd name="T22" fmla="*/ 195 w 1688307"/>
              <a:gd name="T23" fmla="*/ 167 h 1307417"/>
              <a:gd name="T24" fmla="*/ 187 w 1688307"/>
              <a:gd name="T25" fmla="*/ 169 h 1307417"/>
              <a:gd name="T26" fmla="*/ 178 w 1688307"/>
              <a:gd name="T27" fmla="*/ 170 h 1307417"/>
              <a:gd name="T28" fmla="*/ 168 w 1688307"/>
              <a:gd name="T29" fmla="*/ 166 h 1307417"/>
              <a:gd name="T30" fmla="*/ 158 w 1688307"/>
              <a:gd name="T31" fmla="*/ 167 h 1307417"/>
              <a:gd name="T32" fmla="*/ 139 w 1688307"/>
              <a:gd name="T33" fmla="*/ 174 h 1307417"/>
              <a:gd name="T34" fmla="*/ 129 w 1688307"/>
              <a:gd name="T35" fmla="*/ 173 h 1307417"/>
              <a:gd name="T36" fmla="*/ 122 w 1688307"/>
              <a:gd name="T37" fmla="*/ 169 h 1307417"/>
              <a:gd name="T38" fmla="*/ 109 w 1688307"/>
              <a:gd name="T39" fmla="*/ 169 h 1307417"/>
              <a:gd name="T40" fmla="*/ 100 w 1688307"/>
              <a:gd name="T41" fmla="*/ 171 h 1307417"/>
              <a:gd name="T42" fmla="*/ 92 w 1688307"/>
              <a:gd name="T43" fmla="*/ 167 h 1307417"/>
              <a:gd name="T44" fmla="*/ 81 w 1688307"/>
              <a:gd name="T45" fmla="*/ 161 h 1307417"/>
              <a:gd name="T46" fmla="*/ 71 w 1688307"/>
              <a:gd name="T47" fmla="*/ 162 h 1307417"/>
              <a:gd name="T48" fmla="*/ 64 w 1688307"/>
              <a:gd name="T49" fmla="*/ 165 h 1307417"/>
              <a:gd name="T50" fmla="*/ 62 w 1688307"/>
              <a:gd name="T51" fmla="*/ 174 h 1307417"/>
              <a:gd name="T52" fmla="*/ 56 w 1688307"/>
              <a:gd name="T53" fmla="*/ 183 h 1307417"/>
              <a:gd name="T54" fmla="*/ 54 w 1688307"/>
              <a:gd name="T55" fmla="*/ 191 h 1307417"/>
              <a:gd name="T56" fmla="*/ 41 w 1688307"/>
              <a:gd name="T57" fmla="*/ 192 h 1307417"/>
              <a:gd name="T58" fmla="*/ 38 w 1688307"/>
              <a:gd name="T59" fmla="*/ 183 h 1307417"/>
              <a:gd name="T60" fmla="*/ 19 w 1688307"/>
              <a:gd name="T61" fmla="*/ 177 h 1307417"/>
              <a:gd name="T62" fmla="*/ 12 w 1688307"/>
              <a:gd name="T63" fmla="*/ 167 h 1307417"/>
              <a:gd name="T64" fmla="*/ 4 w 1688307"/>
              <a:gd name="T65" fmla="*/ 158 h 1307417"/>
              <a:gd name="T66" fmla="*/ 0 w 1688307"/>
              <a:gd name="T67" fmla="*/ 142 h 1307417"/>
              <a:gd name="T68" fmla="*/ 20 w 1688307"/>
              <a:gd name="T69" fmla="*/ 135 h 1307417"/>
              <a:gd name="T70" fmla="*/ 42 w 1688307"/>
              <a:gd name="T71" fmla="*/ 133 h 1307417"/>
              <a:gd name="T72" fmla="*/ 59 w 1688307"/>
              <a:gd name="T73" fmla="*/ 125 h 1307417"/>
              <a:gd name="T74" fmla="*/ 61 w 1688307"/>
              <a:gd name="T75" fmla="*/ 75 h 1307417"/>
              <a:gd name="T76" fmla="*/ 89 w 1688307"/>
              <a:gd name="T77" fmla="*/ 64 h 1307417"/>
              <a:gd name="T78" fmla="*/ 178 w 1688307"/>
              <a:gd name="T79" fmla="*/ 0 h 1307417"/>
              <a:gd name="T80" fmla="*/ 193 w 1688307"/>
              <a:gd name="T81" fmla="*/ 2 h 1307417"/>
              <a:gd name="T82" fmla="*/ 203 w 1688307"/>
              <a:gd name="T83" fmla="*/ 11 h 1307417"/>
              <a:gd name="T84" fmla="*/ 223 w 1688307"/>
              <a:gd name="T85" fmla="*/ 11 h 130741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88307"/>
              <a:gd name="T130" fmla="*/ 0 h 1307417"/>
              <a:gd name="T131" fmla="*/ 1688307 w 1688307"/>
              <a:gd name="T132" fmla="*/ 1307417 h 130741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88307" h="1307417">
                <a:moveTo>
                  <a:pt x="1562100" y="73818"/>
                </a:moveTo>
                <a:lnTo>
                  <a:pt x="1585913" y="290512"/>
                </a:lnTo>
                <a:lnTo>
                  <a:pt x="1647825" y="345281"/>
                </a:lnTo>
                <a:lnTo>
                  <a:pt x="1688307" y="411956"/>
                </a:lnTo>
                <a:lnTo>
                  <a:pt x="1663839" y="458488"/>
                </a:lnTo>
                <a:lnTo>
                  <a:pt x="1646655" y="624876"/>
                </a:lnTo>
                <a:lnTo>
                  <a:pt x="1652588" y="740568"/>
                </a:lnTo>
                <a:lnTo>
                  <a:pt x="1540669" y="878681"/>
                </a:lnTo>
                <a:lnTo>
                  <a:pt x="1452563" y="966787"/>
                </a:lnTo>
                <a:lnTo>
                  <a:pt x="1402557" y="1038225"/>
                </a:lnTo>
                <a:lnTo>
                  <a:pt x="1431024" y="1112984"/>
                </a:lnTo>
                <a:lnTo>
                  <a:pt x="1364457" y="1138237"/>
                </a:lnTo>
                <a:lnTo>
                  <a:pt x="1309688" y="1152525"/>
                </a:lnTo>
                <a:lnTo>
                  <a:pt x="1243013" y="1154906"/>
                </a:lnTo>
                <a:lnTo>
                  <a:pt x="1178719" y="1131093"/>
                </a:lnTo>
                <a:lnTo>
                  <a:pt x="1104900" y="1135856"/>
                </a:lnTo>
                <a:lnTo>
                  <a:pt x="973932" y="1181100"/>
                </a:lnTo>
                <a:lnTo>
                  <a:pt x="904875" y="1173956"/>
                </a:lnTo>
                <a:lnTo>
                  <a:pt x="852488" y="1150143"/>
                </a:lnTo>
                <a:lnTo>
                  <a:pt x="766763" y="1150143"/>
                </a:lnTo>
                <a:lnTo>
                  <a:pt x="702469" y="1162050"/>
                </a:lnTo>
                <a:lnTo>
                  <a:pt x="642938" y="1138237"/>
                </a:lnTo>
                <a:lnTo>
                  <a:pt x="564357" y="1095375"/>
                </a:lnTo>
                <a:lnTo>
                  <a:pt x="497682" y="1104900"/>
                </a:lnTo>
                <a:lnTo>
                  <a:pt x="445294" y="1119187"/>
                </a:lnTo>
                <a:lnTo>
                  <a:pt x="435595" y="1184849"/>
                </a:lnTo>
                <a:lnTo>
                  <a:pt x="390525" y="1240631"/>
                </a:lnTo>
                <a:lnTo>
                  <a:pt x="381571" y="1300445"/>
                </a:lnTo>
                <a:lnTo>
                  <a:pt x="287412" y="1307417"/>
                </a:lnTo>
                <a:lnTo>
                  <a:pt x="269082" y="1240631"/>
                </a:lnTo>
                <a:lnTo>
                  <a:pt x="132889" y="1204377"/>
                </a:lnTo>
                <a:lnTo>
                  <a:pt x="83344" y="1133475"/>
                </a:lnTo>
                <a:lnTo>
                  <a:pt x="28933" y="1073519"/>
                </a:lnTo>
                <a:lnTo>
                  <a:pt x="0" y="962025"/>
                </a:lnTo>
                <a:lnTo>
                  <a:pt x="140494" y="916781"/>
                </a:lnTo>
                <a:lnTo>
                  <a:pt x="290513" y="902493"/>
                </a:lnTo>
                <a:lnTo>
                  <a:pt x="411957" y="847725"/>
                </a:lnTo>
                <a:lnTo>
                  <a:pt x="426244" y="507206"/>
                </a:lnTo>
                <a:lnTo>
                  <a:pt x="623888" y="433387"/>
                </a:lnTo>
                <a:lnTo>
                  <a:pt x="1245394" y="0"/>
                </a:lnTo>
                <a:lnTo>
                  <a:pt x="1352550" y="16668"/>
                </a:lnTo>
                <a:lnTo>
                  <a:pt x="1423988" y="76200"/>
                </a:lnTo>
                <a:lnTo>
                  <a:pt x="1562100" y="7381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6" name="Freeform 52">
            <a:extLst>
              <a:ext uri="{FF2B5EF4-FFF2-40B4-BE49-F238E27FC236}">
                <a16:creationId xmlns:a16="http://schemas.microsoft.com/office/drawing/2014/main" id="{E72FF36D-5589-41A4-A2DD-E1D5DA52F1C6}"/>
              </a:ext>
            </a:extLst>
          </p:cNvPr>
          <p:cNvSpPr>
            <a:spLocks/>
          </p:cNvSpPr>
          <p:nvPr/>
        </p:nvSpPr>
        <p:spPr bwMode="auto">
          <a:xfrm>
            <a:off x="8329153" y="3342738"/>
            <a:ext cx="232795" cy="212411"/>
          </a:xfrm>
          <a:custGeom>
            <a:avLst/>
            <a:gdLst>
              <a:gd name="T0" fmla="*/ 166 w 1279177"/>
              <a:gd name="T1" fmla="*/ 144 h 1160821"/>
              <a:gd name="T2" fmla="*/ 163 w 1279177"/>
              <a:gd name="T3" fmla="*/ 156 h 1160821"/>
              <a:gd name="T4" fmla="*/ 172 w 1279177"/>
              <a:gd name="T5" fmla="*/ 155 h 1160821"/>
              <a:gd name="T6" fmla="*/ 182 w 1279177"/>
              <a:gd name="T7" fmla="*/ 167 h 1160821"/>
              <a:gd name="T8" fmla="*/ 162 w 1279177"/>
              <a:gd name="T9" fmla="*/ 168 h 1160821"/>
              <a:gd name="T10" fmla="*/ 139 w 1279177"/>
              <a:gd name="T11" fmla="*/ 168 h 1160821"/>
              <a:gd name="T12" fmla="*/ 3 w 1279177"/>
              <a:gd name="T13" fmla="*/ 169 h 1160821"/>
              <a:gd name="T14" fmla="*/ 0 w 1279177"/>
              <a:gd name="T15" fmla="*/ 36 h 1160821"/>
              <a:gd name="T16" fmla="*/ 0 w 1279177"/>
              <a:gd name="T17" fmla="*/ 15 h 1160821"/>
              <a:gd name="T18" fmla="*/ 5 w 1279177"/>
              <a:gd name="T19" fmla="*/ 8 h 1160821"/>
              <a:gd name="T20" fmla="*/ 8 w 1279177"/>
              <a:gd name="T21" fmla="*/ 2 h 1160821"/>
              <a:gd name="T22" fmla="*/ 14 w 1279177"/>
              <a:gd name="T23" fmla="*/ 0 h 1160821"/>
              <a:gd name="T24" fmla="*/ 24 w 1279177"/>
              <a:gd name="T25" fmla="*/ 4 h 1160821"/>
              <a:gd name="T26" fmla="*/ 38 w 1279177"/>
              <a:gd name="T27" fmla="*/ 9 h 1160821"/>
              <a:gd name="T28" fmla="*/ 45 w 1279177"/>
              <a:gd name="T29" fmla="*/ 7 h 1160821"/>
              <a:gd name="T30" fmla="*/ 57 w 1279177"/>
              <a:gd name="T31" fmla="*/ 11 h 1160821"/>
              <a:gd name="T32" fmla="*/ 69 w 1279177"/>
              <a:gd name="T33" fmla="*/ 13 h 1160821"/>
              <a:gd name="T34" fmla="*/ 77 w 1279177"/>
              <a:gd name="T35" fmla="*/ 9 h 1160821"/>
              <a:gd name="T36" fmla="*/ 84 w 1279177"/>
              <a:gd name="T37" fmla="*/ 2 h 1160821"/>
              <a:gd name="T38" fmla="*/ 92 w 1279177"/>
              <a:gd name="T39" fmla="*/ 2 h 1160821"/>
              <a:gd name="T40" fmla="*/ 100 w 1279177"/>
              <a:gd name="T41" fmla="*/ 6 h 1160821"/>
              <a:gd name="T42" fmla="*/ 113 w 1279177"/>
              <a:gd name="T43" fmla="*/ 4 h 1160821"/>
              <a:gd name="T44" fmla="*/ 124 w 1279177"/>
              <a:gd name="T45" fmla="*/ 6 h 1160821"/>
              <a:gd name="T46" fmla="*/ 132 w 1279177"/>
              <a:gd name="T47" fmla="*/ 6 h 1160821"/>
              <a:gd name="T48" fmla="*/ 145 w 1279177"/>
              <a:gd name="T49" fmla="*/ 4 h 1160821"/>
              <a:gd name="T50" fmla="*/ 159 w 1279177"/>
              <a:gd name="T51" fmla="*/ 33 h 1160821"/>
              <a:gd name="T52" fmla="*/ 159 w 1279177"/>
              <a:gd name="T53" fmla="*/ 39 h 1160821"/>
              <a:gd name="T54" fmla="*/ 151 w 1279177"/>
              <a:gd name="T55" fmla="*/ 51 h 1160821"/>
              <a:gd name="T56" fmla="*/ 148 w 1279177"/>
              <a:gd name="T57" fmla="*/ 60 h 1160821"/>
              <a:gd name="T58" fmla="*/ 140 w 1279177"/>
              <a:gd name="T59" fmla="*/ 62 h 1160821"/>
              <a:gd name="T60" fmla="*/ 135 w 1279177"/>
              <a:gd name="T61" fmla="*/ 58 h 1160821"/>
              <a:gd name="T62" fmla="*/ 130 w 1279177"/>
              <a:gd name="T63" fmla="*/ 56 h 1160821"/>
              <a:gd name="T64" fmla="*/ 123 w 1279177"/>
              <a:gd name="T65" fmla="*/ 52 h 1160821"/>
              <a:gd name="T66" fmla="*/ 118 w 1279177"/>
              <a:gd name="T67" fmla="*/ 44 h 1160821"/>
              <a:gd name="T68" fmla="*/ 115 w 1279177"/>
              <a:gd name="T69" fmla="*/ 37 h 1160821"/>
              <a:gd name="T70" fmla="*/ 105 w 1279177"/>
              <a:gd name="T71" fmla="*/ 25 h 1160821"/>
              <a:gd name="T72" fmla="*/ 101 w 1279177"/>
              <a:gd name="T73" fmla="*/ 25 h 1160821"/>
              <a:gd name="T74" fmla="*/ 101 w 1279177"/>
              <a:gd name="T75" fmla="*/ 29 h 1160821"/>
              <a:gd name="T76" fmla="*/ 107 w 1279177"/>
              <a:gd name="T77" fmla="*/ 39 h 1160821"/>
              <a:gd name="T78" fmla="*/ 116 w 1279177"/>
              <a:gd name="T79" fmla="*/ 52 h 1160821"/>
              <a:gd name="T80" fmla="*/ 132 w 1279177"/>
              <a:gd name="T81" fmla="*/ 66 h 1160821"/>
              <a:gd name="T82" fmla="*/ 139 w 1279177"/>
              <a:gd name="T83" fmla="*/ 78 h 1160821"/>
              <a:gd name="T84" fmla="*/ 145 w 1279177"/>
              <a:gd name="T85" fmla="*/ 92 h 1160821"/>
              <a:gd name="T86" fmla="*/ 151 w 1279177"/>
              <a:gd name="T87" fmla="*/ 102 h 1160821"/>
              <a:gd name="T88" fmla="*/ 151 w 1279177"/>
              <a:gd name="T89" fmla="*/ 110 h 1160821"/>
              <a:gd name="T90" fmla="*/ 156 w 1279177"/>
              <a:gd name="T91" fmla="*/ 117 h 1160821"/>
              <a:gd name="T92" fmla="*/ 162 w 1279177"/>
              <a:gd name="T93" fmla="*/ 125 h 1160821"/>
              <a:gd name="T94" fmla="*/ 166 w 1279177"/>
              <a:gd name="T95" fmla="*/ 134 h 1160821"/>
              <a:gd name="T96" fmla="*/ 166 w 1279177"/>
              <a:gd name="T97" fmla="*/ 144 h 11608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279177"/>
              <a:gd name="T148" fmla="*/ 0 h 1160821"/>
              <a:gd name="T149" fmla="*/ 1279177 w 1279177"/>
              <a:gd name="T150" fmla="*/ 1160821 h 116082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279177" h="1160821">
                <a:moveTo>
                  <a:pt x="1169640" y="984609"/>
                </a:moveTo>
                <a:lnTo>
                  <a:pt x="1150590" y="1067952"/>
                </a:lnTo>
                <a:lnTo>
                  <a:pt x="1207740" y="1060809"/>
                </a:lnTo>
                <a:lnTo>
                  <a:pt x="1279177" y="1144152"/>
                </a:lnTo>
                <a:lnTo>
                  <a:pt x="1141065" y="1153677"/>
                </a:lnTo>
                <a:lnTo>
                  <a:pt x="979140" y="1148915"/>
                </a:lnTo>
                <a:lnTo>
                  <a:pt x="24259" y="1160821"/>
                </a:lnTo>
                <a:lnTo>
                  <a:pt x="2647" y="247857"/>
                </a:lnTo>
                <a:lnTo>
                  <a:pt x="0" y="102001"/>
                </a:lnTo>
                <a:lnTo>
                  <a:pt x="36165" y="51159"/>
                </a:lnTo>
                <a:lnTo>
                  <a:pt x="57091" y="14829"/>
                </a:lnTo>
                <a:lnTo>
                  <a:pt x="99290" y="0"/>
                </a:lnTo>
                <a:lnTo>
                  <a:pt x="171301" y="26819"/>
                </a:lnTo>
                <a:lnTo>
                  <a:pt x="268061" y="62564"/>
                </a:lnTo>
                <a:lnTo>
                  <a:pt x="319240" y="49916"/>
                </a:lnTo>
                <a:lnTo>
                  <a:pt x="404025" y="72403"/>
                </a:lnTo>
                <a:lnTo>
                  <a:pt x="486221" y="89259"/>
                </a:lnTo>
                <a:lnTo>
                  <a:pt x="543371" y="60684"/>
                </a:lnTo>
                <a:lnTo>
                  <a:pt x="593377" y="15440"/>
                </a:lnTo>
                <a:lnTo>
                  <a:pt x="644954" y="15880"/>
                </a:lnTo>
                <a:lnTo>
                  <a:pt x="707415" y="39942"/>
                </a:lnTo>
                <a:lnTo>
                  <a:pt x="792679" y="27262"/>
                </a:lnTo>
                <a:lnTo>
                  <a:pt x="869602" y="41634"/>
                </a:lnTo>
                <a:lnTo>
                  <a:pt x="926752" y="44015"/>
                </a:lnTo>
                <a:lnTo>
                  <a:pt x="1019621" y="27346"/>
                </a:lnTo>
                <a:lnTo>
                  <a:pt x="1117252" y="224990"/>
                </a:lnTo>
                <a:lnTo>
                  <a:pt x="1122015" y="270234"/>
                </a:lnTo>
                <a:lnTo>
                  <a:pt x="1060102" y="348815"/>
                </a:lnTo>
                <a:lnTo>
                  <a:pt x="1041052" y="413109"/>
                </a:lnTo>
                <a:lnTo>
                  <a:pt x="986284" y="425015"/>
                </a:lnTo>
                <a:lnTo>
                  <a:pt x="950565" y="398821"/>
                </a:lnTo>
                <a:lnTo>
                  <a:pt x="916460" y="381864"/>
                </a:lnTo>
                <a:lnTo>
                  <a:pt x="865707" y="356417"/>
                </a:lnTo>
                <a:lnTo>
                  <a:pt x="829121" y="298809"/>
                </a:lnTo>
                <a:lnTo>
                  <a:pt x="812940" y="250730"/>
                </a:lnTo>
                <a:lnTo>
                  <a:pt x="735524" y="172445"/>
                </a:lnTo>
                <a:lnTo>
                  <a:pt x="709829" y="172911"/>
                </a:lnTo>
                <a:lnTo>
                  <a:pt x="710318" y="199857"/>
                </a:lnTo>
                <a:lnTo>
                  <a:pt x="750137" y="269449"/>
                </a:lnTo>
                <a:lnTo>
                  <a:pt x="818742" y="354926"/>
                </a:lnTo>
                <a:lnTo>
                  <a:pt x="929134" y="451209"/>
                </a:lnTo>
                <a:lnTo>
                  <a:pt x="981521" y="532171"/>
                </a:lnTo>
                <a:lnTo>
                  <a:pt x="1022002" y="632184"/>
                </a:lnTo>
                <a:lnTo>
                  <a:pt x="1060102" y="696477"/>
                </a:lnTo>
                <a:lnTo>
                  <a:pt x="1062946" y="755978"/>
                </a:lnTo>
                <a:lnTo>
                  <a:pt x="1100584" y="801252"/>
                </a:lnTo>
                <a:lnTo>
                  <a:pt x="1141065" y="858402"/>
                </a:lnTo>
                <a:lnTo>
                  <a:pt x="1169640" y="915552"/>
                </a:lnTo>
                <a:lnTo>
                  <a:pt x="1169640" y="984609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7" name="Freeform 53">
            <a:extLst>
              <a:ext uri="{FF2B5EF4-FFF2-40B4-BE49-F238E27FC236}">
                <a16:creationId xmlns:a16="http://schemas.microsoft.com/office/drawing/2014/main" id="{72C4F52B-B0EA-42E1-8ACF-B0B2FE12BA6E}"/>
              </a:ext>
            </a:extLst>
          </p:cNvPr>
          <p:cNvSpPr>
            <a:spLocks/>
          </p:cNvSpPr>
          <p:nvPr/>
        </p:nvSpPr>
        <p:spPr bwMode="auto">
          <a:xfrm>
            <a:off x="8115048" y="3521164"/>
            <a:ext cx="202209" cy="322866"/>
          </a:xfrm>
          <a:custGeom>
            <a:avLst/>
            <a:gdLst>
              <a:gd name="T0" fmla="*/ 3 w 1104900"/>
              <a:gd name="T1" fmla="*/ 160 h 1769269"/>
              <a:gd name="T2" fmla="*/ 14 w 1104900"/>
              <a:gd name="T3" fmla="*/ 167 h 1769269"/>
              <a:gd name="T4" fmla="*/ 25 w 1104900"/>
              <a:gd name="T5" fmla="*/ 178 h 1769269"/>
              <a:gd name="T6" fmla="*/ 26 w 1104900"/>
              <a:gd name="T7" fmla="*/ 184 h 1769269"/>
              <a:gd name="T8" fmla="*/ 31 w 1104900"/>
              <a:gd name="T9" fmla="*/ 189 h 1769269"/>
              <a:gd name="T10" fmla="*/ 30 w 1104900"/>
              <a:gd name="T11" fmla="*/ 201 h 1769269"/>
              <a:gd name="T12" fmla="*/ 32 w 1104900"/>
              <a:gd name="T13" fmla="*/ 209 h 1769269"/>
              <a:gd name="T14" fmla="*/ 30 w 1104900"/>
              <a:gd name="T15" fmla="*/ 214 h 1769269"/>
              <a:gd name="T16" fmla="*/ 24 w 1104900"/>
              <a:gd name="T17" fmla="*/ 217 h 1769269"/>
              <a:gd name="T18" fmla="*/ 20 w 1104900"/>
              <a:gd name="T19" fmla="*/ 226 h 1769269"/>
              <a:gd name="T20" fmla="*/ 22 w 1104900"/>
              <a:gd name="T21" fmla="*/ 234 h 1769269"/>
              <a:gd name="T22" fmla="*/ 25 w 1104900"/>
              <a:gd name="T23" fmla="*/ 245 h 1769269"/>
              <a:gd name="T24" fmla="*/ 30 w 1104900"/>
              <a:gd name="T25" fmla="*/ 255 h 1769269"/>
              <a:gd name="T26" fmla="*/ 42 w 1104900"/>
              <a:gd name="T27" fmla="*/ 252 h 1769269"/>
              <a:gd name="T28" fmla="*/ 57 w 1104900"/>
              <a:gd name="T29" fmla="*/ 250 h 1769269"/>
              <a:gd name="T30" fmla="*/ 69 w 1104900"/>
              <a:gd name="T31" fmla="*/ 247 h 1769269"/>
              <a:gd name="T32" fmla="*/ 80 w 1104900"/>
              <a:gd name="T33" fmla="*/ 244 h 1769269"/>
              <a:gd name="T34" fmla="*/ 84 w 1104900"/>
              <a:gd name="T35" fmla="*/ 233 h 1769269"/>
              <a:gd name="T36" fmla="*/ 92 w 1104900"/>
              <a:gd name="T37" fmla="*/ 235 h 1769269"/>
              <a:gd name="T38" fmla="*/ 102 w 1104900"/>
              <a:gd name="T39" fmla="*/ 233 h 1769269"/>
              <a:gd name="T40" fmla="*/ 110 w 1104900"/>
              <a:gd name="T41" fmla="*/ 227 h 1769269"/>
              <a:gd name="T42" fmla="*/ 122 w 1104900"/>
              <a:gd name="T43" fmla="*/ 214 h 1769269"/>
              <a:gd name="T44" fmla="*/ 131 w 1104900"/>
              <a:gd name="T45" fmla="*/ 203 h 1769269"/>
              <a:gd name="T46" fmla="*/ 142 w 1104900"/>
              <a:gd name="T47" fmla="*/ 197 h 1769269"/>
              <a:gd name="T48" fmla="*/ 143 w 1104900"/>
              <a:gd name="T49" fmla="*/ 178 h 1769269"/>
              <a:gd name="T50" fmla="*/ 130 w 1104900"/>
              <a:gd name="T51" fmla="*/ 170 h 1769269"/>
              <a:gd name="T52" fmla="*/ 133 w 1104900"/>
              <a:gd name="T53" fmla="*/ 156 h 1769269"/>
              <a:gd name="T54" fmla="*/ 139 w 1104900"/>
              <a:gd name="T55" fmla="*/ 145 h 1769269"/>
              <a:gd name="T56" fmla="*/ 147 w 1104900"/>
              <a:gd name="T57" fmla="*/ 132 h 1769269"/>
              <a:gd name="T58" fmla="*/ 161 w 1104900"/>
              <a:gd name="T59" fmla="*/ 123 h 1769269"/>
              <a:gd name="T60" fmla="*/ 160 w 1104900"/>
              <a:gd name="T61" fmla="*/ 61 h 1769269"/>
              <a:gd name="T62" fmla="*/ 39 w 1104900"/>
              <a:gd name="T63" fmla="*/ 0 h 1769269"/>
              <a:gd name="T64" fmla="*/ 23 w 1104900"/>
              <a:gd name="T65" fmla="*/ 11 h 1769269"/>
              <a:gd name="T66" fmla="*/ 26 w 1104900"/>
              <a:gd name="T67" fmla="*/ 42 h 1769269"/>
              <a:gd name="T68" fmla="*/ 36 w 1104900"/>
              <a:gd name="T69" fmla="*/ 50 h 1769269"/>
              <a:gd name="T70" fmla="*/ 42 w 1104900"/>
              <a:gd name="T71" fmla="*/ 60 h 1769269"/>
              <a:gd name="T72" fmla="*/ 38 w 1104900"/>
              <a:gd name="T73" fmla="*/ 67 h 1769269"/>
              <a:gd name="T74" fmla="*/ 35 w 1104900"/>
              <a:gd name="T75" fmla="*/ 91 h 1769269"/>
              <a:gd name="T76" fmla="*/ 36 w 1104900"/>
              <a:gd name="T77" fmla="*/ 107 h 1769269"/>
              <a:gd name="T78" fmla="*/ 19 w 1104900"/>
              <a:gd name="T79" fmla="*/ 127 h 1769269"/>
              <a:gd name="T80" fmla="*/ 7 w 1104900"/>
              <a:gd name="T81" fmla="*/ 140 h 1769269"/>
              <a:gd name="T82" fmla="*/ 0 w 1104900"/>
              <a:gd name="T83" fmla="*/ 150 h 1769269"/>
              <a:gd name="T84" fmla="*/ 3 w 1104900"/>
              <a:gd name="T85" fmla="*/ 160 h 176926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04900"/>
              <a:gd name="T130" fmla="*/ 0 h 1769269"/>
              <a:gd name="T131" fmla="*/ 1104900 w 1104900"/>
              <a:gd name="T132" fmla="*/ 1769269 h 176926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04900" h="1769269">
                <a:moveTo>
                  <a:pt x="23812" y="1113235"/>
                </a:moveTo>
                <a:lnTo>
                  <a:pt x="97944" y="1158782"/>
                </a:lnTo>
                <a:lnTo>
                  <a:pt x="170259" y="1238250"/>
                </a:lnTo>
                <a:lnTo>
                  <a:pt x="176212" y="1275160"/>
                </a:lnTo>
                <a:lnTo>
                  <a:pt x="215503" y="1313260"/>
                </a:lnTo>
                <a:lnTo>
                  <a:pt x="205978" y="1397794"/>
                </a:lnTo>
                <a:lnTo>
                  <a:pt x="216694" y="1453753"/>
                </a:lnTo>
                <a:lnTo>
                  <a:pt x="207169" y="1485900"/>
                </a:lnTo>
                <a:lnTo>
                  <a:pt x="164306" y="1509713"/>
                </a:lnTo>
                <a:lnTo>
                  <a:pt x="138112" y="1566863"/>
                </a:lnTo>
                <a:lnTo>
                  <a:pt x="150019" y="1624013"/>
                </a:lnTo>
                <a:lnTo>
                  <a:pt x="173138" y="1702984"/>
                </a:lnTo>
                <a:lnTo>
                  <a:pt x="204787" y="1769269"/>
                </a:lnTo>
                <a:lnTo>
                  <a:pt x="285750" y="1752600"/>
                </a:lnTo>
                <a:lnTo>
                  <a:pt x="390525" y="1733550"/>
                </a:lnTo>
                <a:lnTo>
                  <a:pt x="473869" y="1716882"/>
                </a:lnTo>
                <a:lnTo>
                  <a:pt x="547687" y="1693069"/>
                </a:lnTo>
                <a:lnTo>
                  <a:pt x="576262" y="1619250"/>
                </a:lnTo>
                <a:lnTo>
                  <a:pt x="628650" y="1633538"/>
                </a:lnTo>
                <a:lnTo>
                  <a:pt x="695325" y="1619250"/>
                </a:lnTo>
                <a:lnTo>
                  <a:pt x="750094" y="1578769"/>
                </a:lnTo>
                <a:lnTo>
                  <a:pt x="835819" y="1488282"/>
                </a:lnTo>
                <a:lnTo>
                  <a:pt x="900112" y="1409700"/>
                </a:lnTo>
                <a:lnTo>
                  <a:pt x="971550" y="1369219"/>
                </a:lnTo>
                <a:lnTo>
                  <a:pt x="976312" y="1238250"/>
                </a:lnTo>
                <a:lnTo>
                  <a:pt x="890587" y="1178719"/>
                </a:lnTo>
                <a:lnTo>
                  <a:pt x="912019" y="1083469"/>
                </a:lnTo>
                <a:lnTo>
                  <a:pt x="950119" y="1007269"/>
                </a:lnTo>
                <a:lnTo>
                  <a:pt x="1007269" y="914400"/>
                </a:lnTo>
                <a:lnTo>
                  <a:pt x="1104900" y="857250"/>
                </a:lnTo>
                <a:lnTo>
                  <a:pt x="1095375" y="421482"/>
                </a:lnTo>
                <a:lnTo>
                  <a:pt x="266700" y="0"/>
                </a:lnTo>
                <a:lnTo>
                  <a:pt x="154781" y="73819"/>
                </a:lnTo>
                <a:lnTo>
                  <a:pt x="178594" y="290513"/>
                </a:lnTo>
                <a:lnTo>
                  <a:pt x="245269" y="347663"/>
                </a:lnTo>
                <a:lnTo>
                  <a:pt x="284559" y="415528"/>
                </a:lnTo>
                <a:lnTo>
                  <a:pt x="257175" y="464344"/>
                </a:lnTo>
                <a:lnTo>
                  <a:pt x="241697" y="629841"/>
                </a:lnTo>
                <a:lnTo>
                  <a:pt x="245269" y="744141"/>
                </a:lnTo>
                <a:lnTo>
                  <a:pt x="133350" y="881063"/>
                </a:lnTo>
                <a:lnTo>
                  <a:pt x="45244" y="970360"/>
                </a:lnTo>
                <a:lnTo>
                  <a:pt x="0" y="1042988"/>
                </a:lnTo>
                <a:lnTo>
                  <a:pt x="23812" y="111323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8" name="Freeform 54">
            <a:extLst>
              <a:ext uri="{FF2B5EF4-FFF2-40B4-BE49-F238E27FC236}">
                <a16:creationId xmlns:a16="http://schemas.microsoft.com/office/drawing/2014/main" id="{CCD8FBD9-34DD-4864-A62E-CC3F1684B047}"/>
              </a:ext>
            </a:extLst>
          </p:cNvPr>
          <p:cNvSpPr>
            <a:spLocks/>
          </p:cNvSpPr>
          <p:nvPr/>
        </p:nvSpPr>
        <p:spPr bwMode="auto">
          <a:xfrm>
            <a:off x="8004596" y="3213592"/>
            <a:ext cx="78164" cy="159733"/>
          </a:xfrm>
          <a:custGeom>
            <a:avLst/>
            <a:gdLst>
              <a:gd name="T0" fmla="*/ 51 w 426244"/>
              <a:gd name="T1" fmla="*/ 7 h 871166"/>
              <a:gd name="T2" fmla="*/ 43 w 426244"/>
              <a:gd name="T3" fmla="*/ 8 h 871166"/>
              <a:gd name="T4" fmla="*/ 38 w 426244"/>
              <a:gd name="T5" fmla="*/ 3 h 871166"/>
              <a:gd name="T6" fmla="*/ 33 w 426244"/>
              <a:gd name="T7" fmla="*/ 0 h 871166"/>
              <a:gd name="T8" fmla="*/ 27 w 426244"/>
              <a:gd name="T9" fmla="*/ 4 h 871166"/>
              <a:gd name="T10" fmla="*/ 11 w 426244"/>
              <a:gd name="T11" fmla="*/ 6 h 871166"/>
              <a:gd name="T12" fmla="*/ 10 w 426244"/>
              <a:gd name="T13" fmla="*/ 15 h 871166"/>
              <a:gd name="T14" fmla="*/ 5 w 426244"/>
              <a:gd name="T15" fmla="*/ 25 h 871166"/>
              <a:gd name="T16" fmla="*/ 3 w 426244"/>
              <a:gd name="T17" fmla="*/ 50 h 871166"/>
              <a:gd name="T18" fmla="*/ 4 w 426244"/>
              <a:gd name="T19" fmla="*/ 57 h 871166"/>
              <a:gd name="T20" fmla="*/ 0 w 426244"/>
              <a:gd name="T21" fmla="*/ 62 h 871166"/>
              <a:gd name="T22" fmla="*/ 2 w 426244"/>
              <a:gd name="T23" fmla="*/ 73 h 871166"/>
              <a:gd name="T24" fmla="*/ 9 w 426244"/>
              <a:gd name="T25" fmla="*/ 80 h 871166"/>
              <a:gd name="T26" fmla="*/ 17 w 426244"/>
              <a:gd name="T27" fmla="*/ 89 h 871166"/>
              <a:gd name="T28" fmla="*/ 27 w 426244"/>
              <a:gd name="T29" fmla="*/ 128 h 871166"/>
              <a:gd name="T30" fmla="*/ 33 w 426244"/>
              <a:gd name="T31" fmla="*/ 127 h 871166"/>
              <a:gd name="T32" fmla="*/ 39 w 426244"/>
              <a:gd name="T33" fmla="*/ 120 h 871166"/>
              <a:gd name="T34" fmla="*/ 39 w 426244"/>
              <a:gd name="T35" fmla="*/ 103 h 871166"/>
              <a:gd name="T36" fmla="*/ 52 w 426244"/>
              <a:gd name="T37" fmla="*/ 94 h 871166"/>
              <a:gd name="T38" fmla="*/ 63 w 426244"/>
              <a:gd name="T39" fmla="*/ 80 h 871166"/>
              <a:gd name="T40" fmla="*/ 58 w 426244"/>
              <a:gd name="T41" fmla="*/ 76 h 871166"/>
              <a:gd name="T42" fmla="*/ 54 w 426244"/>
              <a:gd name="T43" fmla="*/ 68 h 871166"/>
              <a:gd name="T44" fmla="*/ 50 w 426244"/>
              <a:gd name="T45" fmla="*/ 68 h 871166"/>
              <a:gd name="T46" fmla="*/ 44 w 426244"/>
              <a:gd name="T47" fmla="*/ 63 h 871166"/>
              <a:gd name="T48" fmla="*/ 38 w 426244"/>
              <a:gd name="T49" fmla="*/ 60 h 871166"/>
              <a:gd name="T50" fmla="*/ 33 w 426244"/>
              <a:gd name="T51" fmla="*/ 54 h 871166"/>
              <a:gd name="T52" fmla="*/ 37 w 426244"/>
              <a:gd name="T53" fmla="*/ 46 h 871166"/>
              <a:gd name="T54" fmla="*/ 46 w 426244"/>
              <a:gd name="T55" fmla="*/ 41 h 871166"/>
              <a:gd name="T56" fmla="*/ 49 w 426244"/>
              <a:gd name="T57" fmla="*/ 34 h 871166"/>
              <a:gd name="T58" fmla="*/ 50 w 426244"/>
              <a:gd name="T59" fmla="*/ 26 h 871166"/>
              <a:gd name="T60" fmla="*/ 44 w 426244"/>
              <a:gd name="T61" fmla="*/ 25 h 871166"/>
              <a:gd name="T62" fmla="*/ 44 w 426244"/>
              <a:gd name="T63" fmla="*/ 16 h 871166"/>
              <a:gd name="T64" fmla="*/ 51 w 426244"/>
              <a:gd name="T65" fmla="*/ 7 h 8711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26244"/>
              <a:gd name="T100" fmla="*/ 0 h 871166"/>
              <a:gd name="T101" fmla="*/ 426244 w 426244"/>
              <a:gd name="T102" fmla="*/ 871166 h 8711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26244" h="871166">
                <a:moveTo>
                  <a:pt x="342016" y="48656"/>
                </a:moveTo>
                <a:lnTo>
                  <a:pt x="288932" y="54872"/>
                </a:lnTo>
                <a:lnTo>
                  <a:pt x="256991" y="22769"/>
                </a:lnTo>
                <a:lnTo>
                  <a:pt x="225220" y="0"/>
                </a:lnTo>
                <a:lnTo>
                  <a:pt x="185338" y="24069"/>
                </a:lnTo>
                <a:lnTo>
                  <a:pt x="73819" y="42491"/>
                </a:lnTo>
                <a:lnTo>
                  <a:pt x="66675" y="104403"/>
                </a:lnTo>
                <a:lnTo>
                  <a:pt x="35719" y="168697"/>
                </a:lnTo>
                <a:lnTo>
                  <a:pt x="21431" y="340147"/>
                </a:lnTo>
                <a:lnTo>
                  <a:pt x="28575" y="385391"/>
                </a:lnTo>
                <a:lnTo>
                  <a:pt x="0" y="418728"/>
                </a:lnTo>
                <a:lnTo>
                  <a:pt x="16669" y="492547"/>
                </a:lnTo>
                <a:lnTo>
                  <a:pt x="59531" y="544934"/>
                </a:lnTo>
                <a:lnTo>
                  <a:pt x="114300" y="602084"/>
                </a:lnTo>
                <a:lnTo>
                  <a:pt x="183356" y="871166"/>
                </a:lnTo>
                <a:lnTo>
                  <a:pt x="226219" y="859259"/>
                </a:lnTo>
                <a:lnTo>
                  <a:pt x="264319" y="811634"/>
                </a:lnTo>
                <a:lnTo>
                  <a:pt x="266700" y="699716"/>
                </a:lnTo>
                <a:lnTo>
                  <a:pt x="352425" y="635422"/>
                </a:lnTo>
                <a:lnTo>
                  <a:pt x="426244" y="542553"/>
                </a:lnTo>
                <a:lnTo>
                  <a:pt x="390525" y="513978"/>
                </a:lnTo>
                <a:lnTo>
                  <a:pt x="364616" y="460873"/>
                </a:lnTo>
                <a:lnTo>
                  <a:pt x="336606" y="460214"/>
                </a:lnTo>
                <a:lnTo>
                  <a:pt x="300102" y="423523"/>
                </a:lnTo>
                <a:lnTo>
                  <a:pt x="255065" y="410334"/>
                </a:lnTo>
                <a:lnTo>
                  <a:pt x="220705" y="368353"/>
                </a:lnTo>
                <a:lnTo>
                  <a:pt x="253286" y="312317"/>
                </a:lnTo>
                <a:lnTo>
                  <a:pt x="310911" y="278587"/>
                </a:lnTo>
                <a:lnTo>
                  <a:pt x="332455" y="231506"/>
                </a:lnTo>
                <a:lnTo>
                  <a:pt x="340395" y="175333"/>
                </a:lnTo>
                <a:lnTo>
                  <a:pt x="295443" y="166812"/>
                </a:lnTo>
                <a:lnTo>
                  <a:pt x="294427" y="110801"/>
                </a:lnTo>
                <a:lnTo>
                  <a:pt x="342016" y="4865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9" name="Freeform 55">
            <a:extLst>
              <a:ext uri="{FF2B5EF4-FFF2-40B4-BE49-F238E27FC236}">
                <a16:creationId xmlns:a16="http://schemas.microsoft.com/office/drawing/2014/main" id="{D16A4DCE-855D-48C6-8EDF-4AEC02831A19}"/>
              </a:ext>
            </a:extLst>
          </p:cNvPr>
          <p:cNvSpPr>
            <a:spLocks/>
          </p:cNvSpPr>
          <p:nvPr/>
        </p:nvSpPr>
        <p:spPr bwMode="auto">
          <a:xfrm>
            <a:off x="8482086" y="3701290"/>
            <a:ext cx="293969" cy="214111"/>
          </a:xfrm>
          <a:custGeom>
            <a:avLst/>
            <a:gdLst>
              <a:gd name="T0" fmla="*/ 238 w 1600980"/>
              <a:gd name="T1" fmla="*/ 88 h 1179900"/>
              <a:gd name="T2" fmla="*/ 216 w 1600980"/>
              <a:gd name="T3" fmla="*/ 130 h 1179900"/>
              <a:gd name="T4" fmla="*/ 198 w 1600980"/>
              <a:gd name="T5" fmla="*/ 144 h 1179900"/>
              <a:gd name="T6" fmla="*/ 178 w 1600980"/>
              <a:gd name="T7" fmla="*/ 149 h 1179900"/>
              <a:gd name="T8" fmla="*/ 165 w 1600980"/>
              <a:gd name="T9" fmla="*/ 154 h 1179900"/>
              <a:gd name="T10" fmla="*/ 158 w 1600980"/>
              <a:gd name="T11" fmla="*/ 152 h 1179900"/>
              <a:gd name="T12" fmla="*/ 146 w 1600980"/>
              <a:gd name="T13" fmla="*/ 157 h 1179900"/>
              <a:gd name="T14" fmla="*/ 132 w 1600980"/>
              <a:gd name="T15" fmla="*/ 156 h 1179900"/>
              <a:gd name="T16" fmla="*/ 117 w 1600980"/>
              <a:gd name="T17" fmla="*/ 164 h 1179900"/>
              <a:gd name="T18" fmla="*/ 109 w 1600980"/>
              <a:gd name="T19" fmla="*/ 165 h 1179900"/>
              <a:gd name="T20" fmla="*/ 99 w 1600980"/>
              <a:gd name="T21" fmla="*/ 162 h 1179900"/>
              <a:gd name="T22" fmla="*/ 88 w 1600980"/>
              <a:gd name="T23" fmla="*/ 163 h 1179900"/>
              <a:gd name="T24" fmla="*/ 76 w 1600980"/>
              <a:gd name="T25" fmla="*/ 157 h 1179900"/>
              <a:gd name="T26" fmla="*/ 66 w 1600980"/>
              <a:gd name="T27" fmla="*/ 150 h 1179900"/>
              <a:gd name="T28" fmla="*/ 55 w 1600980"/>
              <a:gd name="T29" fmla="*/ 150 h 1179900"/>
              <a:gd name="T30" fmla="*/ 45 w 1600980"/>
              <a:gd name="T31" fmla="*/ 149 h 1179900"/>
              <a:gd name="T32" fmla="*/ 45 w 1600980"/>
              <a:gd name="T33" fmla="*/ 135 h 1179900"/>
              <a:gd name="T34" fmla="*/ 39 w 1600980"/>
              <a:gd name="T35" fmla="*/ 134 h 1179900"/>
              <a:gd name="T36" fmla="*/ 35 w 1600980"/>
              <a:gd name="T37" fmla="*/ 129 h 1179900"/>
              <a:gd name="T38" fmla="*/ 31 w 1600980"/>
              <a:gd name="T39" fmla="*/ 119 h 1179900"/>
              <a:gd name="T40" fmla="*/ 24 w 1600980"/>
              <a:gd name="T41" fmla="*/ 112 h 1179900"/>
              <a:gd name="T42" fmla="*/ 13 w 1600980"/>
              <a:gd name="T43" fmla="*/ 98 h 1179900"/>
              <a:gd name="T44" fmla="*/ 2 w 1600980"/>
              <a:gd name="T45" fmla="*/ 93 h 1179900"/>
              <a:gd name="T46" fmla="*/ 2 w 1600980"/>
              <a:gd name="T47" fmla="*/ 87 h 1179900"/>
              <a:gd name="T48" fmla="*/ 0 w 1600980"/>
              <a:gd name="T49" fmla="*/ 83 h 1179900"/>
              <a:gd name="T50" fmla="*/ 6 w 1600980"/>
              <a:gd name="T51" fmla="*/ 76 h 1179900"/>
              <a:gd name="T52" fmla="*/ 7 w 1600980"/>
              <a:gd name="T53" fmla="*/ 68 h 1179900"/>
              <a:gd name="T54" fmla="*/ 16 w 1600980"/>
              <a:gd name="T55" fmla="*/ 62 h 1179900"/>
              <a:gd name="T56" fmla="*/ 26 w 1600980"/>
              <a:gd name="T57" fmla="*/ 63 h 1179900"/>
              <a:gd name="T58" fmla="*/ 34 w 1600980"/>
              <a:gd name="T59" fmla="*/ 60 h 1179900"/>
              <a:gd name="T60" fmla="*/ 40 w 1600980"/>
              <a:gd name="T61" fmla="*/ 53 h 1179900"/>
              <a:gd name="T62" fmla="*/ 46 w 1600980"/>
              <a:gd name="T63" fmla="*/ 42 h 1179900"/>
              <a:gd name="T64" fmla="*/ 55 w 1600980"/>
              <a:gd name="T65" fmla="*/ 25 h 1179900"/>
              <a:gd name="T66" fmla="*/ 60 w 1600980"/>
              <a:gd name="T67" fmla="*/ 16 h 1179900"/>
              <a:gd name="T68" fmla="*/ 63 w 1600980"/>
              <a:gd name="T69" fmla="*/ 5 h 1179900"/>
              <a:gd name="T70" fmla="*/ 75 w 1600980"/>
              <a:gd name="T71" fmla="*/ 8 h 1179900"/>
              <a:gd name="T72" fmla="*/ 85 w 1600980"/>
              <a:gd name="T73" fmla="*/ 0 h 1179900"/>
              <a:gd name="T74" fmla="*/ 97 w 1600980"/>
              <a:gd name="T75" fmla="*/ 3 h 1179900"/>
              <a:gd name="T76" fmla="*/ 111 w 1600980"/>
              <a:gd name="T77" fmla="*/ 2 h 1179900"/>
              <a:gd name="T78" fmla="*/ 122 w 1600980"/>
              <a:gd name="T79" fmla="*/ 4 h 1179900"/>
              <a:gd name="T80" fmla="*/ 132 w 1600980"/>
              <a:gd name="T81" fmla="*/ 12 h 1179900"/>
              <a:gd name="T82" fmla="*/ 142 w 1600980"/>
              <a:gd name="T83" fmla="*/ 22 h 1179900"/>
              <a:gd name="T84" fmla="*/ 148 w 1600980"/>
              <a:gd name="T85" fmla="*/ 30 h 1179900"/>
              <a:gd name="T86" fmla="*/ 154 w 1600980"/>
              <a:gd name="T87" fmla="*/ 35 h 1179900"/>
              <a:gd name="T88" fmla="*/ 149 w 1600980"/>
              <a:gd name="T89" fmla="*/ 44 h 1179900"/>
              <a:gd name="T90" fmla="*/ 149 w 1600980"/>
              <a:gd name="T91" fmla="*/ 55 h 1179900"/>
              <a:gd name="T92" fmla="*/ 163 w 1600980"/>
              <a:gd name="T93" fmla="*/ 57 h 1179900"/>
              <a:gd name="T94" fmla="*/ 173 w 1600980"/>
              <a:gd name="T95" fmla="*/ 74 h 1179900"/>
              <a:gd name="T96" fmla="*/ 223 w 1600980"/>
              <a:gd name="T97" fmla="*/ 88 h 1179900"/>
              <a:gd name="T98" fmla="*/ 238 w 1600980"/>
              <a:gd name="T99" fmla="*/ 88 h 11799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0980"/>
              <a:gd name="T151" fmla="*/ 0 h 1179900"/>
              <a:gd name="T152" fmla="*/ 1600980 w 1600980"/>
              <a:gd name="T153" fmla="*/ 1179900 h 11799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0980" h="1179900">
                <a:moveTo>
                  <a:pt x="1600980" y="630360"/>
                </a:moveTo>
                <a:lnTo>
                  <a:pt x="1457325" y="926306"/>
                </a:lnTo>
                <a:lnTo>
                  <a:pt x="1333500" y="1027509"/>
                </a:lnTo>
                <a:lnTo>
                  <a:pt x="1197769" y="1066800"/>
                </a:lnTo>
                <a:lnTo>
                  <a:pt x="1109663" y="1100137"/>
                </a:lnTo>
                <a:lnTo>
                  <a:pt x="1065610" y="1088231"/>
                </a:lnTo>
                <a:lnTo>
                  <a:pt x="984647" y="1121569"/>
                </a:lnTo>
                <a:lnTo>
                  <a:pt x="888615" y="1113903"/>
                </a:lnTo>
                <a:lnTo>
                  <a:pt x="789385" y="1169194"/>
                </a:lnTo>
                <a:lnTo>
                  <a:pt x="735474" y="1179900"/>
                </a:lnTo>
                <a:lnTo>
                  <a:pt x="664432" y="1160117"/>
                </a:lnTo>
                <a:lnTo>
                  <a:pt x="590643" y="1161456"/>
                </a:lnTo>
                <a:lnTo>
                  <a:pt x="512958" y="1120721"/>
                </a:lnTo>
                <a:lnTo>
                  <a:pt x="444984" y="1072786"/>
                </a:lnTo>
                <a:lnTo>
                  <a:pt x="371134" y="1070848"/>
                </a:lnTo>
                <a:lnTo>
                  <a:pt x="305991" y="1064419"/>
                </a:lnTo>
                <a:lnTo>
                  <a:pt x="305991" y="964406"/>
                </a:lnTo>
                <a:lnTo>
                  <a:pt x="264319" y="954881"/>
                </a:lnTo>
                <a:lnTo>
                  <a:pt x="233363" y="920353"/>
                </a:lnTo>
                <a:lnTo>
                  <a:pt x="207169" y="852487"/>
                </a:lnTo>
                <a:lnTo>
                  <a:pt x="162659" y="799286"/>
                </a:lnTo>
                <a:lnTo>
                  <a:pt x="90488" y="697706"/>
                </a:lnTo>
                <a:lnTo>
                  <a:pt x="10716" y="664369"/>
                </a:lnTo>
                <a:lnTo>
                  <a:pt x="15478" y="625078"/>
                </a:lnTo>
                <a:lnTo>
                  <a:pt x="0" y="589359"/>
                </a:lnTo>
                <a:lnTo>
                  <a:pt x="41672" y="546497"/>
                </a:lnTo>
                <a:lnTo>
                  <a:pt x="47625" y="485775"/>
                </a:lnTo>
                <a:lnTo>
                  <a:pt x="105966" y="445294"/>
                </a:lnTo>
                <a:lnTo>
                  <a:pt x="177403" y="450056"/>
                </a:lnTo>
                <a:lnTo>
                  <a:pt x="226219" y="426244"/>
                </a:lnTo>
                <a:lnTo>
                  <a:pt x="270272" y="376237"/>
                </a:lnTo>
                <a:lnTo>
                  <a:pt x="307182" y="302419"/>
                </a:lnTo>
                <a:lnTo>
                  <a:pt x="367903" y="177403"/>
                </a:lnTo>
                <a:lnTo>
                  <a:pt x="404813" y="116681"/>
                </a:lnTo>
                <a:lnTo>
                  <a:pt x="421482" y="38100"/>
                </a:lnTo>
                <a:lnTo>
                  <a:pt x="504825" y="59531"/>
                </a:lnTo>
                <a:lnTo>
                  <a:pt x="571500" y="0"/>
                </a:lnTo>
                <a:lnTo>
                  <a:pt x="652463" y="19050"/>
                </a:lnTo>
                <a:lnTo>
                  <a:pt x="750094" y="16669"/>
                </a:lnTo>
                <a:lnTo>
                  <a:pt x="819150" y="30956"/>
                </a:lnTo>
                <a:lnTo>
                  <a:pt x="890588" y="88106"/>
                </a:lnTo>
                <a:lnTo>
                  <a:pt x="952500" y="157162"/>
                </a:lnTo>
                <a:lnTo>
                  <a:pt x="997744" y="211931"/>
                </a:lnTo>
                <a:lnTo>
                  <a:pt x="1038225" y="250031"/>
                </a:lnTo>
                <a:lnTo>
                  <a:pt x="1000125" y="316706"/>
                </a:lnTo>
                <a:lnTo>
                  <a:pt x="1002507" y="392906"/>
                </a:lnTo>
                <a:lnTo>
                  <a:pt x="1095375" y="409575"/>
                </a:lnTo>
                <a:lnTo>
                  <a:pt x="1166489" y="525860"/>
                </a:lnTo>
                <a:lnTo>
                  <a:pt x="1503876" y="628845"/>
                </a:lnTo>
                <a:lnTo>
                  <a:pt x="1600980" y="63036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0" name="Freeform 56">
            <a:extLst>
              <a:ext uri="{FF2B5EF4-FFF2-40B4-BE49-F238E27FC236}">
                <a16:creationId xmlns:a16="http://schemas.microsoft.com/office/drawing/2014/main" id="{CEC89DDD-B762-45C6-93CB-A6A3CCE1E164}"/>
              </a:ext>
            </a:extLst>
          </p:cNvPr>
          <p:cNvSpPr>
            <a:spLocks/>
          </p:cNvSpPr>
          <p:nvPr/>
        </p:nvSpPr>
        <p:spPr bwMode="auto">
          <a:xfrm>
            <a:off x="8648611" y="3738673"/>
            <a:ext cx="202209" cy="270188"/>
          </a:xfrm>
          <a:custGeom>
            <a:avLst/>
            <a:gdLst>
              <a:gd name="T0" fmla="*/ 33 w 1107281"/>
              <a:gd name="T1" fmla="*/ 21 h 1476375"/>
              <a:gd name="T2" fmla="*/ 40 w 1107281"/>
              <a:gd name="T3" fmla="*/ 27 h 1476375"/>
              <a:gd name="T4" fmla="*/ 50 w 1107281"/>
              <a:gd name="T5" fmla="*/ 36 h 1476375"/>
              <a:gd name="T6" fmla="*/ 63 w 1107281"/>
              <a:gd name="T7" fmla="*/ 33 h 1476375"/>
              <a:gd name="T8" fmla="*/ 75 w 1107281"/>
              <a:gd name="T9" fmla="*/ 30 h 1476375"/>
              <a:gd name="T10" fmla="*/ 90 w 1107281"/>
              <a:gd name="T11" fmla="*/ 27 h 1476375"/>
              <a:gd name="T12" fmla="*/ 104 w 1107281"/>
              <a:gd name="T13" fmla="*/ 23 h 1476375"/>
              <a:gd name="T14" fmla="*/ 118 w 1107281"/>
              <a:gd name="T15" fmla="*/ 21 h 1476375"/>
              <a:gd name="T16" fmla="*/ 131 w 1107281"/>
              <a:gd name="T17" fmla="*/ 22 h 1476375"/>
              <a:gd name="T18" fmla="*/ 142 w 1107281"/>
              <a:gd name="T19" fmla="*/ 16 h 1476375"/>
              <a:gd name="T20" fmla="*/ 149 w 1107281"/>
              <a:gd name="T21" fmla="*/ 8 h 1476375"/>
              <a:gd name="T22" fmla="*/ 155 w 1107281"/>
              <a:gd name="T23" fmla="*/ 0 h 1476375"/>
              <a:gd name="T24" fmla="*/ 160 w 1107281"/>
              <a:gd name="T25" fmla="*/ 2 h 1476375"/>
              <a:gd name="T26" fmla="*/ 159 w 1107281"/>
              <a:gd name="T27" fmla="*/ 11 h 1476375"/>
              <a:gd name="T28" fmla="*/ 158 w 1107281"/>
              <a:gd name="T29" fmla="*/ 25 h 1476375"/>
              <a:gd name="T30" fmla="*/ 155 w 1107281"/>
              <a:gd name="T31" fmla="*/ 36 h 1476375"/>
              <a:gd name="T32" fmla="*/ 149 w 1107281"/>
              <a:gd name="T33" fmla="*/ 53 h 1476375"/>
              <a:gd name="T34" fmla="*/ 140 w 1107281"/>
              <a:gd name="T35" fmla="*/ 68 h 1476375"/>
              <a:gd name="T36" fmla="*/ 132 w 1107281"/>
              <a:gd name="T37" fmla="*/ 88 h 1476375"/>
              <a:gd name="T38" fmla="*/ 121 w 1107281"/>
              <a:gd name="T39" fmla="*/ 109 h 1476375"/>
              <a:gd name="T40" fmla="*/ 105 w 1107281"/>
              <a:gd name="T41" fmla="*/ 131 h 1476375"/>
              <a:gd name="T42" fmla="*/ 85 w 1107281"/>
              <a:gd name="T43" fmla="*/ 149 h 1476375"/>
              <a:gd name="T44" fmla="*/ 64 w 1107281"/>
              <a:gd name="T45" fmla="*/ 168 h 1476375"/>
              <a:gd name="T46" fmla="*/ 47 w 1107281"/>
              <a:gd name="T47" fmla="*/ 178 h 1476375"/>
              <a:gd name="T48" fmla="*/ 30 w 1107281"/>
              <a:gd name="T49" fmla="*/ 198 h 1476375"/>
              <a:gd name="T50" fmla="*/ 27 w 1107281"/>
              <a:gd name="T51" fmla="*/ 216 h 1476375"/>
              <a:gd name="T52" fmla="*/ 14 w 1107281"/>
              <a:gd name="T53" fmla="*/ 212 h 1476375"/>
              <a:gd name="T54" fmla="*/ 9 w 1107281"/>
              <a:gd name="T55" fmla="*/ 203 h 1476375"/>
              <a:gd name="T56" fmla="*/ 0 w 1107281"/>
              <a:gd name="T57" fmla="*/ 155 h 1476375"/>
              <a:gd name="T58" fmla="*/ 11 w 1107281"/>
              <a:gd name="T59" fmla="*/ 134 h 1476375"/>
              <a:gd name="T60" fmla="*/ 23 w 1107281"/>
              <a:gd name="T61" fmla="*/ 128 h 1476375"/>
              <a:gd name="T62" fmla="*/ 29 w 1107281"/>
              <a:gd name="T63" fmla="*/ 130 h 1476375"/>
              <a:gd name="T64" fmla="*/ 42 w 1107281"/>
              <a:gd name="T65" fmla="*/ 125 h 1476375"/>
              <a:gd name="T66" fmla="*/ 61 w 1107281"/>
              <a:gd name="T67" fmla="*/ 120 h 1476375"/>
              <a:gd name="T68" fmla="*/ 80 w 1107281"/>
              <a:gd name="T69" fmla="*/ 104 h 1476375"/>
              <a:gd name="T70" fmla="*/ 100 w 1107281"/>
              <a:gd name="T71" fmla="*/ 62 h 1476375"/>
              <a:gd name="T72" fmla="*/ 86 w 1107281"/>
              <a:gd name="T73" fmla="*/ 61 h 1476375"/>
              <a:gd name="T74" fmla="*/ 38 w 1107281"/>
              <a:gd name="T75" fmla="*/ 47 h 1476375"/>
              <a:gd name="T76" fmla="*/ 27 w 1107281"/>
              <a:gd name="T77" fmla="*/ 30 h 1476375"/>
              <a:gd name="T78" fmla="*/ 33 w 1107281"/>
              <a:gd name="T79" fmla="*/ 21 h 147637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107281"/>
              <a:gd name="T121" fmla="*/ 0 h 1476375"/>
              <a:gd name="T122" fmla="*/ 1107281 w 1107281"/>
              <a:gd name="T123" fmla="*/ 1476375 h 147637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107281" h="1476375">
                <a:moveTo>
                  <a:pt x="228600" y="140494"/>
                </a:moveTo>
                <a:lnTo>
                  <a:pt x="273843" y="183356"/>
                </a:lnTo>
                <a:lnTo>
                  <a:pt x="347662" y="247650"/>
                </a:lnTo>
                <a:lnTo>
                  <a:pt x="438150" y="226219"/>
                </a:lnTo>
                <a:lnTo>
                  <a:pt x="516731" y="207169"/>
                </a:lnTo>
                <a:lnTo>
                  <a:pt x="619125" y="180975"/>
                </a:lnTo>
                <a:lnTo>
                  <a:pt x="719137" y="157162"/>
                </a:lnTo>
                <a:lnTo>
                  <a:pt x="814387" y="145256"/>
                </a:lnTo>
                <a:lnTo>
                  <a:pt x="907256" y="147637"/>
                </a:lnTo>
                <a:lnTo>
                  <a:pt x="985837" y="107156"/>
                </a:lnTo>
                <a:lnTo>
                  <a:pt x="1031081" y="54769"/>
                </a:lnTo>
                <a:lnTo>
                  <a:pt x="1071562" y="0"/>
                </a:lnTo>
                <a:lnTo>
                  <a:pt x="1107281" y="14287"/>
                </a:lnTo>
                <a:lnTo>
                  <a:pt x="1102518" y="73819"/>
                </a:lnTo>
                <a:lnTo>
                  <a:pt x="1092993" y="173831"/>
                </a:lnTo>
                <a:lnTo>
                  <a:pt x="1071562" y="247650"/>
                </a:lnTo>
                <a:lnTo>
                  <a:pt x="1031081" y="364331"/>
                </a:lnTo>
                <a:lnTo>
                  <a:pt x="966787" y="464344"/>
                </a:lnTo>
                <a:lnTo>
                  <a:pt x="912018" y="602456"/>
                </a:lnTo>
                <a:lnTo>
                  <a:pt x="835818" y="742950"/>
                </a:lnTo>
                <a:lnTo>
                  <a:pt x="728662" y="895350"/>
                </a:lnTo>
                <a:lnTo>
                  <a:pt x="588494" y="1020926"/>
                </a:lnTo>
                <a:lnTo>
                  <a:pt x="443060" y="1147718"/>
                </a:lnTo>
                <a:lnTo>
                  <a:pt x="326843" y="1219259"/>
                </a:lnTo>
                <a:lnTo>
                  <a:pt x="204787" y="1354931"/>
                </a:lnTo>
                <a:lnTo>
                  <a:pt x="185737" y="1476375"/>
                </a:lnTo>
                <a:lnTo>
                  <a:pt x="97631" y="1452562"/>
                </a:lnTo>
                <a:lnTo>
                  <a:pt x="61912" y="1388269"/>
                </a:lnTo>
                <a:lnTo>
                  <a:pt x="0" y="1064419"/>
                </a:lnTo>
                <a:lnTo>
                  <a:pt x="76774" y="914886"/>
                </a:lnTo>
                <a:lnTo>
                  <a:pt x="157237" y="877533"/>
                </a:lnTo>
                <a:lnTo>
                  <a:pt x="202406" y="891778"/>
                </a:lnTo>
                <a:lnTo>
                  <a:pt x="294084" y="854869"/>
                </a:lnTo>
                <a:lnTo>
                  <a:pt x="421481" y="821531"/>
                </a:lnTo>
                <a:lnTo>
                  <a:pt x="550068" y="715565"/>
                </a:lnTo>
                <a:lnTo>
                  <a:pt x="695325" y="421481"/>
                </a:lnTo>
                <a:lnTo>
                  <a:pt x="598884" y="419100"/>
                </a:lnTo>
                <a:lnTo>
                  <a:pt x="260746" y="319087"/>
                </a:lnTo>
                <a:lnTo>
                  <a:pt x="190500" y="202406"/>
                </a:lnTo>
                <a:lnTo>
                  <a:pt x="228600" y="1404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1" name="Freeform 57">
            <a:extLst>
              <a:ext uri="{FF2B5EF4-FFF2-40B4-BE49-F238E27FC236}">
                <a16:creationId xmlns:a16="http://schemas.microsoft.com/office/drawing/2014/main" id="{8938D37A-CD41-49DE-9B7F-8019CB4E3BCA}"/>
              </a:ext>
            </a:extLst>
          </p:cNvPr>
          <p:cNvSpPr>
            <a:spLocks/>
          </p:cNvSpPr>
          <p:nvPr/>
        </p:nvSpPr>
        <p:spPr bwMode="auto">
          <a:xfrm>
            <a:off x="7532206" y="3429402"/>
            <a:ext cx="154631" cy="107056"/>
          </a:xfrm>
          <a:custGeom>
            <a:avLst/>
            <a:gdLst>
              <a:gd name="T0" fmla="*/ 89 w 846535"/>
              <a:gd name="T1" fmla="*/ 0 h 582068"/>
              <a:gd name="T2" fmla="*/ 63 w 846535"/>
              <a:gd name="T3" fmla="*/ 0 h 582068"/>
              <a:gd name="T4" fmla="*/ 48 w 846535"/>
              <a:gd name="T5" fmla="*/ 4 h 582068"/>
              <a:gd name="T6" fmla="*/ 47 w 846535"/>
              <a:gd name="T7" fmla="*/ 16 h 582068"/>
              <a:gd name="T8" fmla="*/ 37 w 846535"/>
              <a:gd name="T9" fmla="*/ 26 h 582068"/>
              <a:gd name="T10" fmla="*/ 27 w 846535"/>
              <a:gd name="T11" fmla="*/ 37 h 582068"/>
              <a:gd name="T12" fmla="*/ 26 w 846535"/>
              <a:gd name="T13" fmla="*/ 53 h 582068"/>
              <a:gd name="T14" fmla="*/ 14 w 846535"/>
              <a:gd name="T15" fmla="*/ 63 h 582068"/>
              <a:gd name="T16" fmla="*/ 9 w 846535"/>
              <a:gd name="T17" fmla="*/ 77 h 582068"/>
              <a:gd name="T18" fmla="*/ 0 w 846535"/>
              <a:gd name="T19" fmla="*/ 86 h 582068"/>
              <a:gd name="T20" fmla="*/ 55 w 846535"/>
              <a:gd name="T21" fmla="*/ 87 h 582068"/>
              <a:gd name="T22" fmla="*/ 69 w 846535"/>
              <a:gd name="T23" fmla="*/ 75 h 582068"/>
              <a:gd name="T24" fmla="*/ 72 w 846535"/>
              <a:gd name="T25" fmla="*/ 50 h 582068"/>
              <a:gd name="T26" fmla="*/ 71 w 846535"/>
              <a:gd name="T27" fmla="*/ 31 h 582068"/>
              <a:gd name="T28" fmla="*/ 117 w 846535"/>
              <a:gd name="T29" fmla="*/ 31 h 582068"/>
              <a:gd name="T30" fmla="*/ 123 w 846535"/>
              <a:gd name="T31" fmla="*/ 15 h 582068"/>
              <a:gd name="T32" fmla="*/ 122 w 846535"/>
              <a:gd name="T33" fmla="*/ 1 h 582068"/>
              <a:gd name="T34" fmla="*/ 89 w 846535"/>
              <a:gd name="T35" fmla="*/ 0 h 5820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46535"/>
              <a:gd name="T55" fmla="*/ 0 h 582068"/>
              <a:gd name="T56" fmla="*/ 846535 w 846535"/>
              <a:gd name="T57" fmla="*/ 582068 h 5820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46535" h="582068">
                <a:moveTo>
                  <a:pt x="611646" y="0"/>
                </a:moveTo>
                <a:lnTo>
                  <a:pt x="438150" y="1043"/>
                </a:lnTo>
                <a:lnTo>
                  <a:pt x="335421" y="28575"/>
                </a:lnTo>
                <a:lnTo>
                  <a:pt x="323850" y="105818"/>
                </a:lnTo>
                <a:lnTo>
                  <a:pt x="254458" y="173038"/>
                </a:lnTo>
                <a:lnTo>
                  <a:pt x="185738" y="248693"/>
                </a:lnTo>
                <a:lnTo>
                  <a:pt x="180975" y="353468"/>
                </a:lnTo>
                <a:lnTo>
                  <a:pt x="97632" y="420143"/>
                </a:lnTo>
                <a:lnTo>
                  <a:pt x="64294" y="517774"/>
                </a:lnTo>
                <a:lnTo>
                  <a:pt x="0" y="574924"/>
                </a:lnTo>
                <a:lnTo>
                  <a:pt x="381000" y="582068"/>
                </a:lnTo>
                <a:lnTo>
                  <a:pt x="473869" y="498724"/>
                </a:lnTo>
                <a:lnTo>
                  <a:pt x="494171" y="334963"/>
                </a:lnTo>
                <a:lnTo>
                  <a:pt x="490538" y="209402"/>
                </a:lnTo>
                <a:lnTo>
                  <a:pt x="804863" y="205830"/>
                </a:lnTo>
                <a:lnTo>
                  <a:pt x="846535" y="101055"/>
                </a:lnTo>
                <a:lnTo>
                  <a:pt x="840582" y="4615"/>
                </a:lnTo>
                <a:lnTo>
                  <a:pt x="611646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2" name="Freeform 59">
            <a:extLst>
              <a:ext uri="{FF2B5EF4-FFF2-40B4-BE49-F238E27FC236}">
                <a16:creationId xmlns:a16="http://schemas.microsoft.com/office/drawing/2014/main" id="{51F000A4-2EFD-475D-9D29-F858F6A433DB}"/>
              </a:ext>
            </a:extLst>
          </p:cNvPr>
          <p:cNvSpPr>
            <a:spLocks/>
          </p:cNvSpPr>
          <p:nvPr/>
        </p:nvSpPr>
        <p:spPr bwMode="auto">
          <a:xfrm>
            <a:off x="8685995" y="4222972"/>
            <a:ext cx="141037" cy="287180"/>
          </a:xfrm>
          <a:custGeom>
            <a:avLst/>
            <a:gdLst>
              <a:gd name="T0" fmla="*/ 91 w 771858"/>
              <a:gd name="T1" fmla="*/ 9 h 1571091"/>
              <a:gd name="T2" fmla="*/ 90 w 771858"/>
              <a:gd name="T3" fmla="*/ 19 h 1571091"/>
              <a:gd name="T4" fmla="*/ 86 w 771858"/>
              <a:gd name="T5" fmla="*/ 25 h 1571091"/>
              <a:gd name="T6" fmla="*/ 82 w 771858"/>
              <a:gd name="T7" fmla="*/ 27 h 1571091"/>
              <a:gd name="T8" fmla="*/ 76 w 771858"/>
              <a:gd name="T9" fmla="*/ 26 h 1571091"/>
              <a:gd name="T10" fmla="*/ 73 w 771858"/>
              <a:gd name="T11" fmla="*/ 30 h 1571091"/>
              <a:gd name="T12" fmla="*/ 77 w 771858"/>
              <a:gd name="T13" fmla="*/ 39 h 1571091"/>
              <a:gd name="T14" fmla="*/ 70 w 771858"/>
              <a:gd name="T15" fmla="*/ 41 h 1571091"/>
              <a:gd name="T16" fmla="*/ 72 w 771858"/>
              <a:gd name="T17" fmla="*/ 47 h 1571091"/>
              <a:gd name="T18" fmla="*/ 65 w 771858"/>
              <a:gd name="T19" fmla="*/ 52 h 1571091"/>
              <a:gd name="T20" fmla="*/ 62 w 771858"/>
              <a:gd name="T21" fmla="*/ 50 h 1571091"/>
              <a:gd name="T22" fmla="*/ 56 w 771858"/>
              <a:gd name="T23" fmla="*/ 56 h 1571091"/>
              <a:gd name="T24" fmla="*/ 41 w 771858"/>
              <a:gd name="T25" fmla="*/ 65 h 1571091"/>
              <a:gd name="T26" fmla="*/ 32 w 771858"/>
              <a:gd name="T27" fmla="*/ 68 h 1571091"/>
              <a:gd name="T28" fmla="*/ 28 w 771858"/>
              <a:gd name="T29" fmla="*/ 69 h 1571091"/>
              <a:gd name="T30" fmla="*/ 23 w 771858"/>
              <a:gd name="T31" fmla="*/ 69 h 1571091"/>
              <a:gd name="T32" fmla="*/ 18 w 771858"/>
              <a:gd name="T33" fmla="*/ 80 h 1571091"/>
              <a:gd name="T34" fmla="*/ 15 w 771858"/>
              <a:gd name="T35" fmla="*/ 88 h 1571091"/>
              <a:gd name="T36" fmla="*/ 18 w 771858"/>
              <a:gd name="T37" fmla="*/ 101 h 1571091"/>
              <a:gd name="T38" fmla="*/ 19 w 771858"/>
              <a:gd name="T39" fmla="*/ 113 h 1571091"/>
              <a:gd name="T40" fmla="*/ 16 w 771858"/>
              <a:gd name="T41" fmla="*/ 125 h 1571091"/>
              <a:gd name="T42" fmla="*/ 15 w 771858"/>
              <a:gd name="T43" fmla="*/ 134 h 1571091"/>
              <a:gd name="T44" fmla="*/ 7 w 771858"/>
              <a:gd name="T45" fmla="*/ 148 h 1571091"/>
              <a:gd name="T46" fmla="*/ 0 w 771858"/>
              <a:gd name="T47" fmla="*/ 157 h 1571091"/>
              <a:gd name="T48" fmla="*/ 4 w 771858"/>
              <a:gd name="T49" fmla="*/ 163 h 1571091"/>
              <a:gd name="T50" fmla="*/ 4 w 771858"/>
              <a:gd name="T51" fmla="*/ 172 h 1571091"/>
              <a:gd name="T52" fmla="*/ 6 w 771858"/>
              <a:gd name="T53" fmla="*/ 178 h 1571091"/>
              <a:gd name="T54" fmla="*/ 6 w 771858"/>
              <a:gd name="T55" fmla="*/ 186 h 1571091"/>
              <a:gd name="T56" fmla="*/ 11 w 771858"/>
              <a:gd name="T57" fmla="*/ 198 h 1571091"/>
              <a:gd name="T58" fmla="*/ 16 w 771858"/>
              <a:gd name="T59" fmla="*/ 206 h 1571091"/>
              <a:gd name="T60" fmla="*/ 13 w 771858"/>
              <a:gd name="T61" fmla="*/ 213 h 1571091"/>
              <a:gd name="T62" fmla="*/ 11 w 771858"/>
              <a:gd name="T63" fmla="*/ 218 h 1571091"/>
              <a:gd name="T64" fmla="*/ 10 w 771858"/>
              <a:gd name="T65" fmla="*/ 222 h 1571091"/>
              <a:gd name="T66" fmla="*/ 16 w 771858"/>
              <a:gd name="T67" fmla="*/ 228 h 1571091"/>
              <a:gd name="T68" fmla="*/ 26 w 771858"/>
              <a:gd name="T69" fmla="*/ 224 h 1571091"/>
              <a:gd name="T70" fmla="*/ 36 w 771858"/>
              <a:gd name="T71" fmla="*/ 221 h 1571091"/>
              <a:gd name="T72" fmla="*/ 45 w 771858"/>
              <a:gd name="T73" fmla="*/ 218 h 1571091"/>
              <a:gd name="T74" fmla="*/ 55 w 771858"/>
              <a:gd name="T75" fmla="*/ 213 h 1571091"/>
              <a:gd name="T76" fmla="*/ 60 w 771858"/>
              <a:gd name="T77" fmla="*/ 207 h 1571091"/>
              <a:gd name="T78" fmla="*/ 72 w 771858"/>
              <a:gd name="T79" fmla="*/ 186 h 1571091"/>
              <a:gd name="T80" fmla="*/ 81 w 771858"/>
              <a:gd name="T81" fmla="*/ 147 h 1571091"/>
              <a:gd name="T82" fmla="*/ 84 w 771858"/>
              <a:gd name="T83" fmla="*/ 123 h 1571091"/>
              <a:gd name="T84" fmla="*/ 91 w 771858"/>
              <a:gd name="T85" fmla="*/ 107 h 1571091"/>
              <a:gd name="T86" fmla="*/ 99 w 771858"/>
              <a:gd name="T87" fmla="*/ 96 h 1571091"/>
              <a:gd name="T88" fmla="*/ 101 w 771858"/>
              <a:gd name="T89" fmla="*/ 87 h 1571091"/>
              <a:gd name="T90" fmla="*/ 99 w 771858"/>
              <a:gd name="T91" fmla="*/ 80 h 1571091"/>
              <a:gd name="T92" fmla="*/ 101 w 771858"/>
              <a:gd name="T93" fmla="*/ 75 h 1571091"/>
              <a:gd name="T94" fmla="*/ 96 w 771858"/>
              <a:gd name="T95" fmla="*/ 66 h 1571091"/>
              <a:gd name="T96" fmla="*/ 97 w 771858"/>
              <a:gd name="T97" fmla="*/ 61 h 1571091"/>
              <a:gd name="T98" fmla="*/ 102 w 771858"/>
              <a:gd name="T99" fmla="*/ 59 h 1571091"/>
              <a:gd name="T100" fmla="*/ 104 w 771858"/>
              <a:gd name="T101" fmla="*/ 64 h 1571091"/>
              <a:gd name="T102" fmla="*/ 105 w 771858"/>
              <a:gd name="T103" fmla="*/ 67 h 1571091"/>
              <a:gd name="T104" fmla="*/ 109 w 771858"/>
              <a:gd name="T105" fmla="*/ 63 h 1571091"/>
              <a:gd name="T106" fmla="*/ 112 w 771858"/>
              <a:gd name="T107" fmla="*/ 57 h 1571091"/>
              <a:gd name="T108" fmla="*/ 108 w 771858"/>
              <a:gd name="T109" fmla="*/ 50 h 1571091"/>
              <a:gd name="T110" fmla="*/ 108 w 771858"/>
              <a:gd name="T111" fmla="*/ 39 h 1571091"/>
              <a:gd name="T112" fmla="*/ 106 w 771858"/>
              <a:gd name="T113" fmla="*/ 18 h 1571091"/>
              <a:gd name="T114" fmla="*/ 101 w 771858"/>
              <a:gd name="T115" fmla="*/ 10 h 1571091"/>
              <a:gd name="T116" fmla="*/ 98 w 771858"/>
              <a:gd name="T117" fmla="*/ 0 h 1571091"/>
              <a:gd name="T118" fmla="*/ 94 w 771858"/>
              <a:gd name="T119" fmla="*/ 3 h 1571091"/>
              <a:gd name="T120" fmla="*/ 91 w 771858"/>
              <a:gd name="T121" fmla="*/ 9 h 157109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71858"/>
              <a:gd name="T184" fmla="*/ 0 h 1571091"/>
              <a:gd name="T185" fmla="*/ 771858 w 771858"/>
              <a:gd name="T186" fmla="*/ 1571091 h 157109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71858" h="1571091">
                <a:moveTo>
                  <a:pt x="625523" y="60989"/>
                </a:moveTo>
                <a:lnTo>
                  <a:pt x="623220" y="132316"/>
                </a:lnTo>
                <a:lnTo>
                  <a:pt x="595126" y="170344"/>
                </a:lnTo>
                <a:lnTo>
                  <a:pt x="563095" y="189685"/>
                </a:lnTo>
                <a:lnTo>
                  <a:pt x="523325" y="179151"/>
                </a:lnTo>
                <a:lnTo>
                  <a:pt x="505886" y="209483"/>
                </a:lnTo>
                <a:lnTo>
                  <a:pt x="532084" y="265284"/>
                </a:lnTo>
                <a:lnTo>
                  <a:pt x="482001" y="281201"/>
                </a:lnTo>
                <a:lnTo>
                  <a:pt x="497205" y="325947"/>
                </a:lnTo>
                <a:lnTo>
                  <a:pt x="451059" y="360551"/>
                </a:lnTo>
                <a:lnTo>
                  <a:pt x="425609" y="346006"/>
                </a:lnTo>
                <a:lnTo>
                  <a:pt x="389023" y="387002"/>
                </a:lnTo>
                <a:lnTo>
                  <a:pt x="283505" y="446133"/>
                </a:lnTo>
                <a:lnTo>
                  <a:pt x="219103" y="466060"/>
                </a:lnTo>
                <a:lnTo>
                  <a:pt x="194129" y="477769"/>
                </a:lnTo>
                <a:lnTo>
                  <a:pt x="154988" y="477073"/>
                </a:lnTo>
                <a:lnTo>
                  <a:pt x="127083" y="550271"/>
                </a:lnTo>
                <a:lnTo>
                  <a:pt x="102204" y="609409"/>
                </a:lnTo>
                <a:lnTo>
                  <a:pt x="121254" y="695134"/>
                </a:lnTo>
                <a:lnTo>
                  <a:pt x="133160" y="776097"/>
                </a:lnTo>
                <a:lnTo>
                  <a:pt x="107486" y="858278"/>
                </a:lnTo>
                <a:lnTo>
                  <a:pt x="100991" y="921709"/>
                </a:lnTo>
                <a:lnTo>
                  <a:pt x="49198" y="1016914"/>
                </a:lnTo>
                <a:lnTo>
                  <a:pt x="0" y="1081588"/>
                </a:lnTo>
                <a:lnTo>
                  <a:pt x="26004" y="1123759"/>
                </a:lnTo>
                <a:lnTo>
                  <a:pt x="30766" y="1188053"/>
                </a:lnTo>
                <a:lnTo>
                  <a:pt x="40291" y="1228534"/>
                </a:lnTo>
                <a:lnTo>
                  <a:pt x="45054" y="1280922"/>
                </a:lnTo>
                <a:lnTo>
                  <a:pt x="73629" y="1361884"/>
                </a:lnTo>
                <a:lnTo>
                  <a:pt x="111729" y="1421415"/>
                </a:lnTo>
                <a:lnTo>
                  <a:pt x="90298" y="1464278"/>
                </a:lnTo>
                <a:lnTo>
                  <a:pt x="73629" y="1502378"/>
                </a:lnTo>
                <a:lnTo>
                  <a:pt x="69315" y="1530552"/>
                </a:lnTo>
                <a:lnTo>
                  <a:pt x="109628" y="1571091"/>
                </a:lnTo>
                <a:lnTo>
                  <a:pt x="181020" y="1539780"/>
                </a:lnTo>
                <a:lnTo>
                  <a:pt x="248128" y="1520272"/>
                </a:lnTo>
                <a:lnTo>
                  <a:pt x="309825" y="1499924"/>
                </a:lnTo>
                <a:lnTo>
                  <a:pt x="378429" y="1464278"/>
                </a:lnTo>
                <a:lnTo>
                  <a:pt x="411766" y="1426178"/>
                </a:lnTo>
                <a:lnTo>
                  <a:pt x="497491" y="1278540"/>
                </a:lnTo>
                <a:lnTo>
                  <a:pt x="561785" y="1014222"/>
                </a:lnTo>
                <a:lnTo>
                  <a:pt x="578603" y="845977"/>
                </a:lnTo>
                <a:lnTo>
                  <a:pt x="630582" y="736230"/>
                </a:lnTo>
                <a:lnTo>
                  <a:pt x="685610" y="664178"/>
                </a:lnTo>
                <a:lnTo>
                  <a:pt x="697516" y="599884"/>
                </a:lnTo>
                <a:lnTo>
                  <a:pt x="681131" y="547720"/>
                </a:lnTo>
                <a:lnTo>
                  <a:pt x="694906" y="513704"/>
                </a:lnTo>
                <a:lnTo>
                  <a:pt x="663235" y="453780"/>
                </a:lnTo>
                <a:lnTo>
                  <a:pt x="668026" y="420395"/>
                </a:lnTo>
                <a:lnTo>
                  <a:pt x="700126" y="404805"/>
                </a:lnTo>
                <a:lnTo>
                  <a:pt x="715125" y="438300"/>
                </a:lnTo>
                <a:lnTo>
                  <a:pt x="726324" y="460607"/>
                </a:lnTo>
                <a:lnTo>
                  <a:pt x="754622" y="433831"/>
                </a:lnTo>
                <a:lnTo>
                  <a:pt x="771858" y="392248"/>
                </a:lnTo>
                <a:lnTo>
                  <a:pt x="745795" y="343947"/>
                </a:lnTo>
                <a:lnTo>
                  <a:pt x="744366" y="265183"/>
                </a:lnTo>
                <a:lnTo>
                  <a:pt x="731057" y="126607"/>
                </a:lnTo>
                <a:lnTo>
                  <a:pt x="697596" y="67185"/>
                </a:lnTo>
                <a:lnTo>
                  <a:pt x="678387" y="0"/>
                </a:lnTo>
                <a:lnTo>
                  <a:pt x="646424" y="23091"/>
                </a:lnTo>
                <a:lnTo>
                  <a:pt x="625523" y="609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3" name="Freeform 60">
            <a:extLst>
              <a:ext uri="{FF2B5EF4-FFF2-40B4-BE49-F238E27FC236}">
                <a16:creationId xmlns:a16="http://schemas.microsoft.com/office/drawing/2014/main" id="{A6900786-88EA-4EB2-80B8-28ED85F08971}"/>
              </a:ext>
            </a:extLst>
          </p:cNvPr>
          <p:cNvSpPr>
            <a:spLocks/>
          </p:cNvSpPr>
          <p:nvPr/>
        </p:nvSpPr>
        <p:spPr bwMode="auto">
          <a:xfrm>
            <a:off x="7746312" y="3697890"/>
            <a:ext cx="161428" cy="105356"/>
          </a:xfrm>
          <a:custGeom>
            <a:avLst/>
            <a:gdLst>
              <a:gd name="T0" fmla="*/ 89 w 884634"/>
              <a:gd name="T1" fmla="*/ 0 h 577358"/>
              <a:gd name="T2" fmla="*/ 70 w 884634"/>
              <a:gd name="T3" fmla="*/ 1 h 577358"/>
              <a:gd name="T4" fmla="*/ 56 w 884634"/>
              <a:gd name="T5" fmla="*/ 6 h 577358"/>
              <a:gd name="T6" fmla="*/ 47 w 884634"/>
              <a:gd name="T7" fmla="*/ 10 h 577358"/>
              <a:gd name="T8" fmla="*/ 40 w 884634"/>
              <a:gd name="T9" fmla="*/ 17 h 577358"/>
              <a:gd name="T10" fmla="*/ 32 w 884634"/>
              <a:gd name="T11" fmla="*/ 22 h 577358"/>
              <a:gd name="T12" fmla="*/ 17 w 884634"/>
              <a:gd name="T13" fmla="*/ 33 h 577358"/>
              <a:gd name="T14" fmla="*/ 19 w 884634"/>
              <a:gd name="T15" fmla="*/ 40 h 577358"/>
              <a:gd name="T16" fmla="*/ 13 w 884634"/>
              <a:gd name="T17" fmla="*/ 42 h 577358"/>
              <a:gd name="T18" fmla="*/ 6 w 884634"/>
              <a:gd name="T19" fmla="*/ 47 h 577358"/>
              <a:gd name="T20" fmla="*/ 0 w 884634"/>
              <a:gd name="T21" fmla="*/ 54 h 577358"/>
              <a:gd name="T22" fmla="*/ 2 w 884634"/>
              <a:gd name="T23" fmla="*/ 63 h 577358"/>
              <a:gd name="T24" fmla="*/ 1 w 884634"/>
              <a:gd name="T25" fmla="*/ 72 h 577358"/>
              <a:gd name="T26" fmla="*/ 7 w 884634"/>
              <a:gd name="T27" fmla="*/ 79 h 577358"/>
              <a:gd name="T28" fmla="*/ 17 w 884634"/>
              <a:gd name="T29" fmla="*/ 83 h 577358"/>
              <a:gd name="T30" fmla="*/ 31 w 884634"/>
              <a:gd name="T31" fmla="*/ 79 h 577358"/>
              <a:gd name="T32" fmla="*/ 39 w 884634"/>
              <a:gd name="T33" fmla="*/ 82 h 577358"/>
              <a:gd name="T34" fmla="*/ 41 w 884634"/>
              <a:gd name="T35" fmla="*/ 73 h 577358"/>
              <a:gd name="T36" fmla="*/ 40 w 884634"/>
              <a:gd name="T37" fmla="*/ 62 h 577358"/>
              <a:gd name="T38" fmla="*/ 48 w 884634"/>
              <a:gd name="T39" fmla="*/ 62 h 577358"/>
              <a:gd name="T40" fmla="*/ 64 w 884634"/>
              <a:gd name="T41" fmla="*/ 61 h 577358"/>
              <a:gd name="T42" fmla="*/ 82 w 884634"/>
              <a:gd name="T43" fmla="*/ 61 h 577358"/>
              <a:gd name="T44" fmla="*/ 90 w 884634"/>
              <a:gd name="T45" fmla="*/ 65 h 577358"/>
              <a:gd name="T46" fmla="*/ 98 w 884634"/>
              <a:gd name="T47" fmla="*/ 62 h 577358"/>
              <a:gd name="T48" fmla="*/ 104 w 884634"/>
              <a:gd name="T49" fmla="*/ 58 h 577358"/>
              <a:gd name="T50" fmla="*/ 115 w 884634"/>
              <a:gd name="T51" fmla="*/ 58 h 577358"/>
              <a:gd name="T52" fmla="*/ 119 w 884634"/>
              <a:gd name="T53" fmla="*/ 49 h 577358"/>
              <a:gd name="T54" fmla="*/ 127 w 884634"/>
              <a:gd name="T55" fmla="*/ 40 h 577358"/>
              <a:gd name="T56" fmla="*/ 108 w 884634"/>
              <a:gd name="T57" fmla="*/ 35 h 577358"/>
              <a:gd name="T58" fmla="*/ 101 w 884634"/>
              <a:gd name="T59" fmla="*/ 26 h 577358"/>
              <a:gd name="T60" fmla="*/ 93 w 884634"/>
              <a:gd name="T61" fmla="*/ 16 h 577358"/>
              <a:gd name="T62" fmla="*/ 89 w 884634"/>
              <a:gd name="T63" fmla="*/ 0 h 57735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4634"/>
              <a:gd name="T97" fmla="*/ 0 h 577358"/>
              <a:gd name="T98" fmla="*/ 884634 w 884634"/>
              <a:gd name="T99" fmla="*/ 577358 h 57735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4634" h="577358">
                <a:moveTo>
                  <a:pt x="616743" y="0"/>
                </a:moveTo>
                <a:lnTo>
                  <a:pt x="488156" y="4763"/>
                </a:lnTo>
                <a:lnTo>
                  <a:pt x="388143" y="40482"/>
                </a:lnTo>
                <a:lnTo>
                  <a:pt x="328612" y="69057"/>
                </a:lnTo>
                <a:lnTo>
                  <a:pt x="276225" y="119063"/>
                </a:lnTo>
                <a:lnTo>
                  <a:pt x="223837" y="154782"/>
                </a:lnTo>
                <a:lnTo>
                  <a:pt x="117871" y="230982"/>
                </a:lnTo>
                <a:lnTo>
                  <a:pt x="128587" y="279797"/>
                </a:lnTo>
                <a:lnTo>
                  <a:pt x="90487" y="295275"/>
                </a:lnTo>
                <a:lnTo>
                  <a:pt x="39290" y="328613"/>
                </a:lnTo>
                <a:lnTo>
                  <a:pt x="0" y="376238"/>
                </a:lnTo>
                <a:lnTo>
                  <a:pt x="16668" y="438150"/>
                </a:lnTo>
                <a:lnTo>
                  <a:pt x="7143" y="500063"/>
                </a:lnTo>
                <a:lnTo>
                  <a:pt x="51531" y="546121"/>
                </a:lnTo>
                <a:lnTo>
                  <a:pt x="114633" y="577358"/>
                </a:lnTo>
                <a:lnTo>
                  <a:pt x="214849" y="546442"/>
                </a:lnTo>
                <a:lnTo>
                  <a:pt x="267046" y="571776"/>
                </a:lnTo>
                <a:lnTo>
                  <a:pt x="283368" y="509588"/>
                </a:lnTo>
                <a:lnTo>
                  <a:pt x="276225" y="431007"/>
                </a:lnTo>
                <a:lnTo>
                  <a:pt x="334228" y="431172"/>
                </a:lnTo>
                <a:lnTo>
                  <a:pt x="442912" y="426244"/>
                </a:lnTo>
                <a:lnTo>
                  <a:pt x="571625" y="423109"/>
                </a:lnTo>
                <a:lnTo>
                  <a:pt x="621506" y="452438"/>
                </a:lnTo>
                <a:lnTo>
                  <a:pt x="678656" y="431007"/>
                </a:lnTo>
                <a:lnTo>
                  <a:pt x="722432" y="403478"/>
                </a:lnTo>
                <a:lnTo>
                  <a:pt x="799356" y="403021"/>
                </a:lnTo>
                <a:lnTo>
                  <a:pt x="826617" y="343392"/>
                </a:lnTo>
                <a:lnTo>
                  <a:pt x="884634" y="280988"/>
                </a:lnTo>
                <a:lnTo>
                  <a:pt x="746530" y="243945"/>
                </a:lnTo>
                <a:lnTo>
                  <a:pt x="704850" y="178594"/>
                </a:lnTo>
                <a:lnTo>
                  <a:pt x="642937" y="114300"/>
                </a:lnTo>
                <a:lnTo>
                  <a:pt x="616743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4" name="Freeform 65">
            <a:extLst>
              <a:ext uri="{FF2B5EF4-FFF2-40B4-BE49-F238E27FC236}">
                <a16:creationId xmlns:a16="http://schemas.microsoft.com/office/drawing/2014/main" id="{19E8BB0D-1334-4129-88EC-D133D2D17E4C}"/>
              </a:ext>
            </a:extLst>
          </p:cNvPr>
          <p:cNvSpPr>
            <a:spLocks/>
          </p:cNvSpPr>
          <p:nvPr/>
        </p:nvSpPr>
        <p:spPr bwMode="auto">
          <a:xfrm>
            <a:off x="8665603" y="3738673"/>
            <a:ext cx="27188" cy="37384"/>
          </a:xfrm>
          <a:custGeom>
            <a:avLst/>
            <a:gdLst>
              <a:gd name="T0" fmla="*/ 13 w 149562"/>
              <a:gd name="T1" fmla="*/ 0 h 204788"/>
              <a:gd name="T2" fmla="*/ 11 w 149562"/>
              <a:gd name="T3" fmla="*/ 4 h 204788"/>
              <a:gd name="T4" fmla="*/ 5 w 149562"/>
              <a:gd name="T5" fmla="*/ 6 h 204788"/>
              <a:gd name="T6" fmla="*/ 0 w 149562"/>
              <a:gd name="T7" fmla="*/ 16 h 204788"/>
              <a:gd name="T8" fmla="*/ 0 w 149562"/>
              <a:gd name="T9" fmla="*/ 27 h 204788"/>
              <a:gd name="T10" fmla="*/ 8 w 149562"/>
              <a:gd name="T11" fmla="*/ 28 h 204788"/>
              <a:gd name="T12" fmla="*/ 14 w 149562"/>
              <a:gd name="T13" fmla="*/ 30 h 204788"/>
              <a:gd name="T14" fmla="*/ 19 w 149562"/>
              <a:gd name="T15" fmla="*/ 21 h 204788"/>
              <a:gd name="T16" fmla="*/ 19 w 149562"/>
              <a:gd name="T17" fmla="*/ 18 h 204788"/>
              <a:gd name="T18" fmla="*/ 14 w 149562"/>
              <a:gd name="T19" fmla="*/ 19 h 204788"/>
              <a:gd name="T20" fmla="*/ 11 w 149562"/>
              <a:gd name="T21" fmla="*/ 21 h 204788"/>
              <a:gd name="T22" fmla="*/ 8 w 149562"/>
              <a:gd name="T23" fmla="*/ 21 h 204788"/>
              <a:gd name="T24" fmla="*/ 7 w 149562"/>
              <a:gd name="T25" fmla="*/ 19 h 204788"/>
              <a:gd name="T26" fmla="*/ 11 w 149562"/>
              <a:gd name="T27" fmla="*/ 17 h 204788"/>
              <a:gd name="T28" fmla="*/ 15 w 149562"/>
              <a:gd name="T29" fmla="*/ 13 h 204788"/>
              <a:gd name="T30" fmla="*/ 21 w 149562"/>
              <a:gd name="T31" fmla="*/ 12 h 204788"/>
              <a:gd name="T32" fmla="*/ 20 w 149562"/>
              <a:gd name="T33" fmla="*/ 7 h 204788"/>
              <a:gd name="T34" fmla="*/ 17 w 149562"/>
              <a:gd name="T35" fmla="*/ 4 h 204788"/>
              <a:gd name="T36" fmla="*/ 13 w 149562"/>
              <a:gd name="T37" fmla="*/ 0 h 2047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9562"/>
              <a:gd name="T58" fmla="*/ 0 h 204788"/>
              <a:gd name="T59" fmla="*/ 149562 w 149562"/>
              <a:gd name="T60" fmla="*/ 204788 h 2047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9562" h="204788">
                <a:moveTo>
                  <a:pt x="94060" y="0"/>
                </a:moveTo>
                <a:lnTo>
                  <a:pt x="80963" y="28575"/>
                </a:lnTo>
                <a:lnTo>
                  <a:pt x="38100" y="45244"/>
                </a:lnTo>
                <a:lnTo>
                  <a:pt x="0" y="111919"/>
                </a:lnTo>
                <a:lnTo>
                  <a:pt x="2382" y="186928"/>
                </a:lnTo>
                <a:lnTo>
                  <a:pt x="55730" y="197936"/>
                </a:lnTo>
                <a:lnTo>
                  <a:pt x="96441" y="204788"/>
                </a:lnTo>
                <a:lnTo>
                  <a:pt x="135732" y="147638"/>
                </a:lnTo>
                <a:lnTo>
                  <a:pt x="133233" y="125252"/>
                </a:lnTo>
                <a:lnTo>
                  <a:pt x="97322" y="129297"/>
                </a:lnTo>
                <a:lnTo>
                  <a:pt x="77105" y="148332"/>
                </a:lnTo>
                <a:lnTo>
                  <a:pt x="54837" y="148736"/>
                </a:lnTo>
                <a:lnTo>
                  <a:pt x="47729" y="134723"/>
                </a:lnTo>
                <a:lnTo>
                  <a:pt x="74839" y="117826"/>
                </a:lnTo>
                <a:lnTo>
                  <a:pt x="105148" y="88425"/>
                </a:lnTo>
                <a:lnTo>
                  <a:pt x="149562" y="80831"/>
                </a:lnTo>
                <a:lnTo>
                  <a:pt x="142125" y="48721"/>
                </a:lnTo>
                <a:lnTo>
                  <a:pt x="121138" y="25343"/>
                </a:lnTo>
                <a:lnTo>
                  <a:pt x="94060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5" name="Freeform 66">
            <a:extLst>
              <a:ext uri="{FF2B5EF4-FFF2-40B4-BE49-F238E27FC236}">
                <a16:creationId xmlns:a16="http://schemas.microsoft.com/office/drawing/2014/main" id="{2C77B676-EEB3-4729-A48F-DAB8A2785868}"/>
              </a:ext>
            </a:extLst>
          </p:cNvPr>
          <p:cNvSpPr>
            <a:spLocks/>
          </p:cNvSpPr>
          <p:nvPr/>
        </p:nvSpPr>
        <p:spPr bwMode="auto">
          <a:xfrm>
            <a:off x="8504176" y="3893310"/>
            <a:ext cx="163128" cy="169928"/>
          </a:xfrm>
          <a:custGeom>
            <a:avLst/>
            <a:gdLst>
              <a:gd name="T0" fmla="*/ 2147483647 w 480"/>
              <a:gd name="T1" fmla="*/ 2147483647 h 498"/>
              <a:gd name="T2" fmla="*/ 0 w 480"/>
              <a:gd name="T3" fmla="*/ 2147483647 h 498"/>
              <a:gd name="T4" fmla="*/ 2147483647 w 480"/>
              <a:gd name="T5" fmla="*/ 2147483647 h 498"/>
              <a:gd name="T6" fmla="*/ 2147483647 w 480"/>
              <a:gd name="T7" fmla="*/ 2147483647 h 498"/>
              <a:gd name="T8" fmla="*/ 2147483647 w 480"/>
              <a:gd name="T9" fmla="*/ 2147483647 h 498"/>
              <a:gd name="T10" fmla="*/ 2147483647 w 480"/>
              <a:gd name="T11" fmla="*/ 2147483647 h 498"/>
              <a:gd name="T12" fmla="*/ 2147483647 w 480"/>
              <a:gd name="T13" fmla="*/ 2147483647 h 498"/>
              <a:gd name="T14" fmla="*/ 2147483647 w 480"/>
              <a:gd name="T15" fmla="*/ 2147483647 h 498"/>
              <a:gd name="T16" fmla="*/ 2147483647 w 480"/>
              <a:gd name="T17" fmla="*/ 2147483647 h 498"/>
              <a:gd name="T18" fmla="*/ 2147483647 w 480"/>
              <a:gd name="T19" fmla="*/ 2147483647 h 498"/>
              <a:gd name="T20" fmla="*/ 2147483647 w 480"/>
              <a:gd name="T21" fmla="*/ 2147483647 h 498"/>
              <a:gd name="T22" fmla="*/ 2147483647 w 480"/>
              <a:gd name="T23" fmla="*/ 2147483647 h 498"/>
              <a:gd name="T24" fmla="*/ 2147483647 w 480"/>
              <a:gd name="T25" fmla="*/ 2147483647 h 498"/>
              <a:gd name="T26" fmla="*/ 2147483647 w 480"/>
              <a:gd name="T27" fmla="*/ 2147483647 h 498"/>
              <a:gd name="T28" fmla="*/ 2147483647 w 480"/>
              <a:gd name="T29" fmla="*/ 2147483647 h 498"/>
              <a:gd name="T30" fmla="*/ 2147483647 w 480"/>
              <a:gd name="T31" fmla="*/ 2147483647 h 498"/>
              <a:gd name="T32" fmla="*/ 2147483647 w 480"/>
              <a:gd name="T33" fmla="*/ 2147483647 h 498"/>
              <a:gd name="T34" fmla="*/ 2147483647 w 480"/>
              <a:gd name="T35" fmla="*/ 2147483647 h 498"/>
              <a:gd name="T36" fmla="*/ 2147483647 w 480"/>
              <a:gd name="T37" fmla="*/ 2147483647 h 498"/>
              <a:gd name="T38" fmla="*/ 2147483647 w 480"/>
              <a:gd name="T39" fmla="*/ 2147483647 h 498"/>
              <a:gd name="T40" fmla="*/ 2147483647 w 480"/>
              <a:gd name="T41" fmla="*/ 2147483647 h 498"/>
              <a:gd name="T42" fmla="*/ 2147483647 w 480"/>
              <a:gd name="T43" fmla="*/ 2147483647 h 498"/>
              <a:gd name="T44" fmla="*/ 2147483647 w 480"/>
              <a:gd name="T45" fmla="*/ 2147483647 h 498"/>
              <a:gd name="T46" fmla="*/ 2147483647 w 480"/>
              <a:gd name="T47" fmla="*/ 2147483647 h 498"/>
              <a:gd name="T48" fmla="*/ 2147483647 w 480"/>
              <a:gd name="T49" fmla="*/ 2147483647 h 498"/>
              <a:gd name="T50" fmla="*/ 2147483647 w 480"/>
              <a:gd name="T51" fmla="*/ 2147483647 h 498"/>
              <a:gd name="T52" fmla="*/ 2147483647 w 480"/>
              <a:gd name="T53" fmla="*/ 2147483647 h 498"/>
              <a:gd name="T54" fmla="*/ 2147483647 w 480"/>
              <a:gd name="T55" fmla="*/ 2147483647 h 498"/>
              <a:gd name="T56" fmla="*/ 2147483647 w 480"/>
              <a:gd name="T57" fmla="*/ 2147483647 h 498"/>
              <a:gd name="T58" fmla="*/ 2147483647 w 480"/>
              <a:gd name="T59" fmla="*/ 2147483647 h 498"/>
              <a:gd name="T60" fmla="*/ 2147483647 w 480"/>
              <a:gd name="T61" fmla="*/ 2147483647 h 498"/>
              <a:gd name="T62" fmla="*/ 2147483647 w 480"/>
              <a:gd name="T63" fmla="*/ 2147483647 h 498"/>
              <a:gd name="T64" fmla="*/ 2147483647 w 480"/>
              <a:gd name="T65" fmla="*/ 2147483647 h 498"/>
              <a:gd name="T66" fmla="*/ 2147483647 w 480"/>
              <a:gd name="T67" fmla="*/ 2147483647 h 498"/>
              <a:gd name="T68" fmla="*/ 2147483647 w 480"/>
              <a:gd name="T69" fmla="*/ 2147483647 h 498"/>
              <a:gd name="T70" fmla="*/ 2147483647 w 480"/>
              <a:gd name="T71" fmla="*/ 2147483647 h 498"/>
              <a:gd name="T72" fmla="*/ 2147483647 w 480"/>
              <a:gd name="T73" fmla="*/ 2147483647 h 498"/>
              <a:gd name="T74" fmla="*/ 2147483647 w 480"/>
              <a:gd name="T75" fmla="*/ 2147483647 h 498"/>
              <a:gd name="T76" fmla="*/ 2147483647 w 480"/>
              <a:gd name="T77" fmla="*/ 2147483647 h 498"/>
              <a:gd name="T78" fmla="*/ 2147483647 w 480"/>
              <a:gd name="T79" fmla="*/ 2147483647 h 498"/>
              <a:gd name="T80" fmla="*/ 2147483647 w 480"/>
              <a:gd name="T81" fmla="*/ 0 h 498"/>
              <a:gd name="T82" fmla="*/ 2147483647 w 480"/>
              <a:gd name="T83" fmla="*/ 2147483647 h 498"/>
              <a:gd name="T84" fmla="*/ 2147483647 w 480"/>
              <a:gd name="T85" fmla="*/ 2147483647 h 4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80"/>
              <a:gd name="T130" fmla="*/ 0 h 498"/>
              <a:gd name="T131" fmla="*/ 480 w 480"/>
              <a:gd name="T132" fmla="*/ 498 h 49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80" h="498">
                <a:moveTo>
                  <a:pt x="28" y="24"/>
                </a:moveTo>
                <a:lnTo>
                  <a:pt x="0" y="36"/>
                </a:lnTo>
                <a:lnTo>
                  <a:pt x="41" y="92"/>
                </a:lnTo>
                <a:lnTo>
                  <a:pt x="64" y="139"/>
                </a:lnTo>
                <a:lnTo>
                  <a:pt x="95" y="147"/>
                </a:lnTo>
                <a:lnTo>
                  <a:pt x="103" y="174"/>
                </a:lnTo>
                <a:lnTo>
                  <a:pt x="107" y="199"/>
                </a:lnTo>
                <a:lnTo>
                  <a:pt x="74" y="229"/>
                </a:lnTo>
                <a:lnTo>
                  <a:pt x="41" y="285"/>
                </a:lnTo>
                <a:lnTo>
                  <a:pt x="57" y="309"/>
                </a:lnTo>
                <a:lnTo>
                  <a:pt x="86" y="303"/>
                </a:lnTo>
                <a:lnTo>
                  <a:pt x="98" y="318"/>
                </a:lnTo>
                <a:lnTo>
                  <a:pt x="79" y="335"/>
                </a:lnTo>
                <a:lnTo>
                  <a:pt x="59" y="333"/>
                </a:lnTo>
                <a:lnTo>
                  <a:pt x="60" y="351"/>
                </a:lnTo>
                <a:lnTo>
                  <a:pt x="83" y="365"/>
                </a:lnTo>
                <a:lnTo>
                  <a:pt x="108" y="375"/>
                </a:lnTo>
                <a:lnTo>
                  <a:pt x="155" y="397"/>
                </a:lnTo>
                <a:lnTo>
                  <a:pt x="198" y="424"/>
                </a:lnTo>
                <a:lnTo>
                  <a:pt x="227" y="456"/>
                </a:lnTo>
                <a:lnTo>
                  <a:pt x="264" y="485"/>
                </a:lnTo>
                <a:lnTo>
                  <a:pt x="286" y="498"/>
                </a:lnTo>
                <a:lnTo>
                  <a:pt x="340" y="498"/>
                </a:lnTo>
                <a:lnTo>
                  <a:pt x="357" y="471"/>
                </a:lnTo>
                <a:lnTo>
                  <a:pt x="376" y="431"/>
                </a:lnTo>
                <a:lnTo>
                  <a:pt x="413" y="403"/>
                </a:lnTo>
                <a:lnTo>
                  <a:pt x="441" y="374"/>
                </a:lnTo>
                <a:lnTo>
                  <a:pt x="461" y="351"/>
                </a:lnTo>
                <a:lnTo>
                  <a:pt x="480" y="328"/>
                </a:lnTo>
                <a:lnTo>
                  <a:pt x="463" y="292"/>
                </a:lnTo>
                <a:lnTo>
                  <a:pt x="428" y="120"/>
                </a:lnTo>
                <a:lnTo>
                  <a:pt x="468" y="34"/>
                </a:lnTo>
                <a:lnTo>
                  <a:pt x="414" y="30"/>
                </a:lnTo>
                <a:lnTo>
                  <a:pt x="365" y="57"/>
                </a:lnTo>
                <a:lnTo>
                  <a:pt x="336" y="62"/>
                </a:lnTo>
                <a:lnTo>
                  <a:pt x="292" y="50"/>
                </a:lnTo>
                <a:lnTo>
                  <a:pt x="254" y="52"/>
                </a:lnTo>
                <a:lnTo>
                  <a:pt x="214" y="36"/>
                </a:lnTo>
                <a:lnTo>
                  <a:pt x="176" y="6"/>
                </a:lnTo>
                <a:lnTo>
                  <a:pt x="142" y="2"/>
                </a:lnTo>
                <a:lnTo>
                  <a:pt x="102" y="0"/>
                </a:lnTo>
                <a:lnTo>
                  <a:pt x="62" y="6"/>
                </a:lnTo>
                <a:lnTo>
                  <a:pt x="28" y="2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6" name="Freeform 67">
            <a:extLst>
              <a:ext uri="{FF2B5EF4-FFF2-40B4-BE49-F238E27FC236}">
                <a16:creationId xmlns:a16="http://schemas.microsoft.com/office/drawing/2014/main" id="{B977CB46-BC25-47BD-A71C-A6DCEB57108F}"/>
              </a:ext>
            </a:extLst>
          </p:cNvPr>
          <p:cNvSpPr>
            <a:spLocks/>
          </p:cNvSpPr>
          <p:nvPr/>
        </p:nvSpPr>
        <p:spPr bwMode="auto">
          <a:xfrm>
            <a:off x="8429410" y="3906905"/>
            <a:ext cx="110451" cy="117251"/>
          </a:xfrm>
          <a:custGeom>
            <a:avLst/>
            <a:gdLst>
              <a:gd name="T0" fmla="*/ 65 w 615017"/>
              <a:gd name="T1" fmla="*/ 14 h 639366"/>
              <a:gd name="T2" fmla="*/ 54 w 615017"/>
              <a:gd name="T3" fmla="*/ 0 h 639366"/>
              <a:gd name="T4" fmla="*/ 49 w 615017"/>
              <a:gd name="T5" fmla="*/ 2 h 639366"/>
              <a:gd name="T6" fmla="*/ 26 w 615017"/>
              <a:gd name="T7" fmla="*/ 7 h 639366"/>
              <a:gd name="T8" fmla="*/ 18 w 615017"/>
              <a:gd name="T9" fmla="*/ 10 h 639366"/>
              <a:gd name="T10" fmla="*/ 15 w 615017"/>
              <a:gd name="T11" fmla="*/ 24 h 639366"/>
              <a:gd name="T12" fmla="*/ 19 w 615017"/>
              <a:gd name="T13" fmla="*/ 29 h 639366"/>
              <a:gd name="T14" fmla="*/ 19 w 615017"/>
              <a:gd name="T15" fmla="*/ 36 h 639366"/>
              <a:gd name="T16" fmla="*/ 16 w 615017"/>
              <a:gd name="T17" fmla="*/ 42 h 639366"/>
              <a:gd name="T18" fmla="*/ 7 w 615017"/>
              <a:gd name="T19" fmla="*/ 51 h 639366"/>
              <a:gd name="T20" fmla="*/ 0 w 615017"/>
              <a:gd name="T21" fmla="*/ 64 h 639366"/>
              <a:gd name="T22" fmla="*/ 0 w 615017"/>
              <a:gd name="T23" fmla="*/ 67 h 639366"/>
              <a:gd name="T24" fmla="*/ 4 w 615017"/>
              <a:gd name="T25" fmla="*/ 67 h 639366"/>
              <a:gd name="T26" fmla="*/ 7 w 615017"/>
              <a:gd name="T27" fmla="*/ 70 h 639366"/>
              <a:gd name="T28" fmla="*/ 9 w 615017"/>
              <a:gd name="T29" fmla="*/ 75 h 639366"/>
              <a:gd name="T30" fmla="*/ 8 w 615017"/>
              <a:gd name="T31" fmla="*/ 83 h 639366"/>
              <a:gd name="T32" fmla="*/ 6 w 615017"/>
              <a:gd name="T33" fmla="*/ 86 h 639366"/>
              <a:gd name="T34" fmla="*/ 3 w 615017"/>
              <a:gd name="T35" fmla="*/ 91 h 639366"/>
              <a:gd name="T36" fmla="*/ 3 w 615017"/>
              <a:gd name="T37" fmla="*/ 94 h 639366"/>
              <a:gd name="T38" fmla="*/ 9 w 615017"/>
              <a:gd name="T39" fmla="*/ 94 h 639366"/>
              <a:gd name="T40" fmla="*/ 14 w 615017"/>
              <a:gd name="T41" fmla="*/ 90 h 639366"/>
              <a:gd name="T42" fmla="*/ 21 w 615017"/>
              <a:gd name="T43" fmla="*/ 89 h 639366"/>
              <a:gd name="T44" fmla="*/ 28 w 615017"/>
              <a:gd name="T45" fmla="*/ 93 h 639366"/>
              <a:gd name="T46" fmla="*/ 33 w 615017"/>
              <a:gd name="T47" fmla="*/ 91 h 639366"/>
              <a:gd name="T48" fmla="*/ 36 w 615017"/>
              <a:gd name="T49" fmla="*/ 88 h 639366"/>
              <a:gd name="T50" fmla="*/ 35 w 615017"/>
              <a:gd name="T51" fmla="*/ 85 h 639366"/>
              <a:gd name="T52" fmla="*/ 35 w 615017"/>
              <a:gd name="T53" fmla="*/ 80 h 639366"/>
              <a:gd name="T54" fmla="*/ 34 w 615017"/>
              <a:gd name="T55" fmla="*/ 76 h 639366"/>
              <a:gd name="T56" fmla="*/ 35 w 615017"/>
              <a:gd name="T57" fmla="*/ 72 h 639366"/>
              <a:gd name="T58" fmla="*/ 33 w 615017"/>
              <a:gd name="T59" fmla="*/ 66 h 639366"/>
              <a:gd name="T60" fmla="*/ 37 w 615017"/>
              <a:gd name="T61" fmla="*/ 63 h 639366"/>
              <a:gd name="T62" fmla="*/ 42 w 615017"/>
              <a:gd name="T63" fmla="*/ 63 h 639366"/>
              <a:gd name="T64" fmla="*/ 45 w 615017"/>
              <a:gd name="T65" fmla="*/ 65 h 639366"/>
              <a:gd name="T66" fmla="*/ 46 w 615017"/>
              <a:gd name="T67" fmla="*/ 69 h 639366"/>
              <a:gd name="T68" fmla="*/ 47 w 615017"/>
              <a:gd name="T69" fmla="*/ 72 h 639366"/>
              <a:gd name="T70" fmla="*/ 49 w 615017"/>
              <a:gd name="T71" fmla="*/ 76 h 639366"/>
              <a:gd name="T72" fmla="*/ 52 w 615017"/>
              <a:gd name="T73" fmla="*/ 71 h 639366"/>
              <a:gd name="T74" fmla="*/ 62 w 615017"/>
              <a:gd name="T75" fmla="*/ 69 h 639366"/>
              <a:gd name="T76" fmla="*/ 66 w 615017"/>
              <a:gd name="T77" fmla="*/ 67 h 639366"/>
              <a:gd name="T78" fmla="*/ 74 w 615017"/>
              <a:gd name="T79" fmla="*/ 52 h 639366"/>
              <a:gd name="T80" fmla="*/ 82 w 615017"/>
              <a:gd name="T81" fmla="*/ 44 h 639366"/>
              <a:gd name="T82" fmla="*/ 81 w 615017"/>
              <a:gd name="T83" fmla="*/ 37 h 639366"/>
              <a:gd name="T84" fmla="*/ 79 w 615017"/>
              <a:gd name="T85" fmla="*/ 29 h 639366"/>
              <a:gd name="T86" fmla="*/ 71 w 615017"/>
              <a:gd name="T87" fmla="*/ 27 h 639366"/>
              <a:gd name="T88" fmla="*/ 65 w 615017"/>
              <a:gd name="T89" fmla="*/ 14 h 63936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15017"/>
              <a:gd name="T136" fmla="*/ 0 h 639366"/>
              <a:gd name="T137" fmla="*/ 615017 w 615017"/>
              <a:gd name="T138" fmla="*/ 639366 h 63936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15017" h="639366">
                <a:moveTo>
                  <a:pt x="489347" y="91678"/>
                </a:moveTo>
                <a:lnTo>
                  <a:pt x="407193" y="0"/>
                </a:lnTo>
                <a:lnTo>
                  <a:pt x="366712" y="10716"/>
                </a:lnTo>
                <a:lnTo>
                  <a:pt x="196453" y="44053"/>
                </a:lnTo>
                <a:lnTo>
                  <a:pt x="136922" y="69056"/>
                </a:lnTo>
                <a:lnTo>
                  <a:pt x="110728" y="160734"/>
                </a:lnTo>
                <a:lnTo>
                  <a:pt x="142179" y="196835"/>
                </a:lnTo>
                <a:lnTo>
                  <a:pt x="144065" y="247650"/>
                </a:lnTo>
                <a:lnTo>
                  <a:pt x="121443" y="283369"/>
                </a:lnTo>
                <a:lnTo>
                  <a:pt x="51197" y="342900"/>
                </a:lnTo>
                <a:lnTo>
                  <a:pt x="1190" y="434578"/>
                </a:lnTo>
                <a:lnTo>
                  <a:pt x="0" y="453628"/>
                </a:lnTo>
                <a:lnTo>
                  <a:pt x="26193" y="452438"/>
                </a:lnTo>
                <a:lnTo>
                  <a:pt x="48815" y="472678"/>
                </a:lnTo>
                <a:lnTo>
                  <a:pt x="66675" y="510778"/>
                </a:lnTo>
                <a:lnTo>
                  <a:pt x="60722" y="559594"/>
                </a:lnTo>
                <a:lnTo>
                  <a:pt x="41672" y="581025"/>
                </a:lnTo>
                <a:lnTo>
                  <a:pt x="20240" y="614363"/>
                </a:lnTo>
                <a:lnTo>
                  <a:pt x="21431" y="638175"/>
                </a:lnTo>
                <a:lnTo>
                  <a:pt x="67865" y="639366"/>
                </a:lnTo>
                <a:lnTo>
                  <a:pt x="109071" y="610087"/>
                </a:lnTo>
                <a:lnTo>
                  <a:pt x="157733" y="606387"/>
                </a:lnTo>
                <a:lnTo>
                  <a:pt x="206856" y="628029"/>
                </a:lnTo>
                <a:lnTo>
                  <a:pt x="247246" y="616029"/>
                </a:lnTo>
                <a:lnTo>
                  <a:pt x="271296" y="598693"/>
                </a:lnTo>
                <a:lnTo>
                  <a:pt x="260062" y="576363"/>
                </a:lnTo>
                <a:lnTo>
                  <a:pt x="262103" y="539708"/>
                </a:lnTo>
                <a:lnTo>
                  <a:pt x="258365" y="514350"/>
                </a:lnTo>
                <a:lnTo>
                  <a:pt x="259556" y="485775"/>
                </a:lnTo>
                <a:lnTo>
                  <a:pt x="246459" y="450056"/>
                </a:lnTo>
                <a:lnTo>
                  <a:pt x="278606" y="428625"/>
                </a:lnTo>
                <a:lnTo>
                  <a:pt x="319087" y="426244"/>
                </a:lnTo>
                <a:lnTo>
                  <a:pt x="336947" y="440531"/>
                </a:lnTo>
                <a:lnTo>
                  <a:pt x="347479" y="470557"/>
                </a:lnTo>
                <a:lnTo>
                  <a:pt x="352425" y="489347"/>
                </a:lnTo>
                <a:lnTo>
                  <a:pt x="365522" y="517922"/>
                </a:lnTo>
                <a:lnTo>
                  <a:pt x="391715" y="481013"/>
                </a:lnTo>
                <a:lnTo>
                  <a:pt x="463798" y="465629"/>
                </a:lnTo>
                <a:lnTo>
                  <a:pt x="492913" y="453834"/>
                </a:lnTo>
                <a:lnTo>
                  <a:pt x="557845" y="352193"/>
                </a:lnTo>
                <a:lnTo>
                  <a:pt x="615017" y="295290"/>
                </a:lnTo>
                <a:lnTo>
                  <a:pt x="608361" y="251751"/>
                </a:lnTo>
                <a:lnTo>
                  <a:pt x="591519" y="193845"/>
                </a:lnTo>
                <a:lnTo>
                  <a:pt x="535781" y="182166"/>
                </a:lnTo>
                <a:lnTo>
                  <a:pt x="489347" y="9167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7" name="Freeform 68">
            <a:extLst>
              <a:ext uri="{FF2B5EF4-FFF2-40B4-BE49-F238E27FC236}">
                <a16:creationId xmlns:a16="http://schemas.microsoft.com/office/drawing/2014/main" id="{8EDED87E-C1C1-451B-BDD8-A8941E1C7371}"/>
              </a:ext>
            </a:extLst>
          </p:cNvPr>
          <p:cNvSpPr>
            <a:spLocks/>
          </p:cNvSpPr>
          <p:nvPr/>
        </p:nvSpPr>
        <p:spPr bwMode="auto">
          <a:xfrm>
            <a:off x="8420912" y="3990168"/>
            <a:ext cx="215805" cy="220908"/>
          </a:xfrm>
          <a:custGeom>
            <a:avLst/>
            <a:gdLst>
              <a:gd name="T0" fmla="*/ 2147483647 w 636"/>
              <a:gd name="T1" fmla="*/ 2147483647 h 650"/>
              <a:gd name="T2" fmla="*/ 2147483647 w 636"/>
              <a:gd name="T3" fmla="*/ 2147483647 h 650"/>
              <a:gd name="T4" fmla="*/ 2147483647 w 636"/>
              <a:gd name="T5" fmla="*/ 2147483647 h 650"/>
              <a:gd name="T6" fmla="*/ 2147483647 w 636"/>
              <a:gd name="T7" fmla="*/ 2147483647 h 650"/>
              <a:gd name="T8" fmla="*/ 2147483647 w 636"/>
              <a:gd name="T9" fmla="*/ 2147483647 h 650"/>
              <a:gd name="T10" fmla="*/ 2147483647 w 636"/>
              <a:gd name="T11" fmla="*/ 2147483647 h 650"/>
              <a:gd name="T12" fmla="*/ 2147483647 w 636"/>
              <a:gd name="T13" fmla="*/ 2147483647 h 650"/>
              <a:gd name="T14" fmla="*/ 2147483647 w 636"/>
              <a:gd name="T15" fmla="*/ 2147483647 h 650"/>
              <a:gd name="T16" fmla="*/ 2147483647 w 636"/>
              <a:gd name="T17" fmla="*/ 2147483647 h 650"/>
              <a:gd name="T18" fmla="*/ 2147483647 w 636"/>
              <a:gd name="T19" fmla="*/ 2147483647 h 650"/>
              <a:gd name="T20" fmla="*/ 2147483647 w 636"/>
              <a:gd name="T21" fmla="*/ 2147483647 h 650"/>
              <a:gd name="T22" fmla="*/ 2147483647 w 636"/>
              <a:gd name="T23" fmla="*/ 2147483647 h 650"/>
              <a:gd name="T24" fmla="*/ 2147483647 w 636"/>
              <a:gd name="T25" fmla="*/ 2147483647 h 650"/>
              <a:gd name="T26" fmla="*/ 2147483647 w 636"/>
              <a:gd name="T27" fmla="*/ 2147483647 h 650"/>
              <a:gd name="T28" fmla="*/ 2147483647 w 636"/>
              <a:gd name="T29" fmla="*/ 2147483647 h 650"/>
              <a:gd name="T30" fmla="*/ 2147483647 w 636"/>
              <a:gd name="T31" fmla="*/ 2147483647 h 650"/>
              <a:gd name="T32" fmla="*/ 2147483647 w 636"/>
              <a:gd name="T33" fmla="*/ 2147483647 h 650"/>
              <a:gd name="T34" fmla="*/ 2147483647 w 636"/>
              <a:gd name="T35" fmla="*/ 2147483647 h 650"/>
              <a:gd name="T36" fmla="*/ 2147483647 w 636"/>
              <a:gd name="T37" fmla="*/ 2147483647 h 650"/>
              <a:gd name="T38" fmla="*/ 2147483647 w 636"/>
              <a:gd name="T39" fmla="*/ 2147483647 h 650"/>
              <a:gd name="T40" fmla="*/ 2147483647 w 636"/>
              <a:gd name="T41" fmla="*/ 2147483647 h 650"/>
              <a:gd name="T42" fmla="*/ 2147483647 w 636"/>
              <a:gd name="T43" fmla="*/ 2147483647 h 650"/>
              <a:gd name="T44" fmla="*/ 2147483647 w 636"/>
              <a:gd name="T45" fmla="*/ 2147483647 h 650"/>
              <a:gd name="T46" fmla="*/ 2147483647 w 636"/>
              <a:gd name="T47" fmla="*/ 2147483647 h 650"/>
              <a:gd name="T48" fmla="*/ 2147483647 w 636"/>
              <a:gd name="T49" fmla="*/ 2147483647 h 650"/>
              <a:gd name="T50" fmla="*/ 2147483647 w 636"/>
              <a:gd name="T51" fmla="*/ 2147483647 h 650"/>
              <a:gd name="T52" fmla="*/ 2147483647 w 636"/>
              <a:gd name="T53" fmla="*/ 2147483647 h 650"/>
              <a:gd name="T54" fmla="*/ 2147483647 w 636"/>
              <a:gd name="T55" fmla="*/ 2147483647 h 650"/>
              <a:gd name="T56" fmla="*/ 2147483647 w 636"/>
              <a:gd name="T57" fmla="*/ 2147483647 h 650"/>
              <a:gd name="T58" fmla="*/ 2147483647 w 636"/>
              <a:gd name="T59" fmla="*/ 2147483647 h 650"/>
              <a:gd name="T60" fmla="*/ 2147483647 w 636"/>
              <a:gd name="T61" fmla="*/ 2147483647 h 650"/>
              <a:gd name="T62" fmla="*/ 2147483647 w 636"/>
              <a:gd name="T63" fmla="*/ 2147483647 h 650"/>
              <a:gd name="T64" fmla="*/ 2147483647 w 636"/>
              <a:gd name="T65" fmla="*/ 2147483647 h 650"/>
              <a:gd name="T66" fmla="*/ 2147483647 w 636"/>
              <a:gd name="T67" fmla="*/ 2147483647 h 650"/>
              <a:gd name="T68" fmla="*/ 2147483647 w 636"/>
              <a:gd name="T69" fmla="*/ 2147483647 h 650"/>
              <a:gd name="T70" fmla="*/ 2147483647 w 636"/>
              <a:gd name="T71" fmla="*/ 2147483647 h 650"/>
              <a:gd name="T72" fmla="*/ 2147483647 w 636"/>
              <a:gd name="T73" fmla="*/ 2147483647 h 650"/>
              <a:gd name="T74" fmla="*/ 2147483647 w 636"/>
              <a:gd name="T75" fmla="*/ 2147483647 h 650"/>
              <a:gd name="T76" fmla="*/ 2147483647 w 636"/>
              <a:gd name="T77" fmla="*/ 2147483647 h 650"/>
              <a:gd name="T78" fmla="*/ 2147483647 w 636"/>
              <a:gd name="T79" fmla="*/ 2147483647 h 650"/>
              <a:gd name="T80" fmla="*/ 2147483647 w 636"/>
              <a:gd name="T81" fmla="*/ 2147483647 h 650"/>
              <a:gd name="T82" fmla="*/ 2147483647 w 636"/>
              <a:gd name="T83" fmla="*/ 2147483647 h 650"/>
              <a:gd name="T84" fmla="*/ 2147483647 w 636"/>
              <a:gd name="T85" fmla="*/ 2147483647 h 650"/>
              <a:gd name="T86" fmla="*/ 2147483647 w 636"/>
              <a:gd name="T87" fmla="*/ 2147483647 h 650"/>
              <a:gd name="T88" fmla="*/ 2147483647 w 636"/>
              <a:gd name="T89" fmla="*/ 2147483647 h 650"/>
              <a:gd name="T90" fmla="*/ 2147483647 w 636"/>
              <a:gd name="T91" fmla="*/ 2147483647 h 650"/>
              <a:gd name="T92" fmla="*/ 2147483647 w 636"/>
              <a:gd name="T93" fmla="*/ 2147483647 h 650"/>
              <a:gd name="T94" fmla="*/ 2147483647 w 636"/>
              <a:gd name="T95" fmla="*/ 2147483647 h 650"/>
              <a:gd name="T96" fmla="*/ 2147483647 w 636"/>
              <a:gd name="T97" fmla="*/ 2147483647 h 65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36"/>
              <a:gd name="T148" fmla="*/ 0 h 650"/>
              <a:gd name="T149" fmla="*/ 636 w 636"/>
              <a:gd name="T150" fmla="*/ 650 h 65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36" h="650">
                <a:moveTo>
                  <a:pt x="275" y="5"/>
                </a:moveTo>
                <a:lnTo>
                  <a:pt x="236" y="15"/>
                </a:lnTo>
                <a:lnTo>
                  <a:pt x="224" y="33"/>
                </a:lnTo>
                <a:lnTo>
                  <a:pt x="230" y="51"/>
                </a:lnTo>
                <a:lnTo>
                  <a:pt x="252" y="54"/>
                </a:lnTo>
                <a:lnTo>
                  <a:pt x="240" y="69"/>
                </a:lnTo>
                <a:lnTo>
                  <a:pt x="227" y="83"/>
                </a:lnTo>
                <a:lnTo>
                  <a:pt x="207" y="81"/>
                </a:lnTo>
                <a:lnTo>
                  <a:pt x="200" y="82"/>
                </a:lnTo>
                <a:lnTo>
                  <a:pt x="201" y="94"/>
                </a:lnTo>
                <a:lnTo>
                  <a:pt x="192" y="110"/>
                </a:lnTo>
                <a:lnTo>
                  <a:pt x="175" y="101"/>
                </a:lnTo>
                <a:lnTo>
                  <a:pt x="187" y="78"/>
                </a:lnTo>
                <a:lnTo>
                  <a:pt x="173" y="77"/>
                </a:lnTo>
                <a:lnTo>
                  <a:pt x="161" y="87"/>
                </a:lnTo>
                <a:lnTo>
                  <a:pt x="151" y="89"/>
                </a:lnTo>
                <a:lnTo>
                  <a:pt x="137" y="91"/>
                </a:lnTo>
                <a:lnTo>
                  <a:pt x="111" y="82"/>
                </a:lnTo>
                <a:lnTo>
                  <a:pt x="86" y="82"/>
                </a:lnTo>
                <a:lnTo>
                  <a:pt x="63" y="100"/>
                </a:lnTo>
                <a:lnTo>
                  <a:pt x="69" y="114"/>
                </a:lnTo>
                <a:lnTo>
                  <a:pt x="60" y="126"/>
                </a:lnTo>
                <a:lnTo>
                  <a:pt x="46" y="134"/>
                </a:lnTo>
                <a:lnTo>
                  <a:pt x="36" y="153"/>
                </a:lnTo>
                <a:lnTo>
                  <a:pt x="30" y="171"/>
                </a:lnTo>
                <a:lnTo>
                  <a:pt x="21" y="183"/>
                </a:lnTo>
                <a:lnTo>
                  <a:pt x="3" y="188"/>
                </a:lnTo>
                <a:lnTo>
                  <a:pt x="12" y="238"/>
                </a:lnTo>
                <a:lnTo>
                  <a:pt x="15" y="268"/>
                </a:lnTo>
                <a:lnTo>
                  <a:pt x="15" y="287"/>
                </a:lnTo>
                <a:lnTo>
                  <a:pt x="0" y="307"/>
                </a:lnTo>
                <a:lnTo>
                  <a:pt x="3" y="332"/>
                </a:lnTo>
                <a:lnTo>
                  <a:pt x="26" y="352"/>
                </a:lnTo>
                <a:lnTo>
                  <a:pt x="35" y="377"/>
                </a:lnTo>
                <a:lnTo>
                  <a:pt x="62" y="392"/>
                </a:lnTo>
                <a:lnTo>
                  <a:pt x="72" y="421"/>
                </a:lnTo>
                <a:lnTo>
                  <a:pt x="77" y="449"/>
                </a:lnTo>
                <a:lnTo>
                  <a:pt x="89" y="468"/>
                </a:lnTo>
                <a:lnTo>
                  <a:pt x="102" y="477"/>
                </a:lnTo>
                <a:lnTo>
                  <a:pt x="113" y="465"/>
                </a:lnTo>
                <a:lnTo>
                  <a:pt x="132" y="468"/>
                </a:lnTo>
                <a:lnTo>
                  <a:pt x="147" y="484"/>
                </a:lnTo>
                <a:lnTo>
                  <a:pt x="176" y="491"/>
                </a:lnTo>
                <a:lnTo>
                  <a:pt x="199" y="507"/>
                </a:lnTo>
                <a:lnTo>
                  <a:pt x="219" y="514"/>
                </a:lnTo>
                <a:lnTo>
                  <a:pt x="235" y="518"/>
                </a:lnTo>
                <a:lnTo>
                  <a:pt x="234" y="544"/>
                </a:lnTo>
                <a:lnTo>
                  <a:pt x="244" y="560"/>
                </a:lnTo>
                <a:lnTo>
                  <a:pt x="257" y="576"/>
                </a:lnTo>
                <a:lnTo>
                  <a:pt x="272" y="556"/>
                </a:lnTo>
                <a:lnTo>
                  <a:pt x="299" y="561"/>
                </a:lnTo>
                <a:lnTo>
                  <a:pt x="306" y="586"/>
                </a:lnTo>
                <a:lnTo>
                  <a:pt x="313" y="598"/>
                </a:lnTo>
                <a:lnTo>
                  <a:pt x="322" y="609"/>
                </a:lnTo>
                <a:lnTo>
                  <a:pt x="332" y="650"/>
                </a:lnTo>
                <a:lnTo>
                  <a:pt x="367" y="647"/>
                </a:lnTo>
                <a:lnTo>
                  <a:pt x="395" y="639"/>
                </a:lnTo>
                <a:lnTo>
                  <a:pt x="409" y="633"/>
                </a:lnTo>
                <a:lnTo>
                  <a:pt x="428" y="629"/>
                </a:lnTo>
                <a:lnTo>
                  <a:pt x="442" y="649"/>
                </a:lnTo>
                <a:lnTo>
                  <a:pt x="482" y="646"/>
                </a:lnTo>
                <a:lnTo>
                  <a:pt x="508" y="649"/>
                </a:lnTo>
                <a:lnTo>
                  <a:pt x="526" y="640"/>
                </a:lnTo>
                <a:lnTo>
                  <a:pt x="532" y="624"/>
                </a:lnTo>
                <a:lnTo>
                  <a:pt x="549" y="615"/>
                </a:lnTo>
                <a:lnTo>
                  <a:pt x="567" y="626"/>
                </a:lnTo>
                <a:lnTo>
                  <a:pt x="594" y="612"/>
                </a:lnTo>
                <a:lnTo>
                  <a:pt x="627" y="606"/>
                </a:lnTo>
                <a:lnTo>
                  <a:pt x="636" y="587"/>
                </a:lnTo>
                <a:lnTo>
                  <a:pt x="608" y="546"/>
                </a:lnTo>
                <a:lnTo>
                  <a:pt x="586" y="533"/>
                </a:lnTo>
                <a:lnTo>
                  <a:pt x="577" y="510"/>
                </a:lnTo>
                <a:lnTo>
                  <a:pt x="575" y="478"/>
                </a:lnTo>
                <a:lnTo>
                  <a:pt x="564" y="449"/>
                </a:lnTo>
                <a:lnTo>
                  <a:pt x="561" y="416"/>
                </a:lnTo>
                <a:lnTo>
                  <a:pt x="559" y="390"/>
                </a:lnTo>
                <a:lnTo>
                  <a:pt x="570" y="369"/>
                </a:lnTo>
                <a:lnTo>
                  <a:pt x="598" y="359"/>
                </a:lnTo>
                <a:lnTo>
                  <a:pt x="595" y="338"/>
                </a:lnTo>
                <a:lnTo>
                  <a:pt x="572" y="325"/>
                </a:lnTo>
                <a:lnTo>
                  <a:pt x="558" y="309"/>
                </a:lnTo>
                <a:lnTo>
                  <a:pt x="564" y="286"/>
                </a:lnTo>
                <a:lnTo>
                  <a:pt x="570" y="263"/>
                </a:lnTo>
                <a:lnTo>
                  <a:pt x="589" y="215"/>
                </a:lnTo>
                <a:lnTo>
                  <a:pt x="533" y="216"/>
                </a:lnTo>
                <a:lnTo>
                  <a:pt x="507" y="199"/>
                </a:lnTo>
                <a:lnTo>
                  <a:pt x="473" y="171"/>
                </a:lnTo>
                <a:lnTo>
                  <a:pt x="449" y="144"/>
                </a:lnTo>
                <a:lnTo>
                  <a:pt x="399" y="111"/>
                </a:lnTo>
                <a:lnTo>
                  <a:pt x="337" y="82"/>
                </a:lnTo>
                <a:lnTo>
                  <a:pt x="310" y="67"/>
                </a:lnTo>
                <a:lnTo>
                  <a:pt x="309" y="49"/>
                </a:lnTo>
                <a:lnTo>
                  <a:pt x="329" y="51"/>
                </a:lnTo>
                <a:lnTo>
                  <a:pt x="346" y="33"/>
                </a:lnTo>
                <a:lnTo>
                  <a:pt x="337" y="17"/>
                </a:lnTo>
                <a:lnTo>
                  <a:pt x="308" y="24"/>
                </a:lnTo>
                <a:lnTo>
                  <a:pt x="292" y="0"/>
                </a:lnTo>
                <a:lnTo>
                  <a:pt x="275" y="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8" name="Freeform 69">
            <a:extLst>
              <a:ext uri="{FF2B5EF4-FFF2-40B4-BE49-F238E27FC236}">
                <a16:creationId xmlns:a16="http://schemas.microsoft.com/office/drawing/2014/main" id="{3B9FDBD8-F717-4573-AD61-FD7C64534EC7}"/>
              </a:ext>
            </a:extLst>
          </p:cNvPr>
          <p:cNvSpPr>
            <a:spLocks/>
          </p:cNvSpPr>
          <p:nvPr/>
        </p:nvSpPr>
        <p:spPr bwMode="auto">
          <a:xfrm>
            <a:off x="8488882" y="4178791"/>
            <a:ext cx="61172" cy="135944"/>
          </a:xfrm>
          <a:custGeom>
            <a:avLst/>
            <a:gdLst>
              <a:gd name="T0" fmla="*/ 2147483647 w 180"/>
              <a:gd name="T1" fmla="*/ 2147483647 h 400"/>
              <a:gd name="T2" fmla="*/ 2147483647 w 180"/>
              <a:gd name="T3" fmla="*/ 0 h 400"/>
              <a:gd name="T4" fmla="*/ 2147483647 w 180"/>
              <a:gd name="T5" fmla="*/ 2147483647 h 400"/>
              <a:gd name="T6" fmla="*/ 2147483647 w 180"/>
              <a:gd name="T7" fmla="*/ 2147483647 h 400"/>
              <a:gd name="T8" fmla="*/ 2147483647 w 180"/>
              <a:gd name="T9" fmla="*/ 2147483647 h 400"/>
              <a:gd name="T10" fmla="*/ 2147483647 w 180"/>
              <a:gd name="T11" fmla="*/ 2147483647 h 400"/>
              <a:gd name="T12" fmla="*/ 2147483647 w 180"/>
              <a:gd name="T13" fmla="*/ 2147483647 h 400"/>
              <a:gd name="T14" fmla="*/ 2147483647 w 180"/>
              <a:gd name="T15" fmla="*/ 2147483647 h 400"/>
              <a:gd name="T16" fmla="*/ 2147483647 w 180"/>
              <a:gd name="T17" fmla="*/ 2147483647 h 400"/>
              <a:gd name="T18" fmla="*/ 2147483647 w 180"/>
              <a:gd name="T19" fmla="*/ 2147483647 h 400"/>
              <a:gd name="T20" fmla="*/ 2147483647 w 180"/>
              <a:gd name="T21" fmla="*/ 2147483647 h 400"/>
              <a:gd name="T22" fmla="*/ 2147483647 w 180"/>
              <a:gd name="T23" fmla="*/ 2147483647 h 400"/>
              <a:gd name="T24" fmla="*/ 0 w 180"/>
              <a:gd name="T25" fmla="*/ 2147483647 h 400"/>
              <a:gd name="T26" fmla="*/ 2147483647 w 180"/>
              <a:gd name="T27" fmla="*/ 2147483647 h 400"/>
              <a:gd name="T28" fmla="*/ 2147483647 w 180"/>
              <a:gd name="T29" fmla="*/ 2147483647 h 400"/>
              <a:gd name="T30" fmla="*/ 2147483647 w 180"/>
              <a:gd name="T31" fmla="*/ 2147483647 h 400"/>
              <a:gd name="T32" fmla="*/ 2147483647 w 180"/>
              <a:gd name="T33" fmla="*/ 2147483647 h 400"/>
              <a:gd name="T34" fmla="*/ 2147483647 w 180"/>
              <a:gd name="T35" fmla="*/ 2147483647 h 400"/>
              <a:gd name="T36" fmla="*/ 2147483647 w 180"/>
              <a:gd name="T37" fmla="*/ 2147483647 h 400"/>
              <a:gd name="T38" fmla="*/ 2147483647 w 180"/>
              <a:gd name="T39" fmla="*/ 2147483647 h 400"/>
              <a:gd name="T40" fmla="*/ 2147483647 w 180"/>
              <a:gd name="T41" fmla="*/ 2147483647 h 400"/>
              <a:gd name="T42" fmla="*/ 2147483647 w 180"/>
              <a:gd name="T43" fmla="*/ 2147483647 h 400"/>
              <a:gd name="T44" fmla="*/ 2147483647 w 180"/>
              <a:gd name="T45" fmla="*/ 2147483647 h 400"/>
              <a:gd name="T46" fmla="*/ 2147483647 w 180"/>
              <a:gd name="T47" fmla="*/ 2147483647 h 400"/>
              <a:gd name="T48" fmla="*/ 2147483647 w 180"/>
              <a:gd name="T49" fmla="*/ 2147483647 h 400"/>
              <a:gd name="T50" fmla="*/ 2147483647 w 180"/>
              <a:gd name="T51" fmla="*/ 2147483647 h 400"/>
              <a:gd name="T52" fmla="*/ 2147483647 w 180"/>
              <a:gd name="T53" fmla="*/ 2147483647 h 400"/>
              <a:gd name="T54" fmla="*/ 2147483647 w 180"/>
              <a:gd name="T55" fmla="*/ 2147483647 h 400"/>
              <a:gd name="T56" fmla="*/ 2147483647 w 180"/>
              <a:gd name="T57" fmla="*/ 2147483647 h 400"/>
              <a:gd name="T58" fmla="*/ 2147483647 w 180"/>
              <a:gd name="T59" fmla="*/ 2147483647 h 400"/>
              <a:gd name="T60" fmla="*/ 2147483647 w 180"/>
              <a:gd name="T61" fmla="*/ 2147483647 h 400"/>
              <a:gd name="T62" fmla="*/ 2147483647 w 180"/>
              <a:gd name="T63" fmla="*/ 2147483647 h 400"/>
              <a:gd name="T64" fmla="*/ 2147483647 w 180"/>
              <a:gd name="T65" fmla="*/ 2147483647 h 400"/>
              <a:gd name="T66" fmla="*/ 2147483647 w 180"/>
              <a:gd name="T67" fmla="*/ 2147483647 h 400"/>
              <a:gd name="T68" fmla="*/ 2147483647 w 180"/>
              <a:gd name="T69" fmla="*/ 2147483647 h 400"/>
              <a:gd name="T70" fmla="*/ 2147483647 w 180"/>
              <a:gd name="T71" fmla="*/ 2147483647 h 400"/>
              <a:gd name="T72" fmla="*/ 2147483647 w 180"/>
              <a:gd name="T73" fmla="*/ 2147483647 h 400"/>
              <a:gd name="T74" fmla="*/ 2147483647 w 180"/>
              <a:gd name="T75" fmla="*/ 2147483647 h 400"/>
              <a:gd name="T76" fmla="*/ 2147483647 w 180"/>
              <a:gd name="T77" fmla="*/ 2147483647 h 400"/>
              <a:gd name="T78" fmla="*/ 2147483647 w 180"/>
              <a:gd name="T79" fmla="*/ 2147483647 h 400"/>
              <a:gd name="T80" fmla="*/ 2147483647 w 180"/>
              <a:gd name="T81" fmla="*/ 2147483647 h 400"/>
              <a:gd name="T82" fmla="*/ 2147483647 w 180"/>
              <a:gd name="T83" fmla="*/ 2147483647 h 400"/>
              <a:gd name="T84" fmla="*/ 2147483647 w 180"/>
              <a:gd name="T85" fmla="*/ 2147483647 h 400"/>
              <a:gd name="T86" fmla="*/ 2147483647 w 180"/>
              <a:gd name="T87" fmla="*/ 2147483647 h 4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0"/>
              <a:gd name="T133" fmla="*/ 0 h 400"/>
              <a:gd name="T134" fmla="*/ 180 w 180"/>
              <a:gd name="T135" fmla="*/ 400 h 4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0" h="400">
                <a:moveTo>
                  <a:pt x="95" y="5"/>
                </a:moveTo>
                <a:lnTo>
                  <a:pt x="69" y="0"/>
                </a:lnTo>
                <a:lnTo>
                  <a:pt x="56" y="19"/>
                </a:lnTo>
                <a:lnTo>
                  <a:pt x="43" y="29"/>
                </a:lnTo>
                <a:lnTo>
                  <a:pt x="22" y="61"/>
                </a:lnTo>
                <a:lnTo>
                  <a:pt x="30" y="94"/>
                </a:lnTo>
                <a:lnTo>
                  <a:pt x="47" y="117"/>
                </a:lnTo>
                <a:lnTo>
                  <a:pt x="44" y="139"/>
                </a:lnTo>
                <a:lnTo>
                  <a:pt x="36" y="144"/>
                </a:lnTo>
                <a:lnTo>
                  <a:pt x="30" y="154"/>
                </a:lnTo>
                <a:lnTo>
                  <a:pt x="11" y="167"/>
                </a:lnTo>
                <a:lnTo>
                  <a:pt x="14" y="187"/>
                </a:lnTo>
                <a:lnTo>
                  <a:pt x="0" y="212"/>
                </a:lnTo>
                <a:lnTo>
                  <a:pt x="27" y="232"/>
                </a:lnTo>
                <a:lnTo>
                  <a:pt x="55" y="256"/>
                </a:lnTo>
                <a:lnTo>
                  <a:pt x="86" y="260"/>
                </a:lnTo>
                <a:lnTo>
                  <a:pt x="93" y="270"/>
                </a:lnTo>
                <a:lnTo>
                  <a:pt x="92" y="298"/>
                </a:lnTo>
                <a:lnTo>
                  <a:pt x="84" y="338"/>
                </a:lnTo>
                <a:lnTo>
                  <a:pt x="100" y="354"/>
                </a:lnTo>
                <a:lnTo>
                  <a:pt x="106" y="365"/>
                </a:lnTo>
                <a:lnTo>
                  <a:pt x="121" y="382"/>
                </a:lnTo>
                <a:lnTo>
                  <a:pt x="132" y="399"/>
                </a:lnTo>
                <a:lnTo>
                  <a:pt x="152" y="400"/>
                </a:lnTo>
                <a:lnTo>
                  <a:pt x="161" y="378"/>
                </a:lnTo>
                <a:lnTo>
                  <a:pt x="173" y="365"/>
                </a:lnTo>
                <a:lnTo>
                  <a:pt x="176" y="354"/>
                </a:lnTo>
                <a:lnTo>
                  <a:pt x="176" y="341"/>
                </a:lnTo>
                <a:lnTo>
                  <a:pt x="179" y="320"/>
                </a:lnTo>
                <a:lnTo>
                  <a:pt x="180" y="294"/>
                </a:lnTo>
                <a:lnTo>
                  <a:pt x="176" y="269"/>
                </a:lnTo>
                <a:lnTo>
                  <a:pt x="134" y="236"/>
                </a:lnTo>
                <a:lnTo>
                  <a:pt x="139" y="218"/>
                </a:lnTo>
                <a:lnTo>
                  <a:pt x="132" y="201"/>
                </a:lnTo>
                <a:lnTo>
                  <a:pt x="122" y="193"/>
                </a:lnTo>
                <a:lnTo>
                  <a:pt x="123" y="179"/>
                </a:lnTo>
                <a:lnTo>
                  <a:pt x="117" y="144"/>
                </a:lnTo>
                <a:lnTo>
                  <a:pt x="105" y="120"/>
                </a:lnTo>
                <a:lnTo>
                  <a:pt x="115" y="101"/>
                </a:lnTo>
                <a:lnTo>
                  <a:pt x="131" y="88"/>
                </a:lnTo>
                <a:lnTo>
                  <a:pt x="118" y="53"/>
                </a:lnTo>
                <a:lnTo>
                  <a:pt x="106" y="38"/>
                </a:lnTo>
                <a:lnTo>
                  <a:pt x="99" y="24"/>
                </a:lnTo>
                <a:lnTo>
                  <a:pt x="95" y="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9" name="Freeform 70">
            <a:extLst>
              <a:ext uri="{FF2B5EF4-FFF2-40B4-BE49-F238E27FC236}">
                <a16:creationId xmlns:a16="http://schemas.microsoft.com/office/drawing/2014/main" id="{01062D13-9090-4C3C-9C31-1767E993EA58}"/>
              </a:ext>
            </a:extLst>
          </p:cNvPr>
          <p:cNvSpPr>
            <a:spLocks/>
          </p:cNvSpPr>
          <p:nvPr/>
        </p:nvSpPr>
        <p:spPr bwMode="auto">
          <a:xfrm>
            <a:off x="8431108" y="4188986"/>
            <a:ext cx="219202" cy="336460"/>
          </a:xfrm>
          <a:custGeom>
            <a:avLst/>
            <a:gdLst>
              <a:gd name="T0" fmla="*/ 168 w 1200150"/>
              <a:gd name="T1" fmla="*/ 9 h 1838325"/>
              <a:gd name="T2" fmla="*/ 164 w 1200150"/>
              <a:gd name="T3" fmla="*/ 27 h 1838325"/>
              <a:gd name="T4" fmla="*/ 170 w 1200150"/>
              <a:gd name="T5" fmla="*/ 42 h 1838325"/>
              <a:gd name="T6" fmla="*/ 167 w 1200150"/>
              <a:gd name="T7" fmla="*/ 55 h 1838325"/>
              <a:gd name="T8" fmla="*/ 168 w 1200150"/>
              <a:gd name="T9" fmla="*/ 78 h 1838325"/>
              <a:gd name="T10" fmla="*/ 159 w 1200150"/>
              <a:gd name="T11" fmla="*/ 96 h 1838325"/>
              <a:gd name="T12" fmla="*/ 139 w 1200150"/>
              <a:gd name="T13" fmla="*/ 104 h 1838325"/>
              <a:gd name="T14" fmla="*/ 120 w 1200150"/>
              <a:gd name="T15" fmla="*/ 116 h 1838325"/>
              <a:gd name="T16" fmla="*/ 110 w 1200150"/>
              <a:gd name="T17" fmla="*/ 130 h 1838325"/>
              <a:gd name="T18" fmla="*/ 98 w 1200150"/>
              <a:gd name="T19" fmla="*/ 137 h 1838325"/>
              <a:gd name="T20" fmla="*/ 79 w 1200150"/>
              <a:gd name="T21" fmla="*/ 155 h 1838325"/>
              <a:gd name="T22" fmla="*/ 86 w 1200150"/>
              <a:gd name="T23" fmla="*/ 167 h 1838325"/>
              <a:gd name="T24" fmla="*/ 88 w 1200150"/>
              <a:gd name="T25" fmla="*/ 184 h 1838325"/>
              <a:gd name="T26" fmla="*/ 90 w 1200150"/>
              <a:gd name="T27" fmla="*/ 199 h 1838325"/>
              <a:gd name="T28" fmla="*/ 87 w 1200150"/>
              <a:gd name="T29" fmla="*/ 224 h 1838325"/>
              <a:gd name="T30" fmla="*/ 67 w 1200150"/>
              <a:gd name="T31" fmla="*/ 236 h 1838325"/>
              <a:gd name="T32" fmla="*/ 46 w 1200150"/>
              <a:gd name="T33" fmla="*/ 247 h 1838325"/>
              <a:gd name="T34" fmla="*/ 47 w 1200150"/>
              <a:gd name="T35" fmla="*/ 269 h 1838325"/>
              <a:gd name="T36" fmla="*/ 34 w 1200150"/>
              <a:gd name="T37" fmla="*/ 264 h 1838325"/>
              <a:gd name="T38" fmla="*/ 35 w 1200150"/>
              <a:gd name="T39" fmla="*/ 255 h 1838325"/>
              <a:gd name="T40" fmla="*/ 29 w 1200150"/>
              <a:gd name="T41" fmla="*/ 235 h 1838325"/>
              <a:gd name="T42" fmla="*/ 24 w 1200150"/>
              <a:gd name="T43" fmla="*/ 216 h 1838325"/>
              <a:gd name="T44" fmla="*/ 22 w 1200150"/>
              <a:gd name="T45" fmla="*/ 199 h 1838325"/>
              <a:gd name="T46" fmla="*/ 43 w 1200150"/>
              <a:gd name="T47" fmla="*/ 173 h 1838325"/>
              <a:gd name="T48" fmla="*/ 44 w 1200150"/>
              <a:gd name="T49" fmla="*/ 159 h 1838325"/>
              <a:gd name="T50" fmla="*/ 55 w 1200150"/>
              <a:gd name="T51" fmla="*/ 148 h 1838325"/>
              <a:gd name="T52" fmla="*/ 51 w 1200150"/>
              <a:gd name="T53" fmla="*/ 129 h 1838325"/>
              <a:gd name="T54" fmla="*/ 55 w 1200150"/>
              <a:gd name="T55" fmla="*/ 114 h 1838325"/>
              <a:gd name="T56" fmla="*/ 49 w 1200150"/>
              <a:gd name="T57" fmla="*/ 100 h 1838325"/>
              <a:gd name="T58" fmla="*/ 33 w 1200150"/>
              <a:gd name="T59" fmla="*/ 96 h 1838325"/>
              <a:gd name="T60" fmla="*/ 15 w 1200150"/>
              <a:gd name="T61" fmla="*/ 87 h 1838325"/>
              <a:gd name="T62" fmla="*/ 1 w 1200150"/>
              <a:gd name="T63" fmla="*/ 73 h 1838325"/>
              <a:gd name="T64" fmla="*/ 18 w 1200150"/>
              <a:gd name="T65" fmla="*/ 68 h 1838325"/>
              <a:gd name="T66" fmla="*/ 44 w 1200150"/>
              <a:gd name="T67" fmla="*/ 58 h 1838325"/>
              <a:gd name="T68" fmla="*/ 52 w 1200150"/>
              <a:gd name="T69" fmla="*/ 54 h 1838325"/>
              <a:gd name="T70" fmla="*/ 60 w 1200150"/>
              <a:gd name="T71" fmla="*/ 62 h 1838325"/>
              <a:gd name="T72" fmla="*/ 71 w 1200150"/>
              <a:gd name="T73" fmla="*/ 66 h 1838325"/>
              <a:gd name="T74" fmla="*/ 68 w 1200150"/>
              <a:gd name="T75" fmla="*/ 84 h 1838325"/>
              <a:gd name="T76" fmla="*/ 74 w 1200150"/>
              <a:gd name="T77" fmla="*/ 91 h 1838325"/>
              <a:gd name="T78" fmla="*/ 82 w 1200150"/>
              <a:gd name="T79" fmla="*/ 101 h 1838325"/>
              <a:gd name="T80" fmla="*/ 90 w 1200150"/>
              <a:gd name="T81" fmla="*/ 95 h 1838325"/>
              <a:gd name="T82" fmla="*/ 94 w 1200150"/>
              <a:gd name="T83" fmla="*/ 89 h 1838325"/>
              <a:gd name="T84" fmla="*/ 95 w 1200150"/>
              <a:gd name="T85" fmla="*/ 80 h 1838325"/>
              <a:gd name="T86" fmla="*/ 94 w 1200150"/>
              <a:gd name="T87" fmla="*/ 66 h 1838325"/>
              <a:gd name="T88" fmla="*/ 86 w 1200150"/>
              <a:gd name="T89" fmla="*/ 59 h 1838325"/>
              <a:gd name="T90" fmla="*/ 83 w 1200150"/>
              <a:gd name="T91" fmla="*/ 51 h 1838325"/>
              <a:gd name="T92" fmla="*/ 79 w 1200150"/>
              <a:gd name="T93" fmla="*/ 44 h 1838325"/>
              <a:gd name="T94" fmla="*/ 77 w 1200150"/>
              <a:gd name="T95" fmla="*/ 31 h 1838325"/>
              <a:gd name="T96" fmla="*/ 77 w 1200150"/>
              <a:gd name="T97" fmla="*/ 19 h 1838325"/>
              <a:gd name="T98" fmla="*/ 90 w 1200150"/>
              <a:gd name="T99" fmla="*/ 16 h 1838325"/>
              <a:gd name="T100" fmla="*/ 101 w 1200150"/>
              <a:gd name="T101" fmla="*/ 12 h 1838325"/>
              <a:gd name="T102" fmla="*/ 110 w 1200150"/>
              <a:gd name="T103" fmla="*/ 17 h 1838325"/>
              <a:gd name="T104" fmla="*/ 127 w 1200150"/>
              <a:gd name="T105" fmla="*/ 17 h 1838325"/>
              <a:gd name="T106" fmla="*/ 134 w 1200150"/>
              <a:gd name="T107" fmla="*/ 10 h 1838325"/>
              <a:gd name="T108" fmla="*/ 144 w 1200150"/>
              <a:gd name="T109" fmla="*/ 11 h 1838325"/>
              <a:gd name="T110" fmla="*/ 160 w 1200150"/>
              <a:gd name="T111" fmla="*/ 5 h 1838325"/>
              <a:gd name="T112" fmla="*/ 168 w 1200150"/>
              <a:gd name="T113" fmla="*/ 1 h 18383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00150"/>
              <a:gd name="T172" fmla="*/ 0 h 1838325"/>
              <a:gd name="T173" fmla="*/ 1200150 w 1200150"/>
              <a:gd name="T174" fmla="*/ 1838325 h 18383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00150" h="1838325">
                <a:moveTo>
                  <a:pt x="1164431" y="7144"/>
                </a:moveTo>
                <a:lnTo>
                  <a:pt x="1158478" y="63104"/>
                </a:lnTo>
                <a:lnTo>
                  <a:pt x="1138237" y="127397"/>
                </a:lnTo>
                <a:lnTo>
                  <a:pt x="1132284" y="180975"/>
                </a:lnTo>
                <a:lnTo>
                  <a:pt x="1168003" y="233363"/>
                </a:lnTo>
                <a:lnTo>
                  <a:pt x="1178718" y="290513"/>
                </a:lnTo>
                <a:lnTo>
                  <a:pt x="1156096" y="317897"/>
                </a:lnTo>
                <a:lnTo>
                  <a:pt x="1152525" y="376238"/>
                </a:lnTo>
                <a:lnTo>
                  <a:pt x="1200150" y="448866"/>
                </a:lnTo>
                <a:lnTo>
                  <a:pt x="1164431" y="535782"/>
                </a:lnTo>
                <a:lnTo>
                  <a:pt x="1148677" y="596285"/>
                </a:lnTo>
                <a:lnTo>
                  <a:pt x="1100417" y="657100"/>
                </a:lnTo>
                <a:lnTo>
                  <a:pt x="1039808" y="705028"/>
                </a:lnTo>
                <a:lnTo>
                  <a:pt x="961911" y="715339"/>
                </a:lnTo>
                <a:lnTo>
                  <a:pt x="900996" y="746414"/>
                </a:lnTo>
                <a:lnTo>
                  <a:pt x="828274" y="794562"/>
                </a:lnTo>
                <a:lnTo>
                  <a:pt x="796307" y="838223"/>
                </a:lnTo>
                <a:lnTo>
                  <a:pt x="759998" y="889925"/>
                </a:lnTo>
                <a:lnTo>
                  <a:pt x="715299" y="899633"/>
                </a:lnTo>
                <a:lnTo>
                  <a:pt x="674723" y="938769"/>
                </a:lnTo>
                <a:lnTo>
                  <a:pt x="614428" y="1004017"/>
                </a:lnTo>
                <a:lnTo>
                  <a:pt x="545904" y="1060985"/>
                </a:lnTo>
                <a:lnTo>
                  <a:pt x="562828" y="1103291"/>
                </a:lnTo>
                <a:lnTo>
                  <a:pt x="596358" y="1145765"/>
                </a:lnTo>
                <a:lnTo>
                  <a:pt x="581134" y="1197084"/>
                </a:lnTo>
                <a:lnTo>
                  <a:pt x="606894" y="1256555"/>
                </a:lnTo>
                <a:lnTo>
                  <a:pt x="636778" y="1320635"/>
                </a:lnTo>
                <a:lnTo>
                  <a:pt x="620953" y="1363535"/>
                </a:lnTo>
                <a:lnTo>
                  <a:pt x="614195" y="1436241"/>
                </a:lnTo>
                <a:lnTo>
                  <a:pt x="599388" y="1535317"/>
                </a:lnTo>
                <a:lnTo>
                  <a:pt x="534512" y="1570679"/>
                </a:lnTo>
                <a:lnTo>
                  <a:pt x="461264" y="1614621"/>
                </a:lnTo>
                <a:lnTo>
                  <a:pt x="380161" y="1646063"/>
                </a:lnTo>
                <a:lnTo>
                  <a:pt x="319035" y="1690254"/>
                </a:lnTo>
                <a:lnTo>
                  <a:pt x="339328" y="1774032"/>
                </a:lnTo>
                <a:lnTo>
                  <a:pt x="325040" y="1838325"/>
                </a:lnTo>
                <a:lnTo>
                  <a:pt x="270271" y="1812132"/>
                </a:lnTo>
                <a:lnTo>
                  <a:pt x="234553" y="1803797"/>
                </a:lnTo>
                <a:lnTo>
                  <a:pt x="240506" y="1770460"/>
                </a:lnTo>
                <a:lnTo>
                  <a:pt x="245268" y="1741885"/>
                </a:lnTo>
                <a:lnTo>
                  <a:pt x="197643" y="1672829"/>
                </a:lnTo>
                <a:lnTo>
                  <a:pt x="198834" y="1606154"/>
                </a:lnTo>
                <a:lnTo>
                  <a:pt x="177403" y="1544241"/>
                </a:lnTo>
                <a:lnTo>
                  <a:pt x="167878" y="1476375"/>
                </a:lnTo>
                <a:lnTo>
                  <a:pt x="160734" y="1412082"/>
                </a:lnTo>
                <a:lnTo>
                  <a:pt x="151209" y="1359694"/>
                </a:lnTo>
                <a:lnTo>
                  <a:pt x="141684" y="1309688"/>
                </a:lnTo>
                <a:lnTo>
                  <a:pt x="297656" y="1181100"/>
                </a:lnTo>
                <a:lnTo>
                  <a:pt x="304800" y="1132285"/>
                </a:lnTo>
                <a:lnTo>
                  <a:pt x="302418" y="1088232"/>
                </a:lnTo>
                <a:lnTo>
                  <a:pt x="342900" y="1040607"/>
                </a:lnTo>
                <a:lnTo>
                  <a:pt x="377428" y="1010841"/>
                </a:lnTo>
                <a:lnTo>
                  <a:pt x="352425" y="962025"/>
                </a:lnTo>
                <a:lnTo>
                  <a:pt x="348853" y="885825"/>
                </a:lnTo>
                <a:lnTo>
                  <a:pt x="369093" y="835819"/>
                </a:lnTo>
                <a:lnTo>
                  <a:pt x="378618" y="777479"/>
                </a:lnTo>
                <a:lnTo>
                  <a:pt x="348853" y="734616"/>
                </a:lnTo>
                <a:lnTo>
                  <a:pt x="336946" y="686991"/>
                </a:lnTo>
                <a:lnTo>
                  <a:pt x="298846" y="672704"/>
                </a:lnTo>
                <a:lnTo>
                  <a:pt x="226218" y="653654"/>
                </a:lnTo>
                <a:lnTo>
                  <a:pt x="180975" y="627460"/>
                </a:lnTo>
                <a:lnTo>
                  <a:pt x="100012" y="596504"/>
                </a:lnTo>
                <a:lnTo>
                  <a:pt x="0" y="556022"/>
                </a:lnTo>
                <a:lnTo>
                  <a:pt x="8334" y="501254"/>
                </a:lnTo>
                <a:lnTo>
                  <a:pt x="75009" y="479822"/>
                </a:lnTo>
                <a:lnTo>
                  <a:pt x="127396" y="461963"/>
                </a:lnTo>
                <a:lnTo>
                  <a:pt x="186928" y="427435"/>
                </a:lnTo>
                <a:lnTo>
                  <a:pt x="304052" y="394800"/>
                </a:lnTo>
                <a:lnTo>
                  <a:pt x="310753" y="340519"/>
                </a:lnTo>
                <a:lnTo>
                  <a:pt x="355996" y="370285"/>
                </a:lnTo>
                <a:lnTo>
                  <a:pt x="396478" y="403622"/>
                </a:lnTo>
                <a:lnTo>
                  <a:pt x="416718" y="422672"/>
                </a:lnTo>
                <a:lnTo>
                  <a:pt x="475634" y="428212"/>
                </a:lnTo>
                <a:lnTo>
                  <a:pt x="490537" y="448866"/>
                </a:lnTo>
                <a:lnTo>
                  <a:pt x="484584" y="509588"/>
                </a:lnTo>
                <a:lnTo>
                  <a:pt x="471487" y="573882"/>
                </a:lnTo>
                <a:lnTo>
                  <a:pt x="502443" y="604838"/>
                </a:lnTo>
                <a:lnTo>
                  <a:pt x="513159" y="625079"/>
                </a:lnTo>
                <a:lnTo>
                  <a:pt x="532209" y="647700"/>
                </a:lnTo>
                <a:lnTo>
                  <a:pt x="564356" y="688182"/>
                </a:lnTo>
                <a:lnTo>
                  <a:pt x="603646" y="692944"/>
                </a:lnTo>
                <a:lnTo>
                  <a:pt x="622319" y="647514"/>
                </a:lnTo>
                <a:lnTo>
                  <a:pt x="642572" y="626074"/>
                </a:lnTo>
                <a:lnTo>
                  <a:pt x="647700" y="606029"/>
                </a:lnTo>
                <a:lnTo>
                  <a:pt x="648890" y="582216"/>
                </a:lnTo>
                <a:lnTo>
                  <a:pt x="656034" y="544116"/>
                </a:lnTo>
                <a:lnTo>
                  <a:pt x="654843" y="491729"/>
                </a:lnTo>
                <a:lnTo>
                  <a:pt x="650081" y="450057"/>
                </a:lnTo>
                <a:lnTo>
                  <a:pt x="626268" y="427435"/>
                </a:lnTo>
                <a:lnTo>
                  <a:pt x="593667" y="404061"/>
                </a:lnTo>
                <a:lnTo>
                  <a:pt x="569535" y="384831"/>
                </a:lnTo>
                <a:lnTo>
                  <a:pt x="576947" y="348171"/>
                </a:lnTo>
                <a:lnTo>
                  <a:pt x="564342" y="321240"/>
                </a:lnTo>
                <a:lnTo>
                  <a:pt x="546523" y="303769"/>
                </a:lnTo>
                <a:lnTo>
                  <a:pt x="544091" y="268692"/>
                </a:lnTo>
                <a:lnTo>
                  <a:pt x="534937" y="209386"/>
                </a:lnTo>
                <a:lnTo>
                  <a:pt x="511268" y="166267"/>
                </a:lnTo>
                <a:lnTo>
                  <a:pt x="529828" y="132160"/>
                </a:lnTo>
                <a:lnTo>
                  <a:pt x="553640" y="113110"/>
                </a:lnTo>
                <a:lnTo>
                  <a:pt x="621081" y="109485"/>
                </a:lnTo>
                <a:lnTo>
                  <a:pt x="663469" y="96072"/>
                </a:lnTo>
                <a:lnTo>
                  <a:pt x="695574" y="84719"/>
                </a:lnTo>
                <a:lnTo>
                  <a:pt x="733595" y="77942"/>
                </a:lnTo>
                <a:lnTo>
                  <a:pt x="761182" y="114435"/>
                </a:lnTo>
                <a:lnTo>
                  <a:pt x="827974" y="110413"/>
                </a:lnTo>
                <a:lnTo>
                  <a:pt x="880563" y="115078"/>
                </a:lnTo>
                <a:lnTo>
                  <a:pt x="915248" y="97590"/>
                </a:lnTo>
                <a:lnTo>
                  <a:pt x="924151" y="68864"/>
                </a:lnTo>
                <a:lnTo>
                  <a:pt x="956594" y="51417"/>
                </a:lnTo>
                <a:lnTo>
                  <a:pt x="991993" y="73253"/>
                </a:lnTo>
                <a:lnTo>
                  <a:pt x="1042176" y="44245"/>
                </a:lnTo>
                <a:lnTo>
                  <a:pt x="1103889" y="32354"/>
                </a:lnTo>
                <a:lnTo>
                  <a:pt x="1120378" y="0"/>
                </a:lnTo>
                <a:lnTo>
                  <a:pt x="1164431" y="7144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0" name="Freeform 71">
            <a:extLst>
              <a:ext uri="{FF2B5EF4-FFF2-40B4-BE49-F238E27FC236}">
                <a16:creationId xmlns:a16="http://schemas.microsoft.com/office/drawing/2014/main" id="{5524BD52-0B58-4EDC-8E01-66DEDDA2F43F}"/>
              </a:ext>
            </a:extLst>
          </p:cNvPr>
          <p:cNvSpPr>
            <a:spLocks/>
          </p:cNvSpPr>
          <p:nvPr/>
        </p:nvSpPr>
        <p:spPr bwMode="auto">
          <a:xfrm>
            <a:off x="8233996" y="4333426"/>
            <a:ext cx="185218" cy="192020"/>
          </a:xfrm>
          <a:custGeom>
            <a:avLst/>
            <a:gdLst>
              <a:gd name="T0" fmla="*/ 16 w 1004887"/>
              <a:gd name="T1" fmla="*/ 0 h 1047750"/>
              <a:gd name="T2" fmla="*/ 49 w 1004887"/>
              <a:gd name="T3" fmla="*/ 1 h 1047750"/>
              <a:gd name="T4" fmla="*/ 58 w 1004887"/>
              <a:gd name="T5" fmla="*/ 3 h 1047750"/>
              <a:gd name="T6" fmla="*/ 69 w 1004887"/>
              <a:gd name="T7" fmla="*/ 2 h 1047750"/>
              <a:gd name="T8" fmla="*/ 75 w 1004887"/>
              <a:gd name="T9" fmla="*/ 2 h 1047750"/>
              <a:gd name="T10" fmla="*/ 83 w 1004887"/>
              <a:gd name="T11" fmla="*/ 1 h 1047750"/>
              <a:gd name="T12" fmla="*/ 88 w 1004887"/>
              <a:gd name="T13" fmla="*/ 7 h 1047750"/>
              <a:gd name="T14" fmla="*/ 94 w 1004887"/>
              <a:gd name="T15" fmla="*/ 13 h 1047750"/>
              <a:gd name="T16" fmla="*/ 97 w 1004887"/>
              <a:gd name="T17" fmla="*/ 20 h 1047750"/>
              <a:gd name="T18" fmla="*/ 101 w 1004887"/>
              <a:gd name="T19" fmla="*/ 27 h 1047750"/>
              <a:gd name="T20" fmla="*/ 108 w 1004887"/>
              <a:gd name="T21" fmla="*/ 31 h 1047750"/>
              <a:gd name="T22" fmla="*/ 115 w 1004887"/>
              <a:gd name="T23" fmla="*/ 34 h 1047750"/>
              <a:gd name="T24" fmla="*/ 123 w 1004887"/>
              <a:gd name="T25" fmla="*/ 39 h 1047750"/>
              <a:gd name="T26" fmla="*/ 130 w 1004887"/>
              <a:gd name="T27" fmla="*/ 47 h 1047750"/>
              <a:gd name="T28" fmla="*/ 132 w 1004887"/>
              <a:gd name="T29" fmla="*/ 58 h 1047750"/>
              <a:gd name="T30" fmla="*/ 137 w 1004887"/>
              <a:gd name="T31" fmla="*/ 67 h 1047750"/>
              <a:gd name="T32" fmla="*/ 143 w 1004887"/>
              <a:gd name="T33" fmla="*/ 73 h 1047750"/>
              <a:gd name="T34" fmla="*/ 145 w 1004887"/>
              <a:gd name="T35" fmla="*/ 83 h 1047750"/>
              <a:gd name="T36" fmla="*/ 152 w 1004887"/>
              <a:gd name="T37" fmla="*/ 88 h 1047750"/>
              <a:gd name="T38" fmla="*/ 149 w 1004887"/>
              <a:gd name="T39" fmla="*/ 94 h 1047750"/>
              <a:gd name="T40" fmla="*/ 141 w 1004887"/>
              <a:gd name="T41" fmla="*/ 95 h 1047750"/>
              <a:gd name="T42" fmla="*/ 133 w 1004887"/>
              <a:gd name="T43" fmla="*/ 99 h 1047750"/>
              <a:gd name="T44" fmla="*/ 129 w 1004887"/>
              <a:gd name="T45" fmla="*/ 106 h 1047750"/>
              <a:gd name="T46" fmla="*/ 106 w 1004887"/>
              <a:gd name="T47" fmla="*/ 119 h 1047750"/>
              <a:gd name="T48" fmla="*/ 100 w 1004887"/>
              <a:gd name="T49" fmla="*/ 129 h 1047750"/>
              <a:gd name="T50" fmla="*/ 89 w 1004887"/>
              <a:gd name="T51" fmla="*/ 134 h 1047750"/>
              <a:gd name="T52" fmla="*/ 73 w 1004887"/>
              <a:gd name="T53" fmla="*/ 128 h 1047750"/>
              <a:gd name="T54" fmla="*/ 63 w 1004887"/>
              <a:gd name="T55" fmla="*/ 125 h 1047750"/>
              <a:gd name="T56" fmla="*/ 53 w 1004887"/>
              <a:gd name="T57" fmla="*/ 126 h 1047750"/>
              <a:gd name="T58" fmla="*/ 31 w 1004887"/>
              <a:gd name="T59" fmla="*/ 153 h 1047750"/>
              <a:gd name="T60" fmla="*/ 23 w 1004887"/>
              <a:gd name="T61" fmla="*/ 154 h 1047750"/>
              <a:gd name="T62" fmla="*/ 17 w 1004887"/>
              <a:gd name="T63" fmla="*/ 149 h 1047750"/>
              <a:gd name="T64" fmla="*/ 20 w 1004887"/>
              <a:gd name="T65" fmla="*/ 142 h 1047750"/>
              <a:gd name="T66" fmla="*/ 14 w 1004887"/>
              <a:gd name="T67" fmla="*/ 137 h 1047750"/>
              <a:gd name="T68" fmla="*/ 7 w 1004887"/>
              <a:gd name="T69" fmla="*/ 129 h 1047750"/>
              <a:gd name="T70" fmla="*/ 2 w 1004887"/>
              <a:gd name="T71" fmla="*/ 108 h 1047750"/>
              <a:gd name="T72" fmla="*/ 0 w 1004887"/>
              <a:gd name="T73" fmla="*/ 65 h 1047750"/>
              <a:gd name="T74" fmla="*/ 16 w 1004887"/>
              <a:gd name="T75" fmla="*/ 63 h 1047750"/>
              <a:gd name="T76" fmla="*/ 16 w 1004887"/>
              <a:gd name="T77" fmla="*/ 0 h 10477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04887"/>
              <a:gd name="T118" fmla="*/ 0 h 1047750"/>
              <a:gd name="T119" fmla="*/ 1004887 w 1004887"/>
              <a:gd name="T120" fmla="*/ 1047750 h 104775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04887" h="1047750">
                <a:moveTo>
                  <a:pt x="104775" y="0"/>
                </a:moveTo>
                <a:lnTo>
                  <a:pt x="321468" y="4763"/>
                </a:lnTo>
                <a:lnTo>
                  <a:pt x="383381" y="21431"/>
                </a:lnTo>
                <a:lnTo>
                  <a:pt x="457200" y="16669"/>
                </a:lnTo>
                <a:lnTo>
                  <a:pt x="497681" y="14288"/>
                </a:lnTo>
                <a:lnTo>
                  <a:pt x="549270" y="5605"/>
                </a:lnTo>
                <a:lnTo>
                  <a:pt x="579421" y="49371"/>
                </a:lnTo>
                <a:lnTo>
                  <a:pt x="622146" y="89176"/>
                </a:lnTo>
                <a:lnTo>
                  <a:pt x="640992" y="132214"/>
                </a:lnTo>
                <a:lnTo>
                  <a:pt x="666287" y="182131"/>
                </a:lnTo>
                <a:lnTo>
                  <a:pt x="712370" y="207883"/>
                </a:lnTo>
                <a:lnTo>
                  <a:pt x="761613" y="233577"/>
                </a:lnTo>
                <a:lnTo>
                  <a:pt x="812006" y="266700"/>
                </a:lnTo>
                <a:lnTo>
                  <a:pt x="857250" y="319088"/>
                </a:lnTo>
                <a:lnTo>
                  <a:pt x="869156" y="395288"/>
                </a:lnTo>
                <a:lnTo>
                  <a:pt x="902493" y="457200"/>
                </a:lnTo>
                <a:lnTo>
                  <a:pt x="943029" y="499426"/>
                </a:lnTo>
                <a:lnTo>
                  <a:pt x="959643" y="566738"/>
                </a:lnTo>
                <a:lnTo>
                  <a:pt x="1004887" y="600075"/>
                </a:lnTo>
                <a:lnTo>
                  <a:pt x="985837" y="640556"/>
                </a:lnTo>
                <a:lnTo>
                  <a:pt x="928687" y="642938"/>
                </a:lnTo>
                <a:lnTo>
                  <a:pt x="881062" y="676275"/>
                </a:lnTo>
                <a:lnTo>
                  <a:pt x="852487" y="723900"/>
                </a:lnTo>
                <a:lnTo>
                  <a:pt x="702468" y="807244"/>
                </a:lnTo>
                <a:lnTo>
                  <a:pt x="659606" y="876300"/>
                </a:lnTo>
                <a:lnTo>
                  <a:pt x="585787" y="912019"/>
                </a:lnTo>
                <a:lnTo>
                  <a:pt x="480931" y="868844"/>
                </a:lnTo>
                <a:lnTo>
                  <a:pt x="415611" y="853237"/>
                </a:lnTo>
                <a:lnTo>
                  <a:pt x="350043" y="857250"/>
                </a:lnTo>
                <a:lnTo>
                  <a:pt x="204787" y="1040606"/>
                </a:lnTo>
                <a:lnTo>
                  <a:pt x="150018" y="1047750"/>
                </a:lnTo>
                <a:lnTo>
                  <a:pt x="114300" y="1012031"/>
                </a:lnTo>
                <a:lnTo>
                  <a:pt x="135731" y="962025"/>
                </a:lnTo>
                <a:lnTo>
                  <a:pt x="91807" y="929080"/>
                </a:lnTo>
                <a:lnTo>
                  <a:pt x="42862" y="878681"/>
                </a:lnTo>
                <a:lnTo>
                  <a:pt x="15061" y="731766"/>
                </a:lnTo>
                <a:lnTo>
                  <a:pt x="0" y="440531"/>
                </a:lnTo>
                <a:lnTo>
                  <a:pt x="107156" y="431006"/>
                </a:lnTo>
                <a:lnTo>
                  <a:pt x="104775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1" name="Freeform 72">
            <a:extLst>
              <a:ext uri="{FF2B5EF4-FFF2-40B4-BE49-F238E27FC236}">
                <a16:creationId xmlns:a16="http://schemas.microsoft.com/office/drawing/2014/main" id="{7AC71B89-28EC-4DEA-835F-272BD0CF106A}"/>
              </a:ext>
            </a:extLst>
          </p:cNvPr>
          <p:cNvSpPr>
            <a:spLocks/>
          </p:cNvSpPr>
          <p:nvPr/>
        </p:nvSpPr>
        <p:spPr bwMode="auto">
          <a:xfrm>
            <a:off x="8172822" y="4428586"/>
            <a:ext cx="317759" cy="271887"/>
          </a:xfrm>
          <a:custGeom>
            <a:avLst/>
            <a:gdLst>
              <a:gd name="T0" fmla="*/ 0 w 1747837"/>
              <a:gd name="T1" fmla="*/ 102 h 1494500"/>
              <a:gd name="T2" fmla="*/ 21 w 1747837"/>
              <a:gd name="T3" fmla="*/ 101 h 1494500"/>
              <a:gd name="T4" fmla="*/ 38 w 1747837"/>
              <a:gd name="T5" fmla="*/ 105 h 1494500"/>
              <a:gd name="T6" fmla="*/ 55 w 1747837"/>
              <a:gd name="T7" fmla="*/ 75 h 1494500"/>
              <a:gd name="T8" fmla="*/ 62 w 1747837"/>
              <a:gd name="T9" fmla="*/ 58 h 1494500"/>
              <a:gd name="T10" fmla="*/ 65 w 1747837"/>
              <a:gd name="T11" fmla="*/ 70 h 1494500"/>
              <a:gd name="T12" fmla="*/ 77 w 1747837"/>
              <a:gd name="T13" fmla="*/ 74 h 1494500"/>
              <a:gd name="T14" fmla="*/ 98 w 1747837"/>
              <a:gd name="T15" fmla="*/ 48 h 1494500"/>
              <a:gd name="T16" fmla="*/ 117 w 1747837"/>
              <a:gd name="T17" fmla="*/ 50 h 1494500"/>
              <a:gd name="T18" fmla="*/ 142 w 1747837"/>
              <a:gd name="T19" fmla="*/ 51 h 1494500"/>
              <a:gd name="T20" fmla="*/ 159 w 1747837"/>
              <a:gd name="T21" fmla="*/ 35 h 1494500"/>
              <a:gd name="T22" fmla="*/ 170 w 1747837"/>
              <a:gd name="T23" fmla="*/ 29 h 1494500"/>
              <a:gd name="T24" fmla="*/ 180 w 1747837"/>
              <a:gd name="T25" fmla="*/ 18 h 1494500"/>
              <a:gd name="T26" fmla="*/ 191 w 1747837"/>
              <a:gd name="T27" fmla="*/ 12 h 1494500"/>
              <a:gd name="T28" fmla="*/ 207 w 1747837"/>
              <a:gd name="T29" fmla="*/ 3 h 1494500"/>
              <a:gd name="T30" fmla="*/ 223 w 1747837"/>
              <a:gd name="T31" fmla="*/ 15 h 1494500"/>
              <a:gd name="T32" fmla="*/ 226 w 1747837"/>
              <a:gd name="T33" fmla="*/ 33 h 1494500"/>
              <a:gd name="T34" fmla="*/ 229 w 1747837"/>
              <a:gd name="T35" fmla="*/ 51 h 1494500"/>
              <a:gd name="T36" fmla="*/ 219 w 1747837"/>
              <a:gd name="T37" fmla="*/ 63 h 1494500"/>
              <a:gd name="T38" fmla="*/ 221 w 1747837"/>
              <a:gd name="T39" fmla="*/ 79 h 1494500"/>
              <a:gd name="T40" fmla="*/ 239 w 1747837"/>
              <a:gd name="T41" fmla="*/ 72 h 1494500"/>
              <a:gd name="T42" fmla="*/ 240 w 1747837"/>
              <a:gd name="T43" fmla="*/ 87 h 1494500"/>
              <a:gd name="T44" fmla="*/ 236 w 1747837"/>
              <a:gd name="T45" fmla="*/ 101 h 1494500"/>
              <a:gd name="T46" fmla="*/ 224 w 1747837"/>
              <a:gd name="T47" fmla="*/ 118 h 1494500"/>
              <a:gd name="T48" fmla="*/ 201 w 1747837"/>
              <a:gd name="T49" fmla="*/ 151 h 1494500"/>
              <a:gd name="T50" fmla="*/ 185 w 1747837"/>
              <a:gd name="T51" fmla="*/ 166 h 1494500"/>
              <a:gd name="T52" fmla="*/ 169 w 1747837"/>
              <a:gd name="T53" fmla="*/ 183 h 1494500"/>
              <a:gd name="T54" fmla="*/ 154 w 1747837"/>
              <a:gd name="T55" fmla="*/ 192 h 1494500"/>
              <a:gd name="T56" fmla="*/ 143 w 1747837"/>
              <a:gd name="T57" fmla="*/ 193 h 1494500"/>
              <a:gd name="T58" fmla="*/ 128 w 1747837"/>
              <a:gd name="T59" fmla="*/ 198 h 1494500"/>
              <a:gd name="T60" fmla="*/ 116 w 1747837"/>
              <a:gd name="T61" fmla="*/ 201 h 1494500"/>
              <a:gd name="T62" fmla="*/ 103 w 1747837"/>
              <a:gd name="T63" fmla="*/ 201 h 1494500"/>
              <a:gd name="T64" fmla="*/ 92 w 1747837"/>
              <a:gd name="T65" fmla="*/ 200 h 1494500"/>
              <a:gd name="T66" fmla="*/ 79 w 1747837"/>
              <a:gd name="T67" fmla="*/ 205 h 1494500"/>
              <a:gd name="T68" fmla="*/ 60 w 1747837"/>
              <a:gd name="T69" fmla="*/ 212 h 1494500"/>
              <a:gd name="T70" fmla="*/ 51 w 1747837"/>
              <a:gd name="T71" fmla="*/ 205 h 1494500"/>
              <a:gd name="T72" fmla="*/ 41 w 1747837"/>
              <a:gd name="T73" fmla="*/ 203 h 1494500"/>
              <a:gd name="T74" fmla="*/ 38 w 1747837"/>
              <a:gd name="T75" fmla="*/ 195 h 1494500"/>
              <a:gd name="T76" fmla="*/ 32 w 1747837"/>
              <a:gd name="T77" fmla="*/ 185 h 1494500"/>
              <a:gd name="T78" fmla="*/ 38 w 1747837"/>
              <a:gd name="T79" fmla="*/ 179 h 1494500"/>
              <a:gd name="T80" fmla="*/ 36 w 1747837"/>
              <a:gd name="T81" fmla="*/ 165 h 1494500"/>
              <a:gd name="T82" fmla="*/ 25 w 1747837"/>
              <a:gd name="T83" fmla="*/ 149 h 1494500"/>
              <a:gd name="T84" fmla="*/ 19 w 1747837"/>
              <a:gd name="T85" fmla="*/ 135 h 1494500"/>
              <a:gd name="T86" fmla="*/ 10 w 1747837"/>
              <a:gd name="T87" fmla="*/ 117 h 14945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747837"/>
              <a:gd name="T133" fmla="*/ 0 h 1494500"/>
              <a:gd name="T134" fmla="*/ 1747837 w 1747837"/>
              <a:gd name="T135" fmla="*/ 1494500 h 14945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747837" h="1494500">
                <a:moveTo>
                  <a:pt x="69105" y="826041"/>
                </a:moveTo>
                <a:lnTo>
                  <a:pt x="0" y="719138"/>
                </a:lnTo>
                <a:lnTo>
                  <a:pt x="40481" y="669132"/>
                </a:lnTo>
                <a:lnTo>
                  <a:pt x="144864" y="714058"/>
                </a:lnTo>
                <a:lnTo>
                  <a:pt x="199787" y="784301"/>
                </a:lnTo>
                <a:lnTo>
                  <a:pt x="271462" y="740569"/>
                </a:lnTo>
                <a:lnTo>
                  <a:pt x="397668" y="697707"/>
                </a:lnTo>
                <a:lnTo>
                  <a:pt x="390525" y="528638"/>
                </a:lnTo>
                <a:lnTo>
                  <a:pt x="388143" y="369094"/>
                </a:lnTo>
                <a:lnTo>
                  <a:pt x="436249" y="412567"/>
                </a:lnTo>
                <a:lnTo>
                  <a:pt x="478631" y="446485"/>
                </a:lnTo>
                <a:lnTo>
                  <a:pt x="457200" y="495300"/>
                </a:lnTo>
                <a:lnTo>
                  <a:pt x="495300" y="533400"/>
                </a:lnTo>
                <a:lnTo>
                  <a:pt x="547687" y="523875"/>
                </a:lnTo>
                <a:lnTo>
                  <a:pt x="611981" y="442913"/>
                </a:lnTo>
                <a:lnTo>
                  <a:pt x="690562" y="341710"/>
                </a:lnTo>
                <a:lnTo>
                  <a:pt x="757237" y="335757"/>
                </a:lnTo>
                <a:lnTo>
                  <a:pt x="823912" y="354807"/>
                </a:lnTo>
                <a:lnTo>
                  <a:pt x="926306" y="392907"/>
                </a:lnTo>
                <a:lnTo>
                  <a:pt x="1003974" y="360083"/>
                </a:lnTo>
                <a:lnTo>
                  <a:pt x="1047750" y="288132"/>
                </a:lnTo>
                <a:lnTo>
                  <a:pt x="1126162" y="244446"/>
                </a:lnTo>
                <a:lnTo>
                  <a:pt x="1163811" y="225016"/>
                </a:lnTo>
                <a:lnTo>
                  <a:pt x="1200523" y="203259"/>
                </a:lnTo>
                <a:lnTo>
                  <a:pt x="1220390" y="160735"/>
                </a:lnTo>
                <a:lnTo>
                  <a:pt x="1270396" y="126207"/>
                </a:lnTo>
                <a:lnTo>
                  <a:pt x="1329150" y="122187"/>
                </a:lnTo>
                <a:lnTo>
                  <a:pt x="1350168" y="84535"/>
                </a:lnTo>
                <a:lnTo>
                  <a:pt x="1415940" y="76087"/>
                </a:lnTo>
                <a:lnTo>
                  <a:pt x="1464468" y="23813"/>
                </a:lnTo>
                <a:lnTo>
                  <a:pt x="1559718" y="0"/>
                </a:lnTo>
                <a:lnTo>
                  <a:pt x="1580068" y="103573"/>
                </a:lnTo>
                <a:lnTo>
                  <a:pt x="1585912" y="169069"/>
                </a:lnTo>
                <a:lnTo>
                  <a:pt x="1597818" y="235744"/>
                </a:lnTo>
                <a:lnTo>
                  <a:pt x="1617116" y="297401"/>
                </a:lnTo>
                <a:lnTo>
                  <a:pt x="1618059" y="361950"/>
                </a:lnTo>
                <a:lnTo>
                  <a:pt x="1583531" y="395288"/>
                </a:lnTo>
                <a:lnTo>
                  <a:pt x="1552575" y="440532"/>
                </a:lnTo>
                <a:lnTo>
                  <a:pt x="1538287" y="519113"/>
                </a:lnTo>
                <a:lnTo>
                  <a:pt x="1566862" y="557213"/>
                </a:lnTo>
                <a:lnTo>
                  <a:pt x="1611899" y="601198"/>
                </a:lnTo>
                <a:lnTo>
                  <a:pt x="1693068" y="504825"/>
                </a:lnTo>
                <a:lnTo>
                  <a:pt x="1747837" y="531019"/>
                </a:lnTo>
                <a:lnTo>
                  <a:pt x="1700697" y="616459"/>
                </a:lnTo>
                <a:lnTo>
                  <a:pt x="1721643" y="692944"/>
                </a:lnTo>
                <a:lnTo>
                  <a:pt x="1670304" y="715433"/>
                </a:lnTo>
                <a:lnTo>
                  <a:pt x="1647547" y="791772"/>
                </a:lnTo>
                <a:lnTo>
                  <a:pt x="1586586" y="832246"/>
                </a:lnTo>
                <a:lnTo>
                  <a:pt x="1497453" y="946346"/>
                </a:lnTo>
                <a:lnTo>
                  <a:pt x="1424512" y="1065777"/>
                </a:lnTo>
                <a:lnTo>
                  <a:pt x="1356067" y="1137320"/>
                </a:lnTo>
                <a:lnTo>
                  <a:pt x="1308360" y="1169118"/>
                </a:lnTo>
                <a:lnTo>
                  <a:pt x="1266323" y="1217687"/>
                </a:lnTo>
                <a:lnTo>
                  <a:pt x="1195247" y="1292090"/>
                </a:lnTo>
                <a:lnTo>
                  <a:pt x="1150120" y="1318217"/>
                </a:lnTo>
                <a:lnTo>
                  <a:pt x="1089107" y="1355881"/>
                </a:lnTo>
                <a:lnTo>
                  <a:pt x="1051667" y="1362185"/>
                </a:lnTo>
                <a:lnTo>
                  <a:pt x="1011393" y="1360104"/>
                </a:lnTo>
                <a:lnTo>
                  <a:pt x="955743" y="1397671"/>
                </a:lnTo>
                <a:lnTo>
                  <a:pt x="904743" y="1395784"/>
                </a:lnTo>
                <a:lnTo>
                  <a:pt x="878488" y="1427193"/>
                </a:lnTo>
                <a:lnTo>
                  <a:pt x="821921" y="1414159"/>
                </a:lnTo>
                <a:lnTo>
                  <a:pt x="767830" y="1389832"/>
                </a:lnTo>
                <a:lnTo>
                  <a:pt x="728066" y="1415862"/>
                </a:lnTo>
                <a:lnTo>
                  <a:pt x="690320" y="1405299"/>
                </a:lnTo>
                <a:lnTo>
                  <a:pt x="652829" y="1408792"/>
                </a:lnTo>
                <a:lnTo>
                  <a:pt x="599861" y="1446310"/>
                </a:lnTo>
                <a:lnTo>
                  <a:pt x="556956" y="1447088"/>
                </a:lnTo>
                <a:lnTo>
                  <a:pt x="487287" y="1451165"/>
                </a:lnTo>
                <a:lnTo>
                  <a:pt x="423695" y="1494500"/>
                </a:lnTo>
                <a:lnTo>
                  <a:pt x="396777" y="1489365"/>
                </a:lnTo>
                <a:lnTo>
                  <a:pt x="358470" y="1447879"/>
                </a:lnTo>
                <a:lnTo>
                  <a:pt x="334183" y="1439883"/>
                </a:lnTo>
                <a:lnTo>
                  <a:pt x="291074" y="1429418"/>
                </a:lnTo>
                <a:lnTo>
                  <a:pt x="266583" y="1410178"/>
                </a:lnTo>
                <a:lnTo>
                  <a:pt x="271283" y="1373536"/>
                </a:lnTo>
                <a:lnTo>
                  <a:pt x="259893" y="1337185"/>
                </a:lnTo>
                <a:lnTo>
                  <a:pt x="227153" y="1306846"/>
                </a:lnTo>
                <a:lnTo>
                  <a:pt x="226490" y="1270302"/>
                </a:lnTo>
                <a:lnTo>
                  <a:pt x="266561" y="1261139"/>
                </a:lnTo>
                <a:lnTo>
                  <a:pt x="271056" y="1213252"/>
                </a:lnTo>
                <a:lnTo>
                  <a:pt x="254100" y="1165755"/>
                </a:lnTo>
                <a:lnTo>
                  <a:pt x="204658" y="1101975"/>
                </a:lnTo>
                <a:lnTo>
                  <a:pt x="179555" y="1049002"/>
                </a:lnTo>
                <a:lnTo>
                  <a:pt x="143879" y="1004656"/>
                </a:lnTo>
                <a:lnTo>
                  <a:pt x="137597" y="954152"/>
                </a:lnTo>
                <a:lnTo>
                  <a:pt x="109404" y="878738"/>
                </a:lnTo>
                <a:lnTo>
                  <a:pt x="69105" y="82604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2" name="Freeform 73">
            <a:extLst>
              <a:ext uri="{FF2B5EF4-FFF2-40B4-BE49-F238E27FC236}">
                <a16:creationId xmlns:a16="http://schemas.microsoft.com/office/drawing/2014/main" id="{1199A11B-5080-4577-96C6-1B37EED43BC7}"/>
              </a:ext>
            </a:extLst>
          </p:cNvPr>
          <p:cNvSpPr>
            <a:spLocks/>
          </p:cNvSpPr>
          <p:nvPr/>
        </p:nvSpPr>
        <p:spPr bwMode="auto">
          <a:xfrm rot="21537619">
            <a:off x="8378430" y="4566230"/>
            <a:ext cx="45880" cy="44182"/>
          </a:xfrm>
          <a:custGeom>
            <a:avLst/>
            <a:gdLst>
              <a:gd name="T0" fmla="*/ 2147483647 w 560"/>
              <a:gd name="T1" fmla="*/ 2147483647 h 504"/>
              <a:gd name="T2" fmla="*/ 2147483647 w 560"/>
              <a:gd name="T3" fmla="*/ 2147483647 h 504"/>
              <a:gd name="T4" fmla="*/ 2147483647 w 560"/>
              <a:gd name="T5" fmla="*/ 2147483647 h 504"/>
              <a:gd name="T6" fmla="*/ 2147483647 w 560"/>
              <a:gd name="T7" fmla="*/ 2147483647 h 504"/>
              <a:gd name="T8" fmla="*/ 2147483647 w 560"/>
              <a:gd name="T9" fmla="*/ 2147483647 h 504"/>
              <a:gd name="T10" fmla="*/ 0 w 560"/>
              <a:gd name="T11" fmla="*/ 2147483647 h 504"/>
              <a:gd name="T12" fmla="*/ 2147483647 w 560"/>
              <a:gd name="T13" fmla="*/ 2147483647 h 504"/>
              <a:gd name="T14" fmla="*/ 2147483647 w 560"/>
              <a:gd name="T15" fmla="*/ 2147483647 h 504"/>
              <a:gd name="T16" fmla="*/ 2147483647 w 560"/>
              <a:gd name="T17" fmla="*/ 0 h 504"/>
              <a:gd name="T18" fmla="*/ 2147483647 w 560"/>
              <a:gd name="T19" fmla="*/ 2147483647 h 504"/>
              <a:gd name="T20" fmla="*/ 2147483647 w 560"/>
              <a:gd name="T21" fmla="*/ 2147483647 h 504"/>
              <a:gd name="T22" fmla="*/ 2147483647 w 560"/>
              <a:gd name="T23" fmla="*/ 2147483647 h 504"/>
              <a:gd name="T24" fmla="*/ 2147483647 w 560"/>
              <a:gd name="T25" fmla="*/ 2147483647 h 5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0"/>
              <a:gd name="T40" fmla="*/ 0 h 504"/>
              <a:gd name="T41" fmla="*/ 560 w 560"/>
              <a:gd name="T42" fmla="*/ 504 h 5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0" h="504">
                <a:moveTo>
                  <a:pt x="432" y="344"/>
                </a:moveTo>
                <a:lnTo>
                  <a:pt x="288" y="408"/>
                </a:lnTo>
                <a:lnTo>
                  <a:pt x="168" y="504"/>
                </a:lnTo>
                <a:lnTo>
                  <a:pt x="96" y="456"/>
                </a:lnTo>
                <a:lnTo>
                  <a:pt x="56" y="360"/>
                </a:lnTo>
                <a:lnTo>
                  <a:pt x="0" y="304"/>
                </a:lnTo>
                <a:lnTo>
                  <a:pt x="96" y="160"/>
                </a:lnTo>
                <a:lnTo>
                  <a:pt x="216" y="40"/>
                </a:lnTo>
                <a:lnTo>
                  <a:pt x="392" y="0"/>
                </a:lnTo>
                <a:lnTo>
                  <a:pt x="496" y="96"/>
                </a:lnTo>
                <a:lnTo>
                  <a:pt x="560" y="192"/>
                </a:lnTo>
                <a:lnTo>
                  <a:pt x="488" y="272"/>
                </a:lnTo>
                <a:lnTo>
                  <a:pt x="432" y="34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3" name="Freeform 74">
            <a:extLst>
              <a:ext uri="{FF2B5EF4-FFF2-40B4-BE49-F238E27FC236}">
                <a16:creationId xmlns:a16="http://schemas.microsoft.com/office/drawing/2014/main" id="{DD74869D-3AFD-49FF-8CAD-72EE188BDDF6}"/>
              </a:ext>
            </a:extLst>
          </p:cNvPr>
          <p:cNvSpPr>
            <a:spLocks/>
          </p:cNvSpPr>
          <p:nvPr/>
        </p:nvSpPr>
        <p:spPr bwMode="auto">
          <a:xfrm>
            <a:off x="7907740" y="3721681"/>
            <a:ext cx="229397" cy="183524"/>
          </a:xfrm>
          <a:custGeom>
            <a:avLst/>
            <a:gdLst>
              <a:gd name="T0" fmla="*/ 88 w 1257300"/>
              <a:gd name="T1" fmla="*/ 135 h 1004887"/>
              <a:gd name="T2" fmla="*/ 89 w 1257300"/>
              <a:gd name="T3" fmla="*/ 141 h 1004887"/>
              <a:gd name="T4" fmla="*/ 66 w 1257300"/>
              <a:gd name="T5" fmla="*/ 145 h 1004887"/>
              <a:gd name="T6" fmla="*/ 55 w 1257300"/>
              <a:gd name="T7" fmla="*/ 144 h 1004887"/>
              <a:gd name="T8" fmla="*/ 46 w 1257300"/>
              <a:gd name="T9" fmla="*/ 143 h 1004887"/>
              <a:gd name="T10" fmla="*/ 41 w 1257300"/>
              <a:gd name="T11" fmla="*/ 139 h 1004887"/>
              <a:gd name="T12" fmla="*/ 34 w 1257300"/>
              <a:gd name="T13" fmla="*/ 130 h 1004887"/>
              <a:gd name="T14" fmla="*/ 30 w 1257300"/>
              <a:gd name="T15" fmla="*/ 119 h 1004887"/>
              <a:gd name="T16" fmla="*/ 22 w 1257300"/>
              <a:gd name="T17" fmla="*/ 114 h 1004887"/>
              <a:gd name="T18" fmla="*/ 12 w 1257300"/>
              <a:gd name="T19" fmla="*/ 114 h 1004887"/>
              <a:gd name="T20" fmla="*/ 1 w 1257300"/>
              <a:gd name="T21" fmla="*/ 113 h 1004887"/>
              <a:gd name="T22" fmla="*/ 0 w 1257300"/>
              <a:gd name="T23" fmla="*/ 86 h 1004887"/>
              <a:gd name="T24" fmla="*/ 3 w 1257300"/>
              <a:gd name="T25" fmla="*/ 74 h 1004887"/>
              <a:gd name="T26" fmla="*/ 12 w 1257300"/>
              <a:gd name="T27" fmla="*/ 65 h 1004887"/>
              <a:gd name="T28" fmla="*/ 17 w 1257300"/>
              <a:gd name="T29" fmla="*/ 56 h 1004887"/>
              <a:gd name="T30" fmla="*/ 18 w 1257300"/>
              <a:gd name="T31" fmla="*/ 46 h 1004887"/>
              <a:gd name="T32" fmla="*/ 13 w 1257300"/>
              <a:gd name="T33" fmla="*/ 33 h 1004887"/>
              <a:gd name="T34" fmla="*/ 16 w 1257300"/>
              <a:gd name="T35" fmla="*/ 30 h 1004887"/>
              <a:gd name="T36" fmla="*/ 17 w 1257300"/>
              <a:gd name="T37" fmla="*/ 21 h 1004887"/>
              <a:gd name="T38" fmla="*/ 24 w 1257300"/>
              <a:gd name="T39" fmla="*/ 13 h 1004887"/>
              <a:gd name="T40" fmla="*/ 25 w 1257300"/>
              <a:gd name="T41" fmla="*/ 3 h 1004887"/>
              <a:gd name="T42" fmla="*/ 33 w 1257300"/>
              <a:gd name="T43" fmla="*/ 1 h 1004887"/>
              <a:gd name="T44" fmla="*/ 43 w 1257300"/>
              <a:gd name="T45" fmla="*/ 0 h 1004887"/>
              <a:gd name="T46" fmla="*/ 53 w 1257300"/>
              <a:gd name="T47" fmla="*/ 5 h 1004887"/>
              <a:gd name="T48" fmla="*/ 62 w 1257300"/>
              <a:gd name="T49" fmla="*/ 10 h 1004887"/>
              <a:gd name="T50" fmla="*/ 71 w 1257300"/>
              <a:gd name="T51" fmla="*/ 8 h 1004887"/>
              <a:gd name="T52" fmla="*/ 84 w 1257300"/>
              <a:gd name="T53" fmla="*/ 8 h 1004887"/>
              <a:gd name="T54" fmla="*/ 91 w 1257300"/>
              <a:gd name="T55" fmla="*/ 11 h 1004887"/>
              <a:gd name="T56" fmla="*/ 102 w 1257300"/>
              <a:gd name="T57" fmla="*/ 12 h 1004887"/>
              <a:gd name="T58" fmla="*/ 120 w 1257300"/>
              <a:gd name="T59" fmla="*/ 6 h 1004887"/>
              <a:gd name="T60" fmla="*/ 131 w 1257300"/>
              <a:gd name="T61" fmla="*/ 5 h 1004887"/>
              <a:gd name="T62" fmla="*/ 140 w 1257300"/>
              <a:gd name="T63" fmla="*/ 9 h 1004887"/>
              <a:gd name="T64" fmla="*/ 149 w 1257300"/>
              <a:gd name="T65" fmla="*/ 8 h 1004887"/>
              <a:gd name="T66" fmla="*/ 157 w 1257300"/>
              <a:gd name="T67" fmla="*/ 6 h 1004887"/>
              <a:gd name="T68" fmla="*/ 164 w 1257300"/>
              <a:gd name="T69" fmla="*/ 4 h 1004887"/>
              <a:gd name="T70" fmla="*/ 168 w 1257300"/>
              <a:gd name="T71" fmla="*/ 14 h 1004887"/>
              <a:gd name="T72" fmla="*/ 175 w 1257300"/>
              <a:gd name="T73" fmla="*/ 18 h 1004887"/>
              <a:gd name="T74" fmla="*/ 176 w 1257300"/>
              <a:gd name="T75" fmla="*/ 26 h 1004887"/>
              <a:gd name="T76" fmla="*/ 181 w 1257300"/>
              <a:gd name="T77" fmla="*/ 28 h 1004887"/>
              <a:gd name="T78" fmla="*/ 176 w 1257300"/>
              <a:gd name="T79" fmla="*/ 36 h 1004887"/>
              <a:gd name="T80" fmla="*/ 180 w 1257300"/>
              <a:gd name="T81" fmla="*/ 41 h 1004887"/>
              <a:gd name="T82" fmla="*/ 175 w 1257300"/>
              <a:gd name="T83" fmla="*/ 46 h 1004887"/>
              <a:gd name="T84" fmla="*/ 169 w 1257300"/>
              <a:gd name="T85" fmla="*/ 55 h 1004887"/>
              <a:gd name="T86" fmla="*/ 164 w 1257300"/>
              <a:gd name="T87" fmla="*/ 72 h 1004887"/>
              <a:gd name="T88" fmla="*/ 158 w 1257300"/>
              <a:gd name="T89" fmla="*/ 79 h 1004887"/>
              <a:gd name="T90" fmla="*/ 152 w 1257300"/>
              <a:gd name="T91" fmla="*/ 87 h 1004887"/>
              <a:gd name="T92" fmla="*/ 145 w 1257300"/>
              <a:gd name="T93" fmla="*/ 90 h 1004887"/>
              <a:gd name="T94" fmla="*/ 139 w 1257300"/>
              <a:gd name="T95" fmla="*/ 101 h 1004887"/>
              <a:gd name="T96" fmla="*/ 133 w 1257300"/>
              <a:gd name="T97" fmla="*/ 111 h 1004887"/>
              <a:gd name="T98" fmla="*/ 126 w 1257300"/>
              <a:gd name="T99" fmla="*/ 111 h 1004887"/>
              <a:gd name="T100" fmla="*/ 117 w 1257300"/>
              <a:gd name="T101" fmla="*/ 109 h 1004887"/>
              <a:gd name="T102" fmla="*/ 108 w 1257300"/>
              <a:gd name="T103" fmla="*/ 107 h 1004887"/>
              <a:gd name="T104" fmla="*/ 101 w 1257300"/>
              <a:gd name="T105" fmla="*/ 115 h 1004887"/>
              <a:gd name="T106" fmla="*/ 93 w 1257300"/>
              <a:gd name="T107" fmla="*/ 124 h 1004887"/>
              <a:gd name="T108" fmla="*/ 88 w 1257300"/>
              <a:gd name="T109" fmla="*/ 135 h 100488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257300"/>
              <a:gd name="T166" fmla="*/ 0 h 1004887"/>
              <a:gd name="T167" fmla="*/ 1257300 w 1257300"/>
              <a:gd name="T168" fmla="*/ 1004887 h 100488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257300" h="1004887">
                <a:moveTo>
                  <a:pt x="614363" y="933450"/>
                </a:moveTo>
                <a:lnTo>
                  <a:pt x="615553" y="977503"/>
                </a:lnTo>
                <a:lnTo>
                  <a:pt x="456010" y="1004887"/>
                </a:lnTo>
                <a:lnTo>
                  <a:pt x="381000" y="996553"/>
                </a:lnTo>
                <a:lnTo>
                  <a:pt x="317897" y="989409"/>
                </a:lnTo>
                <a:lnTo>
                  <a:pt x="287927" y="959735"/>
                </a:lnTo>
                <a:lnTo>
                  <a:pt x="233027" y="901125"/>
                </a:lnTo>
                <a:lnTo>
                  <a:pt x="209550" y="821531"/>
                </a:lnTo>
                <a:lnTo>
                  <a:pt x="154781" y="785812"/>
                </a:lnTo>
                <a:lnTo>
                  <a:pt x="86916" y="787003"/>
                </a:lnTo>
                <a:lnTo>
                  <a:pt x="8335" y="782240"/>
                </a:lnTo>
                <a:lnTo>
                  <a:pt x="0" y="594121"/>
                </a:lnTo>
                <a:lnTo>
                  <a:pt x="23813" y="510778"/>
                </a:lnTo>
                <a:lnTo>
                  <a:pt x="82153" y="448865"/>
                </a:lnTo>
                <a:lnTo>
                  <a:pt x="120253" y="385762"/>
                </a:lnTo>
                <a:lnTo>
                  <a:pt x="125016" y="320278"/>
                </a:lnTo>
                <a:lnTo>
                  <a:pt x="94060" y="227409"/>
                </a:lnTo>
                <a:lnTo>
                  <a:pt x="109538" y="204787"/>
                </a:lnTo>
                <a:lnTo>
                  <a:pt x="119063" y="144065"/>
                </a:lnTo>
                <a:lnTo>
                  <a:pt x="166688" y="88106"/>
                </a:lnTo>
                <a:lnTo>
                  <a:pt x="172641" y="23812"/>
                </a:lnTo>
                <a:lnTo>
                  <a:pt x="232172" y="9525"/>
                </a:lnTo>
                <a:lnTo>
                  <a:pt x="296466" y="0"/>
                </a:lnTo>
                <a:lnTo>
                  <a:pt x="366713" y="38100"/>
                </a:lnTo>
                <a:lnTo>
                  <a:pt x="431006" y="66675"/>
                </a:lnTo>
                <a:lnTo>
                  <a:pt x="491728" y="55959"/>
                </a:lnTo>
                <a:lnTo>
                  <a:pt x="582216" y="53578"/>
                </a:lnTo>
                <a:lnTo>
                  <a:pt x="634603" y="77390"/>
                </a:lnTo>
                <a:lnTo>
                  <a:pt x="706041" y="85725"/>
                </a:lnTo>
                <a:lnTo>
                  <a:pt x="833438" y="40481"/>
                </a:lnTo>
                <a:lnTo>
                  <a:pt x="908447" y="34528"/>
                </a:lnTo>
                <a:lnTo>
                  <a:pt x="973931" y="60721"/>
                </a:lnTo>
                <a:lnTo>
                  <a:pt x="1035844" y="55959"/>
                </a:lnTo>
                <a:lnTo>
                  <a:pt x="1094185" y="44053"/>
                </a:lnTo>
                <a:lnTo>
                  <a:pt x="1141810" y="25003"/>
                </a:lnTo>
                <a:lnTo>
                  <a:pt x="1168003" y="97631"/>
                </a:lnTo>
                <a:lnTo>
                  <a:pt x="1215628" y="127396"/>
                </a:lnTo>
                <a:lnTo>
                  <a:pt x="1225153" y="177403"/>
                </a:lnTo>
                <a:lnTo>
                  <a:pt x="1257300" y="191690"/>
                </a:lnTo>
                <a:lnTo>
                  <a:pt x="1220391" y="247650"/>
                </a:lnTo>
                <a:lnTo>
                  <a:pt x="1253728" y="283368"/>
                </a:lnTo>
                <a:lnTo>
                  <a:pt x="1218358" y="315228"/>
                </a:lnTo>
                <a:lnTo>
                  <a:pt x="1175775" y="379113"/>
                </a:lnTo>
                <a:lnTo>
                  <a:pt x="1140874" y="495453"/>
                </a:lnTo>
                <a:lnTo>
                  <a:pt x="1098101" y="548824"/>
                </a:lnTo>
                <a:lnTo>
                  <a:pt x="1054894" y="598884"/>
                </a:lnTo>
                <a:lnTo>
                  <a:pt x="1009650" y="621506"/>
                </a:lnTo>
                <a:lnTo>
                  <a:pt x="969169" y="701278"/>
                </a:lnTo>
                <a:lnTo>
                  <a:pt x="921544" y="764381"/>
                </a:lnTo>
                <a:lnTo>
                  <a:pt x="873919" y="767953"/>
                </a:lnTo>
                <a:lnTo>
                  <a:pt x="812006" y="752475"/>
                </a:lnTo>
                <a:lnTo>
                  <a:pt x="753666" y="740568"/>
                </a:lnTo>
                <a:lnTo>
                  <a:pt x="700088" y="796528"/>
                </a:lnTo>
                <a:lnTo>
                  <a:pt x="642938" y="856059"/>
                </a:lnTo>
                <a:lnTo>
                  <a:pt x="614363" y="93345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4" name="Freeform 75">
            <a:extLst>
              <a:ext uri="{FF2B5EF4-FFF2-40B4-BE49-F238E27FC236}">
                <a16:creationId xmlns:a16="http://schemas.microsoft.com/office/drawing/2014/main" id="{595130C8-4FDC-4143-A055-3DF5422E875B}"/>
              </a:ext>
            </a:extLst>
          </p:cNvPr>
          <p:cNvSpPr>
            <a:spLocks/>
          </p:cNvSpPr>
          <p:nvPr/>
        </p:nvSpPr>
        <p:spPr bwMode="auto">
          <a:xfrm>
            <a:off x="8019891" y="3725079"/>
            <a:ext cx="146135" cy="229405"/>
          </a:xfrm>
          <a:custGeom>
            <a:avLst/>
            <a:gdLst>
              <a:gd name="T0" fmla="*/ 2147483647 w 430"/>
              <a:gd name="T1" fmla="*/ 2147483647 h 675"/>
              <a:gd name="T2" fmla="*/ 2147483647 w 430"/>
              <a:gd name="T3" fmla="*/ 2147483647 h 675"/>
              <a:gd name="T4" fmla="*/ 2147483647 w 430"/>
              <a:gd name="T5" fmla="*/ 2147483647 h 675"/>
              <a:gd name="T6" fmla="*/ 2147483647 w 430"/>
              <a:gd name="T7" fmla="*/ 2147483647 h 675"/>
              <a:gd name="T8" fmla="*/ 2147483647 w 430"/>
              <a:gd name="T9" fmla="*/ 2147483647 h 675"/>
              <a:gd name="T10" fmla="*/ 2147483647 w 430"/>
              <a:gd name="T11" fmla="*/ 2147483647 h 675"/>
              <a:gd name="T12" fmla="*/ 2147483647 w 430"/>
              <a:gd name="T13" fmla="*/ 2147483647 h 675"/>
              <a:gd name="T14" fmla="*/ 2147483647 w 430"/>
              <a:gd name="T15" fmla="*/ 2147483647 h 675"/>
              <a:gd name="T16" fmla="*/ 2147483647 w 430"/>
              <a:gd name="T17" fmla="*/ 2147483647 h 675"/>
              <a:gd name="T18" fmla="*/ 2147483647 w 430"/>
              <a:gd name="T19" fmla="*/ 2147483647 h 675"/>
              <a:gd name="T20" fmla="*/ 2147483647 w 430"/>
              <a:gd name="T21" fmla="*/ 2147483647 h 675"/>
              <a:gd name="T22" fmla="*/ 2147483647 w 430"/>
              <a:gd name="T23" fmla="*/ 2147483647 h 675"/>
              <a:gd name="T24" fmla="*/ 2147483647 w 430"/>
              <a:gd name="T25" fmla="*/ 2147483647 h 675"/>
              <a:gd name="T26" fmla="*/ 2147483647 w 430"/>
              <a:gd name="T27" fmla="*/ 2147483647 h 675"/>
              <a:gd name="T28" fmla="*/ 0 w 430"/>
              <a:gd name="T29" fmla="*/ 2147483647 h 675"/>
              <a:gd name="T30" fmla="*/ 2147483647 w 430"/>
              <a:gd name="T31" fmla="*/ 2147483647 h 675"/>
              <a:gd name="T32" fmla="*/ 2147483647 w 430"/>
              <a:gd name="T33" fmla="*/ 2147483647 h 675"/>
              <a:gd name="T34" fmla="*/ 2147483647 w 430"/>
              <a:gd name="T35" fmla="*/ 2147483647 h 675"/>
              <a:gd name="T36" fmla="*/ 2147483647 w 430"/>
              <a:gd name="T37" fmla="*/ 2147483647 h 675"/>
              <a:gd name="T38" fmla="*/ 2147483647 w 430"/>
              <a:gd name="T39" fmla="*/ 2147483647 h 675"/>
              <a:gd name="T40" fmla="*/ 2147483647 w 430"/>
              <a:gd name="T41" fmla="*/ 2147483647 h 675"/>
              <a:gd name="T42" fmla="*/ 2147483647 w 430"/>
              <a:gd name="T43" fmla="*/ 2147483647 h 675"/>
              <a:gd name="T44" fmla="*/ 2147483647 w 430"/>
              <a:gd name="T45" fmla="*/ 2147483647 h 675"/>
              <a:gd name="T46" fmla="*/ 2147483647 w 430"/>
              <a:gd name="T47" fmla="*/ 2147483647 h 675"/>
              <a:gd name="T48" fmla="*/ 2147483647 w 430"/>
              <a:gd name="T49" fmla="*/ 2147483647 h 675"/>
              <a:gd name="T50" fmla="*/ 2147483647 w 430"/>
              <a:gd name="T51" fmla="*/ 2147483647 h 675"/>
              <a:gd name="T52" fmla="*/ 2147483647 w 430"/>
              <a:gd name="T53" fmla="*/ 2147483647 h 675"/>
              <a:gd name="T54" fmla="*/ 2147483647 w 430"/>
              <a:gd name="T55" fmla="*/ 2147483647 h 675"/>
              <a:gd name="T56" fmla="*/ 2147483647 w 430"/>
              <a:gd name="T57" fmla="*/ 2147483647 h 675"/>
              <a:gd name="T58" fmla="*/ 2147483647 w 430"/>
              <a:gd name="T59" fmla="*/ 2147483647 h 675"/>
              <a:gd name="T60" fmla="*/ 2147483647 w 430"/>
              <a:gd name="T61" fmla="*/ 2147483647 h 675"/>
              <a:gd name="T62" fmla="*/ 2147483647 w 430"/>
              <a:gd name="T63" fmla="*/ 2147483647 h 675"/>
              <a:gd name="T64" fmla="*/ 2147483647 w 430"/>
              <a:gd name="T65" fmla="*/ 0 h 675"/>
              <a:gd name="T66" fmla="*/ 2147483647 w 430"/>
              <a:gd name="T67" fmla="*/ 2147483647 h 675"/>
              <a:gd name="T68" fmla="*/ 2147483647 w 430"/>
              <a:gd name="T69" fmla="*/ 2147483647 h 675"/>
              <a:gd name="T70" fmla="*/ 2147483647 w 430"/>
              <a:gd name="T71" fmla="*/ 2147483647 h 675"/>
              <a:gd name="T72" fmla="*/ 2147483647 w 430"/>
              <a:gd name="T73" fmla="*/ 2147483647 h 675"/>
              <a:gd name="T74" fmla="*/ 2147483647 w 430"/>
              <a:gd name="T75" fmla="*/ 2147483647 h 675"/>
              <a:gd name="T76" fmla="*/ 2147483647 w 430"/>
              <a:gd name="T77" fmla="*/ 2147483647 h 675"/>
              <a:gd name="T78" fmla="*/ 2147483647 w 430"/>
              <a:gd name="T79" fmla="*/ 2147483647 h 675"/>
              <a:gd name="T80" fmla="*/ 2147483647 w 430"/>
              <a:gd name="T81" fmla="*/ 2147483647 h 675"/>
              <a:gd name="T82" fmla="*/ 2147483647 w 430"/>
              <a:gd name="T83" fmla="*/ 2147483647 h 675"/>
              <a:gd name="T84" fmla="*/ 2147483647 w 430"/>
              <a:gd name="T85" fmla="*/ 2147483647 h 675"/>
              <a:gd name="T86" fmla="*/ 2147483647 w 430"/>
              <a:gd name="T87" fmla="*/ 2147483647 h 675"/>
              <a:gd name="T88" fmla="*/ 2147483647 w 430"/>
              <a:gd name="T89" fmla="*/ 2147483647 h 675"/>
              <a:gd name="T90" fmla="*/ 2147483647 w 430"/>
              <a:gd name="T91" fmla="*/ 2147483647 h 675"/>
              <a:gd name="T92" fmla="*/ 2147483647 w 430"/>
              <a:gd name="T93" fmla="*/ 2147483647 h 675"/>
              <a:gd name="T94" fmla="*/ 2147483647 w 430"/>
              <a:gd name="T95" fmla="*/ 2147483647 h 675"/>
              <a:gd name="T96" fmla="*/ 2147483647 w 430"/>
              <a:gd name="T97" fmla="*/ 2147483647 h 675"/>
              <a:gd name="T98" fmla="*/ 2147483647 w 430"/>
              <a:gd name="T99" fmla="*/ 2147483647 h 675"/>
              <a:gd name="T100" fmla="*/ 2147483647 w 430"/>
              <a:gd name="T101" fmla="*/ 2147483647 h 675"/>
              <a:gd name="T102" fmla="*/ 2147483647 w 430"/>
              <a:gd name="T103" fmla="*/ 2147483647 h 675"/>
              <a:gd name="T104" fmla="*/ 2147483647 w 430"/>
              <a:gd name="T105" fmla="*/ 2147483647 h 675"/>
              <a:gd name="T106" fmla="*/ 2147483647 w 430"/>
              <a:gd name="T107" fmla="*/ 2147483647 h 675"/>
              <a:gd name="T108" fmla="*/ 2147483647 w 430"/>
              <a:gd name="T109" fmla="*/ 2147483647 h 6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30"/>
              <a:gd name="T166" fmla="*/ 0 h 675"/>
              <a:gd name="T167" fmla="*/ 800100 w 430"/>
              <a:gd name="T168" fmla="*/ 1254919 h 67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30" h="675">
                <a:moveTo>
                  <a:pt x="372" y="673"/>
                </a:moveTo>
                <a:lnTo>
                  <a:pt x="319" y="664"/>
                </a:lnTo>
                <a:lnTo>
                  <a:pt x="271" y="653"/>
                </a:lnTo>
                <a:lnTo>
                  <a:pt x="232" y="647"/>
                </a:lnTo>
                <a:lnTo>
                  <a:pt x="203" y="647"/>
                </a:lnTo>
                <a:lnTo>
                  <a:pt x="163" y="653"/>
                </a:lnTo>
                <a:lnTo>
                  <a:pt x="135" y="649"/>
                </a:lnTo>
                <a:lnTo>
                  <a:pt x="93" y="653"/>
                </a:lnTo>
                <a:lnTo>
                  <a:pt x="77" y="644"/>
                </a:lnTo>
                <a:lnTo>
                  <a:pt x="67" y="619"/>
                </a:lnTo>
                <a:lnTo>
                  <a:pt x="53" y="613"/>
                </a:lnTo>
                <a:lnTo>
                  <a:pt x="44" y="575"/>
                </a:lnTo>
                <a:lnTo>
                  <a:pt x="24" y="556"/>
                </a:lnTo>
                <a:lnTo>
                  <a:pt x="3" y="517"/>
                </a:lnTo>
                <a:lnTo>
                  <a:pt x="0" y="493"/>
                </a:lnTo>
                <a:lnTo>
                  <a:pt x="15" y="451"/>
                </a:lnTo>
                <a:lnTo>
                  <a:pt x="75" y="389"/>
                </a:lnTo>
                <a:lnTo>
                  <a:pt x="138" y="403"/>
                </a:lnTo>
                <a:lnTo>
                  <a:pt x="166" y="402"/>
                </a:lnTo>
                <a:lnTo>
                  <a:pt x="190" y="370"/>
                </a:lnTo>
                <a:lnTo>
                  <a:pt x="212" y="326"/>
                </a:lnTo>
                <a:lnTo>
                  <a:pt x="236" y="314"/>
                </a:lnTo>
                <a:lnTo>
                  <a:pt x="284" y="257"/>
                </a:lnTo>
                <a:lnTo>
                  <a:pt x="303" y="195"/>
                </a:lnTo>
                <a:lnTo>
                  <a:pt x="324" y="161"/>
                </a:lnTo>
                <a:lnTo>
                  <a:pt x="346" y="143"/>
                </a:lnTo>
                <a:lnTo>
                  <a:pt x="325" y="125"/>
                </a:lnTo>
                <a:lnTo>
                  <a:pt x="347" y="94"/>
                </a:lnTo>
                <a:lnTo>
                  <a:pt x="330" y="87"/>
                </a:lnTo>
                <a:lnTo>
                  <a:pt x="323" y="60"/>
                </a:lnTo>
                <a:lnTo>
                  <a:pt x="300" y="44"/>
                </a:lnTo>
                <a:lnTo>
                  <a:pt x="285" y="4"/>
                </a:lnTo>
                <a:lnTo>
                  <a:pt x="296" y="0"/>
                </a:lnTo>
                <a:lnTo>
                  <a:pt x="331" y="24"/>
                </a:lnTo>
                <a:lnTo>
                  <a:pt x="351" y="42"/>
                </a:lnTo>
                <a:lnTo>
                  <a:pt x="370" y="66"/>
                </a:lnTo>
                <a:lnTo>
                  <a:pt x="376" y="88"/>
                </a:lnTo>
                <a:lnTo>
                  <a:pt x="397" y="106"/>
                </a:lnTo>
                <a:lnTo>
                  <a:pt x="392" y="151"/>
                </a:lnTo>
                <a:lnTo>
                  <a:pt x="397" y="183"/>
                </a:lnTo>
                <a:lnTo>
                  <a:pt x="392" y="200"/>
                </a:lnTo>
                <a:lnTo>
                  <a:pt x="369" y="213"/>
                </a:lnTo>
                <a:lnTo>
                  <a:pt x="354" y="244"/>
                </a:lnTo>
                <a:lnTo>
                  <a:pt x="362" y="276"/>
                </a:lnTo>
                <a:lnTo>
                  <a:pt x="372" y="313"/>
                </a:lnTo>
                <a:lnTo>
                  <a:pt x="391" y="352"/>
                </a:lnTo>
                <a:lnTo>
                  <a:pt x="378" y="387"/>
                </a:lnTo>
                <a:lnTo>
                  <a:pt x="338" y="438"/>
                </a:lnTo>
                <a:lnTo>
                  <a:pt x="357" y="500"/>
                </a:lnTo>
                <a:lnTo>
                  <a:pt x="376" y="561"/>
                </a:lnTo>
                <a:lnTo>
                  <a:pt x="394" y="578"/>
                </a:lnTo>
                <a:lnTo>
                  <a:pt x="425" y="602"/>
                </a:lnTo>
                <a:lnTo>
                  <a:pt x="430" y="627"/>
                </a:lnTo>
                <a:lnTo>
                  <a:pt x="422" y="675"/>
                </a:lnTo>
                <a:lnTo>
                  <a:pt x="372" y="67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Freeform 76">
            <a:extLst>
              <a:ext uri="{FF2B5EF4-FFF2-40B4-BE49-F238E27FC236}">
                <a16:creationId xmlns:a16="http://schemas.microsoft.com/office/drawing/2014/main" id="{2A0AE4B5-84FA-4D47-98BC-4FA458C9128A}"/>
              </a:ext>
            </a:extLst>
          </p:cNvPr>
          <p:cNvSpPr>
            <a:spLocks/>
          </p:cNvSpPr>
          <p:nvPr/>
        </p:nvSpPr>
        <p:spPr bwMode="auto">
          <a:xfrm>
            <a:off x="7688538" y="3781156"/>
            <a:ext cx="112151" cy="122349"/>
          </a:xfrm>
          <a:custGeom>
            <a:avLst/>
            <a:gdLst>
              <a:gd name="T0" fmla="*/ 24 w 619222"/>
              <a:gd name="T1" fmla="*/ 99 h 666750"/>
              <a:gd name="T2" fmla="*/ 13 w 619222"/>
              <a:gd name="T3" fmla="*/ 99 h 666750"/>
              <a:gd name="T4" fmla="*/ 13 w 619222"/>
              <a:gd name="T5" fmla="*/ 89 h 666750"/>
              <a:gd name="T6" fmla="*/ 13 w 619222"/>
              <a:gd name="T7" fmla="*/ 77 h 666750"/>
              <a:gd name="T8" fmla="*/ 0 w 619222"/>
              <a:gd name="T9" fmla="*/ 67 h 666750"/>
              <a:gd name="T10" fmla="*/ 1 w 619222"/>
              <a:gd name="T11" fmla="*/ 60 h 666750"/>
              <a:gd name="T12" fmla="*/ 0 w 619222"/>
              <a:gd name="T13" fmla="*/ 50 h 666750"/>
              <a:gd name="T14" fmla="*/ 5 w 619222"/>
              <a:gd name="T15" fmla="*/ 42 h 666750"/>
              <a:gd name="T16" fmla="*/ 7 w 619222"/>
              <a:gd name="T17" fmla="*/ 34 h 666750"/>
              <a:gd name="T18" fmla="*/ 8 w 619222"/>
              <a:gd name="T19" fmla="*/ 6 h 666750"/>
              <a:gd name="T20" fmla="*/ 14 w 619222"/>
              <a:gd name="T21" fmla="*/ 7 h 666750"/>
              <a:gd name="T22" fmla="*/ 19 w 619222"/>
              <a:gd name="T23" fmla="*/ 7 h 666750"/>
              <a:gd name="T24" fmla="*/ 25 w 619222"/>
              <a:gd name="T25" fmla="*/ 2 h 666750"/>
              <a:gd name="T26" fmla="*/ 32 w 619222"/>
              <a:gd name="T27" fmla="*/ 0 h 666750"/>
              <a:gd name="T28" fmla="*/ 36 w 619222"/>
              <a:gd name="T29" fmla="*/ 8 h 666750"/>
              <a:gd name="T30" fmla="*/ 45 w 619222"/>
              <a:gd name="T31" fmla="*/ 6 h 666750"/>
              <a:gd name="T32" fmla="*/ 51 w 619222"/>
              <a:gd name="T33" fmla="*/ 12 h 666750"/>
              <a:gd name="T34" fmla="*/ 59 w 619222"/>
              <a:gd name="T35" fmla="*/ 17 h 666750"/>
              <a:gd name="T36" fmla="*/ 73 w 619222"/>
              <a:gd name="T37" fmla="*/ 13 h 666750"/>
              <a:gd name="T38" fmla="*/ 81 w 619222"/>
              <a:gd name="T39" fmla="*/ 16 h 666750"/>
              <a:gd name="T40" fmla="*/ 86 w 619222"/>
              <a:gd name="T41" fmla="*/ 35 h 666750"/>
              <a:gd name="T42" fmla="*/ 83 w 619222"/>
              <a:gd name="T43" fmla="*/ 50 h 666750"/>
              <a:gd name="T44" fmla="*/ 77 w 619222"/>
              <a:gd name="T45" fmla="*/ 68 h 666750"/>
              <a:gd name="T46" fmla="*/ 79 w 619222"/>
              <a:gd name="T47" fmla="*/ 84 h 666750"/>
              <a:gd name="T48" fmla="*/ 84 w 619222"/>
              <a:gd name="T49" fmla="*/ 92 h 666750"/>
              <a:gd name="T50" fmla="*/ 71 w 619222"/>
              <a:gd name="T51" fmla="*/ 89 h 666750"/>
              <a:gd name="T52" fmla="*/ 60 w 619222"/>
              <a:gd name="T53" fmla="*/ 87 h 666750"/>
              <a:gd name="T54" fmla="*/ 48 w 619222"/>
              <a:gd name="T55" fmla="*/ 88 h 666750"/>
              <a:gd name="T56" fmla="*/ 33 w 619222"/>
              <a:gd name="T57" fmla="*/ 89 h 666750"/>
              <a:gd name="T58" fmla="*/ 24 w 619222"/>
              <a:gd name="T59" fmla="*/ 99 h 6667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19222"/>
              <a:gd name="T91" fmla="*/ 0 h 666750"/>
              <a:gd name="T92" fmla="*/ 619222 w 619222"/>
              <a:gd name="T93" fmla="*/ 666750 h 6667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19222" h="666750">
                <a:moveTo>
                  <a:pt x="172641" y="666750"/>
                </a:moveTo>
                <a:lnTo>
                  <a:pt x="90487" y="665560"/>
                </a:lnTo>
                <a:lnTo>
                  <a:pt x="96441" y="598885"/>
                </a:lnTo>
                <a:lnTo>
                  <a:pt x="94059" y="522685"/>
                </a:lnTo>
                <a:lnTo>
                  <a:pt x="0" y="453628"/>
                </a:lnTo>
                <a:lnTo>
                  <a:pt x="8334" y="404813"/>
                </a:lnTo>
                <a:lnTo>
                  <a:pt x="1191" y="334566"/>
                </a:lnTo>
                <a:lnTo>
                  <a:pt x="35719" y="280988"/>
                </a:lnTo>
                <a:lnTo>
                  <a:pt x="51197" y="227410"/>
                </a:lnTo>
                <a:lnTo>
                  <a:pt x="57150" y="40481"/>
                </a:lnTo>
                <a:lnTo>
                  <a:pt x="97631" y="44053"/>
                </a:lnTo>
                <a:lnTo>
                  <a:pt x="136922" y="46435"/>
                </a:lnTo>
                <a:lnTo>
                  <a:pt x="180975" y="14288"/>
                </a:lnTo>
                <a:lnTo>
                  <a:pt x="229791" y="0"/>
                </a:lnTo>
                <a:lnTo>
                  <a:pt x="257175" y="57150"/>
                </a:lnTo>
                <a:lnTo>
                  <a:pt x="321469" y="38100"/>
                </a:lnTo>
                <a:lnTo>
                  <a:pt x="366712" y="83344"/>
                </a:lnTo>
                <a:lnTo>
                  <a:pt x="427434" y="115491"/>
                </a:lnTo>
                <a:lnTo>
                  <a:pt x="527447" y="85725"/>
                </a:lnTo>
                <a:lnTo>
                  <a:pt x="583406" y="109538"/>
                </a:lnTo>
                <a:lnTo>
                  <a:pt x="619222" y="237593"/>
                </a:lnTo>
                <a:lnTo>
                  <a:pt x="598570" y="340042"/>
                </a:lnTo>
                <a:lnTo>
                  <a:pt x="555685" y="457811"/>
                </a:lnTo>
                <a:lnTo>
                  <a:pt x="571216" y="569391"/>
                </a:lnTo>
                <a:lnTo>
                  <a:pt x="603647" y="619125"/>
                </a:lnTo>
                <a:lnTo>
                  <a:pt x="510778" y="602456"/>
                </a:lnTo>
                <a:lnTo>
                  <a:pt x="435769" y="588169"/>
                </a:lnTo>
                <a:lnTo>
                  <a:pt x="347662" y="591741"/>
                </a:lnTo>
                <a:lnTo>
                  <a:pt x="240506" y="604838"/>
                </a:lnTo>
                <a:lnTo>
                  <a:pt x="172641" y="66675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6" name="Freeform 77">
            <a:extLst>
              <a:ext uri="{FF2B5EF4-FFF2-40B4-BE49-F238E27FC236}">
                <a16:creationId xmlns:a16="http://schemas.microsoft.com/office/drawing/2014/main" id="{30424EDD-6FFB-4F74-B9BC-28CD51732A53}"/>
              </a:ext>
            </a:extLst>
          </p:cNvPr>
          <p:cNvSpPr>
            <a:spLocks/>
          </p:cNvSpPr>
          <p:nvPr/>
        </p:nvSpPr>
        <p:spPr bwMode="auto">
          <a:xfrm>
            <a:off x="7870357" y="3747171"/>
            <a:ext cx="59473" cy="120649"/>
          </a:xfrm>
          <a:custGeom>
            <a:avLst/>
            <a:gdLst>
              <a:gd name="T0" fmla="*/ 20 w 327422"/>
              <a:gd name="T1" fmla="*/ 9 h 656034"/>
              <a:gd name="T2" fmla="*/ 16 w 327422"/>
              <a:gd name="T3" fmla="*/ 18 h 656034"/>
              <a:gd name="T4" fmla="*/ 6 w 327422"/>
              <a:gd name="T5" fmla="*/ 18 h 656034"/>
              <a:gd name="T6" fmla="*/ 0 w 327422"/>
              <a:gd name="T7" fmla="*/ 22 h 656034"/>
              <a:gd name="T8" fmla="*/ 3 w 327422"/>
              <a:gd name="T9" fmla="*/ 27 h 656034"/>
              <a:gd name="T10" fmla="*/ 9 w 327422"/>
              <a:gd name="T11" fmla="*/ 42 h 656034"/>
              <a:gd name="T12" fmla="*/ 9 w 327422"/>
              <a:gd name="T13" fmla="*/ 49 h 656034"/>
              <a:gd name="T14" fmla="*/ 13 w 327422"/>
              <a:gd name="T15" fmla="*/ 57 h 656034"/>
              <a:gd name="T16" fmla="*/ 12 w 327422"/>
              <a:gd name="T17" fmla="*/ 97 h 656034"/>
              <a:gd name="T18" fmla="*/ 19 w 327422"/>
              <a:gd name="T19" fmla="*/ 98 h 656034"/>
              <a:gd name="T20" fmla="*/ 24 w 327422"/>
              <a:gd name="T21" fmla="*/ 97 h 656034"/>
              <a:gd name="T22" fmla="*/ 30 w 327422"/>
              <a:gd name="T23" fmla="*/ 96 h 656034"/>
              <a:gd name="T24" fmla="*/ 29 w 327422"/>
              <a:gd name="T25" fmla="*/ 67 h 656034"/>
              <a:gd name="T26" fmla="*/ 32 w 327422"/>
              <a:gd name="T27" fmla="*/ 55 h 656034"/>
              <a:gd name="T28" fmla="*/ 40 w 327422"/>
              <a:gd name="T29" fmla="*/ 46 h 656034"/>
              <a:gd name="T30" fmla="*/ 46 w 327422"/>
              <a:gd name="T31" fmla="*/ 36 h 656034"/>
              <a:gd name="T32" fmla="*/ 46 w 327422"/>
              <a:gd name="T33" fmla="*/ 26 h 656034"/>
              <a:gd name="T34" fmla="*/ 42 w 327422"/>
              <a:gd name="T35" fmla="*/ 13 h 656034"/>
              <a:gd name="T36" fmla="*/ 44 w 327422"/>
              <a:gd name="T37" fmla="*/ 9 h 656034"/>
              <a:gd name="T38" fmla="*/ 31 w 327422"/>
              <a:gd name="T39" fmla="*/ 10 h 656034"/>
              <a:gd name="T40" fmla="*/ 28 w 327422"/>
              <a:gd name="T41" fmla="*/ 0 h 656034"/>
              <a:gd name="T42" fmla="*/ 20 w 327422"/>
              <a:gd name="T43" fmla="*/ 9 h 65603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27422"/>
              <a:gd name="T67" fmla="*/ 0 h 656034"/>
              <a:gd name="T68" fmla="*/ 327422 w 327422"/>
              <a:gd name="T69" fmla="*/ 656034 h 65603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27422" h="656034">
                <a:moveTo>
                  <a:pt x="145257" y="58340"/>
                </a:moveTo>
                <a:lnTo>
                  <a:pt x="115491" y="120253"/>
                </a:lnTo>
                <a:lnTo>
                  <a:pt x="41672" y="121444"/>
                </a:lnTo>
                <a:lnTo>
                  <a:pt x="0" y="148828"/>
                </a:lnTo>
                <a:lnTo>
                  <a:pt x="20862" y="182335"/>
                </a:lnTo>
                <a:lnTo>
                  <a:pt x="62603" y="281067"/>
                </a:lnTo>
                <a:lnTo>
                  <a:pt x="64294" y="327422"/>
                </a:lnTo>
                <a:lnTo>
                  <a:pt x="89297" y="377428"/>
                </a:lnTo>
                <a:lnTo>
                  <a:pt x="85725" y="646509"/>
                </a:lnTo>
                <a:lnTo>
                  <a:pt x="136922" y="656034"/>
                </a:lnTo>
                <a:lnTo>
                  <a:pt x="173832" y="646509"/>
                </a:lnTo>
                <a:lnTo>
                  <a:pt x="213122" y="639365"/>
                </a:lnTo>
                <a:lnTo>
                  <a:pt x="204606" y="447444"/>
                </a:lnTo>
                <a:lnTo>
                  <a:pt x="227902" y="366959"/>
                </a:lnTo>
                <a:lnTo>
                  <a:pt x="286406" y="304085"/>
                </a:lnTo>
                <a:lnTo>
                  <a:pt x="324043" y="238646"/>
                </a:lnTo>
                <a:lnTo>
                  <a:pt x="327422" y="176772"/>
                </a:lnTo>
                <a:lnTo>
                  <a:pt x="297588" y="83123"/>
                </a:lnTo>
                <a:lnTo>
                  <a:pt x="314325" y="59531"/>
                </a:lnTo>
                <a:lnTo>
                  <a:pt x="221457" y="66675"/>
                </a:lnTo>
                <a:lnTo>
                  <a:pt x="200025" y="0"/>
                </a:lnTo>
                <a:lnTo>
                  <a:pt x="145257" y="5834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7" name="Freeform 78">
            <a:extLst>
              <a:ext uri="{FF2B5EF4-FFF2-40B4-BE49-F238E27FC236}">
                <a16:creationId xmlns:a16="http://schemas.microsoft.com/office/drawing/2014/main" id="{02C60007-1D6C-493F-9BC6-11AE6AC7C089}"/>
              </a:ext>
            </a:extLst>
          </p:cNvPr>
          <p:cNvSpPr>
            <a:spLocks/>
          </p:cNvSpPr>
          <p:nvPr/>
        </p:nvSpPr>
        <p:spPr bwMode="auto">
          <a:xfrm>
            <a:off x="8135439" y="3770959"/>
            <a:ext cx="246390" cy="173328"/>
          </a:xfrm>
          <a:custGeom>
            <a:avLst/>
            <a:gdLst>
              <a:gd name="T0" fmla="*/ 186 w 1348979"/>
              <a:gd name="T1" fmla="*/ 100 h 940594"/>
              <a:gd name="T2" fmla="*/ 178 w 1348979"/>
              <a:gd name="T3" fmla="*/ 97 h 940594"/>
              <a:gd name="T4" fmla="*/ 167 w 1348979"/>
              <a:gd name="T5" fmla="*/ 94 h 940594"/>
              <a:gd name="T6" fmla="*/ 161 w 1348979"/>
              <a:gd name="T7" fmla="*/ 102 h 940594"/>
              <a:gd name="T8" fmla="*/ 152 w 1348979"/>
              <a:gd name="T9" fmla="*/ 97 h 940594"/>
              <a:gd name="T10" fmla="*/ 143 w 1348979"/>
              <a:gd name="T11" fmla="*/ 102 h 940594"/>
              <a:gd name="T12" fmla="*/ 136 w 1348979"/>
              <a:gd name="T13" fmla="*/ 108 h 940594"/>
              <a:gd name="T14" fmla="*/ 128 w 1348979"/>
              <a:gd name="T15" fmla="*/ 105 h 940594"/>
              <a:gd name="T16" fmla="*/ 120 w 1348979"/>
              <a:gd name="T17" fmla="*/ 115 h 940594"/>
              <a:gd name="T18" fmla="*/ 114 w 1348979"/>
              <a:gd name="T19" fmla="*/ 114 h 940594"/>
              <a:gd name="T20" fmla="*/ 103 w 1348979"/>
              <a:gd name="T21" fmla="*/ 113 h 940594"/>
              <a:gd name="T22" fmla="*/ 97 w 1348979"/>
              <a:gd name="T23" fmla="*/ 111 h 940594"/>
              <a:gd name="T24" fmla="*/ 90 w 1348979"/>
              <a:gd name="T25" fmla="*/ 111 h 940594"/>
              <a:gd name="T26" fmla="*/ 87 w 1348979"/>
              <a:gd name="T27" fmla="*/ 105 h 940594"/>
              <a:gd name="T28" fmla="*/ 81 w 1348979"/>
              <a:gd name="T29" fmla="*/ 101 h 940594"/>
              <a:gd name="T30" fmla="*/ 72 w 1348979"/>
              <a:gd name="T31" fmla="*/ 100 h 940594"/>
              <a:gd name="T32" fmla="*/ 65 w 1348979"/>
              <a:gd name="T33" fmla="*/ 106 h 940594"/>
              <a:gd name="T34" fmla="*/ 62 w 1348979"/>
              <a:gd name="T35" fmla="*/ 116 h 940594"/>
              <a:gd name="T36" fmla="*/ 59 w 1348979"/>
              <a:gd name="T37" fmla="*/ 126 h 940594"/>
              <a:gd name="T38" fmla="*/ 52 w 1348979"/>
              <a:gd name="T39" fmla="*/ 126 h 940594"/>
              <a:gd name="T40" fmla="*/ 41 w 1348979"/>
              <a:gd name="T41" fmla="*/ 126 h 940594"/>
              <a:gd name="T42" fmla="*/ 30 w 1348979"/>
              <a:gd name="T43" fmla="*/ 128 h 940594"/>
              <a:gd name="T44" fmla="*/ 29 w 1348979"/>
              <a:gd name="T45" fmla="*/ 133 h 940594"/>
              <a:gd name="T46" fmla="*/ 29 w 1348979"/>
              <a:gd name="T47" fmla="*/ 139 h 940594"/>
              <a:gd name="T48" fmla="*/ 24 w 1348979"/>
              <a:gd name="T49" fmla="*/ 142 h 940594"/>
              <a:gd name="T50" fmla="*/ 25 w 1348979"/>
              <a:gd name="T51" fmla="*/ 137 h 940594"/>
              <a:gd name="T52" fmla="*/ 24 w 1348979"/>
              <a:gd name="T53" fmla="*/ 131 h 940594"/>
              <a:gd name="T54" fmla="*/ 16 w 1348979"/>
              <a:gd name="T55" fmla="*/ 124 h 940594"/>
              <a:gd name="T56" fmla="*/ 10 w 1348979"/>
              <a:gd name="T57" fmla="*/ 119 h 940594"/>
              <a:gd name="T58" fmla="*/ 0 w 1348979"/>
              <a:gd name="T59" fmla="*/ 84 h 940594"/>
              <a:gd name="T60" fmla="*/ 11 w 1348979"/>
              <a:gd name="T61" fmla="*/ 70 h 940594"/>
              <a:gd name="T62" fmla="*/ 15 w 1348979"/>
              <a:gd name="T63" fmla="*/ 61 h 940594"/>
              <a:gd name="T64" fmla="*/ 26 w 1348979"/>
              <a:gd name="T65" fmla="*/ 58 h 940594"/>
              <a:gd name="T66" fmla="*/ 40 w 1348979"/>
              <a:gd name="T67" fmla="*/ 55 h 940594"/>
              <a:gd name="T68" fmla="*/ 52 w 1348979"/>
              <a:gd name="T69" fmla="*/ 53 h 940594"/>
              <a:gd name="T70" fmla="*/ 64 w 1348979"/>
              <a:gd name="T71" fmla="*/ 49 h 940594"/>
              <a:gd name="T72" fmla="*/ 68 w 1348979"/>
              <a:gd name="T73" fmla="*/ 38 h 940594"/>
              <a:gd name="T74" fmla="*/ 75 w 1348979"/>
              <a:gd name="T75" fmla="*/ 40 h 940594"/>
              <a:gd name="T76" fmla="*/ 85 w 1348979"/>
              <a:gd name="T77" fmla="*/ 38 h 940594"/>
              <a:gd name="T78" fmla="*/ 93 w 1348979"/>
              <a:gd name="T79" fmla="*/ 31 h 940594"/>
              <a:gd name="T80" fmla="*/ 105 w 1348979"/>
              <a:gd name="T81" fmla="*/ 19 h 940594"/>
              <a:gd name="T82" fmla="*/ 115 w 1348979"/>
              <a:gd name="T83" fmla="*/ 7 h 940594"/>
              <a:gd name="T84" fmla="*/ 126 w 1348979"/>
              <a:gd name="T85" fmla="*/ 0 h 940594"/>
              <a:gd name="T86" fmla="*/ 136 w 1348979"/>
              <a:gd name="T87" fmla="*/ 13 h 940594"/>
              <a:gd name="T88" fmla="*/ 140 w 1348979"/>
              <a:gd name="T89" fmla="*/ 23 h 940594"/>
              <a:gd name="T90" fmla="*/ 138 w 1348979"/>
              <a:gd name="T91" fmla="*/ 38 h 940594"/>
              <a:gd name="T92" fmla="*/ 147 w 1348979"/>
              <a:gd name="T93" fmla="*/ 46 h 940594"/>
              <a:gd name="T94" fmla="*/ 163 w 1348979"/>
              <a:gd name="T95" fmla="*/ 54 h 940594"/>
              <a:gd name="T96" fmla="*/ 185 w 1348979"/>
              <a:gd name="T97" fmla="*/ 83 h 940594"/>
              <a:gd name="T98" fmla="*/ 191 w 1348979"/>
              <a:gd name="T99" fmla="*/ 90 h 940594"/>
              <a:gd name="T100" fmla="*/ 195 w 1348979"/>
              <a:gd name="T101" fmla="*/ 98 h 940594"/>
              <a:gd name="T102" fmla="*/ 186 w 1348979"/>
              <a:gd name="T103" fmla="*/ 100 h 9405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48979"/>
              <a:gd name="T157" fmla="*/ 0 h 940594"/>
              <a:gd name="T158" fmla="*/ 1348979 w 1348979"/>
              <a:gd name="T159" fmla="*/ 940594 h 9405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48979" h="940594">
                <a:moveTo>
                  <a:pt x="1288506" y="658030"/>
                </a:moveTo>
                <a:lnTo>
                  <a:pt x="1231355" y="641614"/>
                </a:lnTo>
                <a:lnTo>
                  <a:pt x="1157424" y="622012"/>
                </a:lnTo>
                <a:lnTo>
                  <a:pt x="1114850" y="671653"/>
                </a:lnTo>
                <a:lnTo>
                  <a:pt x="1050822" y="644890"/>
                </a:lnTo>
                <a:lnTo>
                  <a:pt x="991214" y="677387"/>
                </a:lnTo>
                <a:lnTo>
                  <a:pt x="938419" y="716741"/>
                </a:lnTo>
                <a:lnTo>
                  <a:pt x="884484" y="693287"/>
                </a:lnTo>
                <a:lnTo>
                  <a:pt x="830567" y="762912"/>
                </a:lnTo>
                <a:lnTo>
                  <a:pt x="785202" y="750937"/>
                </a:lnTo>
                <a:lnTo>
                  <a:pt x="714931" y="748721"/>
                </a:lnTo>
                <a:lnTo>
                  <a:pt x="671153" y="732063"/>
                </a:lnTo>
                <a:lnTo>
                  <a:pt x="624411" y="736402"/>
                </a:lnTo>
                <a:lnTo>
                  <a:pt x="603592" y="694894"/>
                </a:lnTo>
                <a:lnTo>
                  <a:pt x="559624" y="667767"/>
                </a:lnTo>
                <a:lnTo>
                  <a:pt x="499908" y="663615"/>
                </a:lnTo>
                <a:lnTo>
                  <a:pt x="449868" y="701174"/>
                </a:lnTo>
                <a:lnTo>
                  <a:pt x="431011" y="767836"/>
                </a:lnTo>
                <a:lnTo>
                  <a:pt x="408749" y="831070"/>
                </a:lnTo>
                <a:lnTo>
                  <a:pt x="358665" y="835470"/>
                </a:lnTo>
                <a:lnTo>
                  <a:pt x="285050" y="833315"/>
                </a:lnTo>
                <a:lnTo>
                  <a:pt x="205004" y="845240"/>
                </a:lnTo>
                <a:lnTo>
                  <a:pt x="200025" y="879872"/>
                </a:lnTo>
                <a:lnTo>
                  <a:pt x="201216" y="922734"/>
                </a:lnTo>
                <a:lnTo>
                  <a:pt x="164307" y="940594"/>
                </a:lnTo>
                <a:lnTo>
                  <a:pt x="172641" y="907256"/>
                </a:lnTo>
                <a:lnTo>
                  <a:pt x="163116" y="866775"/>
                </a:lnTo>
                <a:lnTo>
                  <a:pt x="107157" y="820341"/>
                </a:lnTo>
                <a:lnTo>
                  <a:pt x="71438" y="790575"/>
                </a:lnTo>
                <a:lnTo>
                  <a:pt x="0" y="558403"/>
                </a:lnTo>
                <a:lnTo>
                  <a:pt x="76200" y="465534"/>
                </a:lnTo>
                <a:lnTo>
                  <a:pt x="100013" y="401241"/>
                </a:lnTo>
                <a:lnTo>
                  <a:pt x="183357" y="383381"/>
                </a:lnTo>
                <a:lnTo>
                  <a:pt x="275035" y="365522"/>
                </a:lnTo>
                <a:lnTo>
                  <a:pt x="361950" y="348853"/>
                </a:lnTo>
                <a:lnTo>
                  <a:pt x="444104" y="321469"/>
                </a:lnTo>
                <a:lnTo>
                  <a:pt x="469107" y="250031"/>
                </a:lnTo>
                <a:lnTo>
                  <a:pt x="521494" y="263128"/>
                </a:lnTo>
                <a:lnTo>
                  <a:pt x="589360" y="251222"/>
                </a:lnTo>
                <a:lnTo>
                  <a:pt x="645319" y="207169"/>
                </a:lnTo>
                <a:lnTo>
                  <a:pt x="722710" y="126206"/>
                </a:lnTo>
                <a:lnTo>
                  <a:pt x="792957" y="42863"/>
                </a:lnTo>
                <a:lnTo>
                  <a:pt x="867966" y="0"/>
                </a:lnTo>
                <a:lnTo>
                  <a:pt x="938213" y="86916"/>
                </a:lnTo>
                <a:lnTo>
                  <a:pt x="965597" y="148828"/>
                </a:lnTo>
                <a:lnTo>
                  <a:pt x="951310" y="251222"/>
                </a:lnTo>
                <a:lnTo>
                  <a:pt x="1017313" y="303423"/>
                </a:lnTo>
                <a:lnTo>
                  <a:pt x="1129904" y="359569"/>
                </a:lnTo>
                <a:lnTo>
                  <a:pt x="1279922" y="546497"/>
                </a:lnTo>
                <a:lnTo>
                  <a:pt x="1322785" y="597694"/>
                </a:lnTo>
                <a:lnTo>
                  <a:pt x="1348979" y="651272"/>
                </a:lnTo>
                <a:lnTo>
                  <a:pt x="1288506" y="65803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Freeform 79">
            <a:extLst>
              <a:ext uri="{FF2B5EF4-FFF2-40B4-BE49-F238E27FC236}">
                <a16:creationId xmlns:a16="http://schemas.microsoft.com/office/drawing/2014/main" id="{D5A26575-7287-4D77-88E0-E2F4D67F2B8C}"/>
              </a:ext>
            </a:extLst>
          </p:cNvPr>
          <p:cNvSpPr>
            <a:spLocks/>
          </p:cNvSpPr>
          <p:nvPr/>
        </p:nvSpPr>
        <p:spPr bwMode="auto">
          <a:xfrm>
            <a:off x="8074266" y="4105721"/>
            <a:ext cx="244691" cy="232804"/>
          </a:xfrm>
          <a:custGeom>
            <a:avLst/>
            <a:gdLst>
              <a:gd name="T0" fmla="*/ 2147483647 w 720"/>
              <a:gd name="T1" fmla="*/ 2147483647 h 687"/>
              <a:gd name="T2" fmla="*/ 2147483647 w 720"/>
              <a:gd name="T3" fmla="*/ 2147483647 h 687"/>
              <a:gd name="T4" fmla="*/ 2147483647 w 720"/>
              <a:gd name="T5" fmla="*/ 2147483647 h 687"/>
              <a:gd name="T6" fmla="*/ 2147483647 w 720"/>
              <a:gd name="T7" fmla="*/ 2147483647 h 687"/>
              <a:gd name="T8" fmla="*/ 2147483647 w 720"/>
              <a:gd name="T9" fmla="*/ 2147483647 h 687"/>
              <a:gd name="T10" fmla="*/ 2147483647 w 720"/>
              <a:gd name="T11" fmla="*/ 2147483647 h 687"/>
              <a:gd name="T12" fmla="*/ 2147483647 w 720"/>
              <a:gd name="T13" fmla="*/ 2147483647 h 687"/>
              <a:gd name="T14" fmla="*/ 2147483647 w 720"/>
              <a:gd name="T15" fmla="*/ 2147483647 h 687"/>
              <a:gd name="T16" fmla="*/ 2147483647 w 720"/>
              <a:gd name="T17" fmla="*/ 2147483647 h 687"/>
              <a:gd name="T18" fmla="*/ 2147483647 w 720"/>
              <a:gd name="T19" fmla="*/ 2147483647 h 687"/>
              <a:gd name="T20" fmla="*/ 2147483647 w 720"/>
              <a:gd name="T21" fmla="*/ 2147483647 h 687"/>
              <a:gd name="T22" fmla="*/ 2147483647 w 720"/>
              <a:gd name="T23" fmla="*/ 2147483647 h 687"/>
              <a:gd name="T24" fmla="*/ 2147483647 w 720"/>
              <a:gd name="T25" fmla="*/ 2147483647 h 687"/>
              <a:gd name="T26" fmla="*/ 2147483647 w 720"/>
              <a:gd name="T27" fmla="*/ 2147483647 h 687"/>
              <a:gd name="T28" fmla="*/ 2147483647 w 720"/>
              <a:gd name="T29" fmla="*/ 2147483647 h 687"/>
              <a:gd name="T30" fmla="*/ 2147483647 w 720"/>
              <a:gd name="T31" fmla="*/ 2147483647 h 687"/>
              <a:gd name="T32" fmla="*/ 2147483647 w 720"/>
              <a:gd name="T33" fmla="*/ 2147483647 h 687"/>
              <a:gd name="T34" fmla="*/ 0 w 720"/>
              <a:gd name="T35" fmla="*/ 2147483647 h 687"/>
              <a:gd name="T36" fmla="*/ 2147483647 w 720"/>
              <a:gd name="T37" fmla="*/ 2147483647 h 687"/>
              <a:gd name="T38" fmla="*/ 2147483647 w 720"/>
              <a:gd name="T39" fmla="*/ 2147483647 h 687"/>
              <a:gd name="T40" fmla="*/ 2147483647 w 720"/>
              <a:gd name="T41" fmla="*/ 2147483647 h 687"/>
              <a:gd name="T42" fmla="*/ 2147483647 w 720"/>
              <a:gd name="T43" fmla="*/ 2147483647 h 687"/>
              <a:gd name="T44" fmla="*/ 2147483647 w 720"/>
              <a:gd name="T45" fmla="*/ 2147483647 h 687"/>
              <a:gd name="T46" fmla="*/ 2147483647 w 720"/>
              <a:gd name="T47" fmla="*/ 2147483647 h 687"/>
              <a:gd name="T48" fmla="*/ 2147483647 w 720"/>
              <a:gd name="T49" fmla="*/ 2147483647 h 687"/>
              <a:gd name="T50" fmla="*/ 2147483647 w 720"/>
              <a:gd name="T51" fmla="*/ 2147483647 h 687"/>
              <a:gd name="T52" fmla="*/ 2147483647 w 720"/>
              <a:gd name="T53" fmla="*/ 2147483647 h 687"/>
              <a:gd name="T54" fmla="*/ 2147483647 w 720"/>
              <a:gd name="T55" fmla="*/ 2147483647 h 687"/>
              <a:gd name="T56" fmla="*/ 2147483647 w 720"/>
              <a:gd name="T57" fmla="*/ 2147483647 h 687"/>
              <a:gd name="T58" fmla="*/ 2147483647 w 720"/>
              <a:gd name="T59" fmla="*/ 2147483647 h 687"/>
              <a:gd name="T60" fmla="*/ 2147483647 w 720"/>
              <a:gd name="T61" fmla="*/ 2147483647 h 687"/>
              <a:gd name="T62" fmla="*/ 2147483647 w 720"/>
              <a:gd name="T63" fmla="*/ 2147483647 h 687"/>
              <a:gd name="T64" fmla="*/ 2147483647 w 720"/>
              <a:gd name="T65" fmla="*/ 2147483647 h 687"/>
              <a:gd name="T66" fmla="*/ 2147483647 w 720"/>
              <a:gd name="T67" fmla="*/ 2147483647 h 687"/>
              <a:gd name="T68" fmla="*/ 2147483647 w 720"/>
              <a:gd name="T69" fmla="*/ 2147483647 h 687"/>
              <a:gd name="T70" fmla="*/ 2147483647 w 720"/>
              <a:gd name="T71" fmla="*/ 2147483647 h 687"/>
              <a:gd name="T72" fmla="*/ 2147483647 w 720"/>
              <a:gd name="T73" fmla="*/ 2147483647 h 687"/>
              <a:gd name="T74" fmla="*/ 2147483647 w 720"/>
              <a:gd name="T75" fmla="*/ 2147483647 h 687"/>
              <a:gd name="T76" fmla="*/ 2147483647 w 720"/>
              <a:gd name="T77" fmla="*/ 2147483647 h 687"/>
              <a:gd name="T78" fmla="*/ 2147483647 w 720"/>
              <a:gd name="T79" fmla="*/ 2147483647 h 687"/>
              <a:gd name="T80" fmla="*/ 2147483647 w 720"/>
              <a:gd name="T81" fmla="*/ 2147483647 h 687"/>
              <a:gd name="T82" fmla="*/ 2147483647 w 720"/>
              <a:gd name="T83" fmla="*/ 2147483647 h 687"/>
              <a:gd name="T84" fmla="*/ 2147483647 w 720"/>
              <a:gd name="T85" fmla="*/ 2147483647 h 687"/>
              <a:gd name="T86" fmla="*/ 2147483647 w 720"/>
              <a:gd name="T87" fmla="*/ 2147483647 h 687"/>
              <a:gd name="T88" fmla="*/ 2147483647 w 720"/>
              <a:gd name="T89" fmla="*/ 2147483647 h 687"/>
              <a:gd name="T90" fmla="*/ 2147483647 w 720"/>
              <a:gd name="T91" fmla="*/ 2147483647 h 687"/>
              <a:gd name="T92" fmla="*/ 2147483647 w 720"/>
              <a:gd name="T93" fmla="*/ 2147483647 h 687"/>
              <a:gd name="T94" fmla="*/ 2147483647 w 720"/>
              <a:gd name="T95" fmla="*/ 2147483647 h 687"/>
              <a:gd name="T96" fmla="*/ 2147483647 w 720"/>
              <a:gd name="T97" fmla="*/ 2147483647 h 687"/>
              <a:gd name="T98" fmla="*/ 2147483647 w 720"/>
              <a:gd name="T99" fmla="*/ 2147483647 h 687"/>
              <a:gd name="T100" fmla="*/ 2147483647 w 720"/>
              <a:gd name="T101" fmla="*/ 2147483647 h 687"/>
              <a:gd name="T102" fmla="*/ 2147483647 w 720"/>
              <a:gd name="T103" fmla="*/ 2147483647 h 687"/>
              <a:gd name="T104" fmla="*/ 2147483647 w 720"/>
              <a:gd name="T105" fmla="*/ 2147483647 h 687"/>
              <a:gd name="T106" fmla="*/ 2147483647 w 720"/>
              <a:gd name="T107" fmla="*/ 0 h 687"/>
              <a:gd name="T108" fmla="*/ 2147483647 w 720"/>
              <a:gd name="T109" fmla="*/ 2147483647 h 687"/>
              <a:gd name="T110" fmla="*/ 2147483647 w 720"/>
              <a:gd name="T111" fmla="*/ 2147483647 h 6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20"/>
              <a:gd name="T169" fmla="*/ 0 h 687"/>
              <a:gd name="T170" fmla="*/ 1338263 w 720"/>
              <a:gd name="T171" fmla="*/ 1322784 h 6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20" h="687">
                <a:moveTo>
                  <a:pt x="71" y="21"/>
                </a:moveTo>
                <a:lnTo>
                  <a:pt x="106" y="64"/>
                </a:lnTo>
                <a:lnTo>
                  <a:pt x="129" y="127"/>
                </a:lnTo>
                <a:lnTo>
                  <a:pt x="124" y="167"/>
                </a:lnTo>
                <a:lnTo>
                  <a:pt x="125" y="205"/>
                </a:lnTo>
                <a:lnTo>
                  <a:pt x="157" y="258"/>
                </a:lnTo>
                <a:lnTo>
                  <a:pt x="164" y="291"/>
                </a:lnTo>
                <a:lnTo>
                  <a:pt x="163" y="327"/>
                </a:lnTo>
                <a:lnTo>
                  <a:pt x="153" y="371"/>
                </a:lnTo>
                <a:lnTo>
                  <a:pt x="119" y="395"/>
                </a:lnTo>
                <a:lnTo>
                  <a:pt x="100" y="433"/>
                </a:lnTo>
                <a:lnTo>
                  <a:pt x="99" y="460"/>
                </a:lnTo>
                <a:lnTo>
                  <a:pt x="78" y="489"/>
                </a:lnTo>
                <a:lnTo>
                  <a:pt x="54" y="510"/>
                </a:lnTo>
                <a:lnTo>
                  <a:pt x="35" y="542"/>
                </a:lnTo>
                <a:lnTo>
                  <a:pt x="19" y="573"/>
                </a:lnTo>
                <a:lnTo>
                  <a:pt x="0" y="632"/>
                </a:lnTo>
                <a:lnTo>
                  <a:pt x="40" y="636"/>
                </a:lnTo>
                <a:lnTo>
                  <a:pt x="69" y="619"/>
                </a:lnTo>
                <a:lnTo>
                  <a:pt x="99" y="622"/>
                </a:lnTo>
                <a:lnTo>
                  <a:pt x="132" y="646"/>
                </a:lnTo>
                <a:lnTo>
                  <a:pt x="160" y="641"/>
                </a:lnTo>
                <a:lnTo>
                  <a:pt x="257" y="628"/>
                </a:lnTo>
                <a:lnTo>
                  <a:pt x="332" y="646"/>
                </a:lnTo>
                <a:lnTo>
                  <a:pt x="398" y="658"/>
                </a:lnTo>
                <a:lnTo>
                  <a:pt x="462" y="662"/>
                </a:lnTo>
                <a:lnTo>
                  <a:pt x="529" y="675"/>
                </a:lnTo>
                <a:lnTo>
                  <a:pt x="645" y="678"/>
                </a:lnTo>
                <a:lnTo>
                  <a:pt x="685" y="687"/>
                </a:lnTo>
                <a:lnTo>
                  <a:pt x="697" y="661"/>
                </a:lnTo>
                <a:lnTo>
                  <a:pt x="641" y="598"/>
                </a:lnTo>
                <a:lnTo>
                  <a:pt x="607" y="565"/>
                </a:lnTo>
                <a:lnTo>
                  <a:pt x="609" y="398"/>
                </a:lnTo>
                <a:lnTo>
                  <a:pt x="712" y="390"/>
                </a:lnTo>
                <a:lnTo>
                  <a:pt x="720" y="329"/>
                </a:lnTo>
                <a:lnTo>
                  <a:pt x="712" y="269"/>
                </a:lnTo>
                <a:lnTo>
                  <a:pt x="673" y="278"/>
                </a:lnTo>
                <a:lnTo>
                  <a:pt x="631" y="284"/>
                </a:lnTo>
                <a:lnTo>
                  <a:pt x="605" y="255"/>
                </a:lnTo>
                <a:lnTo>
                  <a:pt x="614" y="203"/>
                </a:lnTo>
                <a:lnTo>
                  <a:pt x="603" y="168"/>
                </a:lnTo>
                <a:lnTo>
                  <a:pt x="607" y="121"/>
                </a:lnTo>
                <a:lnTo>
                  <a:pt x="580" y="55"/>
                </a:lnTo>
                <a:lnTo>
                  <a:pt x="553" y="52"/>
                </a:lnTo>
                <a:lnTo>
                  <a:pt x="504" y="51"/>
                </a:lnTo>
                <a:lnTo>
                  <a:pt x="471" y="45"/>
                </a:lnTo>
                <a:lnTo>
                  <a:pt x="451" y="97"/>
                </a:lnTo>
                <a:lnTo>
                  <a:pt x="410" y="104"/>
                </a:lnTo>
                <a:lnTo>
                  <a:pt x="366" y="108"/>
                </a:lnTo>
                <a:lnTo>
                  <a:pt x="328" y="63"/>
                </a:lnTo>
                <a:lnTo>
                  <a:pt x="317" y="34"/>
                </a:lnTo>
                <a:lnTo>
                  <a:pt x="304" y="0"/>
                </a:lnTo>
                <a:lnTo>
                  <a:pt x="247" y="0"/>
                </a:lnTo>
                <a:lnTo>
                  <a:pt x="119" y="3"/>
                </a:lnTo>
                <a:lnTo>
                  <a:pt x="71" y="21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Freeform 80">
            <a:extLst>
              <a:ext uri="{FF2B5EF4-FFF2-40B4-BE49-F238E27FC236}">
                <a16:creationId xmlns:a16="http://schemas.microsoft.com/office/drawing/2014/main" id="{79C663CF-179A-451B-9B0D-EC2A60BC3900}"/>
              </a:ext>
            </a:extLst>
          </p:cNvPr>
          <p:cNvSpPr>
            <a:spLocks/>
          </p:cNvSpPr>
          <p:nvPr/>
        </p:nvSpPr>
        <p:spPr bwMode="auto">
          <a:xfrm>
            <a:off x="8074266" y="4314734"/>
            <a:ext cx="180120" cy="256593"/>
          </a:xfrm>
          <a:custGeom>
            <a:avLst/>
            <a:gdLst>
              <a:gd name="T0" fmla="*/ 1 w 992943"/>
              <a:gd name="T1" fmla="*/ 3 h 1403016"/>
              <a:gd name="T2" fmla="*/ 11 w 992943"/>
              <a:gd name="T3" fmla="*/ 5 h 1403016"/>
              <a:gd name="T4" fmla="*/ 19 w 992943"/>
              <a:gd name="T5" fmla="*/ 0 h 1403016"/>
              <a:gd name="T6" fmla="*/ 26 w 992943"/>
              <a:gd name="T7" fmla="*/ 1 h 1403016"/>
              <a:gd name="T8" fmla="*/ 35 w 992943"/>
              <a:gd name="T9" fmla="*/ 7 h 1403016"/>
              <a:gd name="T10" fmla="*/ 42 w 992943"/>
              <a:gd name="T11" fmla="*/ 6 h 1403016"/>
              <a:gd name="T12" fmla="*/ 67 w 992943"/>
              <a:gd name="T13" fmla="*/ 3 h 1403016"/>
              <a:gd name="T14" fmla="*/ 87 w 992943"/>
              <a:gd name="T15" fmla="*/ 7 h 1403016"/>
              <a:gd name="T16" fmla="*/ 105 w 992943"/>
              <a:gd name="T17" fmla="*/ 11 h 1403016"/>
              <a:gd name="T18" fmla="*/ 122 w 992943"/>
              <a:gd name="T19" fmla="*/ 11 h 1403016"/>
              <a:gd name="T20" fmla="*/ 138 w 992943"/>
              <a:gd name="T21" fmla="*/ 15 h 1403016"/>
              <a:gd name="T22" fmla="*/ 139 w 992943"/>
              <a:gd name="T23" fmla="*/ 78 h 1403016"/>
              <a:gd name="T24" fmla="*/ 124 w 992943"/>
              <a:gd name="T25" fmla="*/ 79 h 1403016"/>
              <a:gd name="T26" fmla="*/ 125 w 992943"/>
              <a:gd name="T27" fmla="*/ 120 h 1403016"/>
              <a:gd name="T28" fmla="*/ 130 w 992943"/>
              <a:gd name="T29" fmla="*/ 143 h 1403016"/>
              <a:gd name="T30" fmla="*/ 131 w 992943"/>
              <a:gd name="T31" fmla="*/ 192 h 1403016"/>
              <a:gd name="T32" fmla="*/ 114 w 992943"/>
              <a:gd name="T33" fmla="*/ 198 h 1403016"/>
              <a:gd name="T34" fmla="*/ 104 w 992943"/>
              <a:gd name="T35" fmla="*/ 204 h 1403016"/>
              <a:gd name="T36" fmla="*/ 96 w 992943"/>
              <a:gd name="T37" fmla="*/ 194 h 1403016"/>
              <a:gd name="T38" fmla="*/ 81 w 992943"/>
              <a:gd name="T39" fmla="*/ 188 h 1403016"/>
              <a:gd name="T40" fmla="*/ 76 w 992943"/>
              <a:gd name="T41" fmla="*/ 194 h 1403016"/>
              <a:gd name="T42" fmla="*/ 71 w 992943"/>
              <a:gd name="T43" fmla="*/ 183 h 1403016"/>
              <a:gd name="T44" fmla="*/ 64 w 992943"/>
              <a:gd name="T45" fmla="*/ 174 h 1403016"/>
              <a:gd name="T46" fmla="*/ 56 w 992943"/>
              <a:gd name="T47" fmla="*/ 160 h 1403016"/>
              <a:gd name="T48" fmla="*/ 56 w 992943"/>
              <a:gd name="T49" fmla="*/ 152 h 1403016"/>
              <a:gd name="T50" fmla="*/ 53 w 992943"/>
              <a:gd name="T51" fmla="*/ 146 h 1403016"/>
              <a:gd name="T52" fmla="*/ 51 w 992943"/>
              <a:gd name="T53" fmla="*/ 138 h 1403016"/>
              <a:gd name="T54" fmla="*/ 51 w 992943"/>
              <a:gd name="T55" fmla="*/ 128 h 1403016"/>
              <a:gd name="T56" fmla="*/ 46 w 992943"/>
              <a:gd name="T57" fmla="*/ 119 h 1403016"/>
              <a:gd name="T58" fmla="*/ 46 w 992943"/>
              <a:gd name="T59" fmla="*/ 108 h 1403016"/>
              <a:gd name="T60" fmla="*/ 43 w 992943"/>
              <a:gd name="T61" fmla="*/ 98 h 1403016"/>
              <a:gd name="T62" fmla="*/ 46 w 992943"/>
              <a:gd name="T63" fmla="*/ 90 h 1403016"/>
              <a:gd name="T64" fmla="*/ 42 w 992943"/>
              <a:gd name="T65" fmla="*/ 85 h 1403016"/>
              <a:gd name="T66" fmla="*/ 37 w 992943"/>
              <a:gd name="T67" fmla="*/ 78 h 1403016"/>
              <a:gd name="T68" fmla="*/ 27 w 992943"/>
              <a:gd name="T69" fmla="*/ 64 h 1403016"/>
              <a:gd name="T70" fmla="*/ 26 w 992943"/>
              <a:gd name="T71" fmla="*/ 55 h 1403016"/>
              <a:gd name="T72" fmla="*/ 17 w 992943"/>
              <a:gd name="T73" fmla="*/ 41 h 1403016"/>
              <a:gd name="T74" fmla="*/ 13 w 992943"/>
              <a:gd name="T75" fmla="*/ 30 h 1403016"/>
              <a:gd name="T76" fmla="*/ 6 w 992943"/>
              <a:gd name="T77" fmla="*/ 26 h 1403016"/>
              <a:gd name="T78" fmla="*/ 1 w 992943"/>
              <a:gd name="T79" fmla="*/ 18 h 1403016"/>
              <a:gd name="T80" fmla="*/ 0 w 992943"/>
              <a:gd name="T81" fmla="*/ 12 h 1403016"/>
              <a:gd name="T82" fmla="*/ 1 w 992943"/>
              <a:gd name="T83" fmla="*/ 3 h 14030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92943"/>
              <a:gd name="T127" fmla="*/ 0 h 1403016"/>
              <a:gd name="T128" fmla="*/ 992943 w 992943"/>
              <a:gd name="T129" fmla="*/ 1403016 h 14030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92943" h="1403016">
                <a:moveTo>
                  <a:pt x="2983" y="23498"/>
                </a:moveTo>
                <a:lnTo>
                  <a:pt x="80234" y="31959"/>
                </a:lnTo>
                <a:lnTo>
                  <a:pt x="133307" y="0"/>
                </a:lnTo>
                <a:lnTo>
                  <a:pt x="187964" y="5584"/>
                </a:lnTo>
                <a:lnTo>
                  <a:pt x="253709" y="50882"/>
                </a:lnTo>
                <a:lnTo>
                  <a:pt x="303535" y="38707"/>
                </a:lnTo>
                <a:lnTo>
                  <a:pt x="479122" y="17128"/>
                </a:lnTo>
                <a:lnTo>
                  <a:pt x="621997" y="50466"/>
                </a:lnTo>
                <a:lnTo>
                  <a:pt x="752764" y="72820"/>
                </a:lnTo>
                <a:lnTo>
                  <a:pt x="869652" y="79153"/>
                </a:lnTo>
                <a:lnTo>
                  <a:pt x="987519" y="104044"/>
                </a:lnTo>
                <a:lnTo>
                  <a:pt x="992943" y="537612"/>
                </a:lnTo>
                <a:lnTo>
                  <a:pt x="883935" y="541003"/>
                </a:lnTo>
                <a:lnTo>
                  <a:pt x="897570" y="822522"/>
                </a:lnTo>
                <a:lnTo>
                  <a:pt x="929178" y="983916"/>
                </a:lnTo>
                <a:lnTo>
                  <a:pt x="936322" y="1317291"/>
                </a:lnTo>
                <a:lnTo>
                  <a:pt x="814878" y="1360153"/>
                </a:lnTo>
                <a:lnTo>
                  <a:pt x="741060" y="1403016"/>
                </a:lnTo>
                <a:lnTo>
                  <a:pt x="686291" y="1331578"/>
                </a:lnTo>
                <a:lnTo>
                  <a:pt x="579135" y="1291097"/>
                </a:lnTo>
                <a:lnTo>
                  <a:pt x="543416" y="1333959"/>
                </a:lnTo>
                <a:lnTo>
                  <a:pt x="505539" y="1256991"/>
                </a:lnTo>
                <a:lnTo>
                  <a:pt x="458390" y="1193039"/>
                </a:lnTo>
                <a:lnTo>
                  <a:pt x="402617" y="1101067"/>
                </a:lnTo>
                <a:lnTo>
                  <a:pt x="401595" y="1044731"/>
                </a:lnTo>
                <a:lnTo>
                  <a:pt x="381950" y="1005639"/>
                </a:lnTo>
                <a:lnTo>
                  <a:pt x="364701" y="949598"/>
                </a:lnTo>
                <a:lnTo>
                  <a:pt x="366076" y="876312"/>
                </a:lnTo>
                <a:lnTo>
                  <a:pt x="327092" y="815030"/>
                </a:lnTo>
                <a:lnTo>
                  <a:pt x="325763" y="741793"/>
                </a:lnTo>
                <a:lnTo>
                  <a:pt x="308258" y="671669"/>
                </a:lnTo>
                <a:lnTo>
                  <a:pt x="326268" y="620622"/>
                </a:lnTo>
                <a:lnTo>
                  <a:pt x="301266" y="584446"/>
                </a:lnTo>
                <a:lnTo>
                  <a:pt x="262485" y="534432"/>
                </a:lnTo>
                <a:lnTo>
                  <a:pt x="193140" y="439887"/>
                </a:lnTo>
                <a:lnTo>
                  <a:pt x="186606" y="378016"/>
                </a:lnTo>
                <a:lnTo>
                  <a:pt x="122669" y="283374"/>
                </a:lnTo>
                <a:lnTo>
                  <a:pt x="91542" y="207861"/>
                </a:lnTo>
                <a:lnTo>
                  <a:pt x="45007" y="177710"/>
                </a:lnTo>
                <a:lnTo>
                  <a:pt x="6175" y="124878"/>
                </a:lnTo>
                <a:lnTo>
                  <a:pt x="0" y="82725"/>
                </a:lnTo>
                <a:lnTo>
                  <a:pt x="2983" y="2349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0" name="Freeform 81">
            <a:extLst>
              <a:ext uri="{FF2B5EF4-FFF2-40B4-BE49-F238E27FC236}">
                <a16:creationId xmlns:a16="http://schemas.microsoft.com/office/drawing/2014/main" id="{EEE7350B-712E-4C89-A169-4CAD94985E54}"/>
              </a:ext>
            </a:extLst>
          </p:cNvPr>
          <p:cNvSpPr>
            <a:spLocks/>
          </p:cNvSpPr>
          <p:nvPr/>
        </p:nvSpPr>
        <p:spPr bwMode="auto">
          <a:xfrm>
            <a:off x="8074266" y="3923897"/>
            <a:ext cx="137639" cy="166531"/>
          </a:xfrm>
          <a:custGeom>
            <a:avLst/>
            <a:gdLst>
              <a:gd name="T0" fmla="*/ 2147483647 w 405"/>
              <a:gd name="T1" fmla="*/ 2147483647 h 490"/>
              <a:gd name="T2" fmla="*/ 2147483647 w 405"/>
              <a:gd name="T3" fmla="*/ 2147483647 h 490"/>
              <a:gd name="T4" fmla="*/ 2147483647 w 405"/>
              <a:gd name="T5" fmla="*/ 2147483647 h 490"/>
              <a:gd name="T6" fmla="*/ 2147483647 w 405"/>
              <a:gd name="T7" fmla="*/ 0 h 490"/>
              <a:gd name="T8" fmla="*/ 2147483647 w 405"/>
              <a:gd name="T9" fmla="*/ 2147483647 h 490"/>
              <a:gd name="T10" fmla="*/ 2147483647 w 405"/>
              <a:gd name="T11" fmla="*/ 2147483647 h 490"/>
              <a:gd name="T12" fmla="*/ 2147483647 w 405"/>
              <a:gd name="T13" fmla="*/ 2147483647 h 490"/>
              <a:gd name="T14" fmla="*/ 2147483647 w 405"/>
              <a:gd name="T15" fmla="*/ 2147483647 h 490"/>
              <a:gd name="T16" fmla="*/ 2147483647 w 405"/>
              <a:gd name="T17" fmla="*/ 2147483647 h 490"/>
              <a:gd name="T18" fmla="*/ 2147483647 w 405"/>
              <a:gd name="T19" fmla="*/ 2147483647 h 490"/>
              <a:gd name="T20" fmla="*/ 2147483647 w 405"/>
              <a:gd name="T21" fmla="*/ 2147483647 h 490"/>
              <a:gd name="T22" fmla="*/ 2147483647 w 405"/>
              <a:gd name="T23" fmla="*/ 2147483647 h 490"/>
              <a:gd name="T24" fmla="*/ 2147483647 w 405"/>
              <a:gd name="T25" fmla="*/ 2147483647 h 490"/>
              <a:gd name="T26" fmla="*/ 2147483647 w 405"/>
              <a:gd name="T27" fmla="*/ 2147483647 h 490"/>
              <a:gd name="T28" fmla="*/ 2147483647 w 405"/>
              <a:gd name="T29" fmla="*/ 2147483647 h 490"/>
              <a:gd name="T30" fmla="*/ 2147483647 w 405"/>
              <a:gd name="T31" fmla="*/ 2147483647 h 490"/>
              <a:gd name="T32" fmla="*/ 2147483647 w 405"/>
              <a:gd name="T33" fmla="*/ 2147483647 h 490"/>
              <a:gd name="T34" fmla="*/ 2147483647 w 405"/>
              <a:gd name="T35" fmla="*/ 2147483647 h 490"/>
              <a:gd name="T36" fmla="*/ 2147483647 w 405"/>
              <a:gd name="T37" fmla="*/ 2147483647 h 490"/>
              <a:gd name="T38" fmla="*/ 2147483647 w 405"/>
              <a:gd name="T39" fmla="*/ 2147483647 h 490"/>
              <a:gd name="T40" fmla="*/ 2147483647 w 405"/>
              <a:gd name="T41" fmla="*/ 2147483647 h 490"/>
              <a:gd name="T42" fmla="*/ 2147483647 w 405"/>
              <a:gd name="T43" fmla="*/ 2147483647 h 490"/>
              <a:gd name="T44" fmla="*/ 2147483647 w 405"/>
              <a:gd name="T45" fmla="*/ 2147483647 h 490"/>
              <a:gd name="T46" fmla="*/ 2147483647 w 405"/>
              <a:gd name="T47" fmla="*/ 2147483647 h 490"/>
              <a:gd name="T48" fmla="*/ 2147483647 w 405"/>
              <a:gd name="T49" fmla="*/ 2147483647 h 490"/>
              <a:gd name="T50" fmla="*/ 2147483647 w 405"/>
              <a:gd name="T51" fmla="*/ 2147483647 h 490"/>
              <a:gd name="T52" fmla="*/ 2147483647 w 405"/>
              <a:gd name="T53" fmla="*/ 2147483647 h 490"/>
              <a:gd name="T54" fmla="*/ 2147483647 w 405"/>
              <a:gd name="T55" fmla="*/ 2147483647 h 490"/>
              <a:gd name="T56" fmla="*/ 2147483647 w 405"/>
              <a:gd name="T57" fmla="*/ 2147483647 h 490"/>
              <a:gd name="T58" fmla="*/ 2147483647 w 405"/>
              <a:gd name="T59" fmla="*/ 2147483647 h 490"/>
              <a:gd name="T60" fmla="*/ 0 w 405"/>
              <a:gd name="T61" fmla="*/ 2147483647 h 490"/>
              <a:gd name="T62" fmla="*/ 2147483647 w 405"/>
              <a:gd name="T63" fmla="*/ 2147483647 h 490"/>
              <a:gd name="T64" fmla="*/ 2147483647 w 405"/>
              <a:gd name="T65" fmla="*/ 2147483647 h 490"/>
              <a:gd name="T66" fmla="*/ 2147483647 w 405"/>
              <a:gd name="T67" fmla="*/ 2147483647 h 490"/>
              <a:gd name="T68" fmla="*/ 2147483647 w 405"/>
              <a:gd name="T69" fmla="*/ 2147483647 h 490"/>
              <a:gd name="T70" fmla="*/ 2147483647 w 405"/>
              <a:gd name="T71" fmla="*/ 2147483647 h 490"/>
              <a:gd name="T72" fmla="*/ 2147483647 w 405"/>
              <a:gd name="T73" fmla="*/ 2147483647 h 490"/>
              <a:gd name="T74" fmla="*/ 2147483647 w 405"/>
              <a:gd name="T75" fmla="*/ 2147483647 h 490"/>
              <a:gd name="T76" fmla="*/ 2147483647 w 405"/>
              <a:gd name="T77" fmla="*/ 2147483647 h 490"/>
              <a:gd name="T78" fmla="*/ 2147483647 w 405"/>
              <a:gd name="T79" fmla="*/ 2147483647 h 490"/>
              <a:gd name="T80" fmla="*/ 2147483647 w 405"/>
              <a:gd name="T81" fmla="*/ 2147483647 h 490"/>
              <a:gd name="T82" fmla="*/ 2147483647 w 405"/>
              <a:gd name="T83" fmla="*/ 2147483647 h 490"/>
              <a:gd name="T84" fmla="*/ 2147483647 w 405"/>
              <a:gd name="T85" fmla="*/ 2147483647 h 490"/>
              <a:gd name="T86" fmla="*/ 2147483647 w 405"/>
              <a:gd name="T87" fmla="*/ 2147483647 h 490"/>
              <a:gd name="T88" fmla="*/ 2147483647 w 405"/>
              <a:gd name="T89" fmla="*/ 2147483647 h 490"/>
              <a:gd name="T90" fmla="*/ 2147483647 w 405"/>
              <a:gd name="T91" fmla="*/ 2147483647 h 490"/>
              <a:gd name="T92" fmla="*/ 2147483647 w 405"/>
              <a:gd name="T93" fmla="*/ 2147483647 h 490"/>
              <a:gd name="T94" fmla="*/ 2147483647 w 405"/>
              <a:gd name="T95" fmla="*/ 2147483647 h 490"/>
              <a:gd name="T96" fmla="*/ 2147483647 w 405"/>
              <a:gd name="T97" fmla="*/ 2147483647 h 490"/>
              <a:gd name="T98" fmla="*/ 2147483647 w 405"/>
              <a:gd name="T99" fmla="*/ 2147483647 h 490"/>
              <a:gd name="T100" fmla="*/ 2147483647 w 405"/>
              <a:gd name="T101" fmla="*/ 2147483647 h 490"/>
              <a:gd name="T102" fmla="*/ 2147483647 w 405"/>
              <a:gd name="T103" fmla="*/ 2147483647 h 49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5"/>
              <a:gd name="T157" fmla="*/ 0 h 490"/>
              <a:gd name="T158" fmla="*/ 756981 w 405"/>
              <a:gd name="T159" fmla="*/ 915591 h 49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5" h="490">
                <a:moveTo>
                  <a:pt x="381" y="124"/>
                </a:moveTo>
                <a:lnTo>
                  <a:pt x="376" y="94"/>
                </a:lnTo>
                <a:lnTo>
                  <a:pt x="405" y="31"/>
                </a:lnTo>
                <a:lnTo>
                  <a:pt x="398" y="0"/>
                </a:lnTo>
                <a:lnTo>
                  <a:pt x="373" y="2"/>
                </a:lnTo>
                <a:lnTo>
                  <a:pt x="331" y="2"/>
                </a:lnTo>
                <a:lnTo>
                  <a:pt x="289" y="8"/>
                </a:lnTo>
                <a:lnTo>
                  <a:pt x="284" y="26"/>
                </a:lnTo>
                <a:lnTo>
                  <a:pt x="286" y="49"/>
                </a:lnTo>
                <a:lnTo>
                  <a:pt x="267" y="57"/>
                </a:lnTo>
                <a:lnTo>
                  <a:pt x="263" y="91"/>
                </a:lnTo>
                <a:lnTo>
                  <a:pt x="205" y="87"/>
                </a:lnTo>
                <a:lnTo>
                  <a:pt x="159" y="78"/>
                </a:lnTo>
                <a:lnTo>
                  <a:pt x="112" y="69"/>
                </a:lnTo>
                <a:lnTo>
                  <a:pt x="100" y="68"/>
                </a:lnTo>
                <a:lnTo>
                  <a:pt x="85" y="101"/>
                </a:lnTo>
                <a:lnTo>
                  <a:pt x="88" y="121"/>
                </a:lnTo>
                <a:lnTo>
                  <a:pt x="104" y="135"/>
                </a:lnTo>
                <a:lnTo>
                  <a:pt x="129" y="125"/>
                </a:lnTo>
                <a:lnTo>
                  <a:pt x="154" y="134"/>
                </a:lnTo>
                <a:lnTo>
                  <a:pt x="168" y="164"/>
                </a:lnTo>
                <a:lnTo>
                  <a:pt x="173" y="182"/>
                </a:lnTo>
                <a:lnTo>
                  <a:pt x="162" y="250"/>
                </a:lnTo>
                <a:lnTo>
                  <a:pt x="167" y="286"/>
                </a:lnTo>
                <a:lnTo>
                  <a:pt x="167" y="312"/>
                </a:lnTo>
                <a:lnTo>
                  <a:pt x="97" y="311"/>
                </a:lnTo>
                <a:lnTo>
                  <a:pt x="69" y="299"/>
                </a:lnTo>
                <a:lnTo>
                  <a:pt x="20" y="322"/>
                </a:lnTo>
                <a:lnTo>
                  <a:pt x="21" y="354"/>
                </a:lnTo>
                <a:lnTo>
                  <a:pt x="23" y="394"/>
                </a:lnTo>
                <a:lnTo>
                  <a:pt x="0" y="404"/>
                </a:lnTo>
                <a:lnTo>
                  <a:pt x="18" y="435"/>
                </a:lnTo>
                <a:lnTo>
                  <a:pt x="45" y="456"/>
                </a:lnTo>
                <a:lnTo>
                  <a:pt x="56" y="490"/>
                </a:lnTo>
                <a:lnTo>
                  <a:pt x="70" y="473"/>
                </a:lnTo>
                <a:lnTo>
                  <a:pt x="83" y="460"/>
                </a:lnTo>
                <a:lnTo>
                  <a:pt x="100" y="452"/>
                </a:lnTo>
                <a:lnTo>
                  <a:pt x="118" y="467"/>
                </a:lnTo>
                <a:lnTo>
                  <a:pt x="151" y="417"/>
                </a:lnTo>
                <a:lnTo>
                  <a:pt x="172" y="432"/>
                </a:lnTo>
                <a:lnTo>
                  <a:pt x="194" y="439"/>
                </a:lnTo>
                <a:lnTo>
                  <a:pt x="224" y="426"/>
                </a:lnTo>
                <a:lnTo>
                  <a:pt x="254" y="401"/>
                </a:lnTo>
                <a:lnTo>
                  <a:pt x="266" y="385"/>
                </a:lnTo>
                <a:lnTo>
                  <a:pt x="269" y="360"/>
                </a:lnTo>
                <a:lnTo>
                  <a:pt x="273" y="329"/>
                </a:lnTo>
                <a:lnTo>
                  <a:pt x="280" y="295"/>
                </a:lnTo>
                <a:lnTo>
                  <a:pt x="318" y="277"/>
                </a:lnTo>
                <a:lnTo>
                  <a:pt x="348" y="258"/>
                </a:lnTo>
                <a:lnTo>
                  <a:pt x="358" y="211"/>
                </a:lnTo>
                <a:lnTo>
                  <a:pt x="376" y="188"/>
                </a:lnTo>
                <a:lnTo>
                  <a:pt x="366" y="153"/>
                </a:lnTo>
                <a:lnTo>
                  <a:pt x="381" y="12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1" name="Freeform 82">
            <a:extLst>
              <a:ext uri="{FF2B5EF4-FFF2-40B4-BE49-F238E27FC236}">
                <a16:creationId xmlns:a16="http://schemas.microsoft.com/office/drawing/2014/main" id="{D9C5150B-20B5-4A97-B58A-1F4C942DDF6E}"/>
              </a:ext>
            </a:extLst>
          </p:cNvPr>
          <p:cNvSpPr>
            <a:spLocks/>
          </p:cNvSpPr>
          <p:nvPr/>
        </p:nvSpPr>
        <p:spPr bwMode="auto">
          <a:xfrm>
            <a:off x="8026687" y="3944288"/>
            <a:ext cx="105353" cy="117251"/>
          </a:xfrm>
          <a:custGeom>
            <a:avLst/>
            <a:gdLst>
              <a:gd name="T0" fmla="*/ 2147483647 w 310"/>
              <a:gd name="T1" fmla="*/ 2147483647 h 345"/>
              <a:gd name="T2" fmla="*/ 2147483647 w 310"/>
              <a:gd name="T3" fmla="*/ 2147483647 h 345"/>
              <a:gd name="T4" fmla="*/ 2147483647 w 310"/>
              <a:gd name="T5" fmla="*/ 2147483647 h 345"/>
              <a:gd name="T6" fmla="*/ 2147483647 w 310"/>
              <a:gd name="T7" fmla="*/ 2147483647 h 345"/>
              <a:gd name="T8" fmla="*/ 2147483647 w 310"/>
              <a:gd name="T9" fmla="*/ 2147483647 h 345"/>
              <a:gd name="T10" fmla="*/ 2147483647 w 310"/>
              <a:gd name="T11" fmla="*/ 2147483647 h 345"/>
              <a:gd name="T12" fmla="*/ 2147483647 w 310"/>
              <a:gd name="T13" fmla="*/ 2147483647 h 345"/>
              <a:gd name="T14" fmla="*/ 2147483647 w 310"/>
              <a:gd name="T15" fmla="*/ 0 h 345"/>
              <a:gd name="T16" fmla="*/ 2147483647 w 310"/>
              <a:gd name="T17" fmla="*/ 2147483647 h 345"/>
              <a:gd name="T18" fmla="*/ 2147483647 w 310"/>
              <a:gd name="T19" fmla="*/ 2147483647 h 345"/>
              <a:gd name="T20" fmla="*/ 2147483647 w 310"/>
              <a:gd name="T21" fmla="*/ 2147483647 h 345"/>
              <a:gd name="T22" fmla="*/ 2147483647 w 310"/>
              <a:gd name="T23" fmla="*/ 2147483647 h 345"/>
              <a:gd name="T24" fmla="*/ 2147483647 w 310"/>
              <a:gd name="T25" fmla="*/ 2147483647 h 345"/>
              <a:gd name="T26" fmla="*/ 2147483647 w 310"/>
              <a:gd name="T27" fmla="*/ 2147483647 h 345"/>
              <a:gd name="T28" fmla="*/ 2147483647 w 310"/>
              <a:gd name="T29" fmla="*/ 2147483647 h 345"/>
              <a:gd name="T30" fmla="*/ 2147483647 w 310"/>
              <a:gd name="T31" fmla="*/ 2147483647 h 345"/>
              <a:gd name="T32" fmla="*/ 2147483647 w 310"/>
              <a:gd name="T33" fmla="*/ 2147483647 h 345"/>
              <a:gd name="T34" fmla="*/ 2147483647 w 310"/>
              <a:gd name="T35" fmla="*/ 2147483647 h 345"/>
              <a:gd name="T36" fmla="*/ 2147483647 w 310"/>
              <a:gd name="T37" fmla="*/ 2147483647 h 345"/>
              <a:gd name="T38" fmla="*/ 0 w 310"/>
              <a:gd name="T39" fmla="*/ 2147483647 h 345"/>
              <a:gd name="T40" fmla="*/ 2147483647 w 310"/>
              <a:gd name="T41" fmla="*/ 2147483647 h 345"/>
              <a:gd name="T42" fmla="*/ 2147483647 w 310"/>
              <a:gd name="T43" fmla="*/ 2147483647 h 345"/>
              <a:gd name="T44" fmla="*/ 2147483647 w 310"/>
              <a:gd name="T45" fmla="*/ 2147483647 h 345"/>
              <a:gd name="T46" fmla="*/ 2147483647 w 310"/>
              <a:gd name="T47" fmla="*/ 2147483647 h 345"/>
              <a:gd name="T48" fmla="*/ 2147483647 w 310"/>
              <a:gd name="T49" fmla="*/ 2147483647 h 345"/>
              <a:gd name="T50" fmla="*/ 2147483647 w 310"/>
              <a:gd name="T51" fmla="*/ 2147483647 h 345"/>
              <a:gd name="T52" fmla="*/ 2147483647 w 310"/>
              <a:gd name="T53" fmla="*/ 2147483647 h 345"/>
              <a:gd name="T54" fmla="*/ 2147483647 w 310"/>
              <a:gd name="T55" fmla="*/ 2147483647 h 345"/>
              <a:gd name="T56" fmla="*/ 2147483647 w 310"/>
              <a:gd name="T57" fmla="*/ 2147483647 h 345"/>
              <a:gd name="T58" fmla="*/ 2147483647 w 310"/>
              <a:gd name="T59" fmla="*/ 2147483647 h 345"/>
              <a:gd name="T60" fmla="*/ 2147483647 w 310"/>
              <a:gd name="T61" fmla="*/ 2147483647 h 345"/>
              <a:gd name="T62" fmla="*/ 2147483647 w 310"/>
              <a:gd name="T63" fmla="*/ 2147483647 h 345"/>
              <a:gd name="T64" fmla="*/ 2147483647 w 310"/>
              <a:gd name="T65" fmla="*/ 2147483647 h 345"/>
              <a:gd name="T66" fmla="*/ 2147483647 w 310"/>
              <a:gd name="T67" fmla="*/ 2147483647 h 345"/>
              <a:gd name="T68" fmla="*/ 2147483647 w 310"/>
              <a:gd name="T69" fmla="*/ 2147483647 h 345"/>
              <a:gd name="T70" fmla="*/ 2147483647 w 310"/>
              <a:gd name="T71" fmla="*/ 2147483647 h 345"/>
              <a:gd name="T72" fmla="*/ 2147483647 w 310"/>
              <a:gd name="T73" fmla="*/ 2147483647 h 345"/>
              <a:gd name="T74" fmla="*/ 2147483647 w 310"/>
              <a:gd name="T75" fmla="*/ 2147483647 h 345"/>
              <a:gd name="T76" fmla="*/ 2147483647 w 310"/>
              <a:gd name="T77" fmla="*/ 2147483647 h 345"/>
              <a:gd name="T78" fmla="*/ 2147483647 w 310"/>
              <a:gd name="T79" fmla="*/ 2147483647 h 34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10"/>
              <a:gd name="T121" fmla="*/ 0 h 345"/>
              <a:gd name="T122" fmla="*/ 582220 w 310"/>
              <a:gd name="T123" fmla="*/ 639365 h 34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10" h="345">
                <a:moveTo>
                  <a:pt x="303" y="95"/>
                </a:moveTo>
                <a:lnTo>
                  <a:pt x="290" y="72"/>
                </a:lnTo>
                <a:lnTo>
                  <a:pt x="266" y="61"/>
                </a:lnTo>
                <a:lnTo>
                  <a:pt x="242" y="73"/>
                </a:lnTo>
                <a:lnTo>
                  <a:pt x="225" y="59"/>
                </a:lnTo>
                <a:lnTo>
                  <a:pt x="222" y="40"/>
                </a:lnTo>
                <a:lnTo>
                  <a:pt x="238" y="5"/>
                </a:lnTo>
                <a:lnTo>
                  <a:pt x="210" y="0"/>
                </a:lnTo>
                <a:lnTo>
                  <a:pt x="176" y="1"/>
                </a:lnTo>
                <a:lnTo>
                  <a:pt x="140" y="8"/>
                </a:lnTo>
                <a:lnTo>
                  <a:pt x="120" y="8"/>
                </a:lnTo>
                <a:lnTo>
                  <a:pt x="124" y="48"/>
                </a:lnTo>
                <a:lnTo>
                  <a:pt x="124" y="67"/>
                </a:lnTo>
                <a:lnTo>
                  <a:pt x="66" y="67"/>
                </a:lnTo>
                <a:lnTo>
                  <a:pt x="34" y="76"/>
                </a:lnTo>
                <a:lnTo>
                  <a:pt x="17" y="114"/>
                </a:lnTo>
                <a:lnTo>
                  <a:pt x="28" y="129"/>
                </a:lnTo>
                <a:lnTo>
                  <a:pt x="29" y="152"/>
                </a:lnTo>
                <a:lnTo>
                  <a:pt x="11" y="152"/>
                </a:lnTo>
                <a:lnTo>
                  <a:pt x="0" y="181"/>
                </a:lnTo>
                <a:lnTo>
                  <a:pt x="17" y="202"/>
                </a:lnTo>
                <a:lnTo>
                  <a:pt x="31" y="233"/>
                </a:lnTo>
                <a:lnTo>
                  <a:pt x="45" y="260"/>
                </a:lnTo>
                <a:lnTo>
                  <a:pt x="81" y="284"/>
                </a:lnTo>
                <a:lnTo>
                  <a:pt x="100" y="311"/>
                </a:lnTo>
                <a:lnTo>
                  <a:pt x="115" y="334"/>
                </a:lnTo>
                <a:lnTo>
                  <a:pt x="138" y="345"/>
                </a:lnTo>
                <a:lnTo>
                  <a:pt x="162" y="333"/>
                </a:lnTo>
                <a:lnTo>
                  <a:pt x="158" y="294"/>
                </a:lnTo>
                <a:lnTo>
                  <a:pt x="158" y="262"/>
                </a:lnTo>
                <a:lnTo>
                  <a:pt x="186" y="249"/>
                </a:lnTo>
                <a:lnTo>
                  <a:pt x="207" y="239"/>
                </a:lnTo>
                <a:lnTo>
                  <a:pt x="236" y="251"/>
                </a:lnTo>
                <a:lnTo>
                  <a:pt x="274" y="251"/>
                </a:lnTo>
                <a:lnTo>
                  <a:pt x="304" y="251"/>
                </a:lnTo>
                <a:lnTo>
                  <a:pt x="304" y="229"/>
                </a:lnTo>
                <a:lnTo>
                  <a:pt x="300" y="187"/>
                </a:lnTo>
                <a:lnTo>
                  <a:pt x="307" y="145"/>
                </a:lnTo>
                <a:lnTo>
                  <a:pt x="310" y="118"/>
                </a:lnTo>
                <a:lnTo>
                  <a:pt x="303" y="9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2" name="Freeform 84">
            <a:extLst>
              <a:ext uri="{FF2B5EF4-FFF2-40B4-BE49-F238E27FC236}">
                <a16:creationId xmlns:a16="http://schemas.microsoft.com/office/drawing/2014/main" id="{B26EC150-0D2C-4849-85D6-E7C2F97817AF}"/>
              </a:ext>
            </a:extLst>
          </p:cNvPr>
          <p:cNvSpPr>
            <a:spLocks/>
          </p:cNvSpPr>
          <p:nvPr/>
        </p:nvSpPr>
        <p:spPr bwMode="auto">
          <a:xfrm>
            <a:off x="7788794" y="3774359"/>
            <a:ext cx="83262" cy="122349"/>
          </a:xfrm>
          <a:custGeom>
            <a:avLst/>
            <a:gdLst>
              <a:gd name="T0" fmla="*/ 35 w 445207"/>
              <a:gd name="T1" fmla="*/ 1 h 665560"/>
              <a:gd name="T2" fmla="*/ 19 w 445207"/>
              <a:gd name="T3" fmla="*/ 1 h 665560"/>
              <a:gd name="T4" fmla="*/ 6 w 445207"/>
              <a:gd name="T5" fmla="*/ 1 h 665560"/>
              <a:gd name="T6" fmla="*/ 7 w 445207"/>
              <a:gd name="T7" fmla="*/ 13 h 665560"/>
              <a:gd name="T8" fmla="*/ 4 w 445207"/>
              <a:gd name="T9" fmla="*/ 22 h 665560"/>
              <a:gd name="T10" fmla="*/ 10 w 445207"/>
              <a:gd name="T11" fmla="*/ 41 h 665560"/>
              <a:gd name="T12" fmla="*/ 6 w 445207"/>
              <a:gd name="T13" fmla="*/ 57 h 665560"/>
              <a:gd name="T14" fmla="*/ 0 w 445207"/>
              <a:gd name="T15" fmla="*/ 74 h 665560"/>
              <a:gd name="T16" fmla="*/ 2 w 445207"/>
              <a:gd name="T17" fmla="*/ 91 h 665560"/>
              <a:gd name="T18" fmla="*/ 8 w 445207"/>
              <a:gd name="T19" fmla="*/ 98 h 665560"/>
              <a:gd name="T20" fmla="*/ 14 w 445207"/>
              <a:gd name="T21" fmla="*/ 99 h 665560"/>
              <a:gd name="T22" fmla="*/ 25 w 445207"/>
              <a:gd name="T23" fmla="*/ 99 h 665560"/>
              <a:gd name="T24" fmla="*/ 34 w 445207"/>
              <a:gd name="T25" fmla="*/ 94 h 665560"/>
              <a:gd name="T26" fmla="*/ 44 w 445207"/>
              <a:gd name="T27" fmla="*/ 91 h 665560"/>
              <a:gd name="T28" fmla="*/ 52 w 445207"/>
              <a:gd name="T29" fmla="*/ 90 h 665560"/>
              <a:gd name="T30" fmla="*/ 61 w 445207"/>
              <a:gd name="T31" fmla="*/ 86 h 665560"/>
              <a:gd name="T32" fmla="*/ 72 w 445207"/>
              <a:gd name="T33" fmla="*/ 87 h 665560"/>
              <a:gd name="T34" fmla="*/ 73 w 445207"/>
              <a:gd name="T35" fmla="*/ 83 h 665560"/>
              <a:gd name="T36" fmla="*/ 68 w 445207"/>
              <a:gd name="T37" fmla="*/ 77 h 665560"/>
              <a:gd name="T38" fmla="*/ 70 w 445207"/>
              <a:gd name="T39" fmla="*/ 70 h 665560"/>
              <a:gd name="T40" fmla="*/ 70 w 445207"/>
              <a:gd name="T41" fmla="*/ 65 h 665560"/>
              <a:gd name="T42" fmla="*/ 67 w 445207"/>
              <a:gd name="T43" fmla="*/ 61 h 665560"/>
              <a:gd name="T44" fmla="*/ 68 w 445207"/>
              <a:gd name="T45" fmla="*/ 54 h 665560"/>
              <a:gd name="T46" fmla="*/ 72 w 445207"/>
              <a:gd name="T47" fmla="*/ 49 h 665560"/>
              <a:gd name="T48" fmla="*/ 70 w 445207"/>
              <a:gd name="T49" fmla="*/ 47 h 665560"/>
              <a:gd name="T50" fmla="*/ 67 w 445207"/>
              <a:gd name="T51" fmla="*/ 43 h 665560"/>
              <a:gd name="T52" fmla="*/ 71 w 445207"/>
              <a:gd name="T53" fmla="*/ 40 h 665560"/>
              <a:gd name="T54" fmla="*/ 70 w 445207"/>
              <a:gd name="T55" fmla="*/ 35 h 665560"/>
              <a:gd name="T56" fmla="*/ 69 w 445207"/>
              <a:gd name="T57" fmla="*/ 29 h 665560"/>
              <a:gd name="T58" fmla="*/ 66 w 445207"/>
              <a:gd name="T59" fmla="*/ 26 h 665560"/>
              <a:gd name="T60" fmla="*/ 67 w 445207"/>
              <a:gd name="T61" fmla="*/ 15 h 665560"/>
              <a:gd name="T62" fmla="*/ 62 w 445207"/>
              <a:gd name="T63" fmla="*/ 5 h 665560"/>
              <a:gd name="T64" fmla="*/ 54 w 445207"/>
              <a:gd name="T65" fmla="*/ 0 h 665560"/>
              <a:gd name="T66" fmla="*/ 35 w 445207"/>
              <a:gd name="T67" fmla="*/ 1 h 66556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45207"/>
              <a:gd name="T103" fmla="*/ 0 h 665560"/>
              <a:gd name="T104" fmla="*/ 445207 w 445207"/>
              <a:gd name="T105" fmla="*/ 665560 h 66556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45207" h="665560">
                <a:moveTo>
                  <a:pt x="214313" y="3572"/>
                </a:moveTo>
                <a:lnTo>
                  <a:pt x="115491" y="9525"/>
                </a:lnTo>
                <a:lnTo>
                  <a:pt x="34529" y="8335"/>
                </a:lnTo>
                <a:lnTo>
                  <a:pt x="41672" y="88106"/>
                </a:lnTo>
                <a:lnTo>
                  <a:pt x="26194" y="147638"/>
                </a:lnTo>
                <a:lnTo>
                  <a:pt x="61913" y="276225"/>
                </a:lnTo>
                <a:lnTo>
                  <a:pt x="39291" y="382191"/>
                </a:lnTo>
                <a:lnTo>
                  <a:pt x="0" y="496491"/>
                </a:lnTo>
                <a:lnTo>
                  <a:pt x="14288" y="610791"/>
                </a:lnTo>
                <a:lnTo>
                  <a:pt x="48816" y="658416"/>
                </a:lnTo>
                <a:lnTo>
                  <a:pt x="86916" y="664369"/>
                </a:lnTo>
                <a:lnTo>
                  <a:pt x="154782" y="665560"/>
                </a:lnTo>
                <a:lnTo>
                  <a:pt x="207169" y="632222"/>
                </a:lnTo>
                <a:lnTo>
                  <a:pt x="269082" y="611981"/>
                </a:lnTo>
                <a:lnTo>
                  <a:pt x="319088" y="602456"/>
                </a:lnTo>
                <a:lnTo>
                  <a:pt x="372666" y="577453"/>
                </a:lnTo>
                <a:lnTo>
                  <a:pt x="442913" y="582216"/>
                </a:lnTo>
                <a:lnTo>
                  <a:pt x="445207" y="557514"/>
                </a:lnTo>
                <a:lnTo>
                  <a:pt x="418590" y="512668"/>
                </a:lnTo>
                <a:lnTo>
                  <a:pt x="430891" y="467115"/>
                </a:lnTo>
                <a:lnTo>
                  <a:pt x="432162" y="437345"/>
                </a:lnTo>
                <a:lnTo>
                  <a:pt x="412215" y="410793"/>
                </a:lnTo>
                <a:lnTo>
                  <a:pt x="419904" y="360603"/>
                </a:lnTo>
                <a:lnTo>
                  <a:pt x="441095" y="330944"/>
                </a:lnTo>
                <a:lnTo>
                  <a:pt x="428090" y="312765"/>
                </a:lnTo>
                <a:lnTo>
                  <a:pt x="410766" y="288131"/>
                </a:lnTo>
                <a:lnTo>
                  <a:pt x="438171" y="269614"/>
                </a:lnTo>
                <a:lnTo>
                  <a:pt x="428504" y="235793"/>
                </a:lnTo>
                <a:lnTo>
                  <a:pt x="425957" y="195231"/>
                </a:lnTo>
                <a:lnTo>
                  <a:pt x="403858" y="174857"/>
                </a:lnTo>
                <a:lnTo>
                  <a:pt x="412453" y="99624"/>
                </a:lnTo>
                <a:lnTo>
                  <a:pt x="378619" y="32147"/>
                </a:lnTo>
                <a:lnTo>
                  <a:pt x="329804" y="0"/>
                </a:lnTo>
                <a:lnTo>
                  <a:pt x="214313" y="35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3" name="Freeform 85">
            <a:extLst>
              <a:ext uri="{FF2B5EF4-FFF2-40B4-BE49-F238E27FC236}">
                <a16:creationId xmlns:a16="http://schemas.microsoft.com/office/drawing/2014/main" id="{A19924F8-0FCB-4ADF-9B00-C4D3067E56B5}"/>
              </a:ext>
            </a:extLst>
          </p:cNvPr>
          <p:cNvSpPr>
            <a:spLocks/>
          </p:cNvSpPr>
          <p:nvPr/>
        </p:nvSpPr>
        <p:spPr bwMode="auto">
          <a:xfrm>
            <a:off x="7858461" y="3776059"/>
            <a:ext cx="28888" cy="103658"/>
          </a:xfrm>
          <a:custGeom>
            <a:avLst/>
            <a:gdLst>
              <a:gd name="T0" fmla="*/ 0 w 152226"/>
              <a:gd name="T1" fmla="*/ 3 h 576263"/>
              <a:gd name="T2" fmla="*/ 6 w 152226"/>
              <a:gd name="T3" fmla="*/ 13 h 576263"/>
              <a:gd name="T4" fmla="*/ 4 w 152226"/>
              <a:gd name="T5" fmla="*/ 23 h 576263"/>
              <a:gd name="T6" fmla="*/ 8 w 152226"/>
              <a:gd name="T7" fmla="*/ 25 h 576263"/>
              <a:gd name="T8" fmla="*/ 9 w 152226"/>
              <a:gd name="T9" fmla="*/ 31 h 576263"/>
              <a:gd name="T10" fmla="*/ 10 w 152226"/>
              <a:gd name="T11" fmla="*/ 35 h 576263"/>
              <a:gd name="T12" fmla="*/ 6 w 152226"/>
              <a:gd name="T13" fmla="*/ 38 h 576263"/>
              <a:gd name="T14" fmla="*/ 11 w 152226"/>
              <a:gd name="T15" fmla="*/ 44 h 576263"/>
              <a:gd name="T16" fmla="*/ 7 w 152226"/>
              <a:gd name="T17" fmla="*/ 48 h 576263"/>
              <a:gd name="T18" fmla="*/ 6 w 152226"/>
              <a:gd name="T19" fmla="*/ 54 h 576263"/>
              <a:gd name="T20" fmla="*/ 9 w 152226"/>
              <a:gd name="T21" fmla="*/ 58 h 576263"/>
              <a:gd name="T22" fmla="*/ 9 w 152226"/>
              <a:gd name="T23" fmla="*/ 62 h 576263"/>
              <a:gd name="T24" fmla="*/ 7 w 152226"/>
              <a:gd name="T25" fmla="*/ 68 h 576263"/>
              <a:gd name="T26" fmla="*/ 11 w 152226"/>
              <a:gd name="T27" fmla="*/ 74 h 576263"/>
              <a:gd name="T28" fmla="*/ 12 w 152226"/>
              <a:gd name="T29" fmla="*/ 77 h 576263"/>
              <a:gd name="T30" fmla="*/ 16 w 152226"/>
              <a:gd name="T31" fmla="*/ 76 h 576263"/>
              <a:gd name="T32" fmla="*/ 20 w 152226"/>
              <a:gd name="T33" fmla="*/ 73 h 576263"/>
              <a:gd name="T34" fmla="*/ 23 w 152226"/>
              <a:gd name="T35" fmla="*/ 69 h 576263"/>
              <a:gd name="T36" fmla="*/ 26 w 152226"/>
              <a:gd name="T37" fmla="*/ 67 h 576263"/>
              <a:gd name="T38" fmla="*/ 27 w 152226"/>
              <a:gd name="T39" fmla="*/ 30 h 576263"/>
              <a:gd name="T40" fmla="*/ 22 w 152226"/>
              <a:gd name="T41" fmla="*/ 24 h 576263"/>
              <a:gd name="T42" fmla="*/ 22 w 152226"/>
              <a:gd name="T43" fmla="*/ 17 h 576263"/>
              <a:gd name="T44" fmla="*/ 15 w 152226"/>
              <a:gd name="T45" fmla="*/ 5 h 576263"/>
              <a:gd name="T46" fmla="*/ 11 w 152226"/>
              <a:gd name="T47" fmla="*/ 0 h 576263"/>
              <a:gd name="T48" fmla="*/ 0 w 152226"/>
              <a:gd name="T49" fmla="*/ 3 h 5762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52226"/>
              <a:gd name="T76" fmla="*/ 0 h 576263"/>
              <a:gd name="T77" fmla="*/ 152226 w 152226"/>
              <a:gd name="T78" fmla="*/ 576263 h 57626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52226" h="576263">
                <a:moveTo>
                  <a:pt x="0" y="25003"/>
                </a:moveTo>
                <a:lnTo>
                  <a:pt x="32147" y="94060"/>
                </a:lnTo>
                <a:lnTo>
                  <a:pt x="25003" y="167878"/>
                </a:lnTo>
                <a:lnTo>
                  <a:pt x="47625" y="188119"/>
                </a:lnTo>
                <a:lnTo>
                  <a:pt x="48816" y="232172"/>
                </a:lnTo>
                <a:lnTo>
                  <a:pt x="59531" y="264319"/>
                </a:lnTo>
                <a:lnTo>
                  <a:pt x="32147" y="282178"/>
                </a:lnTo>
                <a:lnTo>
                  <a:pt x="63103" y="325041"/>
                </a:lnTo>
                <a:lnTo>
                  <a:pt x="41672" y="354807"/>
                </a:lnTo>
                <a:lnTo>
                  <a:pt x="32147" y="402432"/>
                </a:lnTo>
                <a:lnTo>
                  <a:pt x="53578" y="431007"/>
                </a:lnTo>
                <a:lnTo>
                  <a:pt x="52388" y="461963"/>
                </a:lnTo>
                <a:lnTo>
                  <a:pt x="40481" y="506016"/>
                </a:lnTo>
                <a:lnTo>
                  <a:pt x="64294" y="550069"/>
                </a:lnTo>
                <a:lnTo>
                  <a:pt x="65485" y="576263"/>
                </a:lnTo>
                <a:lnTo>
                  <a:pt x="93683" y="567736"/>
                </a:lnTo>
                <a:lnTo>
                  <a:pt x="116681" y="541735"/>
                </a:lnTo>
                <a:lnTo>
                  <a:pt x="130969" y="514350"/>
                </a:lnTo>
                <a:lnTo>
                  <a:pt x="148828" y="501253"/>
                </a:lnTo>
                <a:lnTo>
                  <a:pt x="152226" y="226972"/>
                </a:lnTo>
                <a:lnTo>
                  <a:pt x="125860" y="176237"/>
                </a:lnTo>
                <a:lnTo>
                  <a:pt x="124974" y="127389"/>
                </a:lnTo>
                <a:lnTo>
                  <a:pt x="83344" y="33338"/>
                </a:lnTo>
                <a:lnTo>
                  <a:pt x="60722" y="0"/>
                </a:lnTo>
                <a:lnTo>
                  <a:pt x="0" y="2500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4" name="Freeform 86">
            <a:extLst>
              <a:ext uri="{FF2B5EF4-FFF2-40B4-BE49-F238E27FC236}">
                <a16:creationId xmlns:a16="http://schemas.microsoft.com/office/drawing/2014/main" id="{6493D87C-3A74-4196-8785-867EB8AC8FFD}"/>
              </a:ext>
            </a:extLst>
          </p:cNvPr>
          <p:cNvSpPr>
            <a:spLocks/>
          </p:cNvSpPr>
          <p:nvPr/>
        </p:nvSpPr>
        <p:spPr bwMode="auto">
          <a:xfrm>
            <a:off x="7629064" y="3821939"/>
            <a:ext cx="76465" cy="83264"/>
          </a:xfrm>
          <a:custGeom>
            <a:avLst/>
            <a:gdLst>
              <a:gd name="T0" fmla="*/ 58 w 422672"/>
              <a:gd name="T1" fmla="*/ 68 h 449732"/>
              <a:gd name="T2" fmla="*/ 58 w 422672"/>
              <a:gd name="T3" fmla="*/ 59 h 449732"/>
              <a:gd name="T4" fmla="*/ 58 w 422672"/>
              <a:gd name="T5" fmla="*/ 46 h 449732"/>
              <a:gd name="T6" fmla="*/ 45 w 422672"/>
              <a:gd name="T7" fmla="*/ 35 h 449732"/>
              <a:gd name="T8" fmla="*/ 46 w 422672"/>
              <a:gd name="T9" fmla="*/ 28 h 449732"/>
              <a:gd name="T10" fmla="*/ 45 w 422672"/>
              <a:gd name="T11" fmla="*/ 17 h 449732"/>
              <a:gd name="T12" fmla="*/ 39 w 422672"/>
              <a:gd name="T13" fmla="*/ 17 h 449732"/>
              <a:gd name="T14" fmla="*/ 34 w 422672"/>
              <a:gd name="T15" fmla="*/ 15 h 449732"/>
              <a:gd name="T16" fmla="*/ 31 w 422672"/>
              <a:gd name="T17" fmla="*/ 11 h 449732"/>
              <a:gd name="T18" fmla="*/ 27 w 422672"/>
              <a:gd name="T19" fmla="*/ 7 h 449732"/>
              <a:gd name="T20" fmla="*/ 21 w 422672"/>
              <a:gd name="T21" fmla="*/ 7 h 449732"/>
              <a:gd name="T22" fmla="*/ 19 w 422672"/>
              <a:gd name="T23" fmla="*/ 2 h 449732"/>
              <a:gd name="T24" fmla="*/ 16 w 422672"/>
              <a:gd name="T25" fmla="*/ 0 h 449732"/>
              <a:gd name="T26" fmla="*/ 14 w 422672"/>
              <a:gd name="T27" fmla="*/ 8 h 449732"/>
              <a:gd name="T28" fmla="*/ 11 w 422672"/>
              <a:gd name="T29" fmla="*/ 12 h 449732"/>
              <a:gd name="T30" fmla="*/ 10 w 422672"/>
              <a:gd name="T31" fmla="*/ 17 h 449732"/>
              <a:gd name="T32" fmla="*/ 6 w 422672"/>
              <a:gd name="T33" fmla="*/ 20 h 449732"/>
              <a:gd name="T34" fmla="*/ 3 w 422672"/>
              <a:gd name="T35" fmla="*/ 24 h 449732"/>
              <a:gd name="T36" fmla="*/ 0 w 422672"/>
              <a:gd name="T37" fmla="*/ 28 h 449732"/>
              <a:gd name="T38" fmla="*/ 3 w 422672"/>
              <a:gd name="T39" fmla="*/ 30 h 449732"/>
              <a:gd name="T40" fmla="*/ 8 w 422672"/>
              <a:gd name="T41" fmla="*/ 32 h 449732"/>
              <a:gd name="T42" fmla="*/ 13 w 422672"/>
              <a:gd name="T43" fmla="*/ 35 h 449732"/>
              <a:gd name="T44" fmla="*/ 19 w 422672"/>
              <a:gd name="T45" fmla="*/ 43 h 449732"/>
              <a:gd name="T46" fmla="*/ 23 w 422672"/>
              <a:gd name="T47" fmla="*/ 45 h 449732"/>
              <a:gd name="T48" fmla="*/ 27 w 422672"/>
              <a:gd name="T49" fmla="*/ 51 h 449732"/>
              <a:gd name="T50" fmla="*/ 30 w 422672"/>
              <a:gd name="T51" fmla="*/ 57 h 449732"/>
              <a:gd name="T52" fmla="*/ 35 w 422672"/>
              <a:gd name="T53" fmla="*/ 61 h 449732"/>
              <a:gd name="T54" fmla="*/ 39 w 422672"/>
              <a:gd name="T55" fmla="*/ 62 h 449732"/>
              <a:gd name="T56" fmla="*/ 43 w 422672"/>
              <a:gd name="T57" fmla="*/ 66 h 449732"/>
              <a:gd name="T58" fmla="*/ 48 w 422672"/>
              <a:gd name="T59" fmla="*/ 68 h 449732"/>
              <a:gd name="T60" fmla="*/ 53 w 422672"/>
              <a:gd name="T61" fmla="*/ 70 h 449732"/>
              <a:gd name="T62" fmla="*/ 58 w 422672"/>
              <a:gd name="T63" fmla="*/ 68 h 44973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22672"/>
              <a:gd name="T97" fmla="*/ 0 h 449732"/>
              <a:gd name="T98" fmla="*/ 422672 w 422672"/>
              <a:gd name="T99" fmla="*/ 449732 h 44973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22672" h="449732">
                <a:moveTo>
                  <a:pt x="417909" y="441722"/>
                </a:moveTo>
                <a:lnTo>
                  <a:pt x="422672" y="378619"/>
                </a:lnTo>
                <a:lnTo>
                  <a:pt x="422672" y="298847"/>
                </a:lnTo>
                <a:lnTo>
                  <a:pt x="327422" y="228600"/>
                </a:lnTo>
                <a:lnTo>
                  <a:pt x="336947" y="177403"/>
                </a:lnTo>
                <a:lnTo>
                  <a:pt x="327422" y="108347"/>
                </a:lnTo>
                <a:lnTo>
                  <a:pt x="283369" y="109538"/>
                </a:lnTo>
                <a:lnTo>
                  <a:pt x="247650" y="98822"/>
                </a:lnTo>
                <a:lnTo>
                  <a:pt x="222647" y="70247"/>
                </a:lnTo>
                <a:lnTo>
                  <a:pt x="194072" y="45244"/>
                </a:lnTo>
                <a:lnTo>
                  <a:pt x="154781" y="46435"/>
                </a:lnTo>
                <a:lnTo>
                  <a:pt x="136922" y="13097"/>
                </a:lnTo>
                <a:lnTo>
                  <a:pt x="116681" y="0"/>
                </a:lnTo>
                <a:lnTo>
                  <a:pt x="102394" y="50007"/>
                </a:lnTo>
                <a:lnTo>
                  <a:pt x="78581" y="78582"/>
                </a:lnTo>
                <a:lnTo>
                  <a:pt x="76200" y="107157"/>
                </a:lnTo>
                <a:lnTo>
                  <a:pt x="41672" y="130969"/>
                </a:lnTo>
                <a:lnTo>
                  <a:pt x="22622" y="153591"/>
                </a:lnTo>
                <a:lnTo>
                  <a:pt x="0" y="180975"/>
                </a:lnTo>
                <a:lnTo>
                  <a:pt x="19956" y="197096"/>
                </a:lnTo>
                <a:lnTo>
                  <a:pt x="60562" y="204904"/>
                </a:lnTo>
                <a:lnTo>
                  <a:pt x="90589" y="224296"/>
                </a:lnTo>
                <a:lnTo>
                  <a:pt x="134668" y="274762"/>
                </a:lnTo>
                <a:lnTo>
                  <a:pt x="166688" y="294085"/>
                </a:lnTo>
                <a:lnTo>
                  <a:pt x="192283" y="327832"/>
                </a:lnTo>
                <a:lnTo>
                  <a:pt x="220027" y="370050"/>
                </a:lnTo>
                <a:lnTo>
                  <a:pt x="255550" y="395039"/>
                </a:lnTo>
                <a:lnTo>
                  <a:pt x="279034" y="400784"/>
                </a:lnTo>
                <a:lnTo>
                  <a:pt x="310054" y="425380"/>
                </a:lnTo>
                <a:lnTo>
                  <a:pt x="348069" y="438930"/>
                </a:lnTo>
                <a:lnTo>
                  <a:pt x="380637" y="449732"/>
                </a:lnTo>
                <a:lnTo>
                  <a:pt x="417909" y="44172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5" name="Freeform 87">
            <a:extLst>
              <a:ext uri="{FF2B5EF4-FFF2-40B4-BE49-F238E27FC236}">
                <a16:creationId xmlns:a16="http://schemas.microsoft.com/office/drawing/2014/main" id="{BB44FD9F-4A73-4DD4-B301-72A86B7A6269}"/>
              </a:ext>
            </a:extLst>
          </p:cNvPr>
          <p:cNvSpPr>
            <a:spLocks/>
          </p:cNvSpPr>
          <p:nvPr/>
        </p:nvSpPr>
        <p:spPr bwMode="auto">
          <a:xfrm>
            <a:off x="7593380" y="3789653"/>
            <a:ext cx="56075" cy="66273"/>
          </a:xfrm>
          <a:custGeom>
            <a:avLst/>
            <a:gdLst>
              <a:gd name="T0" fmla="*/ 1 w 311748"/>
              <a:gd name="T1" fmla="*/ 26 h 355997"/>
              <a:gd name="T2" fmla="*/ 0 w 311748"/>
              <a:gd name="T3" fmla="*/ 19 h 355997"/>
              <a:gd name="T4" fmla="*/ 5 w 311748"/>
              <a:gd name="T5" fmla="*/ 15 h 355997"/>
              <a:gd name="T6" fmla="*/ 10 w 311748"/>
              <a:gd name="T7" fmla="*/ 8 h 355997"/>
              <a:gd name="T8" fmla="*/ 13 w 311748"/>
              <a:gd name="T9" fmla="*/ 1 h 355997"/>
              <a:gd name="T10" fmla="*/ 20 w 311748"/>
              <a:gd name="T11" fmla="*/ 0 h 355997"/>
              <a:gd name="T12" fmla="*/ 26 w 311748"/>
              <a:gd name="T13" fmla="*/ 2 h 355997"/>
              <a:gd name="T14" fmla="*/ 31 w 311748"/>
              <a:gd name="T15" fmla="*/ 7 h 355997"/>
              <a:gd name="T16" fmla="*/ 36 w 311748"/>
              <a:gd name="T17" fmla="*/ 15 h 355997"/>
              <a:gd name="T18" fmla="*/ 42 w 311748"/>
              <a:gd name="T19" fmla="*/ 28 h 355997"/>
              <a:gd name="T20" fmla="*/ 39 w 311748"/>
              <a:gd name="T21" fmla="*/ 36 h 355997"/>
              <a:gd name="T22" fmla="*/ 36 w 311748"/>
              <a:gd name="T23" fmla="*/ 40 h 355997"/>
              <a:gd name="T24" fmla="*/ 36 w 311748"/>
              <a:gd name="T25" fmla="*/ 45 h 355997"/>
              <a:gd name="T26" fmla="*/ 32 w 311748"/>
              <a:gd name="T27" fmla="*/ 48 h 355997"/>
              <a:gd name="T28" fmla="*/ 28 w 311748"/>
              <a:gd name="T29" fmla="*/ 54 h 355997"/>
              <a:gd name="T30" fmla="*/ 26 w 311748"/>
              <a:gd name="T31" fmla="*/ 57 h 355997"/>
              <a:gd name="T32" fmla="*/ 21 w 311748"/>
              <a:gd name="T33" fmla="*/ 56 h 355997"/>
              <a:gd name="T34" fmla="*/ 17 w 311748"/>
              <a:gd name="T35" fmla="*/ 50 h 355997"/>
              <a:gd name="T36" fmla="*/ 11 w 311748"/>
              <a:gd name="T37" fmla="*/ 49 h 355997"/>
              <a:gd name="T38" fmla="*/ 7 w 311748"/>
              <a:gd name="T39" fmla="*/ 42 h 355997"/>
              <a:gd name="T40" fmla="*/ 3 w 311748"/>
              <a:gd name="T41" fmla="*/ 36 h 355997"/>
              <a:gd name="T42" fmla="*/ 0 w 311748"/>
              <a:gd name="T43" fmla="*/ 30 h 355997"/>
              <a:gd name="T44" fmla="*/ 1 w 311748"/>
              <a:gd name="T45" fmla="*/ 26 h 35599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11748"/>
              <a:gd name="T70" fmla="*/ 0 h 355997"/>
              <a:gd name="T71" fmla="*/ 311748 w 311748"/>
              <a:gd name="T72" fmla="*/ 355997 h 35599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11748" h="355997">
                <a:moveTo>
                  <a:pt x="10520" y="160734"/>
                </a:moveTo>
                <a:lnTo>
                  <a:pt x="2185" y="117872"/>
                </a:lnTo>
                <a:lnTo>
                  <a:pt x="40285" y="92869"/>
                </a:lnTo>
                <a:lnTo>
                  <a:pt x="77195" y="50006"/>
                </a:lnTo>
                <a:lnTo>
                  <a:pt x="93864" y="7144"/>
                </a:lnTo>
                <a:lnTo>
                  <a:pt x="151014" y="0"/>
                </a:lnTo>
                <a:lnTo>
                  <a:pt x="192685" y="11906"/>
                </a:lnTo>
                <a:lnTo>
                  <a:pt x="229595" y="41672"/>
                </a:lnTo>
                <a:lnTo>
                  <a:pt x="271267" y="94059"/>
                </a:lnTo>
                <a:lnTo>
                  <a:pt x="311748" y="173831"/>
                </a:lnTo>
                <a:lnTo>
                  <a:pt x="293889" y="225028"/>
                </a:lnTo>
                <a:lnTo>
                  <a:pt x="272428" y="254027"/>
                </a:lnTo>
                <a:lnTo>
                  <a:pt x="270076" y="282178"/>
                </a:lnTo>
                <a:lnTo>
                  <a:pt x="237923" y="302490"/>
                </a:lnTo>
                <a:lnTo>
                  <a:pt x="209980" y="337570"/>
                </a:lnTo>
                <a:lnTo>
                  <a:pt x="192685" y="355997"/>
                </a:lnTo>
                <a:lnTo>
                  <a:pt x="156967" y="351234"/>
                </a:lnTo>
                <a:lnTo>
                  <a:pt x="126010" y="315516"/>
                </a:lnTo>
                <a:lnTo>
                  <a:pt x="82015" y="310529"/>
                </a:lnTo>
                <a:lnTo>
                  <a:pt x="53382" y="264319"/>
                </a:lnTo>
                <a:lnTo>
                  <a:pt x="24807" y="228600"/>
                </a:lnTo>
                <a:lnTo>
                  <a:pt x="0" y="190771"/>
                </a:lnTo>
                <a:lnTo>
                  <a:pt x="10520" y="16073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6" name="Freeform 88">
            <a:extLst>
              <a:ext uri="{FF2B5EF4-FFF2-40B4-BE49-F238E27FC236}">
                <a16:creationId xmlns:a16="http://schemas.microsoft.com/office/drawing/2014/main" id="{D5770665-F1F6-4749-8F4D-060197A1152F}"/>
              </a:ext>
            </a:extLst>
          </p:cNvPr>
          <p:cNvSpPr>
            <a:spLocks/>
          </p:cNvSpPr>
          <p:nvPr/>
        </p:nvSpPr>
        <p:spPr bwMode="auto">
          <a:xfrm>
            <a:off x="8096356" y="3886513"/>
            <a:ext cx="358541" cy="361951"/>
          </a:xfrm>
          <a:custGeom>
            <a:avLst/>
            <a:gdLst>
              <a:gd name="T0" fmla="*/ 2147483647 w 1054"/>
              <a:gd name="T1" fmla="*/ 2147483647 h 1065"/>
              <a:gd name="T2" fmla="*/ 2147483647 w 1054"/>
              <a:gd name="T3" fmla="*/ 2147483647 h 1065"/>
              <a:gd name="T4" fmla="*/ 2147483647 w 1054"/>
              <a:gd name="T5" fmla="*/ 2147483647 h 1065"/>
              <a:gd name="T6" fmla="*/ 2147483647 w 1054"/>
              <a:gd name="T7" fmla="*/ 2147483647 h 1065"/>
              <a:gd name="T8" fmla="*/ 2147483647 w 1054"/>
              <a:gd name="T9" fmla="*/ 2147483647 h 1065"/>
              <a:gd name="T10" fmla="*/ 2147483647 w 1054"/>
              <a:gd name="T11" fmla="*/ 2147483647 h 1065"/>
              <a:gd name="T12" fmla="*/ 2147483647 w 1054"/>
              <a:gd name="T13" fmla="*/ 2147483647 h 1065"/>
              <a:gd name="T14" fmla="*/ 2147483647 w 1054"/>
              <a:gd name="T15" fmla="*/ 2147483647 h 1065"/>
              <a:gd name="T16" fmla="*/ 2147483647 w 1054"/>
              <a:gd name="T17" fmla="*/ 2147483647 h 1065"/>
              <a:gd name="T18" fmla="*/ 2147483647 w 1054"/>
              <a:gd name="T19" fmla="*/ 2147483647 h 1065"/>
              <a:gd name="T20" fmla="*/ 2147483647 w 1054"/>
              <a:gd name="T21" fmla="*/ 2147483647 h 1065"/>
              <a:gd name="T22" fmla="*/ 2147483647 w 1054"/>
              <a:gd name="T23" fmla="*/ 2147483647 h 1065"/>
              <a:gd name="T24" fmla="*/ 2147483647 w 1054"/>
              <a:gd name="T25" fmla="*/ 2147483647 h 1065"/>
              <a:gd name="T26" fmla="*/ 2147483647 w 1054"/>
              <a:gd name="T27" fmla="*/ 2147483647 h 1065"/>
              <a:gd name="T28" fmla="*/ 2147483647 w 1054"/>
              <a:gd name="T29" fmla="*/ 2147483647 h 1065"/>
              <a:gd name="T30" fmla="*/ 2147483647 w 1054"/>
              <a:gd name="T31" fmla="*/ 2147483647 h 1065"/>
              <a:gd name="T32" fmla="*/ 2147483647 w 1054"/>
              <a:gd name="T33" fmla="*/ 2147483647 h 1065"/>
              <a:gd name="T34" fmla="*/ 2147483647 w 1054"/>
              <a:gd name="T35" fmla="*/ 2147483647 h 1065"/>
              <a:gd name="T36" fmla="*/ 2147483647 w 1054"/>
              <a:gd name="T37" fmla="*/ 2147483647 h 1065"/>
              <a:gd name="T38" fmla="*/ 2147483647 w 1054"/>
              <a:gd name="T39" fmla="*/ 0 h 1065"/>
              <a:gd name="T40" fmla="*/ 2147483647 w 1054"/>
              <a:gd name="T41" fmla="*/ 2147483647 h 1065"/>
              <a:gd name="T42" fmla="*/ 2147483647 w 1054"/>
              <a:gd name="T43" fmla="*/ 2147483647 h 1065"/>
              <a:gd name="T44" fmla="*/ 2147483647 w 1054"/>
              <a:gd name="T45" fmla="*/ 2147483647 h 1065"/>
              <a:gd name="T46" fmla="*/ 2147483647 w 1054"/>
              <a:gd name="T47" fmla="*/ 2147483647 h 1065"/>
              <a:gd name="T48" fmla="*/ 2147483647 w 1054"/>
              <a:gd name="T49" fmla="*/ 2147483647 h 1065"/>
              <a:gd name="T50" fmla="*/ 2147483647 w 1054"/>
              <a:gd name="T51" fmla="*/ 2147483647 h 1065"/>
              <a:gd name="T52" fmla="*/ 2147483647 w 1054"/>
              <a:gd name="T53" fmla="*/ 2147483647 h 1065"/>
              <a:gd name="T54" fmla="*/ 2147483647 w 1054"/>
              <a:gd name="T55" fmla="*/ 2147483647 h 1065"/>
              <a:gd name="T56" fmla="*/ 2147483647 w 1054"/>
              <a:gd name="T57" fmla="*/ 2147483647 h 1065"/>
              <a:gd name="T58" fmla="*/ 2147483647 w 1054"/>
              <a:gd name="T59" fmla="*/ 2147483647 h 1065"/>
              <a:gd name="T60" fmla="*/ 2147483647 w 1054"/>
              <a:gd name="T61" fmla="*/ 2147483647 h 1065"/>
              <a:gd name="T62" fmla="*/ 2147483647 w 1054"/>
              <a:gd name="T63" fmla="*/ 2147483647 h 1065"/>
              <a:gd name="T64" fmla="*/ 2147483647 w 1054"/>
              <a:gd name="T65" fmla="*/ 2147483647 h 1065"/>
              <a:gd name="T66" fmla="*/ 2147483647 w 1054"/>
              <a:gd name="T67" fmla="*/ 2147483647 h 1065"/>
              <a:gd name="T68" fmla="*/ 2147483647 w 1054"/>
              <a:gd name="T69" fmla="*/ 2147483647 h 1065"/>
              <a:gd name="T70" fmla="*/ 2147483647 w 1054"/>
              <a:gd name="T71" fmla="*/ 2147483647 h 1065"/>
              <a:gd name="T72" fmla="*/ 2147483647 w 1054"/>
              <a:gd name="T73" fmla="*/ 2147483647 h 1065"/>
              <a:gd name="T74" fmla="*/ 2147483647 w 1054"/>
              <a:gd name="T75" fmla="*/ 2147483647 h 1065"/>
              <a:gd name="T76" fmla="*/ 2147483647 w 1054"/>
              <a:gd name="T77" fmla="*/ 2147483647 h 1065"/>
              <a:gd name="T78" fmla="*/ 2147483647 w 1054"/>
              <a:gd name="T79" fmla="*/ 2147483647 h 1065"/>
              <a:gd name="T80" fmla="*/ 2147483647 w 1054"/>
              <a:gd name="T81" fmla="*/ 2147483647 h 1065"/>
              <a:gd name="T82" fmla="*/ 2147483647 w 1054"/>
              <a:gd name="T83" fmla="*/ 2147483647 h 1065"/>
              <a:gd name="T84" fmla="*/ 2147483647 w 1054"/>
              <a:gd name="T85" fmla="*/ 2147483647 h 1065"/>
              <a:gd name="T86" fmla="*/ 2147483647 w 1054"/>
              <a:gd name="T87" fmla="*/ 2147483647 h 1065"/>
              <a:gd name="T88" fmla="*/ 2147483647 w 1054"/>
              <a:gd name="T89" fmla="*/ 2147483647 h 1065"/>
              <a:gd name="T90" fmla="*/ 2147483647 w 1054"/>
              <a:gd name="T91" fmla="*/ 2147483647 h 1065"/>
              <a:gd name="T92" fmla="*/ 2147483647 w 1054"/>
              <a:gd name="T93" fmla="*/ 2147483647 h 1065"/>
              <a:gd name="T94" fmla="*/ 2147483647 w 1054"/>
              <a:gd name="T95" fmla="*/ 2147483647 h 1065"/>
              <a:gd name="T96" fmla="*/ 2147483647 w 1054"/>
              <a:gd name="T97" fmla="*/ 2147483647 h 1065"/>
              <a:gd name="T98" fmla="*/ 2147483647 w 1054"/>
              <a:gd name="T99" fmla="*/ 2147483647 h 1065"/>
              <a:gd name="T100" fmla="*/ 2147483647 w 1054"/>
              <a:gd name="T101" fmla="*/ 2147483647 h 1065"/>
              <a:gd name="T102" fmla="*/ 2147483647 w 1054"/>
              <a:gd name="T103" fmla="*/ 2147483647 h 1065"/>
              <a:gd name="T104" fmla="*/ 2147483647 w 1054"/>
              <a:gd name="T105" fmla="*/ 2147483647 h 1065"/>
              <a:gd name="T106" fmla="*/ 2147483647 w 1054"/>
              <a:gd name="T107" fmla="*/ 2147483647 h 1065"/>
              <a:gd name="T108" fmla="*/ 2147483647 w 1054"/>
              <a:gd name="T109" fmla="*/ 2147483647 h 1065"/>
              <a:gd name="T110" fmla="*/ 2147483647 w 1054"/>
              <a:gd name="T111" fmla="*/ 2147483647 h 1065"/>
              <a:gd name="T112" fmla="*/ 2147483647 w 1054"/>
              <a:gd name="T113" fmla="*/ 2147483647 h 1065"/>
              <a:gd name="T114" fmla="*/ 2147483647 w 1054"/>
              <a:gd name="T115" fmla="*/ 2147483647 h 1065"/>
              <a:gd name="T116" fmla="*/ 2147483647 w 1054"/>
              <a:gd name="T117" fmla="*/ 2147483647 h 1065"/>
              <a:gd name="T118" fmla="*/ 2147483647 w 1054"/>
              <a:gd name="T119" fmla="*/ 2147483647 h 10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54"/>
              <a:gd name="T181" fmla="*/ 0 h 1065"/>
              <a:gd name="T182" fmla="*/ 1059 w 1054"/>
              <a:gd name="T183" fmla="*/ 1066 h 106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54" h="1065">
                <a:moveTo>
                  <a:pt x="44" y="646"/>
                </a:moveTo>
                <a:lnTo>
                  <a:pt x="8" y="663"/>
                </a:lnTo>
                <a:lnTo>
                  <a:pt x="0" y="639"/>
                </a:lnTo>
                <a:lnTo>
                  <a:pt x="10" y="640"/>
                </a:lnTo>
                <a:lnTo>
                  <a:pt x="22" y="636"/>
                </a:lnTo>
                <a:lnTo>
                  <a:pt x="20" y="601"/>
                </a:lnTo>
                <a:lnTo>
                  <a:pt x="34" y="582"/>
                </a:lnTo>
                <a:lnTo>
                  <a:pt x="52" y="574"/>
                </a:lnTo>
                <a:lnTo>
                  <a:pt x="85" y="531"/>
                </a:lnTo>
                <a:lnTo>
                  <a:pt x="103" y="540"/>
                </a:lnTo>
                <a:lnTo>
                  <a:pt x="128" y="552"/>
                </a:lnTo>
                <a:lnTo>
                  <a:pt x="157" y="539"/>
                </a:lnTo>
                <a:lnTo>
                  <a:pt x="188" y="514"/>
                </a:lnTo>
                <a:lnTo>
                  <a:pt x="198" y="498"/>
                </a:lnTo>
                <a:lnTo>
                  <a:pt x="201" y="480"/>
                </a:lnTo>
                <a:lnTo>
                  <a:pt x="205" y="444"/>
                </a:lnTo>
                <a:lnTo>
                  <a:pt x="213" y="407"/>
                </a:lnTo>
                <a:lnTo>
                  <a:pt x="247" y="393"/>
                </a:lnTo>
                <a:lnTo>
                  <a:pt x="281" y="371"/>
                </a:lnTo>
                <a:lnTo>
                  <a:pt x="290" y="326"/>
                </a:lnTo>
                <a:lnTo>
                  <a:pt x="309" y="299"/>
                </a:lnTo>
                <a:lnTo>
                  <a:pt x="299" y="266"/>
                </a:lnTo>
                <a:lnTo>
                  <a:pt x="314" y="236"/>
                </a:lnTo>
                <a:lnTo>
                  <a:pt x="308" y="205"/>
                </a:lnTo>
                <a:lnTo>
                  <a:pt x="339" y="142"/>
                </a:lnTo>
                <a:lnTo>
                  <a:pt x="331" y="111"/>
                </a:lnTo>
                <a:lnTo>
                  <a:pt x="342" y="79"/>
                </a:lnTo>
                <a:lnTo>
                  <a:pt x="352" y="42"/>
                </a:lnTo>
                <a:lnTo>
                  <a:pt x="379" y="22"/>
                </a:lnTo>
                <a:lnTo>
                  <a:pt x="410" y="24"/>
                </a:lnTo>
                <a:lnTo>
                  <a:pt x="434" y="38"/>
                </a:lnTo>
                <a:lnTo>
                  <a:pt x="444" y="61"/>
                </a:lnTo>
                <a:lnTo>
                  <a:pt x="469" y="58"/>
                </a:lnTo>
                <a:lnTo>
                  <a:pt x="495" y="68"/>
                </a:lnTo>
                <a:lnTo>
                  <a:pt x="533" y="69"/>
                </a:lnTo>
                <a:lnTo>
                  <a:pt x="557" y="76"/>
                </a:lnTo>
                <a:lnTo>
                  <a:pt x="585" y="38"/>
                </a:lnTo>
                <a:lnTo>
                  <a:pt x="615" y="51"/>
                </a:lnTo>
                <a:lnTo>
                  <a:pt x="642" y="29"/>
                </a:lnTo>
                <a:lnTo>
                  <a:pt x="675" y="12"/>
                </a:lnTo>
                <a:lnTo>
                  <a:pt x="710" y="26"/>
                </a:lnTo>
                <a:lnTo>
                  <a:pt x="732" y="0"/>
                </a:lnTo>
                <a:lnTo>
                  <a:pt x="803" y="18"/>
                </a:lnTo>
                <a:lnTo>
                  <a:pt x="836" y="17"/>
                </a:lnTo>
                <a:lnTo>
                  <a:pt x="848" y="38"/>
                </a:lnTo>
                <a:lnTo>
                  <a:pt x="880" y="44"/>
                </a:lnTo>
                <a:lnTo>
                  <a:pt x="902" y="30"/>
                </a:lnTo>
                <a:lnTo>
                  <a:pt x="930" y="46"/>
                </a:lnTo>
                <a:lnTo>
                  <a:pt x="968" y="50"/>
                </a:lnTo>
                <a:lnTo>
                  <a:pt x="986" y="30"/>
                </a:lnTo>
                <a:lnTo>
                  <a:pt x="1028" y="68"/>
                </a:lnTo>
                <a:lnTo>
                  <a:pt x="1050" y="102"/>
                </a:lnTo>
                <a:lnTo>
                  <a:pt x="1035" y="150"/>
                </a:lnTo>
                <a:lnTo>
                  <a:pt x="1053" y="171"/>
                </a:lnTo>
                <a:lnTo>
                  <a:pt x="1054" y="198"/>
                </a:lnTo>
                <a:lnTo>
                  <a:pt x="1041" y="218"/>
                </a:lnTo>
                <a:lnTo>
                  <a:pt x="1002" y="251"/>
                </a:lnTo>
                <a:lnTo>
                  <a:pt x="977" y="298"/>
                </a:lnTo>
                <a:lnTo>
                  <a:pt x="977" y="308"/>
                </a:lnTo>
                <a:lnTo>
                  <a:pt x="959" y="315"/>
                </a:lnTo>
                <a:lnTo>
                  <a:pt x="942" y="306"/>
                </a:lnTo>
                <a:lnTo>
                  <a:pt x="919" y="337"/>
                </a:lnTo>
                <a:lnTo>
                  <a:pt x="909" y="369"/>
                </a:lnTo>
                <a:lnTo>
                  <a:pt x="903" y="392"/>
                </a:lnTo>
                <a:lnTo>
                  <a:pt x="920" y="413"/>
                </a:lnTo>
                <a:lnTo>
                  <a:pt x="923" y="430"/>
                </a:lnTo>
                <a:lnTo>
                  <a:pt x="921" y="442"/>
                </a:lnTo>
                <a:lnTo>
                  <a:pt x="931" y="442"/>
                </a:lnTo>
                <a:lnTo>
                  <a:pt x="933" y="464"/>
                </a:lnTo>
                <a:lnTo>
                  <a:pt x="943" y="486"/>
                </a:lnTo>
                <a:lnTo>
                  <a:pt x="957" y="499"/>
                </a:lnTo>
                <a:lnTo>
                  <a:pt x="968" y="551"/>
                </a:lnTo>
                <a:lnTo>
                  <a:pt x="968" y="592"/>
                </a:lnTo>
                <a:lnTo>
                  <a:pt x="957" y="611"/>
                </a:lnTo>
                <a:lnTo>
                  <a:pt x="959" y="636"/>
                </a:lnTo>
                <a:lnTo>
                  <a:pt x="984" y="665"/>
                </a:lnTo>
                <a:lnTo>
                  <a:pt x="988" y="678"/>
                </a:lnTo>
                <a:lnTo>
                  <a:pt x="1016" y="702"/>
                </a:lnTo>
                <a:lnTo>
                  <a:pt x="1025" y="725"/>
                </a:lnTo>
                <a:lnTo>
                  <a:pt x="1028" y="756"/>
                </a:lnTo>
                <a:lnTo>
                  <a:pt x="976" y="762"/>
                </a:lnTo>
                <a:lnTo>
                  <a:pt x="945" y="782"/>
                </a:lnTo>
                <a:lnTo>
                  <a:pt x="915" y="815"/>
                </a:lnTo>
                <a:lnTo>
                  <a:pt x="905" y="847"/>
                </a:lnTo>
                <a:lnTo>
                  <a:pt x="914" y="892"/>
                </a:lnTo>
                <a:lnTo>
                  <a:pt x="896" y="942"/>
                </a:lnTo>
                <a:lnTo>
                  <a:pt x="912" y="975"/>
                </a:lnTo>
                <a:lnTo>
                  <a:pt x="944" y="998"/>
                </a:lnTo>
                <a:lnTo>
                  <a:pt x="979" y="985"/>
                </a:lnTo>
                <a:lnTo>
                  <a:pt x="982" y="1027"/>
                </a:lnTo>
                <a:lnTo>
                  <a:pt x="973" y="1057"/>
                </a:lnTo>
                <a:lnTo>
                  <a:pt x="949" y="1065"/>
                </a:lnTo>
                <a:lnTo>
                  <a:pt x="917" y="1043"/>
                </a:lnTo>
                <a:lnTo>
                  <a:pt x="878" y="1002"/>
                </a:lnTo>
                <a:lnTo>
                  <a:pt x="843" y="959"/>
                </a:lnTo>
                <a:lnTo>
                  <a:pt x="808" y="947"/>
                </a:lnTo>
                <a:lnTo>
                  <a:pt x="779" y="973"/>
                </a:lnTo>
                <a:lnTo>
                  <a:pt x="745" y="955"/>
                </a:lnTo>
                <a:lnTo>
                  <a:pt x="718" y="939"/>
                </a:lnTo>
                <a:lnTo>
                  <a:pt x="688" y="933"/>
                </a:lnTo>
                <a:lnTo>
                  <a:pt x="646" y="914"/>
                </a:lnTo>
                <a:lnTo>
                  <a:pt x="611" y="923"/>
                </a:lnTo>
                <a:lnTo>
                  <a:pt x="563" y="929"/>
                </a:lnTo>
                <a:lnTo>
                  <a:pt x="538" y="900"/>
                </a:lnTo>
                <a:lnTo>
                  <a:pt x="548" y="851"/>
                </a:lnTo>
                <a:lnTo>
                  <a:pt x="536" y="813"/>
                </a:lnTo>
                <a:lnTo>
                  <a:pt x="539" y="768"/>
                </a:lnTo>
                <a:lnTo>
                  <a:pt x="529" y="740"/>
                </a:lnTo>
                <a:lnTo>
                  <a:pt x="512" y="701"/>
                </a:lnTo>
                <a:lnTo>
                  <a:pt x="472" y="693"/>
                </a:lnTo>
                <a:lnTo>
                  <a:pt x="433" y="697"/>
                </a:lnTo>
                <a:lnTo>
                  <a:pt x="404" y="691"/>
                </a:lnTo>
                <a:lnTo>
                  <a:pt x="384" y="743"/>
                </a:lnTo>
                <a:lnTo>
                  <a:pt x="343" y="750"/>
                </a:lnTo>
                <a:lnTo>
                  <a:pt x="299" y="754"/>
                </a:lnTo>
                <a:lnTo>
                  <a:pt x="262" y="709"/>
                </a:lnTo>
                <a:lnTo>
                  <a:pt x="248" y="676"/>
                </a:lnTo>
                <a:lnTo>
                  <a:pt x="238" y="643"/>
                </a:lnTo>
                <a:lnTo>
                  <a:pt x="151" y="645"/>
                </a:lnTo>
                <a:lnTo>
                  <a:pt x="98" y="646"/>
                </a:lnTo>
                <a:lnTo>
                  <a:pt x="44" y="64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7" name="Freeform 89">
            <a:extLst>
              <a:ext uri="{FF2B5EF4-FFF2-40B4-BE49-F238E27FC236}">
                <a16:creationId xmlns:a16="http://schemas.microsoft.com/office/drawing/2014/main" id="{CAB9535A-B608-41BC-AD2D-5D33DAAC05CD}"/>
              </a:ext>
            </a:extLst>
          </p:cNvPr>
          <p:cNvSpPr>
            <a:spLocks/>
          </p:cNvSpPr>
          <p:nvPr/>
        </p:nvSpPr>
        <p:spPr bwMode="auto">
          <a:xfrm rot="21537619">
            <a:off x="8403919" y="3988470"/>
            <a:ext cx="37384" cy="32286"/>
          </a:xfrm>
          <a:custGeom>
            <a:avLst/>
            <a:gdLst>
              <a:gd name="T0" fmla="*/ 2147483647 w 452"/>
              <a:gd name="T1" fmla="*/ 2147483647 h 369"/>
              <a:gd name="T2" fmla="*/ 2147483647 w 452"/>
              <a:gd name="T3" fmla="*/ 2147483647 h 369"/>
              <a:gd name="T4" fmla="*/ 2147483647 w 452"/>
              <a:gd name="T5" fmla="*/ 2147483647 h 369"/>
              <a:gd name="T6" fmla="*/ 2147483647 w 452"/>
              <a:gd name="T7" fmla="*/ 2147483647 h 369"/>
              <a:gd name="T8" fmla="*/ 2147483647 w 452"/>
              <a:gd name="T9" fmla="*/ 2147483647 h 369"/>
              <a:gd name="T10" fmla="*/ 0 w 452"/>
              <a:gd name="T11" fmla="*/ 2147483647 h 369"/>
              <a:gd name="T12" fmla="*/ 2147483647 w 452"/>
              <a:gd name="T13" fmla="*/ 2147483647 h 369"/>
              <a:gd name="T14" fmla="*/ 2147483647 w 452"/>
              <a:gd name="T15" fmla="*/ 2147483647 h 369"/>
              <a:gd name="T16" fmla="*/ 2147483647 w 452"/>
              <a:gd name="T17" fmla="*/ 0 h 369"/>
              <a:gd name="T18" fmla="*/ 2147483647 w 452"/>
              <a:gd name="T19" fmla="*/ 2147483647 h 369"/>
              <a:gd name="T20" fmla="*/ 2147483647 w 452"/>
              <a:gd name="T21" fmla="*/ 2147483647 h 369"/>
              <a:gd name="T22" fmla="*/ 2147483647 w 452"/>
              <a:gd name="T23" fmla="*/ 2147483647 h 369"/>
              <a:gd name="T24" fmla="*/ 2147483647 w 452"/>
              <a:gd name="T25" fmla="*/ 2147483647 h 369"/>
              <a:gd name="T26" fmla="*/ 2147483647 w 452"/>
              <a:gd name="T27" fmla="*/ 2147483647 h 369"/>
              <a:gd name="T28" fmla="*/ 2147483647 w 452"/>
              <a:gd name="T29" fmla="*/ 2147483647 h 369"/>
              <a:gd name="T30" fmla="*/ 2147483647 w 452"/>
              <a:gd name="T31" fmla="*/ 2147483647 h 36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52"/>
              <a:gd name="T49" fmla="*/ 0 h 369"/>
              <a:gd name="T50" fmla="*/ 452 w 452"/>
              <a:gd name="T51" fmla="*/ 369 h 36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52" h="369">
                <a:moveTo>
                  <a:pt x="390" y="283"/>
                </a:moveTo>
                <a:lnTo>
                  <a:pt x="280" y="297"/>
                </a:lnTo>
                <a:lnTo>
                  <a:pt x="241" y="355"/>
                </a:lnTo>
                <a:lnTo>
                  <a:pt x="150" y="369"/>
                </a:lnTo>
                <a:lnTo>
                  <a:pt x="78" y="355"/>
                </a:lnTo>
                <a:lnTo>
                  <a:pt x="0" y="340"/>
                </a:lnTo>
                <a:lnTo>
                  <a:pt x="21" y="264"/>
                </a:lnTo>
                <a:lnTo>
                  <a:pt x="72" y="114"/>
                </a:lnTo>
                <a:lnTo>
                  <a:pt x="168" y="0"/>
                </a:lnTo>
                <a:lnTo>
                  <a:pt x="236" y="37"/>
                </a:lnTo>
                <a:lnTo>
                  <a:pt x="305" y="7"/>
                </a:lnTo>
                <a:lnTo>
                  <a:pt x="371" y="9"/>
                </a:lnTo>
                <a:lnTo>
                  <a:pt x="414" y="57"/>
                </a:lnTo>
                <a:lnTo>
                  <a:pt x="452" y="139"/>
                </a:lnTo>
                <a:lnTo>
                  <a:pt x="438" y="240"/>
                </a:lnTo>
                <a:lnTo>
                  <a:pt x="390" y="28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8" name="Freeform 90">
            <a:extLst>
              <a:ext uri="{FF2B5EF4-FFF2-40B4-BE49-F238E27FC236}">
                <a16:creationId xmlns:a16="http://schemas.microsoft.com/office/drawing/2014/main" id="{F333986F-1FC4-4DC1-AF50-506CF8678958}"/>
              </a:ext>
            </a:extLst>
          </p:cNvPr>
          <p:cNvSpPr>
            <a:spLocks/>
          </p:cNvSpPr>
          <p:nvPr/>
        </p:nvSpPr>
        <p:spPr bwMode="auto">
          <a:xfrm>
            <a:off x="8403919" y="4013959"/>
            <a:ext cx="39083" cy="40783"/>
          </a:xfrm>
          <a:custGeom>
            <a:avLst/>
            <a:gdLst>
              <a:gd name="T0" fmla="*/ 26 w 212685"/>
              <a:gd name="T1" fmla="*/ 0 h 225329"/>
              <a:gd name="T2" fmla="*/ 24 w 212685"/>
              <a:gd name="T3" fmla="*/ 3 h 225329"/>
              <a:gd name="T4" fmla="*/ 23 w 212685"/>
              <a:gd name="T5" fmla="*/ 5 h 225329"/>
              <a:gd name="T6" fmla="*/ 23 w 212685"/>
              <a:gd name="T7" fmla="*/ 8 h 225329"/>
              <a:gd name="T8" fmla="*/ 26 w 212685"/>
              <a:gd name="T9" fmla="*/ 8 h 225329"/>
              <a:gd name="T10" fmla="*/ 30 w 212685"/>
              <a:gd name="T11" fmla="*/ 8 h 225329"/>
              <a:gd name="T12" fmla="*/ 32 w 212685"/>
              <a:gd name="T13" fmla="*/ 12 h 225329"/>
              <a:gd name="T14" fmla="*/ 29 w 212685"/>
              <a:gd name="T15" fmla="*/ 15 h 225329"/>
              <a:gd name="T16" fmla="*/ 25 w 212685"/>
              <a:gd name="T17" fmla="*/ 17 h 225329"/>
              <a:gd name="T18" fmla="*/ 22 w 212685"/>
              <a:gd name="T19" fmla="*/ 22 h 225329"/>
              <a:gd name="T20" fmla="*/ 21 w 212685"/>
              <a:gd name="T21" fmla="*/ 26 h 225329"/>
              <a:gd name="T22" fmla="*/ 19 w 212685"/>
              <a:gd name="T23" fmla="*/ 29 h 225329"/>
              <a:gd name="T24" fmla="*/ 14 w 212685"/>
              <a:gd name="T25" fmla="*/ 31 h 225329"/>
              <a:gd name="T26" fmla="*/ 10 w 212685"/>
              <a:gd name="T27" fmla="*/ 28 h 225329"/>
              <a:gd name="T28" fmla="*/ 8 w 212685"/>
              <a:gd name="T29" fmla="*/ 23 h 225329"/>
              <a:gd name="T30" fmla="*/ 8 w 212685"/>
              <a:gd name="T31" fmla="*/ 20 h 225329"/>
              <a:gd name="T32" fmla="*/ 8 w 212685"/>
              <a:gd name="T33" fmla="*/ 17 h 225329"/>
              <a:gd name="T34" fmla="*/ 5 w 212685"/>
              <a:gd name="T35" fmla="*/ 17 h 225329"/>
              <a:gd name="T36" fmla="*/ 5 w 212685"/>
              <a:gd name="T37" fmla="*/ 14 h 225329"/>
              <a:gd name="T38" fmla="*/ 4 w 212685"/>
              <a:gd name="T39" fmla="*/ 9 h 225329"/>
              <a:gd name="T40" fmla="*/ 0 w 212685"/>
              <a:gd name="T41" fmla="*/ 4 h 225329"/>
              <a:gd name="T42" fmla="*/ 10 w 212685"/>
              <a:gd name="T43" fmla="*/ 6 h 225329"/>
              <a:gd name="T44" fmla="*/ 16 w 212685"/>
              <a:gd name="T45" fmla="*/ 5 h 225329"/>
              <a:gd name="T46" fmla="*/ 19 w 212685"/>
              <a:gd name="T47" fmla="*/ 1 h 225329"/>
              <a:gd name="T48" fmla="*/ 26 w 212685"/>
              <a:gd name="T49" fmla="*/ 0 h 22532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2685"/>
              <a:gd name="T76" fmla="*/ 0 h 225329"/>
              <a:gd name="T77" fmla="*/ 212685 w 212685"/>
              <a:gd name="T78" fmla="*/ 225329 h 22532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2685" h="225329">
                <a:moveTo>
                  <a:pt x="175286" y="0"/>
                </a:moveTo>
                <a:lnTo>
                  <a:pt x="162936" y="18650"/>
                </a:lnTo>
                <a:lnTo>
                  <a:pt x="153288" y="36329"/>
                </a:lnTo>
                <a:lnTo>
                  <a:pt x="153664" y="57052"/>
                </a:lnTo>
                <a:lnTo>
                  <a:pt x="174502" y="56674"/>
                </a:lnTo>
                <a:lnTo>
                  <a:pt x="201969" y="58214"/>
                </a:lnTo>
                <a:lnTo>
                  <a:pt x="212685" y="85598"/>
                </a:lnTo>
                <a:lnTo>
                  <a:pt x="196016" y="110602"/>
                </a:lnTo>
                <a:lnTo>
                  <a:pt x="167441" y="124889"/>
                </a:lnTo>
                <a:lnTo>
                  <a:pt x="150772" y="159417"/>
                </a:lnTo>
                <a:lnTo>
                  <a:pt x="141247" y="190373"/>
                </a:lnTo>
                <a:lnTo>
                  <a:pt x="125769" y="211805"/>
                </a:lnTo>
                <a:lnTo>
                  <a:pt x="95090" y="225329"/>
                </a:lnTo>
                <a:lnTo>
                  <a:pt x="70210" y="202749"/>
                </a:lnTo>
                <a:lnTo>
                  <a:pt x="52731" y="163450"/>
                </a:lnTo>
                <a:lnTo>
                  <a:pt x="52355" y="142728"/>
                </a:lnTo>
                <a:lnTo>
                  <a:pt x="51971" y="121546"/>
                </a:lnTo>
                <a:lnTo>
                  <a:pt x="31586" y="121916"/>
                </a:lnTo>
                <a:lnTo>
                  <a:pt x="33877" y="98381"/>
                </a:lnTo>
                <a:lnTo>
                  <a:pt x="27840" y="65324"/>
                </a:lnTo>
                <a:lnTo>
                  <a:pt x="0" y="29438"/>
                </a:lnTo>
                <a:lnTo>
                  <a:pt x="67285" y="41576"/>
                </a:lnTo>
                <a:lnTo>
                  <a:pt x="109289" y="33903"/>
                </a:lnTo>
                <a:lnTo>
                  <a:pt x="125121" y="7360"/>
                </a:lnTo>
                <a:lnTo>
                  <a:pt x="175286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9" name="Freeform 91">
            <a:extLst>
              <a:ext uri="{FF2B5EF4-FFF2-40B4-BE49-F238E27FC236}">
                <a16:creationId xmlns:a16="http://schemas.microsoft.com/office/drawing/2014/main" id="{1EF33C6E-1DA2-4D9F-9254-0A16BFD4041B}"/>
              </a:ext>
            </a:extLst>
          </p:cNvPr>
          <p:cNvSpPr>
            <a:spLocks/>
          </p:cNvSpPr>
          <p:nvPr/>
        </p:nvSpPr>
        <p:spPr bwMode="auto">
          <a:xfrm>
            <a:off x="8279874" y="4143105"/>
            <a:ext cx="227699" cy="197118"/>
          </a:xfrm>
          <a:custGeom>
            <a:avLst/>
            <a:gdLst>
              <a:gd name="T0" fmla="*/ 110 w 1243454"/>
              <a:gd name="T1" fmla="*/ 7 h 1081396"/>
              <a:gd name="T2" fmla="*/ 100 w 1243454"/>
              <a:gd name="T3" fmla="*/ 24 h 1081396"/>
              <a:gd name="T4" fmla="*/ 97 w 1243454"/>
              <a:gd name="T5" fmla="*/ 50 h 1081396"/>
              <a:gd name="T6" fmla="*/ 111 w 1243454"/>
              <a:gd name="T7" fmla="*/ 64 h 1081396"/>
              <a:gd name="T8" fmla="*/ 120 w 1243454"/>
              <a:gd name="T9" fmla="*/ 72 h 1081396"/>
              <a:gd name="T10" fmla="*/ 112 w 1243454"/>
              <a:gd name="T11" fmla="*/ 82 h 1081396"/>
              <a:gd name="T12" fmla="*/ 94 w 1243454"/>
              <a:gd name="T13" fmla="*/ 67 h 1081396"/>
              <a:gd name="T14" fmla="*/ 73 w 1243454"/>
              <a:gd name="T15" fmla="*/ 51 h 1081396"/>
              <a:gd name="T16" fmla="*/ 49 w 1243454"/>
              <a:gd name="T17" fmla="*/ 49 h 1081396"/>
              <a:gd name="T18" fmla="*/ 28 w 1243454"/>
              <a:gd name="T19" fmla="*/ 42 h 1081396"/>
              <a:gd name="T20" fmla="*/ 29 w 1243454"/>
              <a:gd name="T21" fmla="*/ 74 h 1081396"/>
              <a:gd name="T22" fmla="*/ 0 w 1243454"/>
              <a:gd name="T23" fmla="*/ 120 h 1081396"/>
              <a:gd name="T24" fmla="*/ 25 w 1243454"/>
              <a:gd name="T25" fmla="*/ 146 h 1081396"/>
              <a:gd name="T26" fmla="*/ 29 w 1243454"/>
              <a:gd name="T27" fmla="*/ 152 h 1081396"/>
              <a:gd name="T28" fmla="*/ 45 w 1243454"/>
              <a:gd name="T29" fmla="*/ 150 h 1081396"/>
              <a:gd name="T30" fmla="*/ 56 w 1243454"/>
              <a:gd name="T31" fmla="*/ 152 h 1081396"/>
              <a:gd name="T32" fmla="*/ 70 w 1243454"/>
              <a:gd name="T33" fmla="*/ 155 h 1081396"/>
              <a:gd name="T34" fmla="*/ 82 w 1243454"/>
              <a:gd name="T35" fmla="*/ 149 h 1081396"/>
              <a:gd name="T36" fmla="*/ 95 w 1243454"/>
              <a:gd name="T37" fmla="*/ 135 h 1081396"/>
              <a:gd name="T38" fmla="*/ 104 w 1243454"/>
              <a:gd name="T39" fmla="*/ 129 h 1081396"/>
              <a:gd name="T40" fmla="*/ 108 w 1243454"/>
              <a:gd name="T41" fmla="*/ 120 h 1081396"/>
              <a:gd name="T42" fmla="*/ 121 w 1243454"/>
              <a:gd name="T43" fmla="*/ 116 h 1081396"/>
              <a:gd name="T44" fmla="*/ 132 w 1243454"/>
              <a:gd name="T45" fmla="*/ 105 h 1081396"/>
              <a:gd name="T46" fmla="*/ 149 w 1243454"/>
              <a:gd name="T47" fmla="*/ 97 h 1081396"/>
              <a:gd name="T48" fmla="*/ 166 w 1243454"/>
              <a:gd name="T49" fmla="*/ 93 h 1081396"/>
              <a:gd name="T50" fmla="*/ 171 w 1243454"/>
              <a:gd name="T51" fmla="*/ 78 h 1081396"/>
              <a:gd name="T52" fmla="*/ 175 w 1243454"/>
              <a:gd name="T53" fmla="*/ 69 h 1081396"/>
              <a:gd name="T54" fmla="*/ 179 w 1243454"/>
              <a:gd name="T55" fmla="*/ 65 h 1081396"/>
              <a:gd name="T56" fmla="*/ 175 w 1243454"/>
              <a:gd name="T57" fmla="*/ 53 h 1081396"/>
              <a:gd name="T58" fmla="*/ 176 w 1243454"/>
              <a:gd name="T59" fmla="*/ 40 h 1081396"/>
              <a:gd name="T60" fmla="*/ 182 w 1243454"/>
              <a:gd name="T61" fmla="*/ 33 h 1081396"/>
              <a:gd name="T62" fmla="*/ 176 w 1243454"/>
              <a:gd name="T63" fmla="*/ 25 h 1081396"/>
              <a:gd name="T64" fmla="*/ 172 w 1243454"/>
              <a:gd name="T65" fmla="*/ 17 h 1081396"/>
              <a:gd name="T66" fmla="*/ 159 w 1243454"/>
              <a:gd name="T67" fmla="*/ 11 h 1081396"/>
              <a:gd name="T68" fmla="*/ 148 w 1243454"/>
              <a:gd name="T69" fmla="*/ 5 h 1081396"/>
              <a:gd name="T70" fmla="*/ 140 w 1243454"/>
              <a:gd name="T71" fmla="*/ 7 h 1081396"/>
              <a:gd name="T72" fmla="*/ 133 w 1243454"/>
              <a:gd name="T73" fmla="*/ 0 h 108139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43454"/>
              <a:gd name="T112" fmla="*/ 0 h 1081396"/>
              <a:gd name="T113" fmla="*/ 1243454 w 1243454"/>
              <a:gd name="T114" fmla="*/ 1081396 h 108139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43454" h="1081396">
                <a:moveTo>
                  <a:pt x="809625" y="10716"/>
                </a:moveTo>
                <a:lnTo>
                  <a:pt x="753666" y="48816"/>
                </a:lnTo>
                <a:lnTo>
                  <a:pt x="702469" y="107157"/>
                </a:lnTo>
                <a:lnTo>
                  <a:pt x="679847" y="169069"/>
                </a:lnTo>
                <a:lnTo>
                  <a:pt x="697854" y="251657"/>
                </a:lnTo>
                <a:lnTo>
                  <a:pt x="663765" y="347607"/>
                </a:lnTo>
                <a:lnTo>
                  <a:pt x="691250" y="405988"/>
                </a:lnTo>
                <a:lnTo>
                  <a:pt x="755641" y="449680"/>
                </a:lnTo>
                <a:lnTo>
                  <a:pt x="817890" y="424719"/>
                </a:lnTo>
                <a:lnTo>
                  <a:pt x="821531" y="504825"/>
                </a:lnTo>
                <a:lnTo>
                  <a:pt x="809625" y="560785"/>
                </a:lnTo>
                <a:lnTo>
                  <a:pt x="762000" y="573882"/>
                </a:lnTo>
                <a:lnTo>
                  <a:pt x="702469" y="533400"/>
                </a:lnTo>
                <a:lnTo>
                  <a:pt x="638175" y="466725"/>
                </a:lnTo>
                <a:lnTo>
                  <a:pt x="567928" y="379810"/>
                </a:lnTo>
                <a:lnTo>
                  <a:pt x="500063" y="355997"/>
                </a:lnTo>
                <a:lnTo>
                  <a:pt x="446485" y="403622"/>
                </a:lnTo>
                <a:lnTo>
                  <a:pt x="335756" y="341710"/>
                </a:lnTo>
                <a:lnTo>
                  <a:pt x="277416" y="328613"/>
                </a:lnTo>
                <a:lnTo>
                  <a:pt x="194072" y="292894"/>
                </a:lnTo>
                <a:lnTo>
                  <a:pt x="211931" y="404813"/>
                </a:lnTo>
                <a:lnTo>
                  <a:pt x="196453" y="519113"/>
                </a:lnTo>
                <a:lnTo>
                  <a:pt x="3572" y="533400"/>
                </a:lnTo>
                <a:lnTo>
                  <a:pt x="0" y="840582"/>
                </a:lnTo>
                <a:lnTo>
                  <a:pt x="71438" y="914400"/>
                </a:lnTo>
                <a:lnTo>
                  <a:pt x="167878" y="1021557"/>
                </a:lnTo>
                <a:lnTo>
                  <a:pt x="147638" y="1066800"/>
                </a:lnTo>
                <a:lnTo>
                  <a:pt x="198835" y="1063228"/>
                </a:lnTo>
                <a:lnTo>
                  <a:pt x="259556" y="1058466"/>
                </a:lnTo>
                <a:lnTo>
                  <a:pt x="304800" y="1048941"/>
                </a:lnTo>
                <a:lnTo>
                  <a:pt x="331159" y="1047591"/>
                </a:lnTo>
                <a:lnTo>
                  <a:pt x="382454" y="1060679"/>
                </a:lnTo>
                <a:lnTo>
                  <a:pt x="436384" y="1070916"/>
                </a:lnTo>
                <a:lnTo>
                  <a:pt x="476883" y="1081396"/>
                </a:lnTo>
                <a:lnTo>
                  <a:pt x="509018" y="1075205"/>
                </a:lnTo>
                <a:lnTo>
                  <a:pt x="556762" y="1040693"/>
                </a:lnTo>
                <a:lnTo>
                  <a:pt x="588031" y="986853"/>
                </a:lnTo>
                <a:lnTo>
                  <a:pt x="646368" y="943736"/>
                </a:lnTo>
                <a:lnTo>
                  <a:pt x="686257" y="920582"/>
                </a:lnTo>
                <a:lnTo>
                  <a:pt x="710027" y="897720"/>
                </a:lnTo>
                <a:lnTo>
                  <a:pt x="704854" y="859494"/>
                </a:lnTo>
                <a:lnTo>
                  <a:pt x="738560" y="841126"/>
                </a:lnTo>
                <a:lnTo>
                  <a:pt x="778448" y="817971"/>
                </a:lnTo>
                <a:lnTo>
                  <a:pt x="826650" y="808685"/>
                </a:lnTo>
                <a:lnTo>
                  <a:pt x="836428" y="755235"/>
                </a:lnTo>
                <a:lnTo>
                  <a:pt x="903231" y="734395"/>
                </a:lnTo>
                <a:lnTo>
                  <a:pt x="959289" y="713751"/>
                </a:lnTo>
                <a:lnTo>
                  <a:pt x="1017779" y="679044"/>
                </a:lnTo>
                <a:lnTo>
                  <a:pt x="1065610" y="667941"/>
                </a:lnTo>
                <a:lnTo>
                  <a:pt x="1132285" y="648891"/>
                </a:lnTo>
                <a:lnTo>
                  <a:pt x="1137139" y="592763"/>
                </a:lnTo>
                <a:lnTo>
                  <a:pt x="1165772" y="541774"/>
                </a:lnTo>
                <a:lnTo>
                  <a:pt x="1157103" y="508285"/>
                </a:lnTo>
                <a:lnTo>
                  <a:pt x="1195388" y="484585"/>
                </a:lnTo>
                <a:lnTo>
                  <a:pt x="1207381" y="465315"/>
                </a:lnTo>
                <a:lnTo>
                  <a:pt x="1223963" y="453628"/>
                </a:lnTo>
                <a:lnTo>
                  <a:pt x="1228725" y="414338"/>
                </a:lnTo>
                <a:lnTo>
                  <a:pt x="1194957" y="373014"/>
                </a:lnTo>
                <a:lnTo>
                  <a:pt x="1181100" y="310753"/>
                </a:lnTo>
                <a:lnTo>
                  <a:pt x="1201286" y="277569"/>
                </a:lnTo>
                <a:lnTo>
                  <a:pt x="1219582" y="249199"/>
                </a:lnTo>
                <a:lnTo>
                  <a:pt x="1243454" y="231942"/>
                </a:lnTo>
                <a:lnTo>
                  <a:pt x="1216031" y="201598"/>
                </a:lnTo>
                <a:lnTo>
                  <a:pt x="1199404" y="173861"/>
                </a:lnTo>
                <a:lnTo>
                  <a:pt x="1201217" y="125696"/>
                </a:lnTo>
                <a:lnTo>
                  <a:pt x="1176491" y="120537"/>
                </a:lnTo>
                <a:lnTo>
                  <a:pt x="1133204" y="104500"/>
                </a:lnTo>
                <a:lnTo>
                  <a:pt x="1086977" y="74496"/>
                </a:lnTo>
                <a:lnTo>
                  <a:pt x="1042457" y="64557"/>
                </a:lnTo>
                <a:lnTo>
                  <a:pt x="1007414" y="33882"/>
                </a:lnTo>
                <a:lnTo>
                  <a:pt x="975979" y="29313"/>
                </a:lnTo>
                <a:lnTo>
                  <a:pt x="955292" y="49315"/>
                </a:lnTo>
                <a:lnTo>
                  <a:pt x="930810" y="32936"/>
                </a:lnTo>
                <a:lnTo>
                  <a:pt x="909638" y="0"/>
                </a:lnTo>
                <a:lnTo>
                  <a:pt x="809625" y="1071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0" name="Freeform 92">
            <a:extLst>
              <a:ext uri="{FF2B5EF4-FFF2-40B4-BE49-F238E27FC236}">
                <a16:creationId xmlns:a16="http://schemas.microsoft.com/office/drawing/2014/main" id="{24AC6206-3253-4E1C-A14A-E8697BAC47B4}"/>
              </a:ext>
            </a:extLst>
          </p:cNvPr>
          <p:cNvSpPr>
            <a:spLocks/>
          </p:cNvSpPr>
          <p:nvPr/>
        </p:nvSpPr>
        <p:spPr bwMode="auto">
          <a:xfrm>
            <a:off x="8334251" y="4290944"/>
            <a:ext cx="166526" cy="152936"/>
          </a:xfrm>
          <a:custGeom>
            <a:avLst/>
            <a:gdLst>
              <a:gd name="T0" fmla="*/ 89 w 903533"/>
              <a:gd name="T1" fmla="*/ 4 h 835819"/>
              <a:gd name="T2" fmla="*/ 80 w 903533"/>
              <a:gd name="T3" fmla="*/ 0 h 835819"/>
              <a:gd name="T4" fmla="*/ 72 w 903533"/>
              <a:gd name="T5" fmla="*/ 1 h 835819"/>
              <a:gd name="T6" fmla="*/ 61 w 903533"/>
              <a:gd name="T7" fmla="*/ 7 h 835819"/>
              <a:gd name="T8" fmla="*/ 62 w 903533"/>
              <a:gd name="T9" fmla="*/ 13 h 835819"/>
              <a:gd name="T10" fmla="*/ 58 w 903533"/>
              <a:gd name="T11" fmla="*/ 16 h 835819"/>
              <a:gd name="T12" fmla="*/ 51 w 903533"/>
              <a:gd name="T13" fmla="*/ 20 h 835819"/>
              <a:gd name="T14" fmla="*/ 43 w 903533"/>
              <a:gd name="T15" fmla="*/ 26 h 835819"/>
              <a:gd name="T16" fmla="*/ 38 w 903533"/>
              <a:gd name="T17" fmla="*/ 33 h 835819"/>
              <a:gd name="T18" fmla="*/ 32 w 903533"/>
              <a:gd name="T19" fmla="*/ 38 h 835819"/>
              <a:gd name="T20" fmla="*/ 27 w 903533"/>
              <a:gd name="T21" fmla="*/ 39 h 835819"/>
              <a:gd name="T22" fmla="*/ 22 w 903533"/>
              <a:gd name="T23" fmla="*/ 38 h 835819"/>
              <a:gd name="T24" fmla="*/ 14 w 903533"/>
              <a:gd name="T25" fmla="*/ 37 h 835819"/>
              <a:gd name="T26" fmla="*/ 5 w 903533"/>
              <a:gd name="T27" fmla="*/ 34 h 835819"/>
              <a:gd name="T28" fmla="*/ 0 w 903533"/>
              <a:gd name="T29" fmla="*/ 35 h 835819"/>
              <a:gd name="T30" fmla="*/ 4 w 903533"/>
              <a:gd name="T31" fmla="*/ 41 h 835819"/>
              <a:gd name="T32" fmla="*/ 11 w 903533"/>
              <a:gd name="T33" fmla="*/ 47 h 835819"/>
              <a:gd name="T34" fmla="*/ 18 w 903533"/>
              <a:gd name="T35" fmla="*/ 61 h 835819"/>
              <a:gd name="T36" fmla="*/ 28 w 903533"/>
              <a:gd name="T37" fmla="*/ 66 h 835819"/>
              <a:gd name="T38" fmla="*/ 35 w 903533"/>
              <a:gd name="T39" fmla="*/ 70 h 835819"/>
              <a:gd name="T40" fmla="*/ 40 w 903533"/>
              <a:gd name="T41" fmla="*/ 73 h 835819"/>
              <a:gd name="T42" fmla="*/ 46 w 903533"/>
              <a:gd name="T43" fmla="*/ 81 h 835819"/>
              <a:gd name="T44" fmla="*/ 49 w 903533"/>
              <a:gd name="T45" fmla="*/ 92 h 835819"/>
              <a:gd name="T46" fmla="*/ 53 w 903533"/>
              <a:gd name="T47" fmla="*/ 101 h 835819"/>
              <a:gd name="T48" fmla="*/ 59 w 903533"/>
              <a:gd name="T49" fmla="*/ 107 h 835819"/>
              <a:gd name="T50" fmla="*/ 62 w 903533"/>
              <a:gd name="T51" fmla="*/ 117 h 835819"/>
              <a:gd name="T52" fmla="*/ 69 w 903533"/>
              <a:gd name="T53" fmla="*/ 122 h 835819"/>
              <a:gd name="T54" fmla="*/ 80 w 903533"/>
              <a:gd name="T55" fmla="*/ 121 h 835819"/>
              <a:gd name="T56" fmla="*/ 86 w 903533"/>
              <a:gd name="T57" fmla="*/ 113 h 835819"/>
              <a:gd name="T58" fmla="*/ 101 w 903533"/>
              <a:gd name="T59" fmla="*/ 110 h 835819"/>
              <a:gd name="T60" fmla="*/ 111 w 903533"/>
              <a:gd name="T61" fmla="*/ 102 h 835819"/>
              <a:gd name="T62" fmla="*/ 125 w 903533"/>
              <a:gd name="T63" fmla="*/ 91 h 835819"/>
              <a:gd name="T64" fmla="*/ 126 w 903533"/>
              <a:gd name="T65" fmla="*/ 83 h 835819"/>
              <a:gd name="T66" fmla="*/ 125 w 903533"/>
              <a:gd name="T67" fmla="*/ 77 h 835819"/>
              <a:gd name="T68" fmla="*/ 131 w 903533"/>
              <a:gd name="T69" fmla="*/ 71 h 835819"/>
              <a:gd name="T70" fmla="*/ 137 w 903533"/>
              <a:gd name="T71" fmla="*/ 66 h 835819"/>
              <a:gd name="T72" fmla="*/ 133 w 903533"/>
              <a:gd name="T73" fmla="*/ 58 h 835819"/>
              <a:gd name="T74" fmla="*/ 133 w 903533"/>
              <a:gd name="T75" fmla="*/ 48 h 835819"/>
              <a:gd name="T76" fmla="*/ 136 w 903533"/>
              <a:gd name="T77" fmla="*/ 41 h 835819"/>
              <a:gd name="T78" fmla="*/ 137 w 903533"/>
              <a:gd name="T79" fmla="*/ 32 h 835819"/>
              <a:gd name="T80" fmla="*/ 132 w 903533"/>
              <a:gd name="T81" fmla="*/ 26 h 835819"/>
              <a:gd name="T82" fmla="*/ 131 w 903533"/>
              <a:gd name="T83" fmla="*/ 19 h 835819"/>
              <a:gd name="T84" fmla="*/ 123 w 903533"/>
              <a:gd name="T85" fmla="*/ 16 h 835819"/>
              <a:gd name="T86" fmla="*/ 113 w 903533"/>
              <a:gd name="T87" fmla="*/ 14 h 835819"/>
              <a:gd name="T88" fmla="*/ 106 w 903533"/>
              <a:gd name="T89" fmla="*/ 10 h 835819"/>
              <a:gd name="T90" fmla="*/ 96 w 903533"/>
              <a:gd name="T91" fmla="*/ 6 h 835819"/>
              <a:gd name="T92" fmla="*/ 89 w 903533"/>
              <a:gd name="T93" fmla="*/ 4 h 83581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903533"/>
              <a:gd name="T142" fmla="*/ 0 h 835819"/>
              <a:gd name="T143" fmla="*/ 903533 w 903533"/>
              <a:gd name="T144" fmla="*/ 835819 h 83581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903533" h="835819">
                <a:moveTo>
                  <a:pt x="590550" y="26194"/>
                </a:moveTo>
                <a:lnTo>
                  <a:pt x="526257" y="0"/>
                </a:lnTo>
                <a:lnTo>
                  <a:pt x="476250" y="7144"/>
                </a:lnTo>
                <a:lnTo>
                  <a:pt x="404813" y="48816"/>
                </a:lnTo>
                <a:lnTo>
                  <a:pt x="408385" y="89297"/>
                </a:lnTo>
                <a:lnTo>
                  <a:pt x="383382" y="110728"/>
                </a:lnTo>
                <a:lnTo>
                  <a:pt x="334566" y="139303"/>
                </a:lnTo>
                <a:lnTo>
                  <a:pt x="284560" y="177403"/>
                </a:lnTo>
                <a:lnTo>
                  <a:pt x="253603" y="228600"/>
                </a:lnTo>
                <a:lnTo>
                  <a:pt x="211932" y="261937"/>
                </a:lnTo>
                <a:lnTo>
                  <a:pt x="176213" y="270272"/>
                </a:lnTo>
                <a:lnTo>
                  <a:pt x="145257" y="261937"/>
                </a:lnTo>
                <a:lnTo>
                  <a:pt x="90488" y="252412"/>
                </a:lnTo>
                <a:lnTo>
                  <a:pt x="30957" y="235744"/>
                </a:lnTo>
                <a:lnTo>
                  <a:pt x="0" y="240506"/>
                </a:lnTo>
                <a:lnTo>
                  <a:pt x="27385" y="283369"/>
                </a:lnTo>
                <a:lnTo>
                  <a:pt x="72628" y="323850"/>
                </a:lnTo>
                <a:lnTo>
                  <a:pt x="116682" y="420291"/>
                </a:lnTo>
                <a:lnTo>
                  <a:pt x="183357" y="452437"/>
                </a:lnTo>
                <a:lnTo>
                  <a:pt x="233363" y="482203"/>
                </a:lnTo>
                <a:lnTo>
                  <a:pt x="263128" y="501253"/>
                </a:lnTo>
                <a:lnTo>
                  <a:pt x="305991" y="551259"/>
                </a:lnTo>
                <a:lnTo>
                  <a:pt x="320278" y="631031"/>
                </a:lnTo>
                <a:lnTo>
                  <a:pt x="351235" y="690562"/>
                </a:lnTo>
                <a:lnTo>
                  <a:pt x="392907" y="731044"/>
                </a:lnTo>
                <a:lnTo>
                  <a:pt x="410766" y="801291"/>
                </a:lnTo>
                <a:lnTo>
                  <a:pt x="457200" y="835819"/>
                </a:lnTo>
                <a:lnTo>
                  <a:pt x="527447" y="826294"/>
                </a:lnTo>
                <a:lnTo>
                  <a:pt x="570310" y="775097"/>
                </a:lnTo>
                <a:lnTo>
                  <a:pt x="669132" y="752475"/>
                </a:lnTo>
                <a:lnTo>
                  <a:pt x="734616" y="698897"/>
                </a:lnTo>
                <a:lnTo>
                  <a:pt x="824175" y="622115"/>
                </a:lnTo>
                <a:lnTo>
                  <a:pt x="831336" y="570006"/>
                </a:lnTo>
                <a:lnTo>
                  <a:pt x="827021" y="530748"/>
                </a:lnTo>
                <a:lnTo>
                  <a:pt x="867647" y="486462"/>
                </a:lnTo>
                <a:lnTo>
                  <a:pt x="903533" y="453967"/>
                </a:lnTo>
                <a:lnTo>
                  <a:pt x="877355" y="401058"/>
                </a:lnTo>
                <a:lnTo>
                  <a:pt x="876072" y="330371"/>
                </a:lnTo>
                <a:lnTo>
                  <a:pt x="895350" y="279797"/>
                </a:lnTo>
                <a:lnTo>
                  <a:pt x="903303" y="217958"/>
                </a:lnTo>
                <a:lnTo>
                  <a:pt x="875110" y="176212"/>
                </a:lnTo>
                <a:lnTo>
                  <a:pt x="863203" y="130969"/>
                </a:lnTo>
                <a:lnTo>
                  <a:pt x="813197" y="111919"/>
                </a:lnTo>
                <a:lnTo>
                  <a:pt x="748903" y="94059"/>
                </a:lnTo>
                <a:lnTo>
                  <a:pt x="701278" y="69056"/>
                </a:lnTo>
                <a:lnTo>
                  <a:pt x="632222" y="41672"/>
                </a:lnTo>
                <a:lnTo>
                  <a:pt x="590550" y="261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1" name="Freeform 93">
            <a:extLst>
              <a:ext uri="{FF2B5EF4-FFF2-40B4-BE49-F238E27FC236}">
                <a16:creationId xmlns:a16="http://schemas.microsoft.com/office/drawing/2014/main" id="{591F8855-D40F-4A25-B05D-C61A50D3E5C1}"/>
              </a:ext>
            </a:extLst>
          </p:cNvPr>
          <p:cNvSpPr>
            <a:spLocks/>
          </p:cNvSpPr>
          <p:nvPr/>
        </p:nvSpPr>
        <p:spPr bwMode="auto">
          <a:xfrm>
            <a:off x="8453197" y="4494859"/>
            <a:ext cx="27188" cy="44182"/>
          </a:xfrm>
          <a:custGeom>
            <a:avLst/>
            <a:gdLst>
              <a:gd name="T0" fmla="*/ 16 w 152400"/>
              <a:gd name="T1" fmla="*/ 11 h 235743"/>
              <a:gd name="T2" fmla="*/ 15 w 152400"/>
              <a:gd name="T3" fmla="*/ 22 h 235743"/>
              <a:gd name="T4" fmla="*/ 20 w 152400"/>
              <a:gd name="T5" fmla="*/ 23 h 235743"/>
              <a:gd name="T6" fmla="*/ 14 w 152400"/>
              <a:gd name="T7" fmla="*/ 32 h 235743"/>
              <a:gd name="T8" fmla="*/ 9 w 152400"/>
              <a:gd name="T9" fmla="*/ 39 h 235743"/>
              <a:gd name="T10" fmla="*/ 4 w 152400"/>
              <a:gd name="T11" fmla="*/ 33 h 235743"/>
              <a:gd name="T12" fmla="*/ 0 w 152400"/>
              <a:gd name="T13" fmla="*/ 25 h 235743"/>
              <a:gd name="T14" fmla="*/ 2 w 152400"/>
              <a:gd name="T15" fmla="*/ 13 h 235743"/>
              <a:gd name="T16" fmla="*/ 5 w 152400"/>
              <a:gd name="T17" fmla="*/ 6 h 235743"/>
              <a:gd name="T18" fmla="*/ 10 w 152400"/>
              <a:gd name="T19" fmla="*/ 0 h 235743"/>
              <a:gd name="T20" fmla="*/ 13 w 152400"/>
              <a:gd name="T21" fmla="*/ 6 h 235743"/>
              <a:gd name="T22" fmla="*/ 16 w 152400"/>
              <a:gd name="T23" fmla="*/ 11 h 2357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2400"/>
              <a:gd name="T37" fmla="*/ 0 h 235743"/>
              <a:gd name="T38" fmla="*/ 152400 w 152400"/>
              <a:gd name="T39" fmla="*/ 235743 h 23574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2400" h="235743">
                <a:moveTo>
                  <a:pt x="123716" y="68211"/>
                </a:moveTo>
                <a:lnTo>
                  <a:pt x="115519" y="131749"/>
                </a:lnTo>
                <a:lnTo>
                  <a:pt x="152400" y="140493"/>
                </a:lnTo>
                <a:lnTo>
                  <a:pt x="110728" y="192881"/>
                </a:lnTo>
                <a:lnTo>
                  <a:pt x="72628" y="235743"/>
                </a:lnTo>
                <a:lnTo>
                  <a:pt x="33338" y="198834"/>
                </a:lnTo>
                <a:lnTo>
                  <a:pt x="0" y="154781"/>
                </a:lnTo>
                <a:lnTo>
                  <a:pt x="14288" y="79771"/>
                </a:lnTo>
                <a:lnTo>
                  <a:pt x="39291" y="35718"/>
                </a:lnTo>
                <a:lnTo>
                  <a:pt x="77391" y="0"/>
                </a:lnTo>
                <a:lnTo>
                  <a:pt x="102235" y="37611"/>
                </a:lnTo>
                <a:lnTo>
                  <a:pt x="123716" y="6821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2" name="Freeform 94">
            <a:extLst>
              <a:ext uri="{FF2B5EF4-FFF2-40B4-BE49-F238E27FC236}">
                <a16:creationId xmlns:a16="http://schemas.microsoft.com/office/drawing/2014/main" id="{1678BAB2-D190-42DF-8577-8A60AC7D2663}"/>
              </a:ext>
            </a:extLst>
          </p:cNvPr>
          <p:cNvSpPr>
            <a:spLocks/>
          </p:cNvSpPr>
          <p:nvPr/>
        </p:nvSpPr>
        <p:spPr bwMode="auto">
          <a:xfrm>
            <a:off x="10595945" y="2719097"/>
            <a:ext cx="56074" cy="259993"/>
          </a:xfrm>
          <a:custGeom>
            <a:avLst/>
            <a:gdLst>
              <a:gd name="T0" fmla="*/ 2147483647 w 432"/>
              <a:gd name="T1" fmla="*/ 2147483647 h 1904"/>
              <a:gd name="T2" fmla="*/ 2147483647 w 432"/>
              <a:gd name="T3" fmla="*/ 2147483647 h 1904"/>
              <a:gd name="T4" fmla="*/ 2147483647 w 432"/>
              <a:gd name="T5" fmla="*/ 2147483647 h 1904"/>
              <a:gd name="T6" fmla="*/ 2147483647 w 432"/>
              <a:gd name="T7" fmla="*/ 2147483647 h 1904"/>
              <a:gd name="T8" fmla="*/ 2147483647 w 432"/>
              <a:gd name="T9" fmla="*/ 2147483647 h 1904"/>
              <a:gd name="T10" fmla="*/ 2147483647 w 432"/>
              <a:gd name="T11" fmla="*/ 2147483647 h 1904"/>
              <a:gd name="T12" fmla="*/ 0 w 432"/>
              <a:gd name="T13" fmla="*/ 2147483647 h 1904"/>
              <a:gd name="T14" fmla="*/ 2147483647 w 432"/>
              <a:gd name="T15" fmla="*/ 2147483647 h 1904"/>
              <a:gd name="T16" fmla="*/ 2147483647 w 432"/>
              <a:gd name="T17" fmla="*/ 2147483647 h 1904"/>
              <a:gd name="T18" fmla="*/ 2147483647 w 432"/>
              <a:gd name="T19" fmla="*/ 2147483647 h 1904"/>
              <a:gd name="T20" fmla="*/ 2147483647 w 432"/>
              <a:gd name="T21" fmla="*/ 2147483647 h 1904"/>
              <a:gd name="T22" fmla="*/ 2147483647 w 432"/>
              <a:gd name="T23" fmla="*/ 2147483647 h 1904"/>
              <a:gd name="T24" fmla="*/ 2147483647 w 432"/>
              <a:gd name="T25" fmla="*/ 2147483647 h 1904"/>
              <a:gd name="T26" fmla="*/ 2147483647 w 432"/>
              <a:gd name="T27" fmla="*/ 2147483647 h 1904"/>
              <a:gd name="T28" fmla="*/ 2147483647 w 432"/>
              <a:gd name="T29" fmla="*/ 2147483647 h 1904"/>
              <a:gd name="T30" fmla="*/ 2147483647 w 432"/>
              <a:gd name="T31" fmla="*/ 2147483647 h 1904"/>
              <a:gd name="T32" fmla="*/ 2147483647 w 432"/>
              <a:gd name="T33" fmla="*/ 2147483647 h 1904"/>
              <a:gd name="T34" fmla="*/ 2147483647 w 432"/>
              <a:gd name="T35" fmla="*/ 2147483647 h 1904"/>
              <a:gd name="T36" fmla="*/ 2147483647 w 432"/>
              <a:gd name="T37" fmla="*/ 2147483647 h 1904"/>
              <a:gd name="T38" fmla="*/ 2147483647 w 432"/>
              <a:gd name="T39" fmla="*/ 2147483647 h 1904"/>
              <a:gd name="T40" fmla="*/ 2147483647 w 432"/>
              <a:gd name="T41" fmla="*/ 2147483647 h 1904"/>
              <a:gd name="T42" fmla="*/ 2147483647 w 432"/>
              <a:gd name="T43" fmla="*/ 2147483647 h 1904"/>
              <a:gd name="T44" fmla="*/ 2147483647 w 432"/>
              <a:gd name="T45" fmla="*/ 2147483647 h 1904"/>
              <a:gd name="T46" fmla="*/ 2147483647 w 432"/>
              <a:gd name="T47" fmla="*/ 2147483647 h 1904"/>
              <a:gd name="T48" fmla="*/ 2147483647 w 432"/>
              <a:gd name="T49" fmla="*/ 2147483647 h 1904"/>
              <a:gd name="T50" fmla="*/ 2147483647 w 432"/>
              <a:gd name="T51" fmla="*/ 2147483647 h 1904"/>
              <a:gd name="T52" fmla="*/ 2147483647 w 432"/>
              <a:gd name="T53" fmla="*/ 2147483647 h 1904"/>
              <a:gd name="T54" fmla="*/ 2147483647 w 432"/>
              <a:gd name="T55" fmla="*/ 0 h 1904"/>
              <a:gd name="T56" fmla="*/ 2147483647 w 432"/>
              <a:gd name="T57" fmla="*/ 2147483647 h 1904"/>
              <a:gd name="T58" fmla="*/ 2147483647 w 432"/>
              <a:gd name="T59" fmla="*/ 2147483647 h 1904"/>
              <a:gd name="T60" fmla="*/ 2147483647 w 432"/>
              <a:gd name="T61" fmla="*/ 2147483647 h 1904"/>
              <a:gd name="T62" fmla="*/ 2147483647 w 432"/>
              <a:gd name="T63" fmla="*/ 2147483647 h 1904"/>
              <a:gd name="T64" fmla="*/ 2147483647 w 432"/>
              <a:gd name="T65" fmla="*/ 2147483647 h 1904"/>
              <a:gd name="T66" fmla="*/ 2147483647 w 432"/>
              <a:gd name="T67" fmla="*/ 2147483647 h 1904"/>
              <a:gd name="T68" fmla="*/ 2147483647 w 432"/>
              <a:gd name="T69" fmla="*/ 2147483647 h 1904"/>
              <a:gd name="T70" fmla="*/ 2147483647 w 432"/>
              <a:gd name="T71" fmla="*/ 2147483647 h 1904"/>
              <a:gd name="T72" fmla="*/ 2147483647 w 432"/>
              <a:gd name="T73" fmla="*/ 2147483647 h 1904"/>
              <a:gd name="T74" fmla="*/ 2147483647 w 432"/>
              <a:gd name="T75" fmla="*/ 2147483647 h 1904"/>
              <a:gd name="T76" fmla="*/ 2147483647 w 432"/>
              <a:gd name="T77" fmla="*/ 2147483647 h 1904"/>
              <a:gd name="T78" fmla="*/ 2147483647 w 432"/>
              <a:gd name="T79" fmla="*/ 2147483647 h 1904"/>
              <a:gd name="T80" fmla="*/ 2147483647 w 432"/>
              <a:gd name="T81" fmla="*/ 2147483647 h 1904"/>
              <a:gd name="T82" fmla="*/ 2147483647 w 432"/>
              <a:gd name="T83" fmla="*/ 2147483647 h 1904"/>
              <a:gd name="T84" fmla="*/ 2147483647 w 432"/>
              <a:gd name="T85" fmla="*/ 2147483647 h 1904"/>
              <a:gd name="T86" fmla="*/ 2147483647 w 432"/>
              <a:gd name="T87" fmla="*/ 2147483647 h 1904"/>
              <a:gd name="T88" fmla="*/ 2147483647 w 432"/>
              <a:gd name="T89" fmla="*/ 2147483647 h 1904"/>
              <a:gd name="T90" fmla="*/ 2147483647 w 432"/>
              <a:gd name="T91" fmla="*/ 2147483647 h 1904"/>
              <a:gd name="T92" fmla="*/ 2147483647 w 432"/>
              <a:gd name="T93" fmla="*/ 2147483647 h 1904"/>
              <a:gd name="T94" fmla="*/ 2147483647 w 432"/>
              <a:gd name="T95" fmla="*/ 2147483647 h 1904"/>
              <a:gd name="T96" fmla="*/ 2147483647 w 432"/>
              <a:gd name="T97" fmla="*/ 2147483647 h 19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2"/>
              <a:gd name="T148" fmla="*/ 0 h 1904"/>
              <a:gd name="T149" fmla="*/ 432 w 432"/>
              <a:gd name="T150" fmla="*/ 1904 h 190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2" h="1904">
                <a:moveTo>
                  <a:pt x="288" y="1880"/>
                </a:moveTo>
                <a:lnTo>
                  <a:pt x="216" y="1760"/>
                </a:lnTo>
                <a:lnTo>
                  <a:pt x="160" y="1768"/>
                </a:lnTo>
                <a:lnTo>
                  <a:pt x="136" y="1832"/>
                </a:lnTo>
                <a:lnTo>
                  <a:pt x="120" y="1904"/>
                </a:lnTo>
                <a:lnTo>
                  <a:pt x="48" y="1896"/>
                </a:lnTo>
                <a:lnTo>
                  <a:pt x="0" y="1840"/>
                </a:lnTo>
                <a:lnTo>
                  <a:pt x="32" y="1736"/>
                </a:lnTo>
                <a:lnTo>
                  <a:pt x="48" y="1664"/>
                </a:lnTo>
                <a:lnTo>
                  <a:pt x="56" y="1560"/>
                </a:lnTo>
                <a:lnTo>
                  <a:pt x="96" y="1504"/>
                </a:lnTo>
                <a:lnTo>
                  <a:pt x="104" y="1432"/>
                </a:lnTo>
                <a:lnTo>
                  <a:pt x="72" y="1376"/>
                </a:lnTo>
                <a:lnTo>
                  <a:pt x="32" y="1288"/>
                </a:lnTo>
                <a:lnTo>
                  <a:pt x="88" y="1200"/>
                </a:lnTo>
                <a:lnTo>
                  <a:pt x="80" y="1064"/>
                </a:lnTo>
                <a:lnTo>
                  <a:pt x="64" y="968"/>
                </a:lnTo>
                <a:lnTo>
                  <a:pt x="74" y="857"/>
                </a:lnTo>
                <a:lnTo>
                  <a:pt x="96" y="776"/>
                </a:lnTo>
                <a:lnTo>
                  <a:pt x="64" y="688"/>
                </a:lnTo>
                <a:lnTo>
                  <a:pt x="24" y="576"/>
                </a:lnTo>
                <a:lnTo>
                  <a:pt x="40" y="440"/>
                </a:lnTo>
                <a:lnTo>
                  <a:pt x="64" y="344"/>
                </a:lnTo>
                <a:lnTo>
                  <a:pt x="56" y="240"/>
                </a:lnTo>
                <a:lnTo>
                  <a:pt x="128" y="232"/>
                </a:lnTo>
                <a:lnTo>
                  <a:pt x="152" y="160"/>
                </a:lnTo>
                <a:lnTo>
                  <a:pt x="112" y="8"/>
                </a:lnTo>
                <a:lnTo>
                  <a:pt x="184" y="0"/>
                </a:lnTo>
                <a:lnTo>
                  <a:pt x="232" y="80"/>
                </a:lnTo>
                <a:lnTo>
                  <a:pt x="216" y="168"/>
                </a:lnTo>
                <a:lnTo>
                  <a:pt x="264" y="376"/>
                </a:lnTo>
                <a:lnTo>
                  <a:pt x="248" y="496"/>
                </a:lnTo>
                <a:lnTo>
                  <a:pt x="224" y="584"/>
                </a:lnTo>
                <a:lnTo>
                  <a:pt x="248" y="680"/>
                </a:lnTo>
                <a:lnTo>
                  <a:pt x="296" y="800"/>
                </a:lnTo>
                <a:lnTo>
                  <a:pt x="296" y="920"/>
                </a:lnTo>
                <a:lnTo>
                  <a:pt x="344" y="1024"/>
                </a:lnTo>
                <a:lnTo>
                  <a:pt x="376" y="1120"/>
                </a:lnTo>
                <a:lnTo>
                  <a:pt x="432" y="1192"/>
                </a:lnTo>
                <a:lnTo>
                  <a:pt x="376" y="1240"/>
                </a:lnTo>
                <a:lnTo>
                  <a:pt x="312" y="1200"/>
                </a:lnTo>
                <a:lnTo>
                  <a:pt x="240" y="1224"/>
                </a:lnTo>
                <a:lnTo>
                  <a:pt x="208" y="1336"/>
                </a:lnTo>
                <a:lnTo>
                  <a:pt x="168" y="1432"/>
                </a:lnTo>
                <a:lnTo>
                  <a:pt x="192" y="1552"/>
                </a:lnTo>
                <a:lnTo>
                  <a:pt x="232" y="1632"/>
                </a:lnTo>
                <a:lnTo>
                  <a:pt x="264" y="1696"/>
                </a:lnTo>
                <a:lnTo>
                  <a:pt x="320" y="1768"/>
                </a:lnTo>
                <a:lnTo>
                  <a:pt x="288" y="188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3" name="Freeform 95">
            <a:extLst>
              <a:ext uri="{FF2B5EF4-FFF2-40B4-BE49-F238E27FC236}">
                <a16:creationId xmlns:a16="http://schemas.microsoft.com/office/drawing/2014/main" id="{58069A49-597E-4F5D-A091-5E58C09C4750}"/>
              </a:ext>
            </a:extLst>
          </p:cNvPr>
          <p:cNvSpPr>
            <a:spLocks/>
          </p:cNvSpPr>
          <p:nvPr/>
        </p:nvSpPr>
        <p:spPr bwMode="auto">
          <a:xfrm>
            <a:off x="10252698" y="3060656"/>
            <a:ext cx="122346" cy="141041"/>
          </a:xfrm>
          <a:custGeom>
            <a:avLst/>
            <a:gdLst>
              <a:gd name="T0" fmla="*/ 0 w 358"/>
              <a:gd name="T1" fmla="*/ 2147483647 h 414"/>
              <a:gd name="T2" fmla="*/ 2147483647 w 358"/>
              <a:gd name="T3" fmla="*/ 2147483647 h 414"/>
              <a:gd name="T4" fmla="*/ 2147483647 w 358"/>
              <a:gd name="T5" fmla="*/ 2147483647 h 414"/>
              <a:gd name="T6" fmla="*/ 2147483647 w 358"/>
              <a:gd name="T7" fmla="*/ 2147483647 h 414"/>
              <a:gd name="T8" fmla="*/ 2147483647 w 358"/>
              <a:gd name="T9" fmla="*/ 2147483647 h 414"/>
              <a:gd name="T10" fmla="*/ 2147483647 w 358"/>
              <a:gd name="T11" fmla="*/ 2147483647 h 414"/>
              <a:gd name="T12" fmla="*/ 2147483647 w 358"/>
              <a:gd name="T13" fmla="*/ 2147483647 h 414"/>
              <a:gd name="T14" fmla="*/ 2147483647 w 358"/>
              <a:gd name="T15" fmla="*/ 2147483647 h 414"/>
              <a:gd name="T16" fmla="*/ 2147483647 w 358"/>
              <a:gd name="T17" fmla="*/ 2147483647 h 414"/>
              <a:gd name="T18" fmla="*/ 2147483647 w 358"/>
              <a:gd name="T19" fmla="*/ 2147483647 h 414"/>
              <a:gd name="T20" fmla="*/ 2147483647 w 358"/>
              <a:gd name="T21" fmla="*/ 2147483647 h 414"/>
              <a:gd name="T22" fmla="*/ 2147483647 w 358"/>
              <a:gd name="T23" fmla="*/ 2147483647 h 414"/>
              <a:gd name="T24" fmla="*/ 2147483647 w 358"/>
              <a:gd name="T25" fmla="*/ 2147483647 h 414"/>
              <a:gd name="T26" fmla="*/ 2147483647 w 358"/>
              <a:gd name="T27" fmla="*/ 2147483647 h 414"/>
              <a:gd name="T28" fmla="*/ 2147483647 w 358"/>
              <a:gd name="T29" fmla="*/ 2147483647 h 414"/>
              <a:gd name="T30" fmla="*/ 2147483647 w 358"/>
              <a:gd name="T31" fmla="*/ 2147483647 h 414"/>
              <a:gd name="T32" fmla="*/ 2147483647 w 358"/>
              <a:gd name="T33" fmla="*/ 2147483647 h 414"/>
              <a:gd name="T34" fmla="*/ 2147483647 w 358"/>
              <a:gd name="T35" fmla="*/ 2147483647 h 414"/>
              <a:gd name="T36" fmla="*/ 2147483647 w 358"/>
              <a:gd name="T37" fmla="*/ 2147483647 h 414"/>
              <a:gd name="T38" fmla="*/ 2147483647 w 358"/>
              <a:gd name="T39" fmla="*/ 2147483647 h 414"/>
              <a:gd name="T40" fmla="*/ 2147483647 w 358"/>
              <a:gd name="T41" fmla="*/ 2147483647 h 414"/>
              <a:gd name="T42" fmla="*/ 2147483647 w 358"/>
              <a:gd name="T43" fmla="*/ 2147483647 h 414"/>
              <a:gd name="T44" fmla="*/ 2147483647 w 358"/>
              <a:gd name="T45" fmla="*/ 2147483647 h 414"/>
              <a:gd name="T46" fmla="*/ 2147483647 w 358"/>
              <a:gd name="T47" fmla="*/ 2147483647 h 414"/>
              <a:gd name="T48" fmla="*/ 2147483647 w 358"/>
              <a:gd name="T49" fmla="*/ 2147483647 h 414"/>
              <a:gd name="T50" fmla="*/ 2147483647 w 358"/>
              <a:gd name="T51" fmla="*/ 2147483647 h 414"/>
              <a:gd name="T52" fmla="*/ 2147483647 w 358"/>
              <a:gd name="T53" fmla="*/ 2147483647 h 414"/>
              <a:gd name="T54" fmla="*/ 2147483647 w 358"/>
              <a:gd name="T55" fmla="*/ 2147483647 h 414"/>
              <a:gd name="T56" fmla="*/ 2147483647 w 358"/>
              <a:gd name="T57" fmla="*/ 2147483647 h 414"/>
              <a:gd name="T58" fmla="*/ 2147483647 w 358"/>
              <a:gd name="T59" fmla="*/ 2147483647 h 414"/>
              <a:gd name="T60" fmla="*/ 2147483647 w 358"/>
              <a:gd name="T61" fmla="*/ 0 h 414"/>
              <a:gd name="T62" fmla="*/ 2147483647 w 358"/>
              <a:gd name="T63" fmla="*/ 2147483647 h 414"/>
              <a:gd name="T64" fmla="*/ 2147483647 w 358"/>
              <a:gd name="T65" fmla="*/ 2147483647 h 414"/>
              <a:gd name="T66" fmla="*/ 2147483647 w 358"/>
              <a:gd name="T67" fmla="*/ 2147483647 h 414"/>
              <a:gd name="T68" fmla="*/ 2147483647 w 358"/>
              <a:gd name="T69" fmla="*/ 2147483647 h 414"/>
              <a:gd name="T70" fmla="*/ 2147483647 w 358"/>
              <a:gd name="T71" fmla="*/ 2147483647 h 414"/>
              <a:gd name="T72" fmla="*/ 2147483647 w 358"/>
              <a:gd name="T73" fmla="*/ 2147483647 h 414"/>
              <a:gd name="T74" fmla="*/ 2147483647 w 358"/>
              <a:gd name="T75" fmla="*/ 2147483647 h 414"/>
              <a:gd name="T76" fmla="*/ 2147483647 w 358"/>
              <a:gd name="T77" fmla="*/ 2147483647 h 414"/>
              <a:gd name="T78" fmla="*/ 2147483647 w 358"/>
              <a:gd name="T79" fmla="*/ 2147483647 h 414"/>
              <a:gd name="T80" fmla="*/ 0 w 358"/>
              <a:gd name="T81" fmla="*/ 2147483647 h 4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58"/>
              <a:gd name="T124" fmla="*/ 0 h 414"/>
              <a:gd name="T125" fmla="*/ 358 w 358"/>
              <a:gd name="T126" fmla="*/ 414 h 41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58" h="414">
                <a:moveTo>
                  <a:pt x="0" y="251"/>
                </a:moveTo>
                <a:lnTo>
                  <a:pt x="30" y="268"/>
                </a:lnTo>
                <a:lnTo>
                  <a:pt x="58" y="268"/>
                </a:lnTo>
                <a:lnTo>
                  <a:pt x="74" y="273"/>
                </a:lnTo>
                <a:lnTo>
                  <a:pt x="75" y="315"/>
                </a:lnTo>
                <a:lnTo>
                  <a:pt x="64" y="341"/>
                </a:lnTo>
                <a:lnTo>
                  <a:pt x="40" y="347"/>
                </a:lnTo>
                <a:lnTo>
                  <a:pt x="30" y="373"/>
                </a:lnTo>
                <a:lnTo>
                  <a:pt x="58" y="402"/>
                </a:lnTo>
                <a:lnTo>
                  <a:pt x="78" y="414"/>
                </a:lnTo>
                <a:lnTo>
                  <a:pt x="100" y="405"/>
                </a:lnTo>
                <a:lnTo>
                  <a:pt x="126" y="407"/>
                </a:lnTo>
                <a:lnTo>
                  <a:pt x="152" y="384"/>
                </a:lnTo>
                <a:lnTo>
                  <a:pt x="180" y="371"/>
                </a:lnTo>
                <a:lnTo>
                  <a:pt x="208" y="367"/>
                </a:lnTo>
                <a:lnTo>
                  <a:pt x="236" y="366"/>
                </a:lnTo>
                <a:lnTo>
                  <a:pt x="222" y="346"/>
                </a:lnTo>
                <a:lnTo>
                  <a:pt x="203" y="327"/>
                </a:lnTo>
                <a:lnTo>
                  <a:pt x="177" y="291"/>
                </a:lnTo>
                <a:lnTo>
                  <a:pt x="183" y="272"/>
                </a:lnTo>
                <a:lnTo>
                  <a:pt x="211" y="255"/>
                </a:lnTo>
                <a:lnTo>
                  <a:pt x="233" y="248"/>
                </a:lnTo>
                <a:lnTo>
                  <a:pt x="244" y="218"/>
                </a:lnTo>
                <a:lnTo>
                  <a:pt x="280" y="195"/>
                </a:lnTo>
                <a:lnTo>
                  <a:pt x="294" y="176"/>
                </a:lnTo>
                <a:lnTo>
                  <a:pt x="310" y="154"/>
                </a:lnTo>
                <a:lnTo>
                  <a:pt x="307" y="122"/>
                </a:lnTo>
                <a:lnTo>
                  <a:pt x="318" y="93"/>
                </a:lnTo>
                <a:lnTo>
                  <a:pt x="327" y="80"/>
                </a:lnTo>
                <a:lnTo>
                  <a:pt x="358" y="42"/>
                </a:lnTo>
                <a:lnTo>
                  <a:pt x="326" y="0"/>
                </a:lnTo>
                <a:lnTo>
                  <a:pt x="283" y="61"/>
                </a:lnTo>
                <a:lnTo>
                  <a:pt x="246" y="71"/>
                </a:lnTo>
                <a:lnTo>
                  <a:pt x="223" y="91"/>
                </a:lnTo>
                <a:lnTo>
                  <a:pt x="208" y="122"/>
                </a:lnTo>
                <a:lnTo>
                  <a:pt x="191" y="140"/>
                </a:lnTo>
                <a:lnTo>
                  <a:pt x="143" y="116"/>
                </a:lnTo>
                <a:lnTo>
                  <a:pt x="110" y="151"/>
                </a:lnTo>
                <a:lnTo>
                  <a:pt x="90" y="188"/>
                </a:lnTo>
                <a:lnTo>
                  <a:pt x="35" y="195"/>
                </a:lnTo>
                <a:lnTo>
                  <a:pt x="0" y="25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4" name="Freeform 96">
            <a:extLst>
              <a:ext uri="{FF2B5EF4-FFF2-40B4-BE49-F238E27FC236}">
                <a16:creationId xmlns:a16="http://schemas.microsoft.com/office/drawing/2014/main" id="{ECFFF7FF-8D9B-42FC-9F6D-7E47A33E5D0C}"/>
              </a:ext>
            </a:extLst>
          </p:cNvPr>
          <p:cNvSpPr>
            <a:spLocks/>
          </p:cNvSpPr>
          <p:nvPr/>
        </p:nvSpPr>
        <p:spPr bwMode="auto">
          <a:xfrm>
            <a:off x="10290083" y="3184704"/>
            <a:ext cx="69669" cy="105356"/>
          </a:xfrm>
          <a:custGeom>
            <a:avLst/>
            <a:gdLst>
              <a:gd name="T0" fmla="*/ 0 w 241"/>
              <a:gd name="T1" fmla="*/ 2147483647 h 351"/>
              <a:gd name="T2" fmla="*/ 2147483647 w 241"/>
              <a:gd name="T3" fmla="*/ 2147483647 h 351"/>
              <a:gd name="T4" fmla="*/ 2147483647 w 241"/>
              <a:gd name="T5" fmla="*/ 2147483647 h 351"/>
              <a:gd name="T6" fmla="*/ 2147483647 w 241"/>
              <a:gd name="T7" fmla="*/ 2147483647 h 351"/>
              <a:gd name="T8" fmla="*/ 2147483647 w 241"/>
              <a:gd name="T9" fmla="*/ 2147483647 h 351"/>
              <a:gd name="T10" fmla="*/ 2147483647 w 241"/>
              <a:gd name="T11" fmla="*/ 2147483647 h 351"/>
              <a:gd name="T12" fmla="*/ 2147483647 w 241"/>
              <a:gd name="T13" fmla="*/ 2147483647 h 351"/>
              <a:gd name="T14" fmla="*/ 2147483647 w 241"/>
              <a:gd name="T15" fmla="*/ 2147483647 h 351"/>
              <a:gd name="T16" fmla="*/ 2147483647 w 241"/>
              <a:gd name="T17" fmla="*/ 2147483647 h 351"/>
              <a:gd name="T18" fmla="*/ 2147483647 w 241"/>
              <a:gd name="T19" fmla="*/ 2147483647 h 351"/>
              <a:gd name="T20" fmla="*/ 2147483647 w 241"/>
              <a:gd name="T21" fmla="*/ 2147483647 h 351"/>
              <a:gd name="T22" fmla="*/ 2147483647 w 241"/>
              <a:gd name="T23" fmla="*/ 2147483647 h 351"/>
              <a:gd name="T24" fmla="*/ 2147483647 w 241"/>
              <a:gd name="T25" fmla="*/ 2147483647 h 351"/>
              <a:gd name="T26" fmla="*/ 2147483647 w 241"/>
              <a:gd name="T27" fmla="*/ 2147483647 h 351"/>
              <a:gd name="T28" fmla="*/ 2147483647 w 241"/>
              <a:gd name="T29" fmla="*/ 0 h 351"/>
              <a:gd name="T30" fmla="*/ 2147483647 w 241"/>
              <a:gd name="T31" fmla="*/ 2147483647 h 351"/>
              <a:gd name="T32" fmla="*/ 2147483647 w 241"/>
              <a:gd name="T33" fmla="*/ 2147483647 h 351"/>
              <a:gd name="T34" fmla="*/ 2147483647 w 241"/>
              <a:gd name="T35" fmla="*/ 2147483647 h 351"/>
              <a:gd name="T36" fmla="*/ 2147483647 w 241"/>
              <a:gd name="T37" fmla="*/ 2147483647 h 351"/>
              <a:gd name="T38" fmla="*/ 0 w 241"/>
              <a:gd name="T39" fmla="*/ 2147483647 h 351"/>
              <a:gd name="T40" fmla="*/ 2147483647 w 241"/>
              <a:gd name="T41" fmla="*/ 2147483647 h 351"/>
              <a:gd name="T42" fmla="*/ 2147483647 w 241"/>
              <a:gd name="T43" fmla="*/ 2147483647 h 351"/>
              <a:gd name="T44" fmla="*/ 2147483647 w 241"/>
              <a:gd name="T45" fmla="*/ 2147483647 h 351"/>
              <a:gd name="T46" fmla="*/ 0 w 241"/>
              <a:gd name="T47" fmla="*/ 2147483647 h 35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1"/>
              <a:gd name="T73" fmla="*/ 0 h 351"/>
              <a:gd name="T74" fmla="*/ 241 w 241"/>
              <a:gd name="T75" fmla="*/ 351 h 35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1" h="351">
                <a:moveTo>
                  <a:pt x="0" y="289"/>
                </a:moveTo>
                <a:lnTo>
                  <a:pt x="20" y="330"/>
                </a:lnTo>
                <a:lnTo>
                  <a:pt x="40" y="351"/>
                </a:lnTo>
                <a:lnTo>
                  <a:pt x="80" y="310"/>
                </a:lnTo>
                <a:lnTo>
                  <a:pt x="141" y="310"/>
                </a:lnTo>
                <a:lnTo>
                  <a:pt x="181" y="294"/>
                </a:lnTo>
                <a:lnTo>
                  <a:pt x="220" y="292"/>
                </a:lnTo>
                <a:lnTo>
                  <a:pt x="217" y="274"/>
                </a:lnTo>
                <a:lnTo>
                  <a:pt x="195" y="258"/>
                </a:lnTo>
                <a:lnTo>
                  <a:pt x="213" y="210"/>
                </a:lnTo>
                <a:lnTo>
                  <a:pt x="241" y="186"/>
                </a:lnTo>
                <a:lnTo>
                  <a:pt x="241" y="103"/>
                </a:lnTo>
                <a:lnTo>
                  <a:pt x="224" y="79"/>
                </a:lnTo>
                <a:lnTo>
                  <a:pt x="192" y="50"/>
                </a:lnTo>
                <a:lnTo>
                  <a:pt x="151" y="0"/>
                </a:lnTo>
                <a:lnTo>
                  <a:pt x="91" y="3"/>
                </a:lnTo>
                <a:lnTo>
                  <a:pt x="55" y="17"/>
                </a:lnTo>
                <a:lnTo>
                  <a:pt x="22" y="44"/>
                </a:lnTo>
                <a:lnTo>
                  <a:pt x="40" y="62"/>
                </a:lnTo>
                <a:lnTo>
                  <a:pt x="0" y="103"/>
                </a:lnTo>
                <a:lnTo>
                  <a:pt x="20" y="144"/>
                </a:lnTo>
                <a:lnTo>
                  <a:pt x="29" y="207"/>
                </a:lnTo>
                <a:lnTo>
                  <a:pt x="29" y="261"/>
                </a:lnTo>
                <a:lnTo>
                  <a:pt x="0" y="2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5" name="Freeform 97">
            <a:extLst>
              <a:ext uri="{FF2B5EF4-FFF2-40B4-BE49-F238E27FC236}">
                <a16:creationId xmlns:a16="http://schemas.microsoft.com/office/drawing/2014/main" id="{09DE0146-BA18-4086-8A13-1846C03675B1}"/>
              </a:ext>
            </a:extLst>
          </p:cNvPr>
          <p:cNvSpPr>
            <a:spLocks/>
          </p:cNvSpPr>
          <p:nvPr/>
        </p:nvSpPr>
        <p:spPr bwMode="auto">
          <a:xfrm>
            <a:off x="10398832" y="2992685"/>
            <a:ext cx="271879" cy="305874"/>
          </a:xfrm>
          <a:custGeom>
            <a:avLst/>
            <a:gdLst>
              <a:gd name="T0" fmla="*/ 2147483647 w 943"/>
              <a:gd name="T1" fmla="*/ 0 h 1055"/>
              <a:gd name="T2" fmla="*/ 2147483647 w 943"/>
              <a:gd name="T3" fmla="*/ 2147483647 h 1055"/>
              <a:gd name="T4" fmla="*/ 2147483647 w 943"/>
              <a:gd name="T5" fmla="*/ 2147483647 h 1055"/>
              <a:gd name="T6" fmla="*/ 2147483647 w 943"/>
              <a:gd name="T7" fmla="*/ 2147483647 h 1055"/>
              <a:gd name="T8" fmla="*/ 2147483647 w 943"/>
              <a:gd name="T9" fmla="*/ 2147483647 h 1055"/>
              <a:gd name="T10" fmla="*/ 2147483647 w 943"/>
              <a:gd name="T11" fmla="*/ 2147483647 h 1055"/>
              <a:gd name="T12" fmla="*/ 2147483647 w 943"/>
              <a:gd name="T13" fmla="*/ 2147483647 h 1055"/>
              <a:gd name="T14" fmla="*/ 2147483647 w 943"/>
              <a:gd name="T15" fmla="*/ 2147483647 h 1055"/>
              <a:gd name="T16" fmla="*/ 2147483647 w 943"/>
              <a:gd name="T17" fmla="*/ 2147483647 h 1055"/>
              <a:gd name="T18" fmla="*/ 2147483647 w 943"/>
              <a:gd name="T19" fmla="*/ 2147483647 h 1055"/>
              <a:gd name="T20" fmla="*/ 2147483647 w 943"/>
              <a:gd name="T21" fmla="*/ 2147483647 h 1055"/>
              <a:gd name="T22" fmla="*/ 2147483647 w 943"/>
              <a:gd name="T23" fmla="*/ 2147483647 h 1055"/>
              <a:gd name="T24" fmla="*/ 2147483647 w 943"/>
              <a:gd name="T25" fmla="*/ 2147483647 h 1055"/>
              <a:gd name="T26" fmla="*/ 2147483647 w 943"/>
              <a:gd name="T27" fmla="*/ 2147483647 h 1055"/>
              <a:gd name="T28" fmla="*/ 2147483647 w 943"/>
              <a:gd name="T29" fmla="*/ 2147483647 h 1055"/>
              <a:gd name="T30" fmla="*/ 2147483647 w 943"/>
              <a:gd name="T31" fmla="*/ 2147483647 h 1055"/>
              <a:gd name="T32" fmla="*/ 2147483647 w 943"/>
              <a:gd name="T33" fmla="*/ 2147483647 h 1055"/>
              <a:gd name="T34" fmla="*/ 2147483647 w 943"/>
              <a:gd name="T35" fmla="*/ 2147483647 h 1055"/>
              <a:gd name="T36" fmla="*/ 2147483647 w 943"/>
              <a:gd name="T37" fmla="*/ 2147483647 h 1055"/>
              <a:gd name="T38" fmla="*/ 2147483647 w 943"/>
              <a:gd name="T39" fmla="*/ 2147483647 h 1055"/>
              <a:gd name="T40" fmla="*/ 2147483647 w 943"/>
              <a:gd name="T41" fmla="*/ 2147483647 h 1055"/>
              <a:gd name="T42" fmla="*/ 2147483647 w 943"/>
              <a:gd name="T43" fmla="*/ 2147483647 h 1055"/>
              <a:gd name="T44" fmla="*/ 2147483647 w 943"/>
              <a:gd name="T45" fmla="*/ 2147483647 h 1055"/>
              <a:gd name="T46" fmla="*/ 2147483647 w 943"/>
              <a:gd name="T47" fmla="*/ 2147483647 h 1055"/>
              <a:gd name="T48" fmla="*/ 2147483647 w 943"/>
              <a:gd name="T49" fmla="*/ 2147483647 h 1055"/>
              <a:gd name="T50" fmla="*/ 2147483647 w 943"/>
              <a:gd name="T51" fmla="*/ 2147483647 h 1055"/>
              <a:gd name="T52" fmla="*/ 2147483647 w 943"/>
              <a:gd name="T53" fmla="*/ 2147483647 h 1055"/>
              <a:gd name="T54" fmla="*/ 2147483647 w 943"/>
              <a:gd name="T55" fmla="*/ 2147483647 h 1055"/>
              <a:gd name="T56" fmla="*/ 2147483647 w 943"/>
              <a:gd name="T57" fmla="*/ 2147483647 h 1055"/>
              <a:gd name="T58" fmla="*/ 2147483647 w 943"/>
              <a:gd name="T59" fmla="*/ 2147483647 h 1055"/>
              <a:gd name="T60" fmla="*/ 2147483647 w 943"/>
              <a:gd name="T61" fmla="*/ 2147483647 h 1055"/>
              <a:gd name="T62" fmla="*/ 2147483647 w 943"/>
              <a:gd name="T63" fmla="*/ 2147483647 h 1055"/>
              <a:gd name="T64" fmla="*/ 2147483647 w 943"/>
              <a:gd name="T65" fmla="*/ 2147483647 h 1055"/>
              <a:gd name="T66" fmla="*/ 2147483647 w 943"/>
              <a:gd name="T67" fmla="*/ 2147483647 h 1055"/>
              <a:gd name="T68" fmla="*/ 2147483647 w 943"/>
              <a:gd name="T69" fmla="*/ 2147483647 h 10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43"/>
              <a:gd name="T106" fmla="*/ 0 h 1055"/>
              <a:gd name="T107" fmla="*/ 943 w 943"/>
              <a:gd name="T108" fmla="*/ 1055 h 105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43" h="1055">
                <a:moveTo>
                  <a:pt x="664" y="40"/>
                </a:moveTo>
                <a:lnTo>
                  <a:pt x="702" y="0"/>
                </a:lnTo>
                <a:lnTo>
                  <a:pt x="767" y="45"/>
                </a:lnTo>
                <a:lnTo>
                  <a:pt x="805" y="107"/>
                </a:lnTo>
                <a:lnTo>
                  <a:pt x="849" y="124"/>
                </a:lnTo>
                <a:lnTo>
                  <a:pt x="903" y="175"/>
                </a:lnTo>
                <a:lnTo>
                  <a:pt x="943" y="235"/>
                </a:lnTo>
                <a:lnTo>
                  <a:pt x="903" y="226"/>
                </a:lnTo>
                <a:lnTo>
                  <a:pt x="843" y="249"/>
                </a:lnTo>
                <a:lnTo>
                  <a:pt x="805" y="277"/>
                </a:lnTo>
                <a:lnTo>
                  <a:pt x="789" y="333"/>
                </a:lnTo>
                <a:lnTo>
                  <a:pt x="740" y="305"/>
                </a:lnTo>
                <a:lnTo>
                  <a:pt x="697" y="277"/>
                </a:lnTo>
                <a:lnTo>
                  <a:pt x="675" y="300"/>
                </a:lnTo>
                <a:lnTo>
                  <a:pt x="631" y="288"/>
                </a:lnTo>
                <a:lnTo>
                  <a:pt x="626" y="311"/>
                </a:lnTo>
                <a:lnTo>
                  <a:pt x="671" y="348"/>
                </a:lnTo>
                <a:lnTo>
                  <a:pt x="631" y="384"/>
                </a:lnTo>
                <a:lnTo>
                  <a:pt x="669" y="418"/>
                </a:lnTo>
                <a:lnTo>
                  <a:pt x="697" y="469"/>
                </a:lnTo>
                <a:lnTo>
                  <a:pt x="712" y="503"/>
                </a:lnTo>
                <a:lnTo>
                  <a:pt x="708" y="593"/>
                </a:lnTo>
                <a:lnTo>
                  <a:pt x="686" y="667"/>
                </a:lnTo>
                <a:lnTo>
                  <a:pt x="642" y="684"/>
                </a:lnTo>
                <a:lnTo>
                  <a:pt x="644" y="744"/>
                </a:lnTo>
                <a:lnTo>
                  <a:pt x="644" y="801"/>
                </a:lnTo>
                <a:lnTo>
                  <a:pt x="621" y="887"/>
                </a:lnTo>
                <a:lnTo>
                  <a:pt x="588" y="938"/>
                </a:lnTo>
                <a:lnTo>
                  <a:pt x="535" y="928"/>
                </a:lnTo>
                <a:lnTo>
                  <a:pt x="485" y="972"/>
                </a:lnTo>
                <a:lnTo>
                  <a:pt x="430" y="955"/>
                </a:lnTo>
                <a:lnTo>
                  <a:pt x="381" y="944"/>
                </a:lnTo>
                <a:lnTo>
                  <a:pt x="365" y="983"/>
                </a:lnTo>
                <a:lnTo>
                  <a:pt x="339" y="1009"/>
                </a:lnTo>
                <a:lnTo>
                  <a:pt x="314" y="1040"/>
                </a:lnTo>
                <a:lnTo>
                  <a:pt x="291" y="1055"/>
                </a:lnTo>
                <a:lnTo>
                  <a:pt x="251" y="1006"/>
                </a:lnTo>
                <a:lnTo>
                  <a:pt x="267" y="961"/>
                </a:lnTo>
                <a:lnTo>
                  <a:pt x="229" y="972"/>
                </a:lnTo>
                <a:lnTo>
                  <a:pt x="159" y="978"/>
                </a:lnTo>
                <a:lnTo>
                  <a:pt x="88" y="978"/>
                </a:lnTo>
                <a:lnTo>
                  <a:pt x="36" y="1015"/>
                </a:lnTo>
                <a:lnTo>
                  <a:pt x="0" y="988"/>
                </a:lnTo>
                <a:lnTo>
                  <a:pt x="45" y="950"/>
                </a:lnTo>
                <a:lnTo>
                  <a:pt x="99" y="910"/>
                </a:lnTo>
                <a:lnTo>
                  <a:pt x="191" y="882"/>
                </a:lnTo>
                <a:lnTo>
                  <a:pt x="236" y="887"/>
                </a:lnTo>
                <a:lnTo>
                  <a:pt x="281" y="905"/>
                </a:lnTo>
                <a:lnTo>
                  <a:pt x="322" y="882"/>
                </a:lnTo>
                <a:lnTo>
                  <a:pt x="327" y="836"/>
                </a:lnTo>
                <a:lnTo>
                  <a:pt x="360" y="797"/>
                </a:lnTo>
                <a:lnTo>
                  <a:pt x="371" y="757"/>
                </a:lnTo>
                <a:lnTo>
                  <a:pt x="392" y="729"/>
                </a:lnTo>
                <a:lnTo>
                  <a:pt x="414" y="780"/>
                </a:lnTo>
                <a:lnTo>
                  <a:pt x="479" y="746"/>
                </a:lnTo>
                <a:lnTo>
                  <a:pt x="512" y="684"/>
                </a:lnTo>
                <a:lnTo>
                  <a:pt x="528" y="639"/>
                </a:lnTo>
                <a:lnTo>
                  <a:pt x="555" y="599"/>
                </a:lnTo>
                <a:lnTo>
                  <a:pt x="572" y="554"/>
                </a:lnTo>
                <a:lnTo>
                  <a:pt x="563" y="489"/>
                </a:lnTo>
                <a:lnTo>
                  <a:pt x="555" y="458"/>
                </a:lnTo>
                <a:lnTo>
                  <a:pt x="593" y="430"/>
                </a:lnTo>
                <a:lnTo>
                  <a:pt x="576" y="376"/>
                </a:lnTo>
                <a:lnTo>
                  <a:pt x="566" y="328"/>
                </a:lnTo>
                <a:lnTo>
                  <a:pt x="599" y="294"/>
                </a:lnTo>
                <a:lnTo>
                  <a:pt x="603" y="221"/>
                </a:lnTo>
                <a:lnTo>
                  <a:pt x="648" y="203"/>
                </a:lnTo>
                <a:lnTo>
                  <a:pt x="680" y="147"/>
                </a:lnTo>
                <a:lnTo>
                  <a:pt x="696" y="103"/>
                </a:lnTo>
                <a:lnTo>
                  <a:pt x="664" y="4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6" name="Freeform 98">
            <a:extLst>
              <a:ext uri="{FF2B5EF4-FFF2-40B4-BE49-F238E27FC236}">
                <a16:creationId xmlns:a16="http://schemas.microsoft.com/office/drawing/2014/main" id="{333121B7-5771-4998-B5C0-B1C763E0CB7B}"/>
              </a:ext>
            </a:extLst>
          </p:cNvPr>
          <p:cNvSpPr>
            <a:spLocks/>
          </p:cNvSpPr>
          <p:nvPr/>
        </p:nvSpPr>
        <p:spPr bwMode="auto">
          <a:xfrm>
            <a:off x="10359750" y="3288361"/>
            <a:ext cx="40782" cy="62873"/>
          </a:xfrm>
          <a:custGeom>
            <a:avLst/>
            <a:gdLst>
              <a:gd name="T0" fmla="*/ 2147483647 w 317"/>
              <a:gd name="T1" fmla="*/ 2147483647 h 456"/>
              <a:gd name="T2" fmla="*/ 2147483647 w 317"/>
              <a:gd name="T3" fmla="*/ 2147483647 h 456"/>
              <a:gd name="T4" fmla="*/ 2147483647 w 317"/>
              <a:gd name="T5" fmla="*/ 2147483647 h 456"/>
              <a:gd name="T6" fmla="*/ 2147483647 w 317"/>
              <a:gd name="T7" fmla="*/ 2147483647 h 456"/>
              <a:gd name="T8" fmla="*/ 2147483647 w 317"/>
              <a:gd name="T9" fmla="*/ 2147483647 h 456"/>
              <a:gd name="T10" fmla="*/ 2147483647 w 317"/>
              <a:gd name="T11" fmla="*/ 2147483647 h 456"/>
              <a:gd name="T12" fmla="*/ 2147483647 w 317"/>
              <a:gd name="T13" fmla="*/ 2147483647 h 456"/>
              <a:gd name="T14" fmla="*/ 2147483647 w 317"/>
              <a:gd name="T15" fmla="*/ 0 h 456"/>
              <a:gd name="T16" fmla="*/ 2147483647 w 317"/>
              <a:gd name="T17" fmla="*/ 2147483647 h 456"/>
              <a:gd name="T18" fmla="*/ 0 w 317"/>
              <a:gd name="T19" fmla="*/ 2147483647 h 456"/>
              <a:gd name="T20" fmla="*/ 2147483647 w 317"/>
              <a:gd name="T21" fmla="*/ 2147483647 h 456"/>
              <a:gd name="T22" fmla="*/ 0 w 317"/>
              <a:gd name="T23" fmla="*/ 2147483647 h 456"/>
              <a:gd name="T24" fmla="*/ 2147483647 w 317"/>
              <a:gd name="T25" fmla="*/ 2147483647 h 456"/>
              <a:gd name="T26" fmla="*/ 2147483647 w 317"/>
              <a:gd name="T27" fmla="*/ 2147483647 h 456"/>
              <a:gd name="T28" fmla="*/ 2147483647 w 317"/>
              <a:gd name="T29" fmla="*/ 2147483647 h 456"/>
              <a:gd name="T30" fmla="*/ 2147483647 w 317"/>
              <a:gd name="T31" fmla="*/ 2147483647 h 45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17"/>
              <a:gd name="T49" fmla="*/ 0 h 456"/>
              <a:gd name="T50" fmla="*/ 317 w 317"/>
              <a:gd name="T51" fmla="*/ 456 h 45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17" h="456">
                <a:moveTo>
                  <a:pt x="177" y="456"/>
                </a:moveTo>
                <a:lnTo>
                  <a:pt x="257" y="432"/>
                </a:lnTo>
                <a:lnTo>
                  <a:pt x="281" y="344"/>
                </a:lnTo>
                <a:lnTo>
                  <a:pt x="317" y="240"/>
                </a:lnTo>
                <a:lnTo>
                  <a:pt x="313" y="152"/>
                </a:lnTo>
                <a:lnTo>
                  <a:pt x="272" y="58"/>
                </a:lnTo>
                <a:lnTo>
                  <a:pt x="201" y="40"/>
                </a:lnTo>
                <a:lnTo>
                  <a:pt x="145" y="0"/>
                </a:lnTo>
                <a:lnTo>
                  <a:pt x="73" y="40"/>
                </a:lnTo>
                <a:lnTo>
                  <a:pt x="0" y="58"/>
                </a:lnTo>
                <a:lnTo>
                  <a:pt x="33" y="128"/>
                </a:lnTo>
                <a:lnTo>
                  <a:pt x="0" y="194"/>
                </a:lnTo>
                <a:lnTo>
                  <a:pt x="90" y="194"/>
                </a:lnTo>
                <a:lnTo>
                  <a:pt x="137" y="296"/>
                </a:lnTo>
                <a:lnTo>
                  <a:pt x="97" y="400"/>
                </a:lnTo>
                <a:lnTo>
                  <a:pt x="177" y="45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7" name="Freeform 99">
            <a:extLst>
              <a:ext uri="{FF2B5EF4-FFF2-40B4-BE49-F238E27FC236}">
                <a16:creationId xmlns:a16="http://schemas.microsoft.com/office/drawing/2014/main" id="{F19A3AEC-5E38-47E6-939C-15506D74039D}"/>
              </a:ext>
            </a:extLst>
          </p:cNvPr>
          <p:cNvSpPr>
            <a:spLocks/>
          </p:cNvSpPr>
          <p:nvPr/>
        </p:nvSpPr>
        <p:spPr bwMode="auto">
          <a:xfrm>
            <a:off x="10415826" y="3281563"/>
            <a:ext cx="44181" cy="39084"/>
          </a:xfrm>
          <a:custGeom>
            <a:avLst/>
            <a:gdLst>
              <a:gd name="T0" fmla="*/ 2147483647 w 317"/>
              <a:gd name="T1" fmla="*/ 2147483647 h 272"/>
              <a:gd name="T2" fmla="*/ 2147483647 w 317"/>
              <a:gd name="T3" fmla="*/ 2147483647 h 272"/>
              <a:gd name="T4" fmla="*/ 2147483647 w 317"/>
              <a:gd name="T5" fmla="*/ 2147483647 h 272"/>
              <a:gd name="T6" fmla="*/ 2147483647 w 317"/>
              <a:gd name="T7" fmla="*/ 2147483647 h 272"/>
              <a:gd name="T8" fmla="*/ 2147483647 w 317"/>
              <a:gd name="T9" fmla="*/ 2147483647 h 272"/>
              <a:gd name="T10" fmla="*/ 2147483647 w 317"/>
              <a:gd name="T11" fmla="*/ 2147483647 h 272"/>
              <a:gd name="T12" fmla="*/ 2147483647 w 317"/>
              <a:gd name="T13" fmla="*/ 2147483647 h 272"/>
              <a:gd name="T14" fmla="*/ 2147483647 w 317"/>
              <a:gd name="T15" fmla="*/ 0 h 272"/>
              <a:gd name="T16" fmla="*/ 2147483647 w 317"/>
              <a:gd name="T17" fmla="*/ 2147483647 h 272"/>
              <a:gd name="T18" fmla="*/ 2147483647 w 317"/>
              <a:gd name="T19" fmla="*/ 2147483647 h 272"/>
              <a:gd name="T20" fmla="*/ 0 w 317"/>
              <a:gd name="T21" fmla="*/ 2147483647 h 272"/>
              <a:gd name="T22" fmla="*/ 2147483647 w 317"/>
              <a:gd name="T23" fmla="*/ 2147483647 h 272"/>
              <a:gd name="T24" fmla="*/ 0 w 317"/>
              <a:gd name="T25" fmla="*/ 2147483647 h 272"/>
              <a:gd name="T26" fmla="*/ 2147483647 w 317"/>
              <a:gd name="T27" fmla="*/ 2147483647 h 272"/>
              <a:gd name="T28" fmla="*/ 2147483647 w 317"/>
              <a:gd name="T29" fmla="*/ 2147483647 h 2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7"/>
              <a:gd name="T46" fmla="*/ 0 h 272"/>
              <a:gd name="T47" fmla="*/ 317 w 317"/>
              <a:gd name="T48" fmla="*/ 272 h 27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7" h="272">
                <a:moveTo>
                  <a:pt x="136" y="272"/>
                </a:moveTo>
                <a:lnTo>
                  <a:pt x="136" y="226"/>
                </a:lnTo>
                <a:lnTo>
                  <a:pt x="136" y="136"/>
                </a:lnTo>
                <a:lnTo>
                  <a:pt x="230" y="144"/>
                </a:lnTo>
                <a:lnTo>
                  <a:pt x="286" y="136"/>
                </a:lnTo>
                <a:lnTo>
                  <a:pt x="317" y="45"/>
                </a:lnTo>
                <a:lnTo>
                  <a:pt x="262" y="16"/>
                </a:lnTo>
                <a:lnTo>
                  <a:pt x="181" y="0"/>
                </a:lnTo>
                <a:lnTo>
                  <a:pt x="126" y="48"/>
                </a:lnTo>
                <a:lnTo>
                  <a:pt x="54" y="32"/>
                </a:lnTo>
                <a:lnTo>
                  <a:pt x="0" y="90"/>
                </a:lnTo>
                <a:lnTo>
                  <a:pt x="38" y="144"/>
                </a:lnTo>
                <a:lnTo>
                  <a:pt x="0" y="226"/>
                </a:lnTo>
                <a:lnTo>
                  <a:pt x="45" y="272"/>
                </a:lnTo>
                <a:lnTo>
                  <a:pt x="136" y="2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8" name="Freeform 100">
            <a:extLst>
              <a:ext uri="{FF2B5EF4-FFF2-40B4-BE49-F238E27FC236}">
                <a16:creationId xmlns:a16="http://schemas.microsoft.com/office/drawing/2014/main" id="{2EC6B1EC-858E-40F9-8DA5-806EE9CB6139}"/>
              </a:ext>
            </a:extLst>
          </p:cNvPr>
          <p:cNvSpPr>
            <a:spLocks/>
          </p:cNvSpPr>
          <p:nvPr/>
        </p:nvSpPr>
        <p:spPr bwMode="auto">
          <a:xfrm>
            <a:off x="8828731" y="1577172"/>
            <a:ext cx="365336" cy="458809"/>
          </a:xfrm>
          <a:custGeom>
            <a:avLst/>
            <a:gdLst>
              <a:gd name="T0" fmla="*/ 2147483647 w 1252"/>
              <a:gd name="T1" fmla="*/ 2147483647 h 1584"/>
              <a:gd name="T2" fmla="*/ 2147483647 w 1252"/>
              <a:gd name="T3" fmla="*/ 2147483647 h 1584"/>
              <a:gd name="T4" fmla="*/ 2147483647 w 1252"/>
              <a:gd name="T5" fmla="*/ 2147483647 h 1584"/>
              <a:gd name="T6" fmla="*/ 2147483647 w 1252"/>
              <a:gd name="T7" fmla="*/ 2147483647 h 1584"/>
              <a:gd name="T8" fmla="*/ 2147483647 w 1252"/>
              <a:gd name="T9" fmla="*/ 2147483647 h 1584"/>
              <a:gd name="T10" fmla="*/ 2147483647 w 1252"/>
              <a:gd name="T11" fmla="*/ 2147483647 h 1584"/>
              <a:gd name="T12" fmla="*/ 2147483647 w 1252"/>
              <a:gd name="T13" fmla="*/ 2147483647 h 1584"/>
              <a:gd name="T14" fmla="*/ 2147483647 w 1252"/>
              <a:gd name="T15" fmla="*/ 2147483647 h 1584"/>
              <a:gd name="T16" fmla="*/ 2147483647 w 1252"/>
              <a:gd name="T17" fmla="*/ 2147483647 h 1584"/>
              <a:gd name="T18" fmla="*/ 2147483647 w 1252"/>
              <a:gd name="T19" fmla="*/ 2147483647 h 1584"/>
              <a:gd name="T20" fmla="*/ 2147483647 w 1252"/>
              <a:gd name="T21" fmla="*/ 2147483647 h 1584"/>
              <a:gd name="T22" fmla="*/ 2147483647 w 1252"/>
              <a:gd name="T23" fmla="*/ 2147483647 h 1584"/>
              <a:gd name="T24" fmla="*/ 2147483647 w 1252"/>
              <a:gd name="T25" fmla="*/ 2147483647 h 1584"/>
              <a:gd name="T26" fmla="*/ 2147483647 w 1252"/>
              <a:gd name="T27" fmla="*/ 2147483647 h 1584"/>
              <a:gd name="T28" fmla="*/ 2147483647 w 1252"/>
              <a:gd name="T29" fmla="*/ 2147483647 h 1584"/>
              <a:gd name="T30" fmla="*/ 2147483647 w 1252"/>
              <a:gd name="T31" fmla="*/ 2147483647 h 1584"/>
              <a:gd name="T32" fmla="*/ 2147483647 w 1252"/>
              <a:gd name="T33" fmla="*/ 2147483647 h 1584"/>
              <a:gd name="T34" fmla="*/ 2147483647 w 1252"/>
              <a:gd name="T35" fmla="*/ 2147483647 h 1584"/>
              <a:gd name="T36" fmla="*/ 2147483647 w 1252"/>
              <a:gd name="T37" fmla="*/ 2147483647 h 1584"/>
              <a:gd name="T38" fmla="*/ 0 w 1252"/>
              <a:gd name="T39" fmla="*/ 2147483647 h 1584"/>
              <a:gd name="T40" fmla="*/ 2147483647 w 1252"/>
              <a:gd name="T41" fmla="*/ 2147483647 h 1584"/>
              <a:gd name="T42" fmla="*/ 2147483647 w 1252"/>
              <a:gd name="T43" fmla="*/ 2147483647 h 1584"/>
              <a:gd name="T44" fmla="*/ 2147483647 w 1252"/>
              <a:gd name="T45" fmla="*/ 2147483647 h 1584"/>
              <a:gd name="T46" fmla="*/ 2147483647 w 1252"/>
              <a:gd name="T47" fmla="*/ 2147483647 h 1584"/>
              <a:gd name="T48" fmla="*/ 2147483647 w 1252"/>
              <a:gd name="T49" fmla="*/ 2147483647 h 1584"/>
              <a:gd name="T50" fmla="*/ 2147483647 w 1252"/>
              <a:gd name="T51" fmla="*/ 2147483647 h 1584"/>
              <a:gd name="T52" fmla="*/ 2147483647 w 1252"/>
              <a:gd name="T53" fmla="*/ 2147483647 h 1584"/>
              <a:gd name="T54" fmla="*/ 2147483647 w 1252"/>
              <a:gd name="T55" fmla="*/ 2147483647 h 1584"/>
              <a:gd name="T56" fmla="*/ 2147483647 w 1252"/>
              <a:gd name="T57" fmla="*/ 2147483647 h 1584"/>
              <a:gd name="T58" fmla="*/ 2147483647 w 1252"/>
              <a:gd name="T59" fmla="*/ 2147483647 h 1584"/>
              <a:gd name="T60" fmla="*/ 2147483647 w 1252"/>
              <a:gd name="T61" fmla="*/ 2147483647 h 1584"/>
              <a:gd name="T62" fmla="*/ 2147483647 w 1252"/>
              <a:gd name="T63" fmla="*/ 2147483647 h 1584"/>
              <a:gd name="T64" fmla="*/ 2147483647 w 1252"/>
              <a:gd name="T65" fmla="*/ 2147483647 h 1584"/>
              <a:gd name="T66" fmla="*/ 2147483647 w 1252"/>
              <a:gd name="T67" fmla="*/ 2147483647 h 1584"/>
              <a:gd name="T68" fmla="*/ 2147483647 w 1252"/>
              <a:gd name="T69" fmla="*/ 2147483647 h 1584"/>
              <a:gd name="T70" fmla="*/ 2147483647 w 1252"/>
              <a:gd name="T71" fmla="*/ 2147483647 h 1584"/>
              <a:gd name="T72" fmla="*/ 2147483647 w 1252"/>
              <a:gd name="T73" fmla="*/ 2147483647 h 1584"/>
              <a:gd name="T74" fmla="*/ 2147483647 w 1252"/>
              <a:gd name="T75" fmla="*/ 2147483647 h 1584"/>
              <a:gd name="T76" fmla="*/ 2147483647 w 1252"/>
              <a:gd name="T77" fmla="*/ 2147483647 h 1584"/>
              <a:gd name="T78" fmla="*/ 2147483647 w 1252"/>
              <a:gd name="T79" fmla="*/ 2147483647 h 1584"/>
              <a:gd name="T80" fmla="*/ 2147483647 w 1252"/>
              <a:gd name="T81" fmla="*/ 2147483647 h 1584"/>
              <a:gd name="T82" fmla="*/ 2147483647 w 1252"/>
              <a:gd name="T83" fmla="*/ 0 h 1584"/>
              <a:gd name="T84" fmla="*/ 2147483647 w 1252"/>
              <a:gd name="T85" fmla="*/ 2147483647 h 1584"/>
              <a:gd name="T86" fmla="*/ 2147483647 w 1252"/>
              <a:gd name="T87" fmla="*/ 2147483647 h 1584"/>
              <a:gd name="T88" fmla="*/ 2147483647 w 1252"/>
              <a:gd name="T89" fmla="*/ 2147483647 h 1584"/>
              <a:gd name="T90" fmla="*/ 2147483647 w 1252"/>
              <a:gd name="T91" fmla="*/ 2147483647 h 1584"/>
              <a:gd name="T92" fmla="*/ 2147483647 w 1252"/>
              <a:gd name="T93" fmla="*/ 2147483647 h 15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52"/>
              <a:gd name="T142" fmla="*/ 0 h 1584"/>
              <a:gd name="T143" fmla="*/ 1252 w 1252"/>
              <a:gd name="T144" fmla="*/ 1584 h 15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52" h="1584">
                <a:moveTo>
                  <a:pt x="1191" y="216"/>
                </a:moveTo>
                <a:lnTo>
                  <a:pt x="1057" y="300"/>
                </a:lnTo>
                <a:lnTo>
                  <a:pt x="883" y="391"/>
                </a:lnTo>
                <a:lnTo>
                  <a:pt x="797" y="460"/>
                </a:lnTo>
                <a:lnTo>
                  <a:pt x="683" y="511"/>
                </a:lnTo>
                <a:lnTo>
                  <a:pt x="655" y="634"/>
                </a:lnTo>
                <a:lnTo>
                  <a:pt x="569" y="666"/>
                </a:lnTo>
                <a:lnTo>
                  <a:pt x="491" y="818"/>
                </a:lnTo>
                <a:lnTo>
                  <a:pt x="448" y="944"/>
                </a:lnTo>
                <a:lnTo>
                  <a:pt x="370" y="1039"/>
                </a:lnTo>
                <a:lnTo>
                  <a:pt x="327" y="1164"/>
                </a:lnTo>
                <a:lnTo>
                  <a:pt x="341" y="1341"/>
                </a:lnTo>
                <a:lnTo>
                  <a:pt x="391" y="1429"/>
                </a:lnTo>
                <a:lnTo>
                  <a:pt x="491" y="1503"/>
                </a:lnTo>
                <a:lnTo>
                  <a:pt x="427" y="1584"/>
                </a:lnTo>
                <a:lnTo>
                  <a:pt x="334" y="1540"/>
                </a:lnTo>
                <a:lnTo>
                  <a:pt x="220" y="1540"/>
                </a:lnTo>
                <a:lnTo>
                  <a:pt x="156" y="1451"/>
                </a:lnTo>
                <a:lnTo>
                  <a:pt x="99" y="1378"/>
                </a:lnTo>
                <a:lnTo>
                  <a:pt x="0" y="1301"/>
                </a:lnTo>
                <a:lnTo>
                  <a:pt x="93" y="1243"/>
                </a:lnTo>
                <a:lnTo>
                  <a:pt x="135" y="1224"/>
                </a:lnTo>
                <a:lnTo>
                  <a:pt x="154" y="1150"/>
                </a:lnTo>
                <a:lnTo>
                  <a:pt x="121" y="1080"/>
                </a:lnTo>
                <a:lnTo>
                  <a:pt x="171" y="1045"/>
                </a:lnTo>
                <a:lnTo>
                  <a:pt x="192" y="967"/>
                </a:lnTo>
                <a:lnTo>
                  <a:pt x="263" y="909"/>
                </a:lnTo>
                <a:lnTo>
                  <a:pt x="216" y="864"/>
                </a:lnTo>
                <a:lnTo>
                  <a:pt x="241" y="798"/>
                </a:lnTo>
                <a:lnTo>
                  <a:pt x="306" y="739"/>
                </a:lnTo>
                <a:lnTo>
                  <a:pt x="342" y="660"/>
                </a:lnTo>
                <a:lnTo>
                  <a:pt x="334" y="577"/>
                </a:lnTo>
                <a:lnTo>
                  <a:pt x="327" y="518"/>
                </a:lnTo>
                <a:lnTo>
                  <a:pt x="412" y="430"/>
                </a:lnTo>
                <a:lnTo>
                  <a:pt x="499" y="397"/>
                </a:lnTo>
                <a:lnTo>
                  <a:pt x="568" y="319"/>
                </a:lnTo>
                <a:lnTo>
                  <a:pt x="705" y="234"/>
                </a:lnTo>
                <a:lnTo>
                  <a:pt x="747" y="186"/>
                </a:lnTo>
                <a:lnTo>
                  <a:pt x="808" y="234"/>
                </a:lnTo>
                <a:lnTo>
                  <a:pt x="933" y="172"/>
                </a:lnTo>
                <a:lnTo>
                  <a:pt x="1018" y="127"/>
                </a:lnTo>
                <a:lnTo>
                  <a:pt x="1131" y="0"/>
                </a:lnTo>
                <a:lnTo>
                  <a:pt x="1211" y="3"/>
                </a:lnTo>
                <a:lnTo>
                  <a:pt x="1252" y="48"/>
                </a:lnTo>
                <a:lnTo>
                  <a:pt x="1248" y="108"/>
                </a:lnTo>
                <a:lnTo>
                  <a:pt x="1228" y="159"/>
                </a:lnTo>
                <a:lnTo>
                  <a:pt x="1191" y="21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" name="Freeform 101">
            <a:extLst>
              <a:ext uri="{FF2B5EF4-FFF2-40B4-BE49-F238E27FC236}">
                <a16:creationId xmlns:a16="http://schemas.microsoft.com/office/drawing/2014/main" id="{E9015B91-4754-4905-B881-5CFFFA8CEC5B}"/>
              </a:ext>
            </a:extLst>
          </p:cNvPr>
          <p:cNvSpPr>
            <a:spLocks/>
          </p:cNvSpPr>
          <p:nvPr/>
        </p:nvSpPr>
        <p:spPr bwMode="auto">
          <a:xfrm>
            <a:off x="8264581" y="2056373"/>
            <a:ext cx="197112" cy="474105"/>
          </a:xfrm>
          <a:custGeom>
            <a:avLst/>
            <a:gdLst>
              <a:gd name="T0" fmla="*/ 2147483647 w 681"/>
              <a:gd name="T1" fmla="*/ 2147483647 h 1634"/>
              <a:gd name="T2" fmla="*/ 2147483647 w 681"/>
              <a:gd name="T3" fmla="*/ 2147483647 h 1634"/>
              <a:gd name="T4" fmla="*/ 2147483647 w 681"/>
              <a:gd name="T5" fmla="*/ 2147483647 h 1634"/>
              <a:gd name="T6" fmla="*/ 2147483647 w 681"/>
              <a:gd name="T7" fmla="*/ 2147483647 h 1634"/>
              <a:gd name="T8" fmla="*/ 2147483647 w 681"/>
              <a:gd name="T9" fmla="*/ 2147483647 h 1634"/>
              <a:gd name="T10" fmla="*/ 2147483647 w 681"/>
              <a:gd name="T11" fmla="*/ 2147483647 h 1634"/>
              <a:gd name="T12" fmla="*/ 2147483647 w 681"/>
              <a:gd name="T13" fmla="*/ 2147483647 h 1634"/>
              <a:gd name="T14" fmla="*/ 2147483647 w 681"/>
              <a:gd name="T15" fmla="*/ 2147483647 h 1634"/>
              <a:gd name="T16" fmla="*/ 2147483647 w 681"/>
              <a:gd name="T17" fmla="*/ 2147483647 h 1634"/>
              <a:gd name="T18" fmla="*/ 2147483647 w 681"/>
              <a:gd name="T19" fmla="*/ 2147483647 h 1634"/>
              <a:gd name="T20" fmla="*/ 2147483647 w 681"/>
              <a:gd name="T21" fmla="*/ 2147483647 h 1634"/>
              <a:gd name="T22" fmla="*/ 2147483647 w 681"/>
              <a:gd name="T23" fmla="*/ 2147483647 h 1634"/>
              <a:gd name="T24" fmla="*/ 2147483647 w 681"/>
              <a:gd name="T25" fmla="*/ 2147483647 h 1634"/>
              <a:gd name="T26" fmla="*/ 2147483647 w 681"/>
              <a:gd name="T27" fmla="*/ 2147483647 h 1634"/>
              <a:gd name="T28" fmla="*/ 2147483647 w 681"/>
              <a:gd name="T29" fmla="*/ 2147483647 h 1634"/>
              <a:gd name="T30" fmla="*/ 2147483647 w 681"/>
              <a:gd name="T31" fmla="*/ 2147483647 h 1634"/>
              <a:gd name="T32" fmla="*/ 2147483647 w 681"/>
              <a:gd name="T33" fmla="*/ 2147483647 h 1634"/>
              <a:gd name="T34" fmla="*/ 2147483647 w 681"/>
              <a:gd name="T35" fmla="*/ 2147483647 h 1634"/>
              <a:gd name="T36" fmla="*/ 2147483647 w 681"/>
              <a:gd name="T37" fmla="*/ 2147483647 h 1634"/>
              <a:gd name="T38" fmla="*/ 2147483647 w 681"/>
              <a:gd name="T39" fmla="*/ 2147483647 h 1634"/>
              <a:gd name="T40" fmla="*/ 2147483647 w 681"/>
              <a:gd name="T41" fmla="*/ 2147483647 h 1634"/>
              <a:gd name="T42" fmla="*/ 2147483647 w 681"/>
              <a:gd name="T43" fmla="*/ 2147483647 h 1634"/>
              <a:gd name="T44" fmla="*/ 2147483647 w 681"/>
              <a:gd name="T45" fmla="*/ 2147483647 h 1634"/>
              <a:gd name="T46" fmla="*/ 2147483647 w 681"/>
              <a:gd name="T47" fmla="*/ 2147483647 h 1634"/>
              <a:gd name="T48" fmla="*/ 2147483647 w 681"/>
              <a:gd name="T49" fmla="*/ 2147483647 h 1634"/>
              <a:gd name="T50" fmla="*/ 2147483647 w 681"/>
              <a:gd name="T51" fmla="*/ 2147483647 h 1634"/>
              <a:gd name="T52" fmla="*/ 2147483647 w 681"/>
              <a:gd name="T53" fmla="*/ 2147483647 h 1634"/>
              <a:gd name="T54" fmla="*/ 2147483647 w 681"/>
              <a:gd name="T55" fmla="*/ 2147483647 h 1634"/>
              <a:gd name="T56" fmla="*/ 2147483647 w 681"/>
              <a:gd name="T57" fmla="*/ 2147483647 h 1634"/>
              <a:gd name="T58" fmla="*/ 2147483647 w 681"/>
              <a:gd name="T59" fmla="*/ 2147483647 h 1634"/>
              <a:gd name="T60" fmla="*/ 2147483647 w 681"/>
              <a:gd name="T61" fmla="*/ 2147483647 h 1634"/>
              <a:gd name="T62" fmla="*/ 2147483647 w 681"/>
              <a:gd name="T63" fmla="*/ 2147483647 h 1634"/>
              <a:gd name="T64" fmla="*/ 2147483647 w 681"/>
              <a:gd name="T65" fmla="*/ 2147483647 h 1634"/>
              <a:gd name="T66" fmla="*/ 2147483647 w 681"/>
              <a:gd name="T67" fmla="*/ 2147483647 h 1634"/>
              <a:gd name="T68" fmla="*/ 2147483647 w 681"/>
              <a:gd name="T69" fmla="*/ 2147483647 h 1634"/>
              <a:gd name="T70" fmla="*/ 2147483647 w 681"/>
              <a:gd name="T71" fmla="*/ 0 h 1634"/>
              <a:gd name="T72" fmla="*/ 2147483647 w 681"/>
              <a:gd name="T73" fmla="*/ 2147483647 h 1634"/>
              <a:gd name="T74" fmla="*/ 2147483647 w 681"/>
              <a:gd name="T75" fmla="*/ 2147483647 h 1634"/>
              <a:gd name="T76" fmla="*/ 2147483647 w 681"/>
              <a:gd name="T77" fmla="*/ 2147483647 h 1634"/>
              <a:gd name="T78" fmla="*/ 2147483647 w 681"/>
              <a:gd name="T79" fmla="*/ 2147483647 h 1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81"/>
              <a:gd name="T121" fmla="*/ 0 h 1634"/>
              <a:gd name="T122" fmla="*/ 681 w 681"/>
              <a:gd name="T123" fmla="*/ 1634 h 163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81" h="1634">
                <a:moveTo>
                  <a:pt x="248" y="280"/>
                </a:moveTo>
                <a:lnTo>
                  <a:pt x="210" y="245"/>
                </a:lnTo>
                <a:lnTo>
                  <a:pt x="179" y="238"/>
                </a:lnTo>
                <a:lnTo>
                  <a:pt x="138" y="260"/>
                </a:lnTo>
                <a:lnTo>
                  <a:pt x="95" y="316"/>
                </a:lnTo>
                <a:lnTo>
                  <a:pt x="138" y="356"/>
                </a:lnTo>
                <a:lnTo>
                  <a:pt x="179" y="404"/>
                </a:lnTo>
                <a:lnTo>
                  <a:pt x="183" y="437"/>
                </a:lnTo>
                <a:lnTo>
                  <a:pt x="186" y="475"/>
                </a:lnTo>
                <a:lnTo>
                  <a:pt x="198" y="521"/>
                </a:lnTo>
                <a:lnTo>
                  <a:pt x="218" y="575"/>
                </a:lnTo>
                <a:lnTo>
                  <a:pt x="221" y="622"/>
                </a:lnTo>
                <a:lnTo>
                  <a:pt x="216" y="656"/>
                </a:lnTo>
                <a:lnTo>
                  <a:pt x="194" y="677"/>
                </a:lnTo>
                <a:lnTo>
                  <a:pt x="192" y="715"/>
                </a:lnTo>
                <a:lnTo>
                  <a:pt x="194" y="779"/>
                </a:lnTo>
                <a:lnTo>
                  <a:pt x="225" y="791"/>
                </a:lnTo>
                <a:lnTo>
                  <a:pt x="264" y="812"/>
                </a:lnTo>
                <a:lnTo>
                  <a:pt x="288" y="851"/>
                </a:lnTo>
                <a:lnTo>
                  <a:pt x="301" y="881"/>
                </a:lnTo>
                <a:lnTo>
                  <a:pt x="261" y="909"/>
                </a:lnTo>
                <a:lnTo>
                  <a:pt x="251" y="949"/>
                </a:lnTo>
                <a:lnTo>
                  <a:pt x="219" y="979"/>
                </a:lnTo>
                <a:lnTo>
                  <a:pt x="170" y="1040"/>
                </a:lnTo>
                <a:lnTo>
                  <a:pt x="134" y="1099"/>
                </a:lnTo>
                <a:lnTo>
                  <a:pt x="104" y="1093"/>
                </a:lnTo>
                <a:lnTo>
                  <a:pt x="80" y="1115"/>
                </a:lnTo>
                <a:lnTo>
                  <a:pt x="83" y="1148"/>
                </a:lnTo>
                <a:lnTo>
                  <a:pt x="39" y="1175"/>
                </a:lnTo>
                <a:lnTo>
                  <a:pt x="9" y="1226"/>
                </a:lnTo>
                <a:lnTo>
                  <a:pt x="0" y="1301"/>
                </a:lnTo>
                <a:lnTo>
                  <a:pt x="24" y="1361"/>
                </a:lnTo>
                <a:lnTo>
                  <a:pt x="21" y="1397"/>
                </a:lnTo>
                <a:lnTo>
                  <a:pt x="15" y="1445"/>
                </a:lnTo>
                <a:lnTo>
                  <a:pt x="12" y="1484"/>
                </a:lnTo>
                <a:lnTo>
                  <a:pt x="18" y="1535"/>
                </a:lnTo>
                <a:lnTo>
                  <a:pt x="33" y="1565"/>
                </a:lnTo>
                <a:lnTo>
                  <a:pt x="63" y="1571"/>
                </a:lnTo>
                <a:lnTo>
                  <a:pt x="78" y="1598"/>
                </a:lnTo>
                <a:lnTo>
                  <a:pt x="105" y="1613"/>
                </a:lnTo>
                <a:lnTo>
                  <a:pt x="120" y="1628"/>
                </a:lnTo>
                <a:lnTo>
                  <a:pt x="150" y="1634"/>
                </a:lnTo>
                <a:lnTo>
                  <a:pt x="188" y="1625"/>
                </a:lnTo>
                <a:lnTo>
                  <a:pt x="235" y="1617"/>
                </a:lnTo>
                <a:lnTo>
                  <a:pt x="288" y="1617"/>
                </a:lnTo>
                <a:lnTo>
                  <a:pt x="329" y="1594"/>
                </a:lnTo>
                <a:lnTo>
                  <a:pt x="386" y="1587"/>
                </a:lnTo>
                <a:lnTo>
                  <a:pt x="425" y="1558"/>
                </a:lnTo>
                <a:lnTo>
                  <a:pt x="481" y="1558"/>
                </a:lnTo>
                <a:lnTo>
                  <a:pt x="507" y="1502"/>
                </a:lnTo>
                <a:lnTo>
                  <a:pt x="570" y="1406"/>
                </a:lnTo>
                <a:lnTo>
                  <a:pt x="612" y="1328"/>
                </a:lnTo>
                <a:lnTo>
                  <a:pt x="660" y="1274"/>
                </a:lnTo>
                <a:lnTo>
                  <a:pt x="681" y="1199"/>
                </a:lnTo>
                <a:lnTo>
                  <a:pt x="642" y="1154"/>
                </a:lnTo>
                <a:lnTo>
                  <a:pt x="606" y="1124"/>
                </a:lnTo>
                <a:lnTo>
                  <a:pt x="595" y="1092"/>
                </a:lnTo>
                <a:lnTo>
                  <a:pt x="624" y="1034"/>
                </a:lnTo>
                <a:lnTo>
                  <a:pt x="581" y="917"/>
                </a:lnTo>
                <a:lnTo>
                  <a:pt x="573" y="821"/>
                </a:lnTo>
                <a:lnTo>
                  <a:pt x="591" y="748"/>
                </a:lnTo>
                <a:lnTo>
                  <a:pt x="538" y="640"/>
                </a:lnTo>
                <a:lnTo>
                  <a:pt x="578" y="457"/>
                </a:lnTo>
                <a:lnTo>
                  <a:pt x="507" y="367"/>
                </a:lnTo>
                <a:lnTo>
                  <a:pt x="510" y="305"/>
                </a:lnTo>
                <a:lnTo>
                  <a:pt x="527" y="188"/>
                </a:lnTo>
                <a:lnTo>
                  <a:pt x="548" y="139"/>
                </a:lnTo>
                <a:lnTo>
                  <a:pt x="521" y="89"/>
                </a:lnTo>
                <a:lnTo>
                  <a:pt x="501" y="46"/>
                </a:lnTo>
                <a:lnTo>
                  <a:pt x="455" y="14"/>
                </a:lnTo>
                <a:lnTo>
                  <a:pt x="422" y="2"/>
                </a:lnTo>
                <a:lnTo>
                  <a:pt x="401" y="0"/>
                </a:lnTo>
                <a:lnTo>
                  <a:pt x="354" y="19"/>
                </a:lnTo>
                <a:lnTo>
                  <a:pt x="333" y="65"/>
                </a:lnTo>
                <a:lnTo>
                  <a:pt x="333" y="109"/>
                </a:lnTo>
                <a:lnTo>
                  <a:pt x="323" y="136"/>
                </a:lnTo>
                <a:lnTo>
                  <a:pt x="309" y="170"/>
                </a:lnTo>
                <a:lnTo>
                  <a:pt x="308" y="191"/>
                </a:lnTo>
                <a:lnTo>
                  <a:pt x="279" y="235"/>
                </a:lnTo>
                <a:lnTo>
                  <a:pt x="248" y="28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10" name="Freeform 102">
            <a:extLst>
              <a:ext uri="{FF2B5EF4-FFF2-40B4-BE49-F238E27FC236}">
                <a16:creationId xmlns:a16="http://schemas.microsoft.com/office/drawing/2014/main" id="{779B5CA1-DCB3-491F-B86C-B81D5BB25E39}"/>
              </a:ext>
            </a:extLst>
          </p:cNvPr>
          <p:cNvSpPr>
            <a:spLocks/>
          </p:cNvSpPr>
          <p:nvPr/>
        </p:nvSpPr>
        <p:spPr bwMode="auto">
          <a:xfrm>
            <a:off x="8067471" y="2100555"/>
            <a:ext cx="261684" cy="601550"/>
          </a:xfrm>
          <a:custGeom>
            <a:avLst/>
            <a:gdLst>
              <a:gd name="T0" fmla="*/ 2147483647 w 899"/>
              <a:gd name="T1" fmla="*/ 2147483647 h 2074"/>
              <a:gd name="T2" fmla="*/ 2147483647 w 899"/>
              <a:gd name="T3" fmla="*/ 2147483647 h 2074"/>
              <a:gd name="T4" fmla="*/ 2147483647 w 899"/>
              <a:gd name="T5" fmla="*/ 2147483647 h 2074"/>
              <a:gd name="T6" fmla="*/ 2147483647 w 899"/>
              <a:gd name="T7" fmla="*/ 2147483647 h 2074"/>
              <a:gd name="T8" fmla="*/ 2147483647 w 899"/>
              <a:gd name="T9" fmla="*/ 2147483647 h 2074"/>
              <a:gd name="T10" fmla="*/ 2147483647 w 899"/>
              <a:gd name="T11" fmla="*/ 2147483647 h 2074"/>
              <a:gd name="T12" fmla="*/ 2147483647 w 899"/>
              <a:gd name="T13" fmla="*/ 2147483647 h 2074"/>
              <a:gd name="T14" fmla="*/ 2147483647 w 899"/>
              <a:gd name="T15" fmla="*/ 2147483647 h 2074"/>
              <a:gd name="T16" fmla="*/ 2147483647 w 899"/>
              <a:gd name="T17" fmla="*/ 2147483647 h 2074"/>
              <a:gd name="T18" fmla="*/ 2147483647 w 899"/>
              <a:gd name="T19" fmla="*/ 2147483647 h 2074"/>
              <a:gd name="T20" fmla="*/ 2147483647 w 899"/>
              <a:gd name="T21" fmla="*/ 2147483647 h 2074"/>
              <a:gd name="T22" fmla="*/ 2147483647 w 899"/>
              <a:gd name="T23" fmla="*/ 2147483647 h 2074"/>
              <a:gd name="T24" fmla="*/ 2147483647 w 899"/>
              <a:gd name="T25" fmla="*/ 2147483647 h 2074"/>
              <a:gd name="T26" fmla="*/ 2147483647 w 899"/>
              <a:gd name="T27" fmla="*/ 2147483647 h 2074"/>
              <a:gd name="T28" fmla="*/ 2147483647 w 899"/>
              <a:gd name="T29" fmla="*/ 2147483647 h 2074"/>
              <a:gd name="T30" fmla="*/ 2147483647 w 899"/>
              <a:gd name="T31" fmla="*/ 2147483647 h 2074"/>
              <a:gd name="T32" fmla="*/ 2147483647 w 899"/>
              <a:gd name="T33" fmla="*/ 2147483647 h 2074"/>
              <a:gd name="T34" fmla="*/ 2147483647 w 899"/>
              <a:gd name="T35" fmla="*/ 2147483647 h 2074"/>
              <a:gd name="T36" fmla="*/ 2147483647 w 899"/>
              <a:gd name="T37" fmla="*/ 2147483647 h 2074"/>
              <a:gd name="T38" fmla="*/ 2147483647 w 899"/>
              <a:gd name="T39" fmla="*/ 2147483647 h 2074"/>
              <a:gd name="T40" fmla="*/ 2147483647 w 899"/>
              <a:gd name="T41" fmla="*/ 2147483647 h 2074"/>
              <a:gd name="T42" fmla="*/ 2147483647 w 899"/>
              <a:gd name="T43" fmla="*/ 2147483647 h 2074"/>
              <a:gd name="T44" fmla="*/ 2147483647 w 899"/>
              <a:gd name="T45" fmla="*/ 2147483647 h 2074"/>
              <a:gd name="T46" fmla="*/ 2147483647 w 899"/>
              <a:gd name="T47" fmla="*/ 2147483647 h 2074"/>
              <a:gd name="T48" fmla="*/ 2147483647 w 899"/>
              <a:gd name="T49" fmla="*/ 2147483647 h 2074"/>
              <a:gd name="T50" fmla="*/ 2147483647 w 899"/>
              <a:gd name="T51" fmla="*/ 2147483647 h 2074"/>
              <a:gd name="T52" fmla="*/ 2147483647 w 899"/>
              <a:gd name="T53" fmla="*/ 2147483647 h 2074"/>
              <a:gd name="T54" fmla="*/ 2147483647 w 899"/>
              <a:gd name="T55" fmla="*/ 2147483647 h 2074"/>
              <a:gd name="T56" fmla="*/ 2147483647 w 899"/>
              <a:gd name="T57" fmla="*/ 2147483647 h 2074"/>
              <a:gd name="T58" fmla="*/ 2147483647 w 899"/>
              <a:gd name="T59" fmla="*/ 2147483647 h 2074"/>
              <a:gd name="T60" fmla="*/ 2147483647 w 899"/>
              <a:gd name="T61" fmla="*/ 2147483647 h 2074"/>
              <a:gd name="T62" fmla="*/ 2147483647 w 899"/>
              <a:gd name="T63" fmla="*/ 2147483647 h 2074"/>
              <a:gd name="T64" fmla="*/ 2147483647 w 899"/>
              <a:gd name="T65" fmla="*/ 2147483647 h 2074"/>
              <a:gd name="T66" fmla="*/ 2147483647 w 899"/>
              <a:gd name="T67" fmla="*/ 2147483647 h 2074"/>
              <a:gd name="T68" fmla="*/ 2147483647 w 899"/>
              <a:gd name="T69" fmla="*/ 2147483647 h 2074"/>
              <a:gd name="T70" fmla="*/ 2147483647 w 899"/>
              <a:gd name="T71" fmla="*/ 2147483647 h 2074"/>
              <a:gd name="T72" fmla="*/ 2147483647 w 899"/>
              <a:gd name="T73" fmla="*/ 2147483647 h 2074"/>
              <a:gd name="T74" fmla="*/ 2147483647 w 899"/>
              <a:gd name="T75" fmla="*/ 2147483647 h 2074"/>
              <a:gd name="T76" fmla="*/ 2147483647 w 899"/>
              <a:gd name="T77" fmla="*/ 2147483647 h 2074"/>
              <a:gd name="T78" fmla="*/ 2147483647 w 899"/>
              <a:gd name="T79" fmla="*/ 2147483647 h 2074"/>
              <a:gd name="T80" fmla="*/ 2147483647 w 899"/>
              <a:gd name="T81" fmla="*/ 2147483647 h 2074"/>
              <a:gd name="T82" fmla="*/ 2147483647 w 899"/>
              <a:gd name="T83" fmla="*/ 2147483647 h 2074"/>
              <a:gd name="T84" fmla="*/ 2147483647 w 899"/>
              <a:gd name="T85" fmla="*/ 2147483647 h 2074"/>
              <a:gd name="T86" fmla="*/ 2147483647 w 899"/>
              <a:gd name="T87" fmla="*/ 2147483647 h 2074"/>
              <a:gd name="T88" fmla="*/ 2147483647 w 899"/>
              <a:gd name="T89" fmla="*/ 2147483647 h 2074"/>
              <a:gd name="T90" fmla="*/ 2147483647 w 899"/>
              <a:gd name="T91" fmla="*/ 2147483647 h 2074"/>
              <a:gd name="T92" fmla="*/ 2147483647 w 899"/>
              <a:gd name="T93" fmla="*/ 2147483647 h 207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99"/>
              <a:gd name="T142" fmla="*/ 0 h 2074"/>
              <a:gd name="T143" fmla="*/ 899 w 899"/>
              <a:gd name="T144" fmla="*/ 2074 h 207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99" h="2074">
                <a:moveTo>
                  <a:pt x="746" y="59"/>
                </a:moveTo>
                <a:lnTo>
                  <a:pt x="770" y="101"/>
                </a:lnTo>
                <a:lnTo>
                  <a:pt x="818" y="107"/>
                </a:lnTo>
                <a:lnTo>
                  <a:pt x="769" y="163"/>
                </a:lnTo>
                <a:lnTo>
                  <a:pt x="808" y="197"/>
                </a:lnTo>
                <a:lnTo>
                  <a:pt x="835" y="229"/>
                </a:lnTo>
                <a:lnTo>
                  <a:pt x="854" y="251"/>
                </a:lnTo>
                <a:lnTo>
                  <a:pt x="860" y="283"/>
                </a:lnTo>
                <a:lnTo>
                  <a:pt x="860" y="298"/>
                </a:lnTo>
                <a:lnTo>
                  <a:pt x="863" y="322"/>
                </a:lnTo>
                <a:lnTo>
                  <a:pt x="872" y="358"/>
                </a:lnTo>
                <a:lnTo>
                  <a:pt x="883" y="392"/>
                </a:lnTo>
                <a:lnTo>
                  <a:pt x="896" y="428"/>
                </a:lnTo>
                <a:lnTo>
                  <a:pt x="899" y="464"/>
                </a:lnTo>
                <a:lnTo>
                  <a:pt x="892" y="503"/>
                </a:lnTo>
                <a:lnTo>
                  <a:pt x="871" y="523"/>
                </a:lnTo>
                <a:lnTo>
                  <a:pt x="869" y="559"/>
                </a:lnTo>
                <a:lnTo>
                  <a:pt x="871" y="587"/>
                </a:lnTo>
                <a:lnTo>
                  <a:pt x="872" y="622"/>
                </a:lnTo>
                <a:lnTo>
                  <a:pt x="844" y="626"/>
                </a:lnTo>
                <a:lnTo>
                  <a:pt x="808" y="631"/>
                </a:lnTo>
                <a:lnTo>
                  <a:pt x="779" y="635"/>
                </a:lnTo>
                <a:lnTo>
                  <a:pt x="757" y="651"/>
                </a:lnTo>
                <a:lnTo>
                  <a:pt x="722" y="692"/>
                </a:lnTo>
                <a:lnTo>
                  <a:pt x="701" y="740"/>
                </a:lnTo>
                <a:lnTo>
                  <a:pt x="682" y="790"/>
                </a:lnTo>
                <a:lnTo>
                  <a:pt x="717" y="825"/>
                </a:lnTo>
                <a:lnTo>
                  <a:pt x="694" y="861"/>
                </a:lnTo>
                <a:lnTo>
                  <a:pt x="650" y="885"/>
                </a:lnTo>
                <a:lnTo>
                  <a:pt x="615" y="907"/>
                </a:lnTo>
                <a:lnTo>
                  <a:pt x="573" y="930"/>
                </a:lnTo>
                <a:lnTo>
                  <a:pt x="565" y="963"/>
                </a:lnTo>
                <a:lnTo>
                  <a:pt x="532" y="983"/>
                </a:lnTo>
                <a:lnTo>
                  <a:pt x="516" y="1018"/>
                </a:lnTo>
                <a:lnTo>
                  <a:pt x="483" y="1044"/>
                </a:lnTo>
                <a:lnTo>
                  <a:pt x="478" y="1088"/>
                </a:lnTo>
                <a:lnTo>
                  <a:pt x="472" y="1130"/>
                </a:lnTo>
                <a:lnTo>
                  <a:pt x="456" y="1173"/>
                </a:lnTo>
                <a:lnTo>
                  <a:pt x="452" y="1224"/>
                </a:lnTo>
                <a:lnTo>
                  <a:pt x="416" y="1233"/>
                </a:lnTo>
                <a:lnTo>
                  <a:pt x="424" y="1277"/>
                </a:lnTo>
                <a:lnTo>
                  <a:pt x="424" y="1317"/>
                </a:lnTo>
                <a:lnTo>
                  <a:pt x="432" y="1369"/>
                </a:lnTo>
                <a:lnTo>
                  <a:pt x="468" y="1373"/>
                </a:lnTo>
                <a:lnTo>
                  <a:pt x="492" y="1397"/>
                </a:lnTo>
                <a:lnTo>
                  <a:pt x="512" y="1429"/>
                </a:lnTo>
                <a:lnTo>
                  <a:pt x="540" y="1457"/>
                </a:lnTo>
                <a:lnTo>
                  <a:pt x="539" y="1482"/>
                </a:lnTo>
                <a:lnTo>
                  <a:pt x="524" y="1507"/>
                </a:lnTo>
                <a:lnTo>
                  <a:pt x="504" y="1559"/>
                </a:lnTo>
                <a:lnTo>
                  <a:pt x="503" y="1600"/>
                </a:lnTo>
                <a:lnTo>
                  <a:pt x="475" y="1603"/>
                </a:lnTo>
                <a:lnTo>
                  <a:pt x="455" y="1606"/>
                </a:lnTo>
                <a:lnTo>
                  <a:pt x="422" y="1627"/>
                </a:lnTo>
                <a:lnTo>
                  <a:pt x="403" y="1648"/>
                </a:lnTo>
                <a:lnTo>
                  <a:pt x="393" y="1687"/>
                </a:lnTo>
                <a:lnTo>
                  <a:pt x="383" y="1722"/>
                </a:lnTo>
                <a:lnTo>
                  <a:pt x="374" y="1746"/>
                </a:lnTo>
                <a:lnTo>
                  <a:pt x="389" y="1779"/>
                </a:lnTo>
                <a:lnTo>
                  <a:pt x="382" y="1810"/>
                </a:lnTo>
                <a:lnTo>
                  <a:pt x="368" y="1863"/>
                </a:lnTo>
                <a:lnTo>
                  <a:pt x="356" y="1898"/>
                </a:lnTo>
                <a:lnTo>
                  <a:pt x="348" y="1941"/>
                </a:lnTo>
                <a:lnTo>
                  <a:pt x="328" y="1979"/>
                </a:lnTo>
                <a:lnTo>
                  <a:pt x="289" y="1972"/>
                </a:lnTo>
                <a:lnTo>
                  <a:pt x="251" y="1981"/>
                </a:lnTo>
                <a:lnTo>
                  <a:pt x="222" y="1992"/>
                </a:lnTo>
                <a:lnTo>
                  <a:pt x="193" y="2017"/>
                </a:lnTo>
                <a:lnTo>
                  <a:pt x="197" y="2046"/>
                </a:lnTo>
                <a:lnTo>
                  <a:pt x="192" y="2067"/>
                </a:lnTo>
                <a:lnTo>
                  <a:pt x="158" y="2074"/>
                </a:lnTo>
                <a:lnTo>
                  <a:pt x="108" y="2069"/>
                </a:lnTo>
                <a:lnTo>
                  <a:pt x="113" y="2025"/>
                </a:lnTo>
                <a:lnTo>
                  <a:pt x="99" y="1987"/>
                </a:lnTo>
                <a:lnTo>
                  <a:pt x="75" y="1959"/>
                </a:lnTo>
                <a:lnTo>
                  <a:pt x="92" y="1935"/>
                </a:lnTo>
                <a:lnTo>
                  <a:pt x="107" y="1905"/>
                </a:lnTo>
                <a:lnTo>
                  <a:pt x="86" y="1871"/>
                </a:lnTo>
                <a:lnTo>
                  <a:pt x="69" y="1832"/>
                </a:lnTo>
                <a:lnTo>
                  <a:pt x="41" y="1760"/>
                </a:lnTo>
                <a:lnTo>
                  <a:pt x="37" y="1702"/>
                </a:lnTo>
                <a:lnTo>
                  <a:pt x="44" y="1676"/>
                </a:lnTo>
                <a:lnTo>
                  <a:pt x="21" y="1642"/>
                </a:lnTo>
                <a:lnTo>
                  <a:pt x="13" y="1605"/>
                </a:lnTo>
                <a:lnTo>
                  <a:pt x="0" y="1534"/>
                </a:lnTo>
                <a:lnTo>
                  <a:pt x="21" y="1525"/>
                </a:lnTo>
                <a:lnTo>
                  <a:pt x="30" y="1570"/>
                </a:lnTo>
                <a:lnTo>
                  <a:pt x="49" y="1548"/>
                </a:lnTo>
                <a:lnTo>
                  <a:pt x="54" y="1511"/>
                </a:lnTo>
                <a:lnTo>
                  <a:pt x="67" y="1484"/>
                </a:lnTo>
                <a:lnTo>
                  <a:pt x="51" y="1458"/>
                </a:lnTo>
                <a:lnTo>
                  <a:pt x="71" y="1427"/>
                </a:lnTo>
                <a:lnTo>
                  <a:pt x="94" y="1400"/>
                </a:lnTo>
                <a:lnTo>
                  <a:pt x="111" y="1371"/>
                </a:lnTo>
                <a:lnTo>
                  <a:pt x="113" y="1345"/>
                </a:lnTo>
                <a:lnTo>
                  <a:pt x="129" y="1320"/>
                </a:lnTo>
                <a:lnTo>
                  <a:pt x="111" y="1290"/>
                </a:lnTo>
                <a:lnTo>
                  <a:pt x="109" y="1243"/>
                </a:lnTo>
                <a:lnTo>
                  <a:pt x="131" y="1237"/>
                </a:lnTo>
                <a:lnTo>
                  <a:pt x="153" y="1195"/>
                </a:lnTo>
                <a:lnTo>
                  <a:pt x="133" y="1157"/>
                </a:lnTo>
                <a:lnTo>
                  <a:pt x="112" y="1126"/>
                </a:lnTo>
                <a:lnTo>
                  <a:pt x="107" y="1092"/>
                </a:lnTo>
                <a:lnTo>
                  <a:pt x="109" y="1048"/>
                </a:lnTo>
                <a:lnTo>
                  <a:pt x="108" y="1008"/>
                </a:lnTo>
                <a:lnTo>
                  <a:pt x="110" y="971"/>
                </a:lnTo>
                <a:lnTo>
                  <a:pt x="123" y="928"/>
                </a:lnTo>
                <a:lnTo>
                  <a:pt x="114" y="886"/>
                </a:lnTo>
                <a:lnTo>
                  <a:pt x="128" y="829"/>
                </a:lnTo>
                <a:lnTo>
                  <a:pt x="155" y="788"/>
                </a:lnTo>
                <a:lnTo>
                  <a:pt x="185" y="754"/>
                </a:lnTo>
                <a:lnTo>
                  <a:pt x="222" y="747"/>
                </a:lnTo>
                <a:lnTo>
                  <a:pt x="249" y="756"/>
                </a:lnTo>
                <a:lnTo>
                  <a:pt x="265" y="744"/>
                </a:lnTo>
                <a:lnTo>
                  <a:pt x="274" y="718"/>
                </a:lnTo>
                <a:lnTo>
                  <a:pt x="267" y="690"/>
                </a:lnTo>
                <a:lnTo>
                  <a:pt x="254" y="671"/>
                </a:lnTo>
                <a:lnTo>
                  <a:pt x="258" y="637"/>
                </a:lnTo>
                <a:lnTo>
                  <a:pt x="291" y="587"/>
                </a:lnTo>
                <a:lnTo>
                  <a:pt x="310" y="535"/>
                </a:lnTo>
                <a:lnTo>
                  <a:pt x="319" y="479"/>
                </a:lnTo>
                <a:lnTo>
                  <a:pt x="316" y="419"/>
                </a:lnTo>
                <a:lnTo>
                  <a:pt x="358" y="410"/>
                </a:lnTo>
                <a:lnTo>
                  <a:pt x="380" y="352"/>
                </a:lnTo>
                <a:lnTo>
                  <a:pt x="411" y="322"/>
                </a:lnTo>
                <a:lnTo>
                  <a:pt x="424" y="287"/>
                </a:lnTo>
                <a:lnTo>
                  <a:pt x="452" y="248"/>
                </a:lnTo>
                <a:lnTo>
                  <a:pt x="433" y="191"/>
                </a:lnTo>
                <a:lnTo>
                  <a:pt x="459" y="152"/>
                </a:lnTo>
                <a:lnTo>
                  <a:pt x="485" y="106"/>
                </a:lnTo>
                <a:lnTo>
                  <a:pt x="519" y="83"/>
                </a:lnTo>
                <a:lnTo>
                  <a:pt x="538" y="101"/>
                </a:lnTo>
                <a:lnTo>
                  <a:pt x="563" y="106"/>
                </a:lnTo>
                <a:lnTo>
                  <a:pt x="571" y="64"/>
                </a:lnTo>
                <a:lnTo>
                  <a:pt x="575" y="36"/>
                </a:lnTo>
                <a:lnTo>
                  <a:pt x="575" y="7"/>
                </a:lnTo>
                <a:lnTo>
                  <a:pt x="609" y="0"/>
                </a:lnTo>
                <a:lnTo>
                  <a:pt x="638" y="17"/>
                </a:lnTo>
                <a:lnTo>
                  <a:pt x="661" y="25"/>
                </a:lnTo>
                <a:lnTo>
                  <a:pt x="684" y="50"/>
                </a:lnTo>
                <a:lnTo>
                  <a:pt x="711" y="37"/>
                </a:lnTo>
                <a:lnTo>
                  <a:pt x="746" y="59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11" name="Freeform 103">
            <a:extLst>
              <a:ext uri="{FF2B5EF4-FFF2-40B4-BE49-F238E27FC236}">
                <a16:creationId xmlns:a16="http://schemas.microsoft.com/office/drawing/2014/main" id="{0B67B903-D944-4DED-90BF-C09EE1167535}"/>
              </a:ext>
            </a:extLst>
          </p:cNvPr>
          <p:cNvSpPr>
            <a:spLocks/>
          </p:cNvSpPr>
          <p:nvPr/>
        </p:nvSpPr>
        <p:spPr bwMode="auto">
          <a:xfrm>
            <a:off x="7948522" y="1988402"/>
            <a:ext cx="504675" cy="608346"/>
          </a:xfrm>
          <a:custGeom>
            <a:avLst/>
            <a:gdLst>
              <a:gd name="T0" fmla="*/ 327 w 2762250"/>
              <a:gd name="T1" fmla="*/ 70 h 3324225"/>
              <a:gd name="T2" fmla="*/ 307 w 2762250"/>
              <a:gd name="T3" fmla="*/ 119 h 3324225"/>
              <a:gd name="T4" fmla="*/ 266 w 2762250"/>
              <a:gd name="T5" fmla="*/ 102 h 3324225"/>
              <a:gd name="T6" fmla="*/ 234 w 2762250"/>
              <a:gd name="T7" fmla="*/ 89 h 3324225"/>
              <a:gd name="T8" fmla="*/ 214 w 2762250"/>
              <a:gd name="T9" fmla="*/ 109 h 3324225"/>
              <a:gd name="T10" fmla="*/ 193 w 2762250"/>
              <a:gd name="T11" fmla="*/ 156 h 3324225"/>
              <a:gd name="T12" fmla="*/ 168 w 2762250"/>
              <a:gd name="T13" fmla="*/ 200 h 3324225"/>
              <a:gd name="T14" fmla="*/ 157 w 2762250"/>
              <a:gd name="T15" fmla="*/ 249 h 3324225"/>
              <a:gd name="T16" fmla="*/ 138 w 2762250"/>
              <a:gd name="T17" fmla="*/ 264 h 3324225"/>
              <a:gd name="T18" fmla="*/ 121 w 2762250"/>
              <a:gd name="T19" fmla="*/ 314 h 3324225"/>
              <a:gd name="T20" fmla="*/ 125 w 2762250"/>
              <a:gd name="T21" fmla="*/ 357 h 3324225"/>
              <a:gd name="T22" fmla="*/ 124 w 2762250"/>
              <a:gd name="T23" fmla="*/ 394 h 3324225"/>
              <a:gd name="T24" fmla="*/ 107 w 2762250"/>
              <a:gd name="T25" fmla="*/ 427 h 3324225"/>
              <a:gd name="T26" fmla="*/ 99 w 2762250"/>
              <a:gd name="T27" fmla="*/ 443 h 3324225"/>
              <a:gd name="T28" fmla="*/ 65 w 2762250"/>
              <a:gd name="T29" fmla="*/ 467 h 3324225"/>
              <a:gd name="T30" fmla="*/ 23 w 2762250"/>
              <a:gd name="T31" fmla="*/ 480 h 3324225"/>
              <a:gd name="T32" fmla="*/ 1 w 2762250"/>
              <a:gd name="T33" fmla="*/ 436 h 3324225"/>
              <a:gd name="T34" fmla="*/ 20 w 2762250"/>
              <a:gd name="T35" fmla="*/ 422 h 3324225"/>
              <a:gd name="T36" fmla="*/ 0 w 2762250"/>
              <a:gd name="T37" fmla="*/ 413 h 3324225"/>
              <a:gd name="T38" fmla="*/ 16 w 2762250"/>
              <a:gd name="T39" fmla="*/ 402 h 3324225"/>
              <a:gd name="T40" fmla="*/ 10 w 2762250"/>
              <a:gd name="T41" fmla="*/ 398 h 3324225"/>
              <a:gd name="T42" fmla="*/ 1 w 2762250"/>
              <a:gd name="T43" fmla="*/ 369 h 3324225"/>
              <a:gd name="T44" fmla="*/ 32 w 2762250"/>
              <a:gd name="T45" fmla="*/ 367 h 3324225"/>
              <a:gd name="T46" fmla="*/ 6 w 2762250"/>
              <a:gd name="T47" fmla="*/ 350 h 3324225"/>
              <a:gd name="T48" fmla="*/ 16 w 2762250"/>
              <a:gd name="T49" fmla="*/ 335 h 3324225"/>
              <a:gd name="T50" fmla="*/ 34 w 2762250"/>
              <a:gd name="T51" fmla="*/ 316 h 3324225"/>
              <a:gd name="T52" fmla="*/ 40 w 2762250"/>
              <a:gd name="T53" fmla="*/ 307 h 3324225"/>
              <a:gd name="T54" fmla="*/ 63 w 2762250"/>
              <a:gd name="T55" fmla="*/ 306 h 3324225"/>
              <a:gd name="T56" fmla="*/ 80 w 2762250"/>
              <a:gd name="T57" fmla="*/ 279 h 3324225"/>
              <a:gd name="T58" fmla="*/ 107 w 2762250"/>
              <a:gd name="T59" fmla="*/ 276 h 3324225"/>
              <a:gd name="T60" fmla="*/ 98 w 2762250"/>
              <a:gd name="T61" fmla="*/ 276 h 3324225"/>
              <a:gd name="T62" fmla="*/ 97 w 2762250"/>
              <a:gd name="T63" fmla="*/ 253 h 3324225"/>
              <a:gd name="T64" fmla="*/ 115 w 2762250"/>
              <a:gd name="T65" fmla="*/ 240 h 3324225"/>
              <a:gd name="T66" fmla="*/ 137 w 2762250"/>
              <a:gd name="T67" fmla="*/ 219 h 3324225"/>
              <a:gd name="T68" fmla="*/ 137 w 2762250"/>
              <a:gd name="T69" fmla="*/ 194 h 3324225"/>
              <a:gd name="T70" fmla="*/ 154 w 2762250"/>
              <a:gd name="T71" fmla="*/ 156 h 3324225"/>
              <a:gd name="T72" fmla="*/ 178 w 2762250"/>
              <a:gd name="T73" fmla="*/ 124 h 3324225"/>
              <a:gd name="T74" fmla="*/ 187 w 2762250"/>
              <a:gd name="T75" fmla="*/ 104 h 3324225"/>
              <a:gd name="T76" fmla="*/ 190 w 2762250"/>
              <a:gd name="T77" fmla="*/ 89 h 3324225"/>
              <a:gd name="T78" fmla="*/ 220 w 2762250"/>
              <a:gd name="T79" fmla="*/ 77 h 3324225"/>
              <a:gd name="T80" fmla="*/ 226 w 2762250"/>
              <a:gd name="T81" fmla="*/ 64 h 3324225"/>
              <a:gd name="T82" fmla="*/ 263 w 2762250"/>
              <a:gd name="T83" fmla="*/ 63 h 3324225"/>
              <a:gd name="T84" fmla="*/ 275 w 2762250"/>
              <a:gd name="T85" fmla="*/ 44 h 3324225"/>
              <a:gd name="T86" fmla="*/ 272 w 2762250"/>
              <a:gd name="T87" fmla="*/ 34 h 3324225"/>
              <a:gd name="T88" fmla="*/ 302 w 2762250"/>
              <a:gd name="T89" fmla="*/ 34 h 3324225"/>
              <a:gd name="T90" fmla="*/ 313 w 2762250"/>
              <a:gd name="T91" fmla="*/ 11 h 3324225"/>
              <a:gd name="T92" fmla="*/ 316 w 2762250"/>
              <a:gd name="T93" fmla="*/ 31 h 3324225"/>
              <a:gd name="T94" fmla="*/ 335 w 2762250"/>
              <a:gd name="T95" fmla="*/ 17 h 3324225"/>
              <a:gd name="T96" fmla="*/ 345 w 2762250"/>
              <a:gd name="T97" fmla="*/ 11 h 3324225"/>
              <a:gd name="T98" fmla="*/ 364 w 2762250"/>
              <a:gd name="T99" fmla="*/ 13 h 3324225"/>
              <a:gd name="T100" fmla="*/ 365 w 2762250"/>
              <a:gd name="T101" fmla="*/ 23 h 3324225"/>
              <a:gd name="T102" fmla="*/ 385 w 2762250"/>
              <a:gd name="T103" fmla="*/ 25 h 3324225"/>
              <a:gd name="T104" fmla="*/ 399 w 2762250"/>
              <a:gd name="T105" fmla="*/ 47 h 3324225"/>
              <a:gd name="T106" fmla="*/ 377 w 2762250"/>
              <a:gd name="T107" fmla="*/ 51 h 3324225"/>
              <a:gd name="T108" fmla="*/ 366 w 2762250"/>
              <a:gd name="T109" fmla="*/ 65 h 332422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62250"/>
              <a:gd name="T166" fmla="*/ 0 h 3324225"/>
              <a:gd name="T167" fmla="*/ 2762250 w 2762250"/>
              <a:gd name="T168" fmla="*/ 3324225 h 332422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62250" h="3324225">
                <a:moveTo>
                  <a:pt x="2462213" y="395288"/>
                </a:moveTo>
                <a:lnTo>
                  <a:pt x="2401888" y="369888"/>
                </a:lnTo>
                <a:lnTo>
                  <a:pt x="2365375" y="369888"/>
                </a:lnTo>
                <a:lnTo>
                  <a:pt x="2295525" y="395288"/>
                </a:lnTo>
                <a:lnTo>
                  <a:pt x="2259013" y="476250"/>
                </a:lnTo>
                <a:lnTo>
                  <a:pt x="2257425" y="547688"/>
                </a:lnTo>
                <a:lnTo>
                  <a:pt x="2219325" y="636588"/>
                </a:lnTo>
                <a:lnTo>
                  <a:pt x="2220913" y="674688"/>
                </a:lnTo>
                <a:lnTo>
                  <a:pt x="2178050" y="728663"/>
                </a:lnTo>
                <a:lnTo>
                  <a:pt x="2120900" y="812800"/>
                </a:lnTo>
                <a:lnTo>
                  <a:pt x="2068513" y="757238"/>
                </a:lnTo>
                <a:lnTo>
                  <a:pt x="2014538" y="742950"/>
                </a:lnTo>
                <a:lnTo>
                  <a:pt x="1943100" y="781050"/>
                </a:lnTo>
                <a:lnTo>
                  <a:pt x="1873250" y="771525"/>
                </a:lnTo>
                <a:lnTo>
                  <a:pt x="1835150" y="700088"/>
                </a:lnTo>
                <a:lnTo>
                  <a:pt x="1784350" y="669925"/>
                </a:lnTo>
                <a:lnTo>
                  <a:pt x="1739900" y="688975"/>
                </a:lnTo>
                <a:lnTo>
                  <a:pt x="1704975" y="649288"/>
                </a:lnTo>
                <a:lnTo>
                  <a:pt x="1668463" y="638175"/>
                </a:lnTo>
                <a:lnTo>
                  <a:pt x="1617663" y="611188"/>
                </a:lnTo>
                <a:lnTo>
                  <a:pt x="1570038" y="622300"/>
                </a:lnTo>
                <a:lnTo>
                  <a:pt x="1570038" y="668338"/>
                </a:lnTo>
                <a:lnTo>
                  <a:pt x="1547813" y="779463"/>
                </a:lnTo>
                <a:lnTo>
                  <a:pt x="1509713" y="769938"/>
                </a:lnTo>
                <a:lnTo>
                  <a:pt x="1479550" y="742950"/>
                </a:lnTo>
                <a:lnTo>
                  <a:pt x="1423988" y="779463"/>
                </a:lnTo>
                <a:lnTo>
                  <a:pt x="1385888" y="849313"/>
                </a:lnTo>
                <a:lnTo>
                  <a:pt x="1344613" y="917575"/>
                </a:lnTo>
                <a:lnTo>
                  <a:pt x="1373188" y="1003300"/>
                </a:lnTo>
                <a:lnTo>
                  <a:pt x="1330325" y="1066800"/>
                </a:lnTo>
                <a:lnTo>
                  <a:pt x="1308100" y="1120775"/>
                </a:lnTo>
                <a:lnTo>
                  <a:pt x="1260475" y="1173163"/>
                </a:lnTo>
                <a:lnTo>
                  <a:pt x="1225550" y="1263650"/>
                </a:lnTo>
                <a:lnTo>
                  <a:pt x="1158875" y="1276350"/>
                </a:lnTo>
                <a:lnTo>
                  <a:pt x="1162050" y="1370013"/>
                </a:lnTo>
                <a:lnTo>
                  <a:pt x="1149350" y="1457325"/>
                </a:lnTo>
                <a:lnTo>
                  <a:pt x="1114425" y="1547813"/>
                </a:lnTo>
                <a:lnTo>
                  <a:pt x="1066800" y="1622425"/>
                </a:lnTo>
                <a:lnTo>
                  <a:pt x="1058863" y="1676400"/>
                </a:lnTo>
                <a:lnTo>
                  <a:pt x="1082675" y="1708150"/>
                </a:lnTo>
                <a:lnTo>
                  <a:pt x="1092200" y="1751013"/>
                </a:lnTo>
                <a:lnTo>
                  <a:pt x="1077913" y="1792288"/>
                </a:lnTo>
                <a:lnTo>
                  <a:pt x="1052513" y="1809750"/>
                </a:lnTo>
                <a:lnTo>
                  <a:pt x="1008063" y="1793875"/>
                </a:lnTo>
                <a:lnTo>
                  <a:pt x="950913" y="1806575"/>
                </a:lnTo>
                <a:lnTo>
                  <a:pt x="901700" y="1860550"/>
                </a:lnTo>
                <a:lnTo>
                  <a:pt x="858838" y="1925638"/>
                </a:lnTo>
                <a:lnTo>
                  <a:pt x="838200" y="2016125"/>
                </a:lnTo>
                <a:lnTo>
                  <a:pt x="850900" y="2084388"/>
                </a:lnTo>
                <a:lnTo>
                  <a:pt x="833438" y="2151063"/>
                </a:lnTo>
                <a:lnTo>
                  <a:pt x="828675" y="2216150"/>
                </a:lnTo>
                <a:lnTo>
                  <a:pt x="830263" y="2274888"/>
                </a:lnTo>
                <a:lnTo>
                  <a:pt x="828675" y="2344738"/>
                </a:lnTo>
                <a:lnTo>
                  <a:pt x="835025" y="2400300"/>
                </a:lnTo>
                <a:lnTo>
                  <a:pt x="865188" y="2446338"/>
                </a:lnTo>
                <a:lnTo>
                  <a:pt x="900113" y="2508250"/>
                </a:lnTo>
                <a:lnTo>
                  <a:pt x="865188" y="2573338"/>
                </a:lnTo>
                <a:lnTo>
                  <a:pt x="828675" y="2582863"/>
                </a:lnTo>
                <a:lnTo>
                  <a:pt x="836613" y="2660650"/>
                </a:lnTo>
                <a:lnTo>
                  <a:pt x="858838" y="2700338"/>
                </a:lnTo>
                <a:lnTo>
                  <a:pt x="838200" y="2746375"/>
                </a:lnTo>
                <a:lnTo>
                  <a:pt x="835025" y="2787650"/>
                </a:lnTo>
                <a:lnTo>
                  <a:pt x="804863" y="2833688"/>
                </a:lnTo>
                <a:lnTo>
                  <a:pt x="768350" y="2876550"/>
                </a:lnTo>
                <a:lnTo>
                  <a:pt x="738188" y="2925763"/>
                </a:lnTo>
                <a:lnTo>
                  <a:pt x="759954" y="2960937"/>
                </a:lnTo>
                <a:lnTo>
                  <a:pt x="742950" y="3008313"/>
                </a:lnTo>
                <a:lnTo>
                  <a:pt x="733425" y="3068638"/>
                </a:lnTo>
                <a:lnTo>
                  <a:pt x="706438" y="3103563"/>
                </a:lnTo>
                <a:lnTo>
                  <a:pt x="686135" y="3032375"/>
                </a:lnTo>
                <a:lnTo>
                  <a:pt x="652798" y="3049043"/>
                </a:lnTo>
                <a:lnTo>
                  <a:pt x="636588" y="3070225"/>
                </a:lnTo>
                <a:lnTo>
                  <a:pt x="585788" y="3114675"/>
                </a:lnTo>
                <a:lnTo>
                  <a:pt x="515938" y="3152775"/>
                </a:lnTo>
                <a:lnTo>
                  <a:pt x="446088" y="3197225"/>
                </a:lnTo>
                <a:lnTo>
                  <a:pt x="407988" y="3228975"/>
                </a:lnTo>
                <a:lnTo>
                  <a:pt x="382588" y="3279775"/>
                </a:lnTo>
                <a:lnTo>
                  <a:pt x="325438" y="3317875"/>
                </a:lnTo>
                <a:lnTo>
                  <a:pt x="242888" y="3324225"/>
                </a:lnTo>
                <a:lnTo>
                  <a:pt x="160338" y="3286125"/>
                </a:lnTo>
                <a:lnTo>
                  <a:pt x="109538" y="3241675"/>
                </a:lnTo>
                <a:lnTo>
                  <a:pt x="79375" y="3163888"/>
                </a:lnTo>
                <a:lnTo>
                  <a:pt x="11113" y="3087688"/>
                </a:lnTo>
                <a:lnTo>
                  <a:pt x="7938" y="3033713"/>
                </a:lnTo>
                <a:lnTo>
                  <a:pt x="9525" y="2984500"/>
                </a:lnTo>
                <a:lnTo>
                  <a:pt x="47625" y="2979738"/>
                </a:lnTo>
                <a:lnTo>
                  <a:pt x="77788" y="3024188"/>
                </a:lnTo>
                <a:lnTo>
                  <a:pt x="76200" y="2959100"/>
                </a:lnTo>
                <a:lnTo>
                  <a:pt x="104775" y="2925763"/>
                </a:lnTo>
                <a:lnTo>
                  <a:pt x="134938" y="2889250"/>
                </a:lnTo>
                <a:lnTo>
                  <a:pt x="123825" y="2854325"/>
                </a:lnTo>
                <a:lnTo>
                  <a:pt x="93663" y="2879725"/>
                </a:lnTo>
                <a:lnTo>
                  <a:pt x="60325" y="2886075"/>
                </a:lnTo>
                <a:lnTo>
                  <a:pt x="9525" y="2898775"/>
                </a:lnTo>
                <a:lnTo>
                  <a:pt x="0" y="2825750"/>
                </a:lnTo>
                <a:lnTo>
                  <a:pt x="26988" y="2820988"/>
                </a:lnTo>
                <a:lnTo>
                  <a:pt x="61913" y="2832100"/>
                </a:lnTo>
                <a:lnTo>
                  <a:pt x="93663" y="2817813"/>
                </a:lnTo>
                <a:lnTo>
                  <a:pt x="65088" y="2782888"/>
                </a:lnTo>
                <a:lnTo>
                  <a:pt x="111125" y="2752725"/>
                </a:lnTo>
                <a:lnTo>
                  <a:pt x="141288" y="2711450"/>
                </a:lnTo>
                <a:lnTo>
                  <a:pt x="203200" y="2665413"/>
                </a:lnTo>
                <a:lnTo>
                  <a:pt x="161925" y="2652713"/>
                </a:lnTo>
                <a:lnTo>
                  <a:pt x="112713" y="2679700"/>
                </a:lnTo>
                <a:lnTo>
                  <a:pt x="69850" y="2722563"/>
                </a:lnTo>
                <a:lnTo>
                  <a:pt x="47625" y="2690813"/>
                </a:lnTo>
                <a:lnTo>
                  <a:pt x="7938" y="2671763"/>
                </a:lnTo>
                <a:lnTo>
                  <a:pt x="23813" y="2620963"/>
                </a:lnTo>
                <a:lnTo>
                  <a:pt x="36513" y="2573338"/>
                </a:lnTo>
                <a:lnTo>
                  <a:pt x="4763" y="2528888"/>
                </a:lnTo>
                <a:lnTo>
                  <a:pt x="11113" y="2489200"/>
                </a:lnTo>
                <a:lnTo>
                  <a:pt x="68263" y="2506663"/>
                </a:lnTo>
                <a:lnTo>
                  <a:pt x="117475" y="2505075"/>
                </a:lnTo>
                <a:lnTo>
                  <a:pt x="171450" y="2524125"/>
                </a:lnTo>
                <a:lnTo>
                  <a:pt x="220663" y="2513013"/>
                </a:lnTo>
                <a:lnTo>
                  <a:pt x="249238" y="2516188"/>
                </a:lnTo>
                <a:lnTo>
                  <a:pt x="295275" y="2451100"/>
                </a:lnTo>
                <a:lnTo>
                  <a:pt x="104775" y="2463800"/>
                </a:lnTo>
                <a:lnTo>
                  <a:pt x="22225" y="2433638"/>
                </a:lnTo>
                <a:lnTo>
                  <a:pt x="41275" y="2397125"/>
                </a:lnTo>
                <a:lnTo>
                  <a:pt x="55563" y="2352675"/>
                </a:lnTo>
                <a:lnTo>
                  <a:pt x="38100" y="2263775"/>
                </a:lnTo>
                <a:lnTo>
                  <a:pt x="60325" y="2249488"/>
                </a:lnTo>
                <a:lnTo>
                  <a:pt x="85725" y="2306638"/>
                </a:lnTo>
                <a:lnTo>
                  <a:pt x="109538" y="2295525"/>
                </a:lnTo>
                <a:lnTo>
                  <a:pt x="87313" y="2236788"/>
                </a:lnTo>
                <a:lnTo>
                  <a:pt x="111125" y="2212975"/>
                </a:lnTo>
                <a:lnTo>
                  <a:pt x="165100" y="2244725"/>
                </a:lnTo>
                <a:lnTo>
                  <a:pt x="201613" y="2193925"/>
                </a:lnTo>
                <a:lnTo>
                  <a:pt x="236538" y="2162175"/>
                </a:lnTo>
                <a:lnTo>
                  <a:pt x="246063" y="2116138"/>
                </a:lnTo>
                <a:lnTo>
                  <a:pt x="293688" y="2151063"/>
                </a:lnTo>
                <a:lnTo>
                  <a:pt x="328613" y="2152650"/>
                </a:lnTo>
                <a:lnTo>
                  <a:pt x="341313" y="2117725"/>
                </a:lnTo>
                <a:lnTo>
                  <a:pt x="279400" y="2098675"/>
                </a:lnTo>
                <a:lnTo>
                  <a:pt x="263525" y="2035175"/>
                </a:lnTo>
                <a:lnTo>
                  <a:pt x="306388" y="2063750"/>
                </a:lnTo>
                <a:lnTo>
                  <a:pt x="387350" y="2051050"/>
                </a:lnTo>
                <a:lnTo>
                  <a:pt x="393700" y="2097088"/>
                </a:lnTo>
                <a:lnTo>
                  <a:pt x="433388" y="2093913"/>
                </a:lnTo>
                <a:lnTo>
                  <a:pt x="434975" y="2024063"/>
                </a:lnTo>
                <a:lnTo>
                  <a:pt x="442913" y="1965325"/>
                </a:lnTo>
                <a:lnTo>
                  <a:pt x="490538" y="1920875"/>
                </a:lnTo>
                <a:lnTo>
                  <a:pt x="538163" y="1958975"/>
                </a:lnTo>
                <a:lnTo>
                  <a:pt x="554038" y="1911350"/>
                </a:lnTo>
                <a:lnTo>
                  <a:pt x="588963" y="1919288"/>
                </a:lnTo>
                <a:lnTo>
                  <a:pt x="609600" y="1957388"/>
                </a:lnTo>
                <a:lnTo>
                  <a:pt x="654050" y="1931988"/>
                </a:lnTo>
                <a:lnTo>
                  <a:pt x="706438" y="1930400"/>
                </a:lnTo>
                <a:lnTo>
                  <a:pt x="735013" y="1890713"/>
                </a:lnTo>
                <a:lnTo>
                  <a:pt x="769938" y="1878013"/>
                </a:lnTo>
                <a:lnTo>
                  <a:pt x="763588" y="1808163"/>
                </a:lnTo>
                <a:lnTo>
                  <a:pt x="735013" y="1828800"/>
                </a:lnTo>
                <a:lnTo>
                  <a:pt x="714375" y="1860550"/>
                </a:lnTo>
                <a:lnTo>
                  <a:pt x="674688" y="1889125"/>
                </a:lnTo>
                <a:lnTo>
                  <a:pt x="650875" y="1914525"/>
                </a:lnTo>
                <a:lnTo>
                  <a:pt x="604838" y="1889125"/>
                </a:lnTo>
                <a:lnTo>
                  <a:pt x="596900" y="1849438"/>
                </a:lnTo>
                <a:lnTo>
                  <a:pt x="625475" y="1797050"/>
                </a:lnTo>
                <a:lnTo>
                  <a:pt x="671513" y="1730375"/>
                </a:lnTo>
                <a:lnTo>
                  <a:pt x="719138" y="1711325"/>
                </a:lnTo>
                <a:lnTo>
                  <a:pt x="736600" y="1673225"/>
                </a:lnTo>
                <a:lnTo>
                  <a:pt x="774700" y="1709738"/>
                </a:lnTo>
                <a:lnTo>
                  <a:pt x="830263" y="1662113"/>
                </a:lnTo>
                <a:lnTo>
                  <a:pt x="790575" y="1641475"/>
                </a:lnTo>
                <a:lnTo>
                  <a:pt x="838200" y="1604963"/>
                </a:lnTo>
                <a:lnTo>
                  <a:pt x="828675" y="1535113"/>
                </a:lnTo>
                <a:lnTo>
                  <a:pt x="874713" y="1512888"/>
                </a:lnTo>
                <a:lnTo>
                  <a:pt x="903288" y="1524000"/>
                </a:lnTo>
                <a:lnTo>
                  <a:pt x="947738" y="1500188"/>
                </a:lnTo>
                <a:lnTo>
                  <a:pt x="890588" y="1462088"/>
                </a:lnTo>
                <a:lnTo>
                  <a:pt x="955675" y="1433513"/>
                </a:lnTo>
                <a:lnTo>
                  <a:pt x="901700" y="1384300"/>
                </a:lnTo>
                <a:lnTo>
                  <a:pt x="942975" y="1377950"/>
                </a:lnTo>
                <a:lnTo>
                  <a:pt x="942975" y="1328738"/>
                </a:lnTo>
                <a:lnTo>
                  <a:pt x="966788" y="1274763"/>
                </a:lnTo>
                <a:lnTo>
                  <a:pt x="998538" y="1270000"/>
                </a:lnTo>
                <a:lnTo>
                  <a:pt x="1011238" y="1195388"/>
                </a:lnTo>
                <a:lnTo>
                  <a:pt x="1044575" y="1117600"/>
                </a:lnTo>
                <a:lnTo>
                  <a:pt x="1065213" y="1069975"/>
                </a:lnTo>
                <a:lnTo>
                  <a:pt x="1092200" y="1025525"/>
                </a:lnTo>
                <a:lnTo>
                  <a:pt x="1139825" y="1011238"/>
                </a:lnTo>
                <a:lnTo>
                  <a:pt x="1152525" y="950913"/>
                </a:lnTo>
                <a:lnTo>
                  <a:pt x="1181100" y="890588"/>
                </a:lnTo>
                <a:lnTo>
                  <a:pt x="1227138" y="850900"/>
                </a:lnTo>
                <a:lnTo>
                  <a:pt x="1198563" y="822325"/>
                </a:lnTo>
                <a:lnTo>
                  <a:pt x="1212850" y="779463"/>
                </a:lnTo>
                <a:lnTo>
                  <a:pt x="1257300" y="768350"/>
                </a:lnTo>
                <a:lnTo>
                  <a:pt x="1322388" y="766763"/>
                </a:lnTo>
                <a:lnTo>
                  <a:pt x="1293813" y="714375"/>
                </a:lnTo>
                <a:lnTo>
                  <a:pt x="1347788" y="695325"/>
                </a:lnTo>
                <a:lnTo>
                  <a:pt x="1373188" y="681038"/>
                </a:lnTo>
                <a:lnTo>
                  <a:pt x="1395413" y="650875"/>
                </a:lnTo>
                <a:lnTo>
                  <a:pt x="1323975" y="641350"/>
                </a:lnTo>
                <a:lnTo>
                  <a:pt x="1309688" y="609600"/>
                </a:lnTo>
                <a:lnTo>
                  <a:pt x="1339850" y="561975"/>
                </a:lnTo>
                <a:lnTo>
                  <a:pt x="1387475" y="552450"/>
                </a:lnTo>
                <a:lnTo>
                  <a:pt x="1430338" y="569913"/>
                </a:lnTo>
                <a:lnTo>
                  <a:pt x="1474788" y="563563"/>
                </a:lnTo>
                <a:lnTo>
                  <a:pt x="1519238" y="525463"/>
                </a:lnTo>
                <a:lnTo>
                  <a:pt x="1508125" y="471488"/>
                </a:lnTo>
                <a:lnTo>
                  <a:pt x="1471613" y="384175"/>
                </a:lnTo>
                <a:lnTo>
                  <a:pt x="1516063" y="338138"/>
                </a:lnTo>
                <a:lnTo>
                  <a:pt x="1566863" y="371475"/>
                </a:lnTo>
                <a:lnTo>
                  <a:pt x="1562100" y="436563"/>
                </a:lnTo>
                <a:lnTo>
                  <a:pt x="1624013" y="471488"/>
                </a:lnTo>
                <a:lnTo>
                  <a:pt x="1701800" y="457200"/>
                </a:lnTo>
                <a:lnTo>
                  <a:pt x="1738313" y="400050"/>
                </a:lnTo>
                <a:lnTo>
                  <a:pt x="1776413" y="436563"/>
                </a:lnTo>
                <a:lnTo>
                  <a:pt x="1811338" y="433388"/>
                </a:lnTo>
                <a:lnTo>
                  <a:pt x="1811338" y="393700"/>
                </a:lnTo>
                <a:lnTo>
                  <a:pt x="1776413" y="333375"/>
                </a:lnTo>
                <a:lnTo>
                  <a:pt x="1795463" y="293688"/>
                </a:lnTo>
                <a:lnTo>
                  <a:pt x="1838325" y="303213"/>
                </a:lnTo>
                <a:lnTo>
                  <a:pt x="1895475" y="304800"/>
                </a:lnTo>
                <a:lnTo>
                  <a:pt x="1901825" y="374650"/>
                </a:lnTo>
                <a:lnTo>
                  <a:pt x="1924050" y="404813"/>
                </a:lnTo>
                <a:lnTo>
                  <a:pt x="1971675" y="388938"/>
                </a:lnTo>
                <a:lnTo>
                  <a:pt x="1954213" y="307975"/>
                </a:lnTo>
                <a:lnTo>
                  <a:pt x="1876425" y="231775"/>
                </a:lnTo>
                <a:lnTo>
                  <a:pt x="1897063" y="190500"/>
                </a:lnTo>
                <a:lnTo>
                  <a:pt x="1979613" y="204788"/>
                </a:lnTo>
                <a:lnTo>
                  <a:pt x="2020888" y="207963"/>
                </a:lnTo>
                <a:lnTo>
                  <a:pt x="2068513" y="149225"/>
                </a:lnTo>
                <a:lnTo>
                  <a:pt x="2081213" y="233363"/>
                </a:lnTo>
                <a:lnTo>
                  <a:pt x="2128838" y="219075"/>
                </a:lnTo>
                <a:lnTo>
                  <a:pt x="2111375" y="185738"/>
                </a:lnTo>
                <a:lnTo>
                  <a:pt x="2114550" y="138113"/>
                </a:lnTo>
                <a:lnTo>
                  <a:pt x="2128838" y="98425"/>
                </a:lnTo>
                <a:lnTo>
                  <a:pt x="2157413" y="73025"/>
                </a:lnTo>
                <a:lnTo>
                  <a:pt x="2187575" y="57150"/>
                </a:lnTo>
                <a:lnTo>
                  <a:pt x="2198688" y="15875"/>
                </a:lnTo>
                <a:lnTo>
                  <a:pt x="2230438" y="0"/>
                </a:lnTo>
                <a:lnTo>
                  <a:pt x="2209800" y="147638"/>
                </a:lnTo>
                <a:lnTo>
                  <a:pt x="2181225" y="212725"/>
                </a:lnTo>
                <a:lnTo>
                  <a:pt x="2143125" y="304800"/>
                </a:lnTo>
                <a:lnTo>
                  <a:pt x="2128838" y="376238"/>
                </a:lnTo>
                <a:lnTo>
                  <a:pt x="2173288" y="331788"/>
                </a:lnTo>
                <a:lnTo>
                  <a:pt x="2287588" y="90488"/>
                </a:lnTo>
                <a:lnTo>
                  <a:pt x="2311400" y="117475"/>
                </a:lnTo>
                <a:lnTo>
                  <a:pt x="2292350" y="261938"/>
                </a:lnTo>
                <a:lnTo>
                  <a:pt x="2343150" y="255588"/>
                </a:lnTo>
                <a:lnTo>
                  <a:pt x="2371725" y="200025"/>
                </a:lnTo>
                <a:lnTo>
                  <a:pt x="2378075" y="147638"/>
                </a:lnTo>
                <a:lnTo>
                  <a:pt x="2378075" y="74613"/>
                </a:lnTo>
                <a:lnTo>
                  <a:pt x="2395538" y="41275"/>
                </a:lnTo>
                <a:lnTo>
                  <a:pt x="2424113" y="20638"/>
                </a:lnTo>
                <a:lnTo>
                  <a:pt x="2449513" y="47625"/>
                </a:lnTo>
                <a:lnTo>
                  <a:pt x="2479675" y="76200"/>
                </a:lnTo>
                <a:lnTo>
                  <a:pt x="2509838" y="88900"/>
                </a:lnTo>
                <a:lnTo>
                  <a:pt x="2471738" y="150813"/>
                </a:lnTo>
                <a:lnTo>
                  <a:pt x="2452688" y="195263"/>
                </a:lnTo>
                <a:lnTo>
                  <a:pt x="2462213" y="227013"/>
                </a:lnTo>
                <a:lnTo>
                  <a:pt x="2501900" y="209550"/>
                </a:lnTo>
                <a:lnTo>
                  <a:pt x="2516188" y="155575"/>
                </a:lnTo>
                <a:lnTo>
                  <a:pt x="2552700" y="114300"/>
                </a:lnTo>
                <a:lnTo>
                  <a:pt x="2581275" y="119063"/>
                </a:lnTo>
                <a:lnTo>
                  <a:pt x="2592388" y="142875"/>
                </a:lnTo>
                <a:lnTo>
                  <a:pt x="2619375" y="160338"/>
                </a:lnTo>
                <a:lnTo>
                  <a:pt x="2655888" y="174625"/>
                </a:lnTo>
                <a:lnTo>
                  <a:pt x="2716213" y="217488"/>
                </a:lnTo>
                <a:lnTo>
                  <a:pt x="2740025" y="233363"/>
                </a:lnTo>
                <a:lnTo>
                  <a:pt x="2762250" y="261938"/>
                </a:lnTo>
                <a:lnTo>
                  <a:pt x="2749550" y="290513"/>
                </a:lnTo>
                <a:lnTo>
                  <a:pt x="2752725" y="320675"/>
                </a:lnTo>
                <a:lnTo>
                  <a:pt x="2746375" y="352425"/>
                </a:lnTo>
                <a:lnTo>
                  <a:pt x="2705100" y="365125"/>
                </a:lnTo>
                <a:lnTo>
                  <a:pt x="2681288" y="374650"/>
                </a:lnTo>
                <a:lnTo>
                  <a:pt x="2638425" y="366713"/>
                </a:lnTo>
                <a:lnTo>
                  <a:pt x="2601913" y="352425"/>
                </a:lnTo>
                <a:lnTo>
                  <a:pt x="2566988" y="357188"/>
                </a:lnTo>
                <a:lnTo>
                  <a:pt x="2667000" y="450850"/>
                </a:lnTo>
                <a:lnTo>
                  <a:pt x="2663825" y="517525"/>
                </a:lnTo>
                <a:lnTo>
                  <a:pt x="2600325" y="585788"/>
                </a:lnTo>
                <a:lnTo>
                  <a:pt x="2525713" y="442913"/>
                </a:lnTo>
                <a:lnTo>
                  <a:pt x="2462213" y="39528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2" name="Freeform 104">
            <a:extLst>
              <a:ext uri="{FF2B5EF4-FFF2-40B4-BE49-F238E27FC236}">
                <a16:creationId xmlns:a16="http://schemas.microsoft.com/office/drawing/2014/main" id="{C7730A63-6556-4557-A0E9-BF327CBD17B8}"/>
              </a:ext>
            </a:extLst>
          </p:cNvPr>
          <p:cNvSpPr>
            <a:spLocks/>
          </p:cNvSpPr>
          <p:nvPr/>
        </p:nvSpPr>
        <p:spPr bwMode="auto">
          <a:xfrm>
            <a:off x="9540713" y="2805762"/>
            <a:ext cx="632120" cy="292279"/>
          </a:xfrm>
          <a:custGeom>
            <a:avLst/>
            <a:gdLst>
              <a:gd name="T0" fmla="*/ 0 w 2171"/>
              <a:gd name="T1" fmla="*/ 2147483647 h 1006"/>
              <a:gd name="T2" fmla="*/ 2147483647 w 2171"/>
              <a:gd name="T3" fmla="*/ 2147483647 h 1006"/>
              <a:gd name="T4" fmla="*/ 2147483647 w 2171"/>
              <a:gd name="T5" fmla="*/ 2147483647 h 1006"/>
              <a:gd name="T6" fmla="*/ 2147483647 w 2171"/>
              <a:gd name="T7" fmla="*/ 2147483647 h 1006"/>
              <a:gd name="T8" fmla="*/ 2147483647 w 2171"/>
              <a:gd name="T9" fmla="*/ 2147483647 h 1006"/>
              <a:gd name="T10" fmla="*/ 2147483647 w 2171"/>
              <a:gd name="T11" fmla="*/ 2147483647 h 1006"/>
              <a:gd name="T12" fmla="*/ 2147483647 w 2171"/>
              <a:gd name="T13" fmla="*/ 2147483647 h 1006"/>
              <a:gd name="T14" fmla="*/ 2147483647 w 2171"/>
              <a:gd name="T15" fmla="*/ 2147483647 h 1006"/>
              <a:gd name="T16" fmla="*/ 2147483647 w 2171"/>
              <a:gd name="T17" fmla="*/ 2147483647 h 1006"/>
              <a:gd name="T18" fmla="*/ 2147483647 w 2171"/>
              <a:gd name="T19" fmla="*/ 2147483647 h 1006"/>
              <a:gd name="T20" fmla="*/ 2147483647 w 2171"/>
              <a:gd name="T21" fmla="*/ 2147483647 h 1006"/>
              <a:gd name="T22" fmla="*/ 2147483647 w 2171"/>
              <a:gd name="T23" fmla="*/ 2147483647 h 1006"/>
              <a:gd name="T24" fmla="*/ 2147483647 w 2171"/>
              <a:gd name="T25" fmla="*/ 2147483647 h 1006"/>
              <a:gd name="T26" fmla="*/ 2147483647 w 2171"/>
              <a:gd name="T27" fmla="*/ 2147483647 h 1006"/>
              <a:gd name="T28" fmla="*/ 2147483647 w 2171"/>
              <a:gd name="T29" fmla="*/ 2147483647 h 1006"/>
              <a:gd name="T30" fmla="*/ 2147483647 w 2171"/>
              <a:gd name="T31" fmla="*/ 2147483647 h 1006"/>
              <a:gd name="T32" fmla="*/ 2147483647 w 2171"/>
              <a:gd name="T33" fmla="*/ 2147483647 h 1006"/>
              <a:gd name="T34" fmla="*/ 2147483647 w 2171"/>
              <a:gd name="T35" fmla="*/ 2147483647 h 1006"/>
              <a:gd name="T36" fmla="*/ 2147483647 w 2171"/>
              <a:gd name="T37" fmla="*/ 2147483647 h 1006"/>
              <a:gd name="T38" fmla="*/ 2147483647 w 2171"/>
              <a:gd name="T39" fmla="*/ 2147483647 h 1006"/>
              <a:gd name="T40" fmla="*/ 2147483647 w 2171"/>
              <a:gd name="T41" fmla="*/ 2147483647 h 1006"/>
              <a:gd name="T42" fmla="*/ 2147483647 w 2171"/>
              <a:gd name="T43" fmla="*/ 2147483647 h 1006"/>
              <a:gd name="T44" fmla="*/ 2147483647 w 2171"/>
              <a:gd name="T45" fmla="*/ 2147483647 h 1006"/>
              <a:gd name="T46" fmla="*/ 2147483647 w 2171"/>
              <a:gd name="T47" fmla="*/ 2147483647 h 1006"/>
              <a:gd name="T48" fmla="*/ 2147483647 w 2171"/>
              <a:gd name="T49" fmla="*/ 2147483647 h 1006"/>
              <a:gd name="T50" fmla="*/ 2147483647 w 2171"/>
              <a:gd name="T51" fmla="*/ 2147483647 h 1006"/>
              <a:gd name="T52" fmla="*/ 2147483647 w 2171"/>
              <a:gd name="T53" fmla="*/ 2147483647 h 1006"/>
              <a:gd name="T54" fmla="*/ 2147483647 w 2171"/>
              <a:gd name="T55" fmla="*/ 2147483647 h 1006"/>
              <a:gd name="T56" fmla="*/ 2147483647 w 2171"/>
              <a:gd name="T57" fmla="*/ 2147483647 h 1006"/>
              <a:gd name="T58" fmla="*/ 2147483647 w 2171"/>
              <a:gd name="T59" fmla="*/ 2147483647 h 1006"/>
              <a:gd name="T60" fmla="*/ 2147483647 w 2171"/>
              <a:gd name="T61" fmla="*/ 2147483647 h 1006"/>
              <a:gd name="T62" fmla="*/ 2147483647 w 2171"/>
              <a:gd name="T63" fmla="*/ 2147483647 h 1006"/>
              <a:gd name="T64" fmla="*/ 2147483647 w 2171"/>
              <a:gd name="T65" fmla="*/ 0 h 1006"/>
              <a:gd name="T66" fmla="*/ 2147483647 w 2171"/>
              <a:gd name="T67" fmla="*/ 2147483647 h 1006"/>
              <a:gd name="T68" fmla="*/ 2147483647 w 2171"/>
              <a:gd name="T69" fmla="*/ 2147483647 h 1006"/>
              <a:gd name="T70" fmla="*/ 2147483647 w 2171"/>
              <a:gd name="T71" fmla="*/ 2147483647 h 1006"/>
              <a:gd name="T72" fmla="*/ 2147483647 w 2171"/>
              <a:gd name="T73" fmla="*/ 2147483647 h 1006"/>
              <a:gd name="T74" fmla="*/ 2147483647 w 2171"/>
              <a:gd name="T75" fmla="*/ 2147483647 h 1006"/>
              <a:gd name="T76" fmla="*/ 2147483647 w 2171"/>
              <a:gd name="T77" fmla="*/ 2147483647 h 1006"/>
              <a:gd name="T78" fmla="*/ 2147483647 w 2171"/>
              <a:gd name="T79" fmla="*/ 2147483647 h 100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71"/>
              <a:gd name="T121" fmla="*/ 0 h 1006"/>
              <a:gd name="T122" fmla="*/ 2171 w 2171"/>
              <a:gd name="T123" fmla="*/ 1006 h 100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71" h="1006">
                <a:moveTo>
                  <a:pt x="63" y="279"/>
                </a:moveTo>
                <a:lnTo>
                  <a:pt x="0" y="295"/>
                </a:lnTo>
                <a:lnTo>
                  <a:pt x="72" y="313"/>
                </a:lnTo>
                <a:lnTo>
                  <a:pt x="80" y="354"/>
                </a:lnTo>
                <a:lnTo>
                  <a:pt x="146" y="366"/>
                </a:lnTo>
                <a:lnTo>
                  <a:pt x="255" y="471"/>
                </a:lnTo>
                <a:lnTo>
                  <a:pt x="273" y="558"/>
                </a:lnTo>
                <a:lnTo>
                  <a:pt x="252" y="637"/>
                </a:lnTo>
                <a:lnTo>
                  <a:pt x="281" y="684"/>
                </a:lnTo>
                <a:lnTo>
                  <a:pt x="362" y="706"/>
                </a:lnTo>
                <a:lnTo>
                  <a:pt x="395" y="687"/>
                </a:lnTo>
                <a:lnTo>
                  <a:pt x="464" y="720"/>
                </a:lnTo>
                <a:lnTo>
                  <a:pt x="494" y="756"/>
                </a:lnTo>
                <a:lnTo>
                  <a:pt x="552" y="762"/>
                </a:lnTo>
                <a:lnTo>
                  <a:pt x="615" y="868"/>
                </a:lnTo>
                <a:lnTo>
                  <a:pt x="636" y="925"/>
                </a:lnTo>
                <a:lnTo>
                  <a:pt x="713" y="916"/>
                </a:lnTo>
                <a:lnTo>
                  <a:pt x="819" y="922"/>
                </a:lnTo>
                <a:lnTo>
                  <a:pt x="894" y="936"/>
                </a:lnTo>
                <a:lnTo>
                  <a:pt x="969" y="922"/>
                </a:lnTo>
                <a:lnTo>
                  <a:pt x="1025" y="958"/>
                </a:lnTo>
                <a:lnTo>
                  <a:pt x="1095" y="979"/>
                </a:lnTo>
                <a:lnTo>
                  <a:pt x="1148" y="1000"/>
                </a:lnTo>
                <a:lnTo>
                  <a:pt x="1190" y="1006"/>
                </a:lnTo>
                <a:lnTo>
                  <a:pt x="1244" y="991"/>
                </a:lnTo>
                <a:lnTo>
                  <a:pt x="1266" y="951"/>
                </a:lnTo>
                <a:lnTo>
                  <a:pt x="1337" y="940"/>
                </a:lnTo>
                <a:lnTo>
                  <a:pt x="1388" y="945"/>
                </a:lnTo>
                <a:lnTo>
                  <a:pt x="1454" y="937"/>
                </a:lnTo>
                <a:lnTo>
                  <a:pt x="1532" y="924"/>
                </a:lnTo>
                <a:lnTo>
                  <a:pt x="1590" y="874"/>
                </a:lnTo>
                <a:lnTo>
                  <a:pt x="1655" y="825"/>
                </a:lnTo>
                <a:lnTo>
                  <a:pt x="1632" y="733"/>
                </a:lnTo>
                <a:lnTo>
                  <a:pt x="1661" y="709"/>
                </a:lnTo>
                <a:lnTo>
                  <a:pt x="1692" y="703"/>
                </a:lnTo>
                <a:lnTo>
                  <a:pt x="1745" y="724"/>
                </a:lnTo>
                <a:lnTo>
                  <a:pt x="1793" y="715"/>
                </a:lnTo>
                <a:lnTo>
                  <a:pt x="1826" y="691"/>
                </a:lnTo>
                <a:lnTo>
                  <a:pt x="1848" y="666"/>
                </a:lnTo>
                <a:lnTo>
                  <a:pt x="1887" y="657"/>
                </a:lnTo>
                <a:lnTo>
                  <a:pt x="1979" y="561"/>
                </a:lnTo>
                <a:lnTo>
                  <a:pt x="2034" y="547"/>
                </a:lnTo>
                <a:lnTo>
                  <a:pt x="2082" y="543"/>
                </a:lnTo>
                <a:lnTo>
                  <a:pt x="2165" y="546"/>
                </a:lnTo>
                <a:lnTo>
                  <a:pt x="2171" y="510"/>
                </a:lnTo>
                <a:lnTo>
                  <a:pt x="2156" y="477"/>
                </a:lnTo>
                <a:lnTo>
                  <a:pt x="2073" y="405"/>
                </a:lnTo>
                <a:lnTo>
                  <a:pt x="2021" y="411"/>
                </a:lnTo>
                <a:lnTo>
                  <a:pt x="1962" y="441"/>
                </a:lnTo>
                <a:lnTo>
                  <a:pt x="1904" y="424"/>
                </a:lnTo>
                <a:lnTo>
                  <a:pt x="1901" y="381"/>
                </a:lnTo>
                <a:lnTo>
                  <a:pt x="1952" y="223"/>
                </a:lnTo>
                <a:lnTo>
                  <a:pt x="1863" y="198"/>
                </a:lnTo>
                <a:lnTo>
                  <a:pt x="1791" y="204"/>
                </a:lnTo>
                <a:lnTo>
                  <a:pt x="1736" y="240"/>
                </a:lnTo>
                <a:lnTo>
                  <a:pt x="1653" y="280"/>
                </a:lnTo>
                <a:lnTo>
                  <a:pt x="1553" y="288"/>
                </a:lnTo>
                <a:lnTo>
                  <a:pt x="1457" y="288"/>
                </a:lnTo>
                <a:lnTo>
                  <a:pt x="1421" y="250"/>
                </a:lnTo>
                <a:lnTo>
                  <a:pt x="1293" y="180"/>
                </a:lnTo>
                <a:lnTo>
                  <a:pt x="1130" y="195"/>
                </a:lnTo>
                <a:lnTo>
                  <a:pt x="1067" y="193"/>
                </a:lnTo>
                <a:lnTo>
                  <a:pt x="995" y="123"/>
                </a:lnTo>
                <a:lnTo>
                  <a:pt x="983" y="60"/>
                </a:lnTo>
                <a:lnTo>
                  <a:pt x="916" y="20"/>
                </a:lnTo>
                <a:lnTo>
                  <a:pt x="865" y="0"/>
                </a:lnTo>
                <a:lnTo>
                  <a:pt x="769" y="0"/>
                </a:lnTo>
                <a:lnTo>
                  <a:pt x="714" y="36"/>
                </a:lnTo>
                <a:lnTo>
                  <a:pt x="722" y="165"/>
                </a:lnTo>
                <a:lnTo>
                  <a:pt x="689" y="213"/>
                </a:lnTo>
                <a:lnTo>
                  <a:pt x="633" y="219"/>
                </a:lnTo>
                <a:lnTo>
                  <a:pt x="524" y="222"/>
                </a:lnTo>
                <a:lnTo>
                  <a:pt x="482" y="153"/>
                </a:lnTo>
                <a:lnTo>
                  <a:pt x="423" y="144"/>
                </a:lnTo>
                <a:lnTo>
                  <a:pt x="351" y="130"/>
                </a:lnTo>
                <a:lnTo>
                  <a:pt x="285" y="133"/>
                </a:lnTo>
                <a:lnTo>
                  <a:pt x="257" y="171"/>
                </a:lnTo>
                <a:lnTo>
                  <a:pt x="212" y="205"/>
                </a:lnTo>
                <a:lnTo>
                  <a:pt x="143" y="220"/>
                </a:lnTo>
                <a:lnTo>
                  <a:pt x="63" y="27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3" name="Freeform 105">
            <a:extLst>
              <a:ext uri="{FF2B5EF4-FFF2-40B4-BE49-F238E27FC236}">
                <a16:creationId xmlns:a16="http://schemas.microsoft.com/office/drawing/2014/main" id="{87054BE5-C03B-4A4C-AD5E-47E4F670F67D}"/>
              </a:ext>
            </a:extLst>
          </p:cNvPr>
          <p:cNvSpPr>
            <a:spLocks noChangeAspect="1"/>
          </p:cNvSpPr>
          <p:nvPr/>
        </p:nvSpPr>
        <p:spPr bwMode="auto">
          <a:xfrm>
            <a:off x="8852521" y="3488878"/>
            <a:ext cx="5097" cy="11896"/>
          </a:xfrm>
          <a:custGeom>
            <a:avLst/>
            <a:gdLst>
              <a:gd name="T0" fmla="*/ 2147483647 w 38"/>
              <a:gd name="T1" fmla="*/ 0 h 85"/>
              <a:gd name="T2" fmla="*/ 2147483647 w 38"/>
              <a:gd name="T3" fmla="*/ 2147483647 h 85"/>
              <a:gd name="T4" fmla="*/ 2147483647 w 38"/>
              <a:gd name="T5" fmla="*/ 2147483647 h 85"/>
              <a:gd name="T6" fmla="*/ 2147483647 w 38"/>
              <a:gd name="T7" fmla="*/ 2147483647 h 85"/>
              <a:gd name="T8" fmla="*/ 2147483647 w 38"/>
              <a:gd name="T9" fmla="*/ 2147483647 h 85"/>
              <a:gd name="T10" fmla="*/ 0 w 38"/>
              <a:gd name="T11" fmla="*/ 2147483647 h 85"/>
              <a:gd name="T12" fmla="*/ 2147483647 w 38"/>
              <a:gd name="T13" fmla="*/ 2147483647 h 85"/>
              <a:gd name="T14" fmla="*/ 2147483647 w 38"/>
              <a:gd name="T15" fmla="*/ 0 h 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85"/>
              <a:gd name="T26" fmla="*/ 38 w 38"/>
              <a:gd name="T27" fmla="*/ 85 h 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85">
                <a:moveTo>
                  <a:pt x="38" y="0"/>
                </a:moveTo>
                <a:lnTo>
                  <a:pt x="33" y="30"/>
                </a:lnTo>
                <a:lnTo>
                  <a:pt x="36" y="61"/>
                </a:lnTo>
                <a:lnTo>
                  <a:pt x="38" y="85"/>
                </a:lnTo>
                <a:lnTo>
                  <a:pt x="6" y="84"/>
                </a:lnTo>
                <a:lnTo>
                  <a:pt x="0" y="46"/>
                </a:lnTo>
                <a:lnTo>
                  <a:pt x="14" y="6"/>
                </a:lnTo>
                <a:lnTo>
                  <a:pt x="38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4" name="Freeform 106">
            <a:extLst>
              <a:ext uri="{FF2B5EF4-FFF2-40B4-BE49-F238E27FC236}">
                <a16:creationId xmlns:a16="http://schemas.microsoft.com/office/drawing/2014/main" id="{B52E38CE-F6E5-4059-89E0-59BF783750CF}"/>
              </a:ext>
            </a:extLst>
          </p:cNvPr>
          <p:cNvSpPr>
            <a:spLocks/>
          </p:cNvSpPr>
          <p:nvPr/>
        </p:nvSpPr>
        <p:spPr bwMode="auto">
          <a:xfrm>
            <a:off x="9044534" y="3208494"/>
            <a:ext cx="266782" cy="305874"/>
          </a:xfrm>
          <a:custGeom>
            <a:avLst/>
            <a:gdLst>
              <a:gd name="T0" fmla="*/ 2147483647 w 918"/>
              <a:gd name="T1" fmla="*/ 2147483647 h 1056"/>
              <a:gd name="T2" fmla="*/ 2147483647 w 918"/>
              <a:gd name="T3" fmla="*/ 2147483647 h 1056"/>
              <a:gd name="T4" fmla="*/ 2147483647 w 918"/>
              <a:gd name="T5" fmla="*/ 2147483647 h 1056"/>
              <a:gd name="T6" fmla="*/ 2147483647 w 918"/>
              <a:gd name="T7" fmla="*/ 2147483647 h 1056"/>
              <a:gd name="T8" fmla="*/ 2147483647 w 918"/>
              <a:gd name="T9" fmla="*/ 2147483647 h 1056"/>
              <a:gd name="T10" fmla="*/ 2147483647 w 918"/>
              <a:gd name="T11" fmla="*/ 2147483647 h 1056"/>
              <a:gd name="T12" fmla="*/ 2147483647 w 918"/>
              <a:gd name="T13" fmla="*/ 2147483647 h 1056"/>
              <a:gd name="T14" fmla="*/ 2147483647 w 918"/>
              <a:gd name="T15" fmla="*/ 2147483647 h 1056"/>
              <a:gd name="T16" fmla="*/ 2147483647 w 918"/>
              <a:gd name="T17" fmla="*/ 2147483647 h 1056"/>
              <a:gd name="T18" fmla="*/ 2147483647 w 918"/>
              <a:gd name="T19" fmla="*/ 2147483647 h 1056"/>
              <a:gd name="T20" fmla="*/ 2147483647 w 918"/>
              <a:gd name="T21" fmla="*/ 2147483647 h 1056"/>
              <a:gd name="T22" fmla="*/ 2147483647 w 918"/>
              <a:gd name="T23" fmla="*/ 2147483647 h 1056"/>
              <a:gd name="T24" fmla="*/ 2147483647 w 918"/>
              <a:gd name="T25" fmla="*/ 2147483647 h 1056"/>
              <a:gd name="T26" fmla="*/ 2147483647 w 918"/>
              <a:gd name="T27" fmla="*/ 2147483647 h 1056"/>
              <a:gd name="T28" fmla="*/ 2147483647 w 918"/>
              <a:gd name="T29" fmla="*/ 2147483647 h 1056"/>
              <a:gd name="T30" fmla="*/ 2147483647 w 918"/>
              <a:gd name="T31" fmla="*/ 2147483647 h 1056"/>
              <a:gd name="T32" fmla="*/ 2147483647 w 918"/>
              <a:gd name="T33" fmla="*/ 2147483647 h 1056"/>
              <a:gd name="T34" fmla="*/ 2147483647 w 918"/>
              <a:gd name="T35" fmla="*/ 2147483647 h 1056"/>
              <a:gd name="T36" fmla="*/ 2147483647 w 918"/>
              <a:gd name="T37" fmla="*/ 2147483647 h 1056"/>
              <a:gd name="T38" fmla="*/ 2147483647 w 918"/>
              <a:gd name="T39" fmla="*/ 2147483647 h 1056"/>
              <a:gd name="T40" fmla="*/ 2147483647 w 918"/>
              <a:gd name="T41" fmla="*/ 2147483647 h 1056"/>
              <a:gd name="T42" fmla="*/ 2147483647 w 918"/>
              <a:gd name="T43" fmla="*/ 2147483647 h 1056"/>
              <a:gd name="T44" fmla="*/ 2147483647 w 918"/>
              <a:gd name="T45" fmla="*/ 2147483647 h 1056"/>
              <a:gd name="T46" fmla="*/ 2147483647 w 918"/>
              <a:gd name="T47" fmla="*/ 2147483647 h 1056"/>
              <a:gd name="T48" fmla="*/ 2147483647 w 918"/>
              <a:gd name="T49" fmla="*/ 2147483647 h 1056"/>
              <a:gd name="T50" fmla="*/ 2147483647 w 918"/>
              <a:gd name="T51" fmla="*/ 2147483647 h 1056"/>
              <a:gd name="T52" fmla="*/ 2147483647 w 918"/>
              <a:gd name="T53" fmla="*/ 0 h 1056"/>
              <a:gd name="T54" fmla="*/ 2147483647 w 918"/>
              <a:gd name="T55" fmla="*/ 2147483647 h 1056"/>
              <a:gd name="T56" fmla="*/ 2147483647 w 918"/>
              <a:gd name="T57" fmla="*/ 2147483647 h 1056"/>
              <a:gd name="T58" fmla="*/ 2147483647 w 918"/>
              <a:gd name="T59" fmla="*/ 2147483647 h 1056"/>
              <a:gd name="T60" fmla="*/ 2147483647 w 918"/>
              <a:gd name="T61" fmla="*/ 2147483647 h 1056"/>
              <a:gd name="T62" fmla="*/ 2147483647 w 918"/>
              <a:gd name="T63" fmla="*/ 2147483647 h 1056"/>
              <a:gd name="T64" fmla="*/ 2147483647 w 918"/>
              <a:gd name="T65" fmla="*/ 2147483647 h 1056"/>
              <a:gd name="T66" fmla="*/ 2147483647 w 918"/>
              <a:gd name="T67" fmla="*/ 2147483647 h 1056"/>
              <a:gd name="T68" fmla="*/ 2147483647 w 918"/>
              <a:gd name="T69" fmla="*/ 2147483647 h 1056"/>
              <a:gd name="T70" fmla="*/ 2147483647 w 918"/>
              <a:gd name="T71" fmla="*/ 2147483647 h 1056"/>
              <a:gd name="T72" fmla="*/ 2147483647 w 918"/>
              <a:gd name="T73" fmla="*/ 2147483647 h 1056"/>
              <a:gd name="T74" fmla="*/ 2147483647 w 918"/>
              <a:gd name="T75" fmla="*/ 2147483647 h 1056"/>
              <a:gd name="T76" fmla="*/ 2147483647 w 918"/>
              <a:gd name="T77" fmla="*/ 2147483647 h 1056"/>
              <a:gd name="T78" fmla="*/ 2147483647 w 918"/>
              <a:gd name="T79" fmla="*/ 2147483647 h 1056"/>
              <a:gd name="T80" fmla="*/ 2147483647 w 918"/>
              <a:gd name="T81" fmla="*/ 2147483647 h 1056"/>
              <a:gd name="T82" fmla="*/ 2147483647 w 918"/>
              <a:gd name="T83" fmla="*/ 2147483647 h 10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18"/>
              <a:gd name="T127" fmla="*/ 0 h 1056"/>
              <a:gd name="T128" fmla="*/ 918 w 918"/>
              <a:gd name="T129" fmla="*/ 1056 h 105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18" h="1056">
                <a:moveTo>
                  <a:pt x="18" y="687"/>
                </a:moveTo>
                <a:lnTo>
                  <a:pt x="49" y="720"/>
                </a:lnTo>
                <a:lnTo>
                  <a:pt x="81" y="749"/>
                </a:lnTo>
                <a:lnTo>
                  <a:pt x="106" y="782"/>
                </a:lnTo>
                <a:lnTo>
                  <a:pt x="120" y="810"/>
                </a:lnTo>
                <a:lnTo>
                  <a:pt x="84" y="827"/>
                </a:lnTo>
                <a:lnTo>
                  <a:pt x="72" y="851"/>
                </a:lnTo>
                <a:lnTo>
                  <a:pt x="34" y="867"/>
                </a:lnTo>
                <a:lnTo>
                  <a:pt x="9" y="898"/>
                </a:lnTo>
                <a:lnTo>
                  <a:pt x="2" y="933"/>
                </a:lnTo>
                <a:lnTo>
                  <a:pt x="43" y="963"/>
                </a:lnTo>
                <a:lnTo>
                  <a:pt x="85" y="929"/>
                </a:lnTo>
                <a:lnTo>
                  <a:pt x="130" y="946"/>
                </a:lnTo>
                <a:lnTo>
                  <a:pt x="180" y="933"/>
                </a:lnTo>
                <a:lnTo>
                  <a:pt x="213" y="920"/>
                </a:lnTo>
                <a:lnTo>
                  <a:pt x="267" y="933"/>
                </a:lnTo>
                <a:lnTo>
                  <a:pt x="308" y="933"/>
                </a:lnTo>
                <a:lnTo>
                  <a:pt x="354" y="956"/>
                </a:lnTo>
                <a:lnTo>
                  <a:pt x="386" y="967"/>
                </a:lnTo>
                <a:lnTo>
                  <a:pt x="399" y="1001"/>
                </a:lnTo>
                <a:lnTo>
                  <a:pt x="396" y="1037"/>
                </a:lnTo>
                <a:lnTo>
                  <a:pt x="430" y="1056"/>
                </a:lnTo>
                <a:lnTo>
                  <a:pt x="457" y="1052"/>
                </a:lnTo>
                <a:lnTo>
                  <a:pt x="486" y="1031"/>
                </a:lnTo>
                <a:lnTo>
                  <a:pt x="634" y="1028"/>
                </a:lnTo>
                <a:lnTo>
                  <a:pt x="645" y="996"/>
                </a:lnTo>
                <a:lnTo>
                  <a:pt x="594" y="909"/>
                </a:lnTo>
                <a:lnTo>
                  <a:pt x="594" y="852"/>
                </a:lnTo>
                <a:lnTo>
                  <a:pt x="550" y="800"/>
                </a:lnTo>
                <a:lnTo>
                  <a:pt x="651" y="755"/>
                </a:lnTo>
                <a:lnTo>
                  <a:pt x="676" y="779"/>
                </a:lnTo>
                <a:lnTo>
                  <a:pt x="729" y="767"/>
                </a:lnTo>
                <a:lnTo>
                  <a:pt x="768" y="726"/>
                </a:lnTo>
                <a:lnTo>
                  <a:pt x="813" y="690"/>
                </a:lnTo>
                <a:lnTo>
                  <a:pt x="823" y="636"/>
                </a:lnTo>
                <a:lnTo>
                  <a:pt x="867" y="584"/>
                </a:lnTo>
                <a:lnTo>
                  <a:pt x="873" y="527"/>
                </a:lnTo>
                <a:lnTo>
                  <a:pt x="871" y="459"/>
                </a:lnTo>
                <a:lnTo>
                  <a:pt x="904" y="417"/>
                </a:lnTo>
                <a:lnTo>
                  <a:pt x="918" y="386"/>
                </a:lnTo>
                <a:lnTo>
                  <a:pt x="886" y="369"/>
                </a:lnTo>
                <a:lnTo>
                  <a:pt x="873" y="329"/>
                </a:lnTo>
                <a:lnTo>
                  <a:pt x="855" y="290"/>
                </a:lnTo>
                <a:lnTo>
                  <a:pt x="837" y="239"/>
                </a:lnTo>
                <a:lnTo>
                  <a:pt x="842" y="187"/>
                </a:lnTo>
                <a:lnTo>
                  <a:pt x="866" y="149"/>
                </a:lnTo>
                <a:lnTo>
                  <a:pt x="866" y="128"/>
                </a:lnTo>
                <a:lnTo>
                  <a:pt x="833" y="107"/>
                </a:lnTo>
                <a:lnTo>
                  <a:pt x="804" y="93"/>
                </a:lnTo>
                <a:lnTo>
                  <a:pt x="775" y="67"/>
                </a:lnTo>
                <a:lnTo>
                  <a:pt x="791" y="33"/>
                </a:lnTo>
                <a:lnTo>
                  <a:pt x="833" y="12"/>
                </a:lnTo>
                <a:lnTo>
                  <a:pt x="882" y="5"/>
                </a:lnTo>
                <a:lnTo>
                  <a:pt x="813" y="0"/>
                </a:lnTo>
                <a:lnTo>
                  <a:pt x="762" y="14"/>
                </a:lnTo>
                <a:lnTo>
                  <a:pt x="726" y="27"/>
                </a:lnTo>
                <a:lnTo>
                  <a:pt x="703" y="44"/>
                </a:lnTo>
                <a:lnTo>
                  <a:pt x="672" y="85"/>
                </a:lnTo>
                <a:lnTo>
                  <a:pt x="659" y="119"/>
                </a:lnTo>
                <a:lnTo>
                  <a:pt x="659" y="154"/>
                </a:lnTo>
                <a:lnTo>
                  <a:pt x="672" y="205"/>
                </a:lnTo>
                <a:lnTo>
                  <a:pt x="639" y="244"/>
                </a:lnTo>
                <a:lnTo>
                  <a:pt x="602" y="257"/>
                </a:lnTo>
                <a:lnTo>
                  <a:pt x="573" y="296"/>
                </a:lnTo>
                <a:lnTo>
                  <a:pt x="544" y="326"/>
                </a:lnTo>
                <a:lnTo>
                  <a:pt x="544" y="369"/>
                </a:lnTo>
                <a:lnTo>
                  <a:pt x="535" y="416"/>
                </a:lnTo>
                <a:lnTo>
                  <a:pt x="511" y="431"/>
                </a:lnTo>
                <a:lnTo>
                  <a:pt x="477" y="421"/>
                </a:lnTo>
                <a:lnTo>
                  <a:pt x="448" y="451"/>
                </a:lnTo>
                <a:lnTo>
                  <a:pt x="403" y="464"/>
                </a:lnTo>
                <a:lnTo>
                  <a:pt x="348" y="488"/>
                </a:lnTo>
                <a:lnTo>
                  <a:pt x="337" y="533"/>
                </a:lnTo>
                <a:lnTo>
                  <a:pt x="341" y="567"/>
                </a:lnTo>
                <a:lnTo>
                  <a:pt x="316" y="558"/>
                </a:lnTo>
                <a:lnTo>
                  <a:pt x="316" y="593"/>
                </a:lnTo>
                <a:lnTo>
                  <a:pt x="267" y="615"/>
                </a:lnTo>
                <a:lnTo>
                  <a:pt x="209" y="606"/>
                </a:lnTo>
                <a:lnTo>
                  <a:pt x="167" y="619"/>
                </a:lnTo>
                <a:lnTo>
                  <a:pt x="134" y="602"/>
                </a:lnTo>
                <a:lnTo>
                  <a:pt x="93" y="615"/>
                </a:lnTo>
                <a:lnTo>
                  <a:pt x="43" y="606"/>
                </a:lnTo>
                <a:lnTo>
                  <a:pt x="0" y="615"/>
                </a:lnTo>
                <a:lnTo>
                  <a:pt x="3" y="654"/>
                </a:lnTo>
                <a:lnTo>
                  <a:pt x="18" y="68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5" name="Freeform 107">
            <a:extLst>
              <a:ext uri="{FF2B5EF4-FFF2-40B4-BE49-F238E27FC236}">
                <a16:creationId xmlns:a16="http://schemas.microsoft.com/office/drawing/2014/main" id="{F2B9BC45-063C-4828-9B70-F5A0C0F7571C}"/>
              </a:ext>
            </a:extLst>
          </p:cNvPr>
          <p:cNvSpPr>
            <a:spLocks/>
          </p:cNvSpPr>
          <p:nvPr/>
        </p:nvSpPr>
        <p:spPr bwMode="auto">
          <a:xfrm>
            <a:off x="9270534" y="3210194"/>
            <a:ext cx="120646" cy="120649"/>
          </a:xfrm>
          <a:custGeom>
            <a:avLst/>
            <a:gdLst>
              <a:gd name="T0" fmla="*/ 114132424 w 357"/>
              <a:gd name="T1" fmla="*/ 23084370 h 355"/>
              <a:gd name="T2" fmla="*/ 80142021 w 357"/>
              <a:gd name="T3" fmla="*/ 0 h 355"/>
              <a:gd name="T4" fmla="*/ 44755820 w 357"/>
              <a:gd name="T5" fmla="*/ 6854795 h 355"/>
              <a:gd name="T6" fmla="*/ 8472659 w 357"/>
              <a:gd name="T7" fmla="*/ 23084370 h 355"/>
              <a:gd name="T8" fmla="*/ 0 w 357"/>
              <a:gd name="T9" fmla="*/ 46068093 h 355"/>
              <a:gd name="T10" fmla="*/ 23923043 w 357"/>
              <a:gd name="T11" fmla="*/ 69858263 h 355"/>
              <a:gd name="T12" fmla="*/ 49341020 w 357"/>
              <a:gd name="T13" fmla="*/ 81349807 h 355"/>
              <a:gd name="T14" fmla="*/ 68579095 w 357"/>
              <a:gd name="T15" fmla="*/ 95160360 h 355"/>
              <a:gd name="T16" fmla="*/ 68579095 w 357"/>
              <a:gd name="T17" fmla="*/ 111288971 h 355"/>
              <a:gd name="T18" fmla="*/ 50138528 w 357"/>
              <a:gd name="T19" fmla="*/ 142740382 h 355"/>
              <a:gd name="T20" fmla="*/ 47846086 w 357"/>
              <a:gd name="T21" fmla="*/ 184171408 h 355"/>
              <a:gd name="T22" fmla="*/ 59907217 w 357"/>
              <a:gd name="T23" fmla="*/ 214312184 h 355"/>
              <a:gd name="T24" fmla="*/ 75556821 w 357"/>
              <a:gd name="T25" fmla="*/ 247174876 h 355"/>
              <a:gd name="T26" fmla="*/ 85325194 w 357"/>
              <a:gd name="T27" fmla="*/ 279331768 h 355"/>
              <a:gd name="T28" fmla="*/ 109049018 w 357"/>
              <a:gd name="T29" fmla="*/ 293142005 h 355"/>
              <a:gd name="T30" fmla="*/ 138055467 w 357"/>
              <a:gd name="T31" fmla="*/ 292436205 h 355"/>
              <a:gd name="T32" fmla="*/ 182711835 w 357"/>
              <a:gd name="T33" fmla="*/ 270158282 h 355"/>
              <a:gd name="T34" fmla="*/ 216602471 w 357"/>
              <a:gd name="T35" fmla="*/ 277114041 h 355"/>
              <a:gd name="T36" fmla="*/ 250194435 w 357"/>
              <a:gd name="T37" fmla="*/ 285077540 h 355"/>
              <a:gd name="T38" fmla="*/ 281393875 w 357"/>
              <a:gd name="T39" fmla="*/ 323181816 h 355"/>
              <a:gd name="T40" fmla="*/ 324554993 w 357"/>
              <a:gd name="T41" fmla="*/ 273988902 h 355"/>
              <a:gd name="T42" fmla="*/ 306114426 w 357"/>
              <a:gd name="T43" fmla="*/ 251710978 h 355"/>
              <a:gd name="T44" fmla="*/ 295249242 w 357"/>
              <a:gd name="T45" fmla="*/ 221066014 h 355"/>
              <a:gd name="T46" fmla="*/ 297641767 w 357"/>
              <a:gd name="T47" fmla="*/ 189614921 h 355"/>
              <a:gd name="T48" fmla="*/ 304519409 w 357"/>
              <a:gd name="T49" fmla="*/ 155038690 h 355"/>
              <a:gd name="T50" fmla="*/ 323059744 w 357"/>
              <a:gd name="T51" fmla="*/ 164211859 h 355"/>
              <a:gd name="T52" fmla="*/ 355455446 w 357"/>
              <a:gd name="T53" fmla="*/ 141228453 h 355"/>
              <a:gd name="T54" fmla="*/ 359243137 w 357"/>
              <a:gd name="T55" fmla="*/ 115926038 h 355"/>
              <a:gd name="T56" fmla="*/ 350770478 w 357"/>
              <a:gd name="T57" fmla="*/ 92841668 h 355"/>
              <a:gd name="T58" fmla="*/ 331532403 w 357"/>
              <a:gd name="T59" fmla="*/ 88305566 h 355"/>
              <a:gd name="T60" fmla="*/ 299934209 w 357"/>
              <a:gd name="T61" fmla="*/ 90623940 h 355"/>
              <a:gd name="T62" fmla="*/ 276011166 w 357"/>
              <a:gd name="T63" fmla="*/ 98990981 h 355"/>
              <a:gd name="T64" fmla="*/ 244412973 w 357"/>
              <a:gd name="T65" fmla="*/ 112801217 h 355"/>
              <a:gd name="T66" fmla="*/ 205039861 w 357"/>
              <a:gd name="T67" fmla="*/ 98990981 h 355"/>
              <a:gd name="T68" fmla="*/ 168058959 w 357"/>
              <a:gd name="T69" fmla="*/ 60684776 h 355"/>
              <a:gd name="T70" fmla="*/ 114132424 w 357"/>
              <a:gd name="T71" fmla="*/ 23084370 h 35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57"/>
              <a:gd name="T109" fmla="*/ 0 h 355"/>
              <a:gd name="T110" fmla="*/ 739775 w 357"/>
              <a:gd name="T111" fmla="*/ 668338 h 35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57" h="355">
                <a:moveTo>
                  <a:pt x="125" y="25"/>
                </a:moveTo>
                <a:lnTo>
                  <a:pt x="88" y="0"/>
                </a:lnTo>
                <a:lnTo>
                  <a:pt x="49" y="8"/>
                </a:lnTo>
                <a:lnTo>
                  <a:pt x="9" y="25"/>
                </a:lnTo>
                <a:lnTo>
                  <a:pt x="0" y="51"/>
                </a:lnTo>
                <a:lnTo>
                  <a:pt x="26" y="77"/>
                </a:lnTo>
                <a:lnTo>
                  <a:pt x="54" y="89"/>
                </a:lnTo>
                <a:lnTo>
                  <a:pt x="75" y="105"/>
                </a:lnTo>
                <a:lnTo>
                  <a:pt x="75" y="122"/>
                </a:lnTo>
                <a:lnTo>
                  <a:pt x="55" y="157"/>
                </a:lnTo>
                <a:lnTo>
                  <a:pt x="53" y="202"/>
                </a:lnTo>
                <a:lnTo>
                  <a:pt x="66" y="235"/>
                </a:lnTo>
                <a:lnTo>
                  <a:pt x="83" y="272"/>
                </a:lnTo>
                <a:lnTo>
                  <a:pt x="94" y="307"/>
                </a:lnTo>
                <a:lnTo>
                  <a:pt x="120" y="322"/>
                </a:lnTo>
                <a:lnTo>
                  <a:pt x="152" y="321"/>
                </a:lnTo>
                <a:lnTo>
                  <a:pt x="201" y="297"/>
                </a:lnTo>
                <a:lnTo>
                  <a:pt x="238" y="304"/>
                </a:lnTo>
                <a:lnTo>
                  <a:pt x="275" y="313"/>
                </a:lnTo>
                <a:lnTo>
                  <a:pt x="309" y="355"/>
                </a:lnTo>
                <a:lnTo>
                  <a:pt x="357" y="301"/>
                </a:lnTo>
                <a:lnTo>
                  <a:pt x="337" y="277"/>
                </a:lnTo>
                <a:lnTo>
                  <a:pt x="325" y="243"/>
                </a:lnTo>
                <a:lnTo>
                  <a:pt x="327" y="208"/>
                </a:lnTo>
                <a:lnTo>
                  <a:pt x="335" y="170"/>
                </a:lnTo>
                <a:lnTo>
                  <a:pt x="312" y="142"/>
                </a:lnTo>
                <a:lnTo>
                  <a:pt x="269" y="124"/>
                </a:lnTo>
                <a:lnTo>
                  <a:pt x="225" y="109"/>
                </a:lnTo>
                <a:lnTo>
                  <a:pt x="185" y="67"/>
                </a:lnTo>
                <a:lnTo>
                  <a:pt x="125" y="2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6" name="Freeform 108">
            <a:extLst>
              <a:ext uri="{FF2B5EF4-FFF2-40B4-BE49-F238E27FC236}">
                <a16:creationId xmlns:a16="http://schemas.microsoft.com/office/drawing/2014/main" id="{AA76E053-8CC0-46B2-913B-1AD6DAFEEF55}"/>
              </a:ext>
            </a:extLst>
          </p:cNvPr>
          <p:cNvSpPr>
            <a:spLocks/>
          </p:cNvSpPr>
          <p:nvPr/>
        </p:nvSpPr>
        <p:spPr bwMode="auto">
          <a:xfrm>
            <a:off x="9027542" y="3183005"/>
            <a:ext cx="273579" cy="203915"/>
          </a:xfrm>
          <a:custGeom>
            <a:avLst/>
            <a:gdLst>
              <a:gd name="T0" fmla="*/ 1 w 1489076"/>
              <a:gd name="T1" fmla="*/ 75 h 1112837"/>
              <a:gd name="T2" fmla="*/ 2 w 1489076"/>
              <a:gd name="T3" fmla="*/ 105 h 1112837"/>
              <a:gd name="T4" fmla="*/ 0 w 1489076"/>
              <a:gd name="T5" fmla="*/ 121 h 1112837"/>
              <a:gd name="T6" fmla="*/ 15 w 1489076"/>
              <a:gd name="T7" fmla="*/ 139 h 1112837"/>
              <a:gd name="T8" fmla="*/ 4 w 1489076"/>
              <a:gd name="T9" fmla="*/ 160 h 1112837"/>
              <a:gd name="T10" fmla="*/ 22 w 1489076"/>
              <a:gd name="T11" fmla="*/ 161 h 1112837"/>
              <a:gd name="T12" fmla="*/ 44 w 1489076"/>
              <a:gd name="T13" fmla="*/ 160 h 1112837"/>
              <a:gd name="T14" fmla="*/ 62 w 1489076"/>
              <a:gd name="T15" fmla="*/ 162 h 1112837"/>
              <a:gd name="T16" fmla="*/ 87 w 1489076"/>
              <a:gd name="T17" fmla="*/ 159 h 1112837"/>
              <a:gd name="T18" fmla="*/ 93 w 1489076"/>
              <a:gd name="T19" fmla="*/ 151 h 1112837"/>
              <a:gd name="T20" fmla="*/ 95 w 1489076"/>
              <a:gd name="T21" fmla="*/ 134 h 1112837"/>
              <a:gd name="T22" fmla="*/ 119 w 1489076"/>
              <a:gd name="T23" fmla="*/ 125 h 1112837"/>
              <a:gd name="T24" fmla="*/ 134 w 1489076"/>
              <a:gd name="T25" fmla="*/ 120 h 1112837"/>
              <a:gd name="T26" fmla="*/ 142 w 1489076"/>
              <a:gd name="T27" fmla="*/ 108 h 1112837"/>
              <a:gd name="T28" fmla="*/ 148 w 1489076"/>
              <a:gd name="T29" fmla="*/ 90 h 1112837"/>
              <a:gd name="T30" fmla="*/ 164 w 1489076"/>
              <a:gd name="T31" fmla="*/ 77 h 1112837"/>
              <a:gd name="T32" fmla="*/ 169 w 1489076"/>
              <a:gd name="T33" fmla="*/ 55 h 1112837"/>
              <a:gd name="T34" fmla="*/ 172 w 1489076"/>
              <a:gd name="T35" fmla="*/ 39 h 1112837"/>
              <a:gd name="T36" fmla="*/ 185 w 1489076"/>
              <a:gd name="T37" fmla="*/ 26 h 1112837"/>
              <a:gd name="T38" fmla="*/ 206 w 1489076"/>
              <a:gd name="T39" fmla="*/ 20 h 1112837"/>
              <a:gd name="T40" fmla="*/ 222 w 1489076"/>
              <a:gd name="T41" fmla="*/ 14 h 1112837"/>
              <a:gd name="T42" fmla="*/ 203 w 1489076"/>
              <a:gd name="T43" fmla="*/ 11 h 1112837"/>
              <a:gd name="T44" fmla="*/ 183 w 1489076"/>
              <a:gd name="T45" fmla="*/ 22 h 1112837"/>
              <a:gd name="T46" fmla="*/ 169 w 1489076"/>
              <a:gd name="T47" fmla="*/ 16 h 1112837"/>
              <a:gd name="T48" fmla="*/ 160 w 1489076"/>
              <a:gd name="T49" fmla="*/ 0 h 1112837"/>
              <a:gd name="T50" fmla="*/ 144 w 1489076"/>
              <a:gd name="T51" fmla="*/ 15 h 1112837"/>
              <a:gd name="T52" fmla="*/ 123 w 1489076"/>
              <a:gd name="T53" fmla="*/ 25 h 1112837"/>
              <a:gd name="T54" fmla="*/ 93 w 1489076"/>
              <a:gd name="T55" fmla="*/ 18 h 1112837"/>
              <a:gd name="T56" fmla="*/ 71 w 1489076"/>
              <a:gd name="T57" fmla="*/ 22 h 1112837"/>
              <a:gd name="T58" fmla="*/ 58 w 1489076"/>
              <a:gd name="T59" fmla="*/ 43 h 1112837"/>
              <a:gd name="T60" fmla="*/ 35 w 1489076"/>
              <a:gd name="T61" fmla="*/ 53 h 1112837"/>
              <a:gd name="T62" fmla="*/ 14 w 1489076"/>
              <a:gd name="T63" fmla="*/ 55 h 11128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89076"/>
              <a:gd name="T97" fmla="*/ 0 h 1112837"/>
              <a:gd name="T98" fmla="*/ 1489076 w 1489076"/>
              <a:gd name="T99" fmla="*/ 1112837 h 11128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89076" h="1112837">
                <a:moveTo>
                  <a:pt x="55563" y="427037"/>
                </a:moveTo>
                <a:lnTo>
                  <a:pt x="9525" y="512762"/>
                </a:lnTo>
                <a:lnTo>
                  <a:pt x="9525" y="619125"/>
                </a:lnTo>
                <a:lnTo>
                  <a:pt x="12700" y="712787"/>
                </a:lnTo>
                <a:lnTo>
                  <a:pt x="22225" y="757237"/>
                </a:lnTo>
                <a:lnTo>
                  <a:pt x="0" y="823912"/>
                </a:lnTo>
                <a:lnTo>
                  <a:pt x="58738" y="892175"/>
                </a:lnTo>
                <a:lnTo>
                  <a:pt x="103188" y="942975"/>
                </a:lnTo>
                <a:lnTo>
                  <a:pt x="98425" y="995362"/>
                </a:lnTo>
                <a:lnTo>
                  <a:pt x="28575" y="1085850"/>
                </a:lnTo>
                <a:lnTo>
                  <a:pt x="88900" y="1112837"/>
                </a:lnTo>
                <a:lnTo>
                  <a:pt x="146050" y="1095375"/>
                </a:lnTo>
                <a:lnTo>
                  <a:pt x="241300" y="1109662"/>
                </a:lnTo>
                <a:lnTo>
                  <a:pt x="295275" y="1090612"/>
                </a:lnTo>
                <a:lnTo>
                  <a:pt x="352425" y="1112837"/>
                </a:lnTo>
                <a:lnTo>
                  <a:pt x="417513" y="1100137"/>
                </a:lnTo>
                <a:lnTo>
                  <a:pt x="517525" y="1108075"/>
                </a:lnTo>
                <a:lnTo>
                  <a:pt x="585788" y="1079500"/>
                </a:lnTo>
                <a:lnTo>
                  <a:pt x="589298" y="1022599"/>
                </a:lnTo>
                <a:lnTo>
                  <a:pt x="627063" y="1028700"/>
                </a:lnTo>
                <a:lnTo>
                  <a:pt x="622300" y="984250"/>
                </a:lnTo>
                <a:lnTo>
                  <a:pt x="638175" y="908050"/>
                </a:lnTo>
                <a:lnTo>
                  <a:pt x="728663" y="871537"/>
                </a:lnTo>
                <a:lnTo>
                  <a:pt x="800101" y="850900"/>
                </a:lnTo>
                <a:lnTo>
                  <a:pt x="846138" y="803275"/>
                </a:lnTo>
                <a:lnTo>
                  <a:pt x="900113" y="817562"/>
                </a:lnTo>
                <a:lnTo>
                  <a:pt x="941388" y="793750"/>
                </a:lnTo>
                <a:lnTo>
                  <a:pt x="950913" y="731837"/>
                </a:lnTo>
                <a:lnTo>
                  <a:pt x="950913" y="652462"/>
                </a:lnTo>
                <a:lnTo>
                  <a:pt x="992919" y="610643"/>
                </a:lnTo>
                <a:lnTo>
                  <a:pt x="1042926" y="542777"/>
                </a:lnTo>
                <a:lnTo>
                  <a:pt x="1102457" y="522537"/>
                </a:lnTo>
                <a:lnTo>
                  <a:pt x="1157226" y="460624"/>
                </a:lnTo>
                <a:lnTo>
                  <a:pt x="1136651" y="374650"/>
                </a:lnTo>
                <a:lnTo>
                  <a:pt x="1131888" y="322262"/>
                </a:lnTo>
                <a:lnTo>
                  <a:pt x="1157288" y="266700"/>
                </a:lnTo>
                <a:lnTo>
                  <a:pt x="1204913" y="204787"/>
                </a:lnTo>
                <a:lnTo>
                  <a:pt x="1241426" y="174625"/>
                </a:lnTo>
                <a:lnTo>
                  <a:pt x="1303338" y="155575"/>
                </a:lnTo>
                <a:lnTo>
                  <a:pt x="1381126" y="133350"/>
                </a:lnTo>
                <a:lnTo>
                  <a:pt x="1489076" y="141287"/>
                </a:lnTo>
                <a:lnTo>
                  <a:pt x="1489076" y="93662"/>
                </a:lnTo>
                <a:lnTo>
                  <a:pt x="1417638" y="79375"/>
                </a:lnTo>
                <a:lnTo>
                  <a:pt x="1363663" y="77787"/>
                </a:lnTo>
                <a:lnTo>
                  <a:pt x="1304926" y="109537"/>
                </a:lnTo>
                <a:lnTo>
                  <a:pt x="1231901" y="150812"/>
                </a:lnTo>
                <a:lnTo>
                  <a:pt x="1166813" y="198437"/>
                </a:lnTo>
                <a:lnTo>
                  <a:pt x="1131888" y="107950"/>
                </a:lnTo>
                <a:lnTo>
                  <a:pt x="1146176" y="41275"/>
                </a:lnTo>
                <a:lnTo>
                  <a:pt x="1076326" y="0"/>
                </a:lnTo>
                <a:lnTo>
                  <a:pt x="1033463" y="38100"/>
                </a:lnTo>
                <a:lnTo>
                  <a:pt x="965201" y="103187"/>
                </a:lnTo>
                <a:lnTo>
                  <a:pt x="903288" y="174625"/>
                </a:lnTo>
                <a:lnTo>
                  <a:pt x="828676" y="171450"/>
                </a:lnTo>
                <a:lnTo>
                  <a:pt x="731838" y="146050"/>
                </a:lnTo>
                <a:lnTo>
                  <a:pt x="623888" y="123825"/>
                </a:lnTo>
                <a:lnTo>
                  <a:pt x="547688" y="109537"/>
                </a:lnTo>
                <a:lnTo>
                  <a:pt x="479425" y="152400"/>
                </a:lnTo>
                <a:lnTo>
                  <a:pt x="422275" y="209550"/>
                </a:lnTo>
                <a:lnTo>
                  <a:pt x="388938" y="293687"/>
                </a:lnTo>
                <a:lnTo>
                  <a:pt x="300038" y="307975"/>
                </a:lnTo>
                <a:lnTo>
                  <a:pt x="231775" y="357187"/>
                </a:lnTo>
                <a:lnTo>
                  <a:pt x="179388" y="382587"/>
                </a:lnTo>
                <a:lnTo>
                  <a:pt x="93663" y="371475"/>
                </a:lnTo>
                <a:lnTo>
                  <a:pt x="55563" y="42703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7" name="Freeform 109">
            <a:extLst>
              <a:ext uri="{FF2B5EF4-FFF2-40B4-BE49-F238E27FC236}">
                <a16:creationId xmlns:a16="http://schemas.microsoft.com/office/drawing/2014/main" id="{B42A003F-D8CD-43F1-B960-D10DB0656362}"/>
              </a:ext>
            </a:extLst>
          </p:cNvPr>
          <p:cNvSpPr>
            <a:spLocks/>
          </p:cNvSpPr>
          <p:nvPr/>
        </p:nvSpPr>
        <p:spPr bwMode="auto">
          <a:xfrm>
            <a:off x="8709785" y="3149019"/>
            <a:ext cx="370435" cy="341557"/>
          </a:xfrm>
          <a:custGeom>
            <a:avLst/>
            <a:gdLst>
              <a:gd name="T0" fmla="*/ 2147483647 w 1090"/>
              <a:gd name="T1" fmla="*/ 0 h 1006"/>
              <a:gd name="T2" fmla="*/ 0 w 1090"/>
              <a:gd name="T3" fmla="*/ 2147483647 h 1006"/>
              <a:gd name="T4" fmla="*/ 2147483647 w 1090"/>
              <a:gd name="T5" fmla="*/ 2147483647 h 1006"/>
              <a:gd name="T6" fmla="*/ 2147483647 w 1090"/>
              <a:gd name="T7" fmla="*/ 2147483647 h 1006"/>
              <a:gd name="T8" fmla="*/ 2147483647 w 1090"/>
              <a:gd name="T9" fmla="*/ 2147483647 h 1006"/>
              <a:gd name="T10" fmla="*/ 2147483647 w 1090"/>
              <a:gd name="T11" fmla="*/ 2147483647 h 1006"/>
              <a:gd name="T12" fmla="*/ 2147483647 w 1090"/>
              <a:gd name="T13" fmla="*/ 2147483647 h 1006"/>
              <a:gd name="T14" fmla="*/ 2147483647 w 1090"/>
              <a:gd name="T15" fmla="*/ 2147483647 h 1006"/>
              <a:gd name="T16" fmla="*/ 2147483647 w 1090"/>
              <a:gd name="T17" fmla="*/ 2147483647 h 1006"/>
              <a:gd name="T18" fmla="*/ 2147483647 w 1090"/>
              <a:gd name="T19" fmla="*/ 2147483647 h 1006"/>
              <a:gd name="T20" fmla="*/ 2147483647 w 1090"/>
              <a:gd name="T21" fmla="*/ 2147483647 h 1006"/>
              <a:gd name="T22" fmla="*/ 2147483647 w 1090"/>
              <a:gd name="T23" fmla="*/ 2147483647 h 1006"/>
              <a:gd name="T24" fmla="*/ 2147483647 w 1090"/>
              <a:gd name="T25" fmla="*/ 2147483647 h 1006"/>
              <a:gd name="T26" fmla="*/ 2147483647 w 1090"/>
              <a:gd name="T27" fmla="*/ 2147483647 h 1006"/>
              <a:gd name="T28" fmla="*/ 2147483647 w 1090"/>
              <a:gd name="T29" fmla="*/ 2147483647 h 1006"/>
              <a:gd name="T30" fmla="*/ 2147483647 w 1090"/>
              <a:gd name="T31" fmla="*/ 2147483647 h 1006"/>
              <a:gd name="T32" fmla="*/ 2147483647 w 1090"/>
              <a:gd name="T33" fmla="*/ 2147483647 h 1006"/>
              <a:gd name="T34" fmla="*/ 2147483647 w 1090"/>
              <a:gd name="T35" fmla="*/ 2147483647 h 1006"/>
              <a:gd name="T36" fmla="*/ 2147483647 w 1090"/>
              <a:gd name="T37" fmla="*/ 2147483647 h 1006"/>
              <a:gd name="T38" fmla="*/ 2147483647 w 1090"/>
              <a:gd name="T39" fmla="*/ 2147483647 h 1006"/>
              <a:gd name="T40" fmla="*/ 2147483647 w 1090"/>
              <a:gd name="T41" fmla="*/ 2147483647 h 1006"/>
              <a:gd name="T42" fmla="*/ 2147483647 w 1090"/>
              <a:gd name="T43" fmla="*/ 2147483647 h 1006"/>
              <a:gd name="T44" fmla="*/ 2147483647 w 1090"/>
              <a:gd name="T45" fmla="*/ 2147483647 h 1006"/>
              <a:gd name="T46" fmla="*/ 2147483647 w 1090"/>
              <a:gd name="T47" fmla="*/ 2147483647 h 1006"/>
              <a:gd name="T48" fmla="*/ 2147483647 w 1090"/>
              <a:gd name="T49" fmla="*/ 2147483647 h 1006"/>
              <a:gd name="T50" fmla="*/ 2147483647 w 1090"/>
              <a:gd name="T51" fmla="*/ 2147483647 h 1006"/>
              <a:gd name="T52" fmla="*/ 2147483647 w 1090"/>
              <a:gd name="T53" fmla="*/ 2147483647 h 1006"/>
              <a:gd name="T54" fmla="*/ 2147483647 w 1090"/>
              <a:gd name="T55" fmla="*/ 2147483647 h 1006"/>
              <a:gd name="T56" fmla="*/ 2147483647 w 1090"/>
              <a:gd name="T57" fmla="*/ 2147483647 h 1006"/>
              <a:gd name="T58" fmla="*/ 2147483647 w 1090"/>
              <a:gd name="T59" fmla="*/ 2147483647 h 1006"/>
              <a:gd name="T60" fmla="*/ 2147483647 w 1090"/>
              <a:gd name="T61" fmla="*/ 2147483647 h 1006"/>
              <a:gd name="T62" fmla="*/ 2147483647 w 1090"/>
              <a:gd name="T63" fmla="*/ 2147483647 h 1006"/>
              <a:gd name="T64" fmla="*/ 2147483647 w 1090"/>
              <a:gd name="T65" fmla="*/ 2147483647 h 1006"/>
              <a:gd name="T66" fmla="*/ 2147483647 w 1090"/>
              <a:gd name="T67" fmla="*/ 2147483647 h 1006"/>
              <a:gd name="T68" fmla="*/ 2147483647 w 1090"/>
              <a:gd name="T69" fmla="*/ 2147483647 h 1006"/>
              <a:gd name="T70" fmla="*/ 2147483647 w 1090"/>
              <a:gd name="T71" fmla="*/ 2147483647 h 1006"/>
              <a:gd name="T72" fmla="*/ 2147483647 w 1090"/>
              <a:gd name="T73" fmla="*/ 2147483647 h 1006"/>
              <a:gd name="T74" fmla="*/ 2147483647 w 1090"/>
              <a:gd name="T75" fmla="*/ 2147483647 h 1006"/>
              <a:gd name="T76" fmla="*/ 2147483647 w 1090"/>
              <a:gd name="T77" fmla="*/ 2147483647 h 1006"/>
              <a:gd name="T78" fmla="*/ 2147483647 w 1090"/>
              <a:gd name="T79" fmla="*/ 2147483647 h 1006"/>
              <a:gd name="T80" fmla="*/ 2147483647 w 1090"/>
              <a:gd name="T81" fmla="*/ 2147483647 h 1006"/>
              <a:gd name="T82" fmla="*/ 2147483647 w 1090"/>
              <a:gd name="T83" fmla="*/ 2147483647 h 1006"/>
              <a:gd name="T84" fmla="*/ 2147483647 w 1090"/>
              <a:gd name="T85" fmla="*/ 2147483647 h 1006"/>
              <a:gd name="T86" fmla="*/ 2147483647 w 1090"/>
              <a:gd name="T87" fmla="*/ 2147483647 h 1006"/>
              <a:gd name="T88" fmla="*/ 2147483647 w 1090"/>
              <a:gd name="T89" fmla="*/ 2147483647 h 1006"/>
              <a:gd name="T90" fmla="*/ 2147483647 w 1090"/>
              <a:gd name="T91" fmla="*/ 2147483647 h 1006"/>
              <a:gd name="T92" fmla="*/ 2147483647 w 1090"/>
              <a:gd name="T93" fmla="*/ 2147483647 h 1006"/>
              <a:gd name="T94" fmla="*/ 2147483647 w 1090"/>
              <a:gd name="T95" fmla="*/ 2147483647 h 1006"/>
              <a:gd name="T96" fmla="*/ 2147483647 w 1090"/>
              <a:gd name="T97" fmla="*/ 2147483647 h 1006"/>
              <a:gd name="T98" fmla="*/ 2147483647 w 1090"/>
              <a:gd name="T99" fmla="*/ 2147483647 h 1006"/>
              <a:gd name="T100" fmla="*/ 2147483647 w 1090"/>
              <a:gd name="T101" fmla="*/ 2147483647 h 1006"/>
              <a:gd name="T102" fmla="*/ 2147483647 w 1090"/>
              <a:gd name="T103" fmla="*/ 2147483647 h 1006"/>
              <a:gd name="T104" fmla="*/ 2147483647 w 1090"/>
              <a:gd name="T105" fmla="*/ 2147483647 h 1006"/>
              <a:gd name="T106" fmla="*/ 2147483647 w 1090"/>
              <a:gd name="T107" fmla="*/ 2147483647 h 1006"/>
              <a:gd name="T108" fmla="*/ 2147483647 w 1090"/>
              <a:gd name="T109" fmla="*/ 2147483647 h 1006"/>
              <a:gd name="T110" fmla="*/ 2147483647 w 1090"/>
              <a:gd name="T111" fmla="*/ 2147483647 h 1006"/>
              <a:gd name="T112" fmla="*/ 2147483647 w 1090"/>
              <a:gd name="T113" fmla="*/ 2147483647 h 1006"/>
              <a:gd name="T114" fmla="*/ 2147483647 w 1090"/>
              <a:gd name="T115" fmla="*/ 2147483647 h 10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90"/>
              <a:gd name="T175" fmla="*/ 0 h 1006"/>
              <a:gd name="T176" fmla="*/ 1090 w 1090"/>
              <a:gd name="T177" fmla="*/ 1006 h 100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90" h="1006">
                <a:moveTo>
                  <a:pt x="73" y="20"/>
                </a:moveTo>
                <a:lnTo>
                  <a:pt x="49" y="0"/>
                </a:lnTo>
                <a:lnTo>
                  <a:pt x="23" y="11"/>
                </a:lnTo>
                <a:lnTo>
                  <a:pt x="0" y="26"/>
                </a:lnTo>
                <a:lnTo>
                  <a:pt x="3" y="61"/>
                </a:lnTo>
                <a:lnTo>
                  <a:pt x="7" y="93"/>
                </a:lnTo>
                <a:lnTo>
                  <a:pt x="26" y="142"/>
                </a:lnTo>
                <a:lnTo>
                  <a:pt x="28" y="190"/>
                </a:lnTo>
                <a:lnTo>
                  <a:pt x="44" y="226"/>
                </a:lnTo>
                <a:lnTo>
                  <a:pt x="56" y="254"/>
                </a:lnTo>
                <a:lnTo>
                  <a:pt x="74" y="279"/>
                </a:lnTo>
                <a:lnTo>
                  <a:pt x="108" y="283"/>
                </a:lnTo>
                <a:lnTo>
                  <a:pt x="132" y="289"/>
                </a:lnTo>
                <a:lnTo>
                  <a:pt x="115" y="318"/>
                </a:lnTo>
                <a:lnTo>
                  <a:pt x="103" y="341"/>
                </a:lnTo>
                <a:lnTo>
                  <a:pt x="118" y="373"/>
                </a:lnTo>
                <a:lnTo>
                  <a:pt x="116" y="397"/>
                </a:lnTo>
                <a:lnTo>
                  <a:pt x="117" y="411"/>
                </a:lnTo>
                <a:lnTo>
                  <a:pt x="129" y="450"/>
                </a:lnTo>
                <a:lnTo>
                  <a:pt x="146" y="478"/>
                </a:lnTo>
                <a:lnTo>
                  <a:pt x="177" y="503"/>
                </a:lnTo>
                <a:lnTo>
                  <a:pt x="207" y="521"/>
                </a:lnTo>
                <a:lnTo>
                  <a:pt x="227" y="528"/>
                </a:lnTo>
                <a:lnTo>
                  <a:pt x="233" y="569"/>
                </a:lnTo>
                <a:lnTo>
                  <a:pt x="220" y="601"/>
                </a:lnTo>
                <a:lnTo>
                  <a:pt x="236" y="632"/>
                </a:lnTo>
                <a:lnTo>
                  <a:pt x="239" y="675"/>
                </a:lnTo>
                <a:lnTo>
                  <a:pt x="261" y="652"/>
                </a:lnTo>
                <a:lnTo>
                  <a:pt x="290" y="673"/>
                </a:lnTo>
                <a:lnTo>
                  <a:pt x="326" y="667"/>
                </a:lnTo>
                <a:lnTo>
                  <a:pt x="338" y="684"/>
                </a:lnTo>
                <a:lnTo>
                  <a:pt x="355" y="718"/>
                </a:lnTo>
                <a:lnTo>
                  <a:pt x="377" y="742"/>
                </a:lnTo>
                <a:lnTo>
                  <a:pt x="391" y="783"/>
                </a:lnTo>
                <a:lnTo>
                  <a:pt x="409" y="805"/>
                </a:lnTo>
                <a:lnTo>
                  <a:pt x="428" y="806"/>
                </a:lnTo>
                <a:lnTo>
                  <a:pt x="452" y="834"/>
                </a:lnTo>
                <a:lnTo>
                  <a:pt x="493" y="844"/>
                </a:lnTo>
                <a:lnTo>
                  <a:pt x="515" y="883"/>
                </a:lnTo>
                <a:lnTo>
                  <a:pt x="533" y="909"/>
                </a:lnTo>
                <a:lnTo>
                  <a:pt x="579" y="912"/>
                </a:lnTo>
                <a:lnTo>
                  <a:pt x="615" y="915"/>
                </a:lnTo>
                <a:lnTo>
                  <a:pt x="650" y="918"/>
                </a:lnTo>
                <a:lnTo>
                  <a:pt x="671" y="892"/>
                </a:lnTo>
                <a:lnTo>
                  <a:pt x="689" y="873"/>
                </a:lnTo>
                <a:lnTo>
                  <a:pt x="727" y="878"/>
                </a:lnTo>
                <a:lnTo>
                  <a:pt x="737" y="913"/>
                </a:lnTo>
                <a:lnTo>
                  <a:pt x="752" y="960"/>
                </a:lnTo>
                <a:lnTo>
                  <a:pt x="765" y="979"/>
                </a:lnTo>
                <a:lnTo>
                  <a:pt x="807" y="976"/>
                </a:lnTo>
                <a:lnTo>
                  <a:pt x="841" y="992"/>
                </a:lnTo>
                <a:lnTo>
                  <a:pt x="845" y="980"/>
                </a:lnTo>
                <a:lnTo>
                  <a:pt x="878" y="980"/>
                </a:lnTo>
                <a:lnTo>
                  <a:pt x="909" y="1002"/>
                </a:lnTo>
                <a:lnTo>
                  <a:pt x="943" y="1005"/>
                </a:lnTo>
                <a:lnTo>
                  <a:pt x="973" y="1006"/>
                </a:lnTo>
                <a:lnTo>
                  <a:pt x="986" y="975"/>
                </a:lnTo>
                <a:lnTo>
                  <a:pt x="997" y="944"/>
                </a:lnTo>
                <a:lnTo>
                  <a:pt x="1015" y="921"/>
                </a:lnTo>
                <a:lnTo>
                  <a:pt x="1049" y="906"/>
                </a:lnTo>
                <a:lnTo>
                  <a:pt x="1057" y="886"/>
                </a:lnTo>
                <a:lnTo>
                  <a:pt x="1090" y="870"/>
                </a:lnTo>
                <a:lnTo>
                  <a:pt x="1074" y="841"/>
                </a:lnTo>
                <a:lnTo>
                  <a:pt x="1051" y="816"/>
                </a:lnTo>
                <a:lnTo>
                  <a:pt x="1026" y="791"/>
                </a:lnTo>
                <a:lnTo>
                  <a:pt x="1003" y="765"/>
                </a:lnTo>
                <a:lnTo>
                  <a:pt x="989" y="737"/>
                </a:lnTo>
                <a:lnTo>
                  <a:pt x="989" y="706"/>
                </a:lnTo>
                <a:lnTo>
                  <a:pt x="954" y="693"/>
                </a:lnTo>
                <a:lnTo>
                  <a:pt x="992" y="639"/>
                </a:lnTo>
                <a:lnTo>
                  <a:pt x="995" y="614"/>
                </a:lnTo>
                <a:lnTo>
                  <a:pt x="977" y="595"/>
                </a:lnTo>
                <a:lnTo>
                  <a:pt x="938" y="549"/>
                </a:lnTo>
                <a:lnTo>
                  <a:pt x="950" y="514"/>
                </a:lnTo>
                <a:lnTo>
                  <a:pt x="947" y="493"/>
                </a:lnTo>
                <a:lnTo>
                  <a:pt x="943" y="442"/>
                </a:lnTo>
                <a:lnTo>
                  <a:pt x="943" y="382"/>
                </a:lnTo>
                <a:lnTo>
                  <a:pt x="967" y="336"/>
                </a:lnTo>
                <a:lnTo>
                  <a:pt x="990" y="306"/>
                </a:lnTo>
                <a:lnTo>
                  <a:pt x="980" y="280"/>
                </a:lnTo>
                <a:lnTo>
                  <a:pt x="980" y="251"/>
                </a:lnTo>
                <a:lnTo>
                  <a:pt x="974" y="232"/>
                </a:lnTo>
                <a:lnTo>
                  <a:pt x="949" y="222"/>
                </a:lnTo>
                <a:lnTo>
                  <a:pt x="925" y="222"/>
                </a:lnTo>
                <a:lnTo>
                  <a:pt x="903" y="196"/>
                </a:lnTo>
                <a:lnTo>
                  <a:pt x="869" y="169"/>
                </a:lnTo>
                <a:lnTo>
                  <a:pt x="841" y="154"/>
                </a:lnTo>
                <a:lnTo>
                  <a:pt x="807" y="143"/>
                </a:lnTo>
                <a:lnTo>
                  <a:pt x="758" y="125"/>
                </a:lnTo>
                <a:lnTo>
                  <a:pt x="723" y="123"/>
                </a:lnTo>
                <a:lnTo>
                  <a:pt x="702" y="119"/>
                </a:lnTo>
                <a:lnTo>
                  <a:pt x="674" y="125"/>
                </a:lnTo>
                <a:lnTo>
                  <a:pt x="647" y="129"/>
                </a:lnTo>
                <a:lnTo>
                  <a:pt x="629" y="154"/>
                </a:lnTo>
                <a:lnTo>
                  <a:pt x="613" y="172"/>
                </a:lnTo>
                <a:lnTo>
                  <a:pt x="562" y="172"/>
                </a:lnTo>
                <a:lnTo>
                  <a:pt x="557" y="202"/>
                </a:lnTo>
                <a:lnTo>
                  <a:pt x="518" y="210"/>
                </a:lnTo>
                <a:lnTo>
                  <a:pt x="477" y="232"/>
                </a:lnTo>
                <a:lnTo>
                  <a:pt x="440" y="225"/>
                </a:lnTo>
                <a:lnTo>
                  <a:pt x="407" y="216"/>
                </a:lnTo>
                <a:lnTo>
                  <a:pt x="379" y="183"/>
                </a:lnTo>
                <a:lnTo>
                  <a:pt x="350" y="167"/>
                </a:lnTo>
                <a:lnTo>
                  <a:pt x="323" y="178"/>
                </a:lnTo>
                <a:lnTo>
                  <a:pt x="311" y="154"/>
                </a:lnTo>
                <a:lnTo>
                  <a:pt x="282" y="146"/>
                </a:lnTo>
                <a:lnTo>
                  <a:pt x="267" y="134"/>
                </a:lnTo>
                <a:lnTo>
                  <a:pt x="257" y="100"/>
                </a:lnTo>
                <a:lnTo>
                  <a:pt x="252" y="81"/>
                </a:lnTo>
                <a:lnTo>
                  <a:pt x="223" y="60"/>
                </a:lnTo>
                <a:lnTo>
                  <a:pt x="202" y="15"/>
                </a:lnTo>
                <a:lnTo>
                  <a:pt x="185" y="28"/>
                </a:lnTo>
                <a:lnTo>
                  <a:pt x="149" y="46"/>
                </a:lnTo>
                <a:lnTo>
                  <a:pt x="124" y="44"/>
                </a:lnTo>
                <a:lnTo>
                  <a:pt x="100" y="39"/>
                </a:lnTo>
                <a:lnTo>
                  <a:pt x="73" y="2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8" name="Freeform 110">
            <a:extLst>
              <a:ext uri="{FF2B5EF4-FFF2-40B4-BE49-F238E27FC236}">
                <a16:creationId xmlns:a16="http://schemas.microsoft.com/office/drawing/2014/main" id="{039BE57F-EFA6-4D9A-8FB3-D37162BBAF6D}"/>
              </a:ext>
            </a:extLst>
          </p:cNvPr>
          <p:cNvSpPr>
            <a:spLocks/>
          </p:cNvSpPr>
          <p:nvPr/>
        </p:nvSpPr>
        <p:spPr bwMode="auto">
          <a:xfrm>
            <a:off x="8937483" y="3002880"/>
            <a:ext cx="324556" cy="207314"/>
          </a:xfrm>
          <a:custGeom>
            <a:avLst/>
            <a:gdLst>
              <a:gd name="T0" fmla="*/ 0 w 1771650"/>
              <a:gd name="T1" fmla="*/ 45 h 1135063"/>
              <a:gd name="T2" fmla="*/ 4 w 1771650"/>
              <a:gd name="T3" fmla="*/ 70 h 1135063"/>
              <a:gd name="T4" fmla="*/ 10 w 1771650"/>
              <a:gd name="T5" fmla="*/ 80 h 1135063"/>
              <a:gd name="T6" fmla="*/ 28 w 1771650"/>
              <a:gd name="T7" fmla="*/ 70 h 1135063"/>
              <a:gd name="T8" fmla="*/ 47 w 1771650"/>
              <a:gd name="T9" fmla="*/ 63 h 1135063"/>
              <a:gd name="T10" fmla="*/ 67 w 1771650"/>
              <a:gd name="T11" fmla="*/ 68 h 1135063"/>
              <a:gd name="T12" fmla="*/ 72 w 1771650"/>
              <a:gd name="T13" fmla="*/ 88 h 1135063"/>
              <a:gd name="T14" fmla="*/ 87 w 1771650"/>
              <a:gd name="T15" fmla="*/ 86 h 1135063"/>
              <a:gd name="T16" fmla="*/ 106 w 1771650"/>
              <a:gd name="T17" fmla="*/ 110 h 1135063"/>
              <a:gd name="T18" fmla="*/ 132 w 1771650"/>
              <a:gd name="T19" fmla="*/ 130 h 1135063"/>
              <a:gd name="T20" fmla="*/ 161 w 1771650"/>
              <a:gd name="T21" fmla="*/ 145 h 1135063"/>
              <a:gd name="T22" fmla="*/ 164 w 1771650"/>
              <a:gd name="T23" fmla="*/ 161 h 1135063"/>
              <a:gd name="T24" fmla="*/ 185 w 1771650"/>
              <a:gd name="T25" fmla="*/ 157 h 1135063"/>
              <a:gd name="T26" fmla="*/ 186 w 1771650"/>
              <a:gd name="T27" fmla="*/ 137 h 1135063"/>
              <a:gd name="T28" fmla="*/ 180 w 1771650"/>
              <a:gd name="T29" fmla="*/ 121 h 1135063"/>
              <a:gd name="T30" fmla="*/ 197 w 1771650"/>
              <a:gd name="T31" fmla="*/ 109 h 1135063"/>
              <a:gd name="T32" fmla="*/ 209 w 1771650"/>
              <a:gd name="T33" fmla="*/ 100 h 1135063"/>
              <a:gd name="T34" fmla="*/ 225 w 1771650"/>
              <a:gd name="T35" fmla="*/ 92 h 1135063"/>
              <a:gd name="T36" fmla="*/ 236 w 1771650"/>
              <a:gd name="T37" fmla="*/ 105 h 1135063"/>
              <a:gd name="T38" fmla="*/ 253 w 1771650"/>
              <a:gd name="T39" fmla="*/ 99 h 1135063"/>
              <a:gd name="T40" fmla="*/ 248 w 1771650"/>
              <a:gd name="T41" fmla="*/ 90 h 1135063"/>
              <a:gd name="T42" fmla="*/ 228 w 1771650"/>
              <a:gd name="T43" fmla="*/ 81 h 1135063"/>
              <a:gd name="T44" fmla="*/ 240 w 1771650"/>
              <a:gd name="T45" fmla="*/ 57 h 1135063"/>
              <a:gd name="T46" fmla="*/ 219 w 1771650"/>
              <a:gd name="T47" fmla="*/ 68 h 1135063"/>
              <a:gd name="T48" fmla="*/ 199 w 1771650"/>
              <a:gd name="T49" fmla="*/ 85 h 1135063"/>
              <a:gd name="T50" fmla="*/ 170 w 1771650"/>
              <a:gd name="T51" fmla="*/ 89 h 1135063"/>
              <a:gd name="T52" fmla="*/ 161 w 1771650"/>
              <a:gd name="T53" fmla="*/ 72 h 1135063"/>
              <a:gd name="T54" fmla="*/ 153 w 1771650"/>
              <a:gd name="T55" fmla="*/ 49 h 1135063"/>
              <a:gd name="T56" fmla="*/ 137 w 1771650"/>
              <a:gd name="T57" fmla="*/ 33 h 1135063"/>
              <a:gd name="T58" fmla="*/ 111 w 1771650"/>
              <a:gd name="T59" fmla="*/ 36 h 1135063"/>
              <a:gd name="T60" fmla="*/ 85 w 1771650"/>
              <a:gd name="T61" fmla="*/ 34 h 1135063"/>
              <a:gd name="T62" fmla="*/ 76 w 1771650"/>
              <a:gd name="T63" fmla="*/ 34 h 1135063"/>
              <a:gd name="T64" fmla="*/ 52 w 1771650"/>
              <a:gd name="T65" fmla="*/ 34 h 1135063"/>
              <a:gd name="T66" fmla="*/ 38 w 1771650"/>
              <a:gd name="T67" fmla="*/ 21 h 1135063"/>
              <a:gd name="T68" fmla="*/ 37 w 1771650"/>
              <a:gd name="T69" fmla="*/ 1 h 1135063"/>
              <a:gd name="T70" fmla="*/ 17 w 1771650"/>
              <a:gd name="T71" fmla="*/ 3 h 1135063"/>
              <a:gd name="T72" fmla="*/ 0 w 1771650"/>
              <a:gd name="T73" fmla="*/ 22 h 113506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71650"/>
              <a:gd name="T112" fmla="*/ 0 h 1135063"/>
              <a:gd name="T113" fmla="*/ 1771650 w 1771650"/>
              <a:gd name="T114" fmla="*/ 1135063 h 113506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71650" h="1135063">
                <a:moveTo>
                  <a:pt x="23813" y="206375"/>
                </a:moveTo>
                <a:lnTo>
                  <a:pt x="0" y="307975"/>
                </a:lnTo>
                <a:lnTo>
                  <a:pt x="33338" y="393700"/>
                </a:lnTo>
                <a:lnTo>
                  <a:pt x="25400" y="484188"/>
                </a:lnTo>
                <a:lnTo>
                  <a:pt x="22225" y="561975"/>
                </a:lnTo>
                <a:lnTo>
                  <a:pt x="71438" y="550863"/>
                </a:lnTo>
                <a:lnTo>
                  <a:pt x="142875" y="533400"/>
                </a:lnTo>
                <a:lnTo>
                  <a:pt x="193675" y="485775"/>
                </a:lnTo>
                <a:lnTo>
                  <a:pt x="252413" y="444500"/>
                </a:lnTo>
                <a:lnTo>
                  <a:pt x="320675" y="433388"/>
                </a:lnTo>
                <a:lnTo>
                  <a:pt x="401638" y="420688"/>
                </a:lnTo>
                <a:lnTo>
                  <a:pt x="458788" y="468313"/>
                </a:lnTo>
                <a:lnTo>
                  <a:pt x="493713" y="533400"/>
                </a:lnTo>
                <a:lnTo>
                  <a:pt x="487363" y="604838"/>
                </a:lnTo>
                <a:lnTo>
                  <a:pt x="528638" y="593725"/>
                </a:lnTo>
                <a:lnTo>
                  <a:pt x="592138" y="593725"/>
                </a:lnTo>
                <a:lnTo>
                  <a:pt x="660400" y="681038"/>
                </a:lnTo>
                <a:lnTo>
                  <a:pt x="723900" y="758825"/>
                </a:lnTo>
                <a:lnTo>
                  <a:pt x="815975" y="830263"/>
                </a:lnTo>
                <a:lnTo>
                  <a:pt x="896938" y="901700"/>
                </a:lnTo>
                <a:lnTo>
                  <a:pt x="1017588" y="960438"/>
                </a:lnTo>
                <a:lnTo>
                  <a:pt x="1098550" y="1004888"/>
                </a:lnTo>
                <a:lnTo>
                  <a:pt x="1122363" y="1054100"/>
                </a:lnTo>
                <a:lnTo>
                  <a:pt x="1118728" y="1113484"/>
                </a:lnTo>
                <a:lnTo>
                  <a:pt x="1217613" y="1135063"/>
                </a:lnTo>
                <a:lnTo>
                  <a:pt x="1260475" y="1082675"/>
                </a:lnTo>
                <a:lnTo>
                  <a:pt x="1296988" y="1020763"/>
                </a:lnTo>
                <a:lnTo>
                  <a:pt x="1268413" y="944563"/>
                </a:lnTo>
                <a:lnTo>
                  <a:pt x="1230313" y="895350"/>
                </a:lnTo>
                <a:lnTo>
                  <a:pt x="1223963" y="835025"/>
                </a:lnTo>
                <a:lnTo>
                  <a:pt x="1287463" y="806450"/>
                </a:lnTo>
                <a:lnTo>
                  <a:pt x="1339850" y="752475"/>
                </a:lnTo>
                <a:lnTo>
                  <a:pt x="1357313" y="717550"/>
                </a:lnTo>
                <a:lnTo>
                  <a:pt x="1423528" y="689621"/>
                </a:lnTo>
                <a:lnTo>
                  <a:pt x="1471613" y="646113"/>
                </a:lnTo>
                <a:lnTo>
                  <a:pt x="1535113" y="635000"/>
                </a:lnTo>
                <a:lnTo>
                  <a:pt x="1558925" y="700088"/>
                </a:lnTo>
                <a:lnTo>
                  <a:pt x="1609725" y="723900"/>
                </a:lnTo>
                <a:lnTo>
                  <a:pt x="1679575" y="723900"/>
                </a:lnTo>
                <a:lnTo>
                  <a:pt x="1725613" y="687388"/>
                </a:lnTo>
                <a:lnTo>
                  <a:pt x="1771650" y="658813"/>
                </a:lnTo>
                <a:lnTo>
                  <a:pt x="1685925" y="622300"/>
                </a:lnTo>
                <a:lnTo>
                  <a:pt x="1604963" y="574675"/>
                </a:lnTo>
                <a:lnTo>
                  <a:pt x="1552575" y="557213"/>
                </a:lnTo>
                <a:lnTo>
                  <a:pt x="1563688" y="492125"/>
                </a:lnTo>
                <a:lnTo>
                  <a:pt x="1631950" y="396875"/>
                </a:lnTo>
                <a:lnTo>
                  <a:pt x="1574800" y="400050"/>
                </a:lnTo>
                <a:lnTo>
                  <a:pt x="1492250" y="466725"/>
                </a:lnTo>
                <a:lnTo>
                  <a:pt x="1422400" y="509588"/>
                </a:lnTo>
                <a:lnTo>
                  <a:pt x="1354138" y="585788"/>
                </a:lnTo>
                <a:lnTo>
                  <a:pt x="1250950" y="628650"/>
                </a:lnTo>
                <a:lnTo>
                  <a:pt x="1160463" y="615950"/>
                </a:lnTo>
                <a:lnTo>
                  <a:pt x="1111250" y="558800"/>
                </a:lnTo>
                <a:lnTo>
                  <a:pt x="1093788" y="496888"/>
                </a:lnTo>
                <a:lnTo>
                  <a:pt x="1041400" y="423863"/>
                </a:lnTo>
                <a:lnTo>
                  <a:pt x="1041400" y="338138"/>
                </a:lnTo>
                <a:lnTo>
                  <a:pt x="982663" y="290513"/>
                </a:lnTo>
                <a:lnTo>
                  <a:pt x="931863" y="225425"/>
                </a:lnTo>
                <a:lnTo>
                  <a:pt x="849313" y="215900"/>
                </a:lnTo>
                <a:lnTo>
                  <a:pt x="755650" y="247650"/>
                </a:lnTo>
                <a:lnTo>
                  <a:pt x="654050" y="242888"/>
                </a:lnTo>
                <a:lnTo>
                  <a:pt x="579438" y="238125"/>
                </a:lnTo>
                <a:lnTo>
                  <a:pt x="501650" y="185738"/>
                </a:lnTo>
                <a:lnTo>
                  <a:pt x="515938" y="238125"/>
                </a:lnTo>
                <a:lnTo>
                  <a:pt x="436563" y="266700"/>
                </a:lnTo>
                <a:lnTo>
                  <a:pt x="355600" y="238125"/>
                </a:lnTo>
                <a:lnTo>
                  <a:pt x="292100" y="219075"/>
                </a:lnTo>
                <a:lnTo>
                  <a:pt x="257175" y="149225"/>
                </a:lnTo>
                <a:lnTo>
                  <a:pt x="263525" y="84138"/>
                </a:lnTo>
                <a:lnTo>
                  <a:pt x="254000" y="9525"/>
                </a:lnTo>
                <a:lnTo>
                  <a:pt x="187325" y="0"/>
                </a:lnTo>
                <a:lnTo>
                  <a:pt x="112713" y="22225"/>
                </a:lnTo>
                <a:lnTo>
                  <a:pt x="19050" y="63500"/>
                </a:lnTo>
                <a:lnTo>
                  <a:pt x="0" y="153988"/>
                </a:lnTo>
                <a:lnTo>
                  <a:pt x="23813" y="20637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9" name="Freeform 111">
            <a:extLst>
              <a:ext uri="{FF2B5EF4-FFF2-40B4-BE49-F238E27FC236}">
                <a16:creationId xmlns:a16="http://schemas.microsoft.com/office/drawing/2014/main" id="{01D1FF01-1C40-410D-8C50-AB92536D6BCD}"/>
              </a:ext>
            </a:extLst>
          </p:cNvPr>
          <p:cNvSpPr>
            <a:spLocks/>
          </p:cNvSpPr>
          <p:nvPr/>
        </p:nvSpPr>
        <p:spPr bwMode="auto">
          <a:xfrm>
            <a:off x="9200865" y="3057258"/>
            <a:ext cx="202210" cy="103657"/>
          </a:xfrm>
          <a:custGeom>
            <a:avLst/>
            <a:gdLst>
              <a:gd name="T0" fmla="*/ 46 w 1112838"/>
              <a:gd name="T1" fmla="*/ 14 h 560388"/>
              <a:gd name="T2" fmla="*/ 27 w 1112838"/>
              <a:gd name="T3" fmla="*/ 15 h 560388"/>
              <a:gd name="T4" fmla="*/ 17 w 1112838"/>
              <a:gd name="T5" fmla="*/ 30 h 560388"/>
              <a:gd name="T6" fmla="*/ 17 w 1112838"/>
              <a:gd name="T7" fmla="*/ 39 h 560388"/>
              <a:gd name="T8" fmla="*/ 26 w 1112838"/>
              <a:gd name="T9" fmla="*/ 43 h 560388"/>
              <a:gd name="T10" fmla="*/ 36 w 1112838"/>
              <a:gd name="T11" fmla="*/ 50 h 560388"/>
              <a:gd name="T12" fmla="*/ 47 w 1112838"/>
              <a:gd name="T13" fmla="*/ 55 h 560388"/>
              <a:gd name="T14" fmla="*/ 41 w 1112838"/>
              <a:gd name="T15" fmla="*/ 59 h 560388"/>
              <a:gd name="T16" fmla="*/ 35 w 1112838"/>
              <a:gd name="T17" fmla="*/ 65 h 560388"/>
              <a:gd name="T18" fmla="*/ 24 w 1112838"/>
              <a:gd name="T19" fmla="*/ 65 h 560388"/>
              <a:gd name="T20" fmla="*/ 17 w 1112838"/>
              <a:gd name="T21" fmla="*/ 61 h 560388"/>
              <a:gd name="T22" fmla="*/ 2 w 1112838"/>
              <a:gd name="T23" fmla="*/ 71 h 560388"/>
              <a:gd name="T24" fmla="*/ 0 w 1112838"/>
              <a:gd name="T25" fmla="*/ 77 h 560388"/>
              <a:gd name="T26" fmla="*/ 6 w 1112838"/>
              <a:gd name="T27" fmla="*/ 82 h 560388"/>
              <a:gd name="T28" fmla="*/ 17 w 1112838"/>
              <a:gd name="T29" fmla="*/ 83 h 560388"/>
              <a:gd name="T30" fmla="*/ 24 w 1112838"/>
              <a:gd name="T31" fmla="*/ 81 h 560388"/>
              <a:gd name="T32" fmla="*/ 38 w 1112838"/>
              <a:gd name="T33" fmla="*/ 82 h 560388"/>
              <a:gd name="T34" fmla="*/ 48 w 1112838"/>
              <a:gd name="T35" fmla="*/ 86 h 560388"/>
              <a:gd name="T36" fmla="*/ 57 w 1112838"/>
              <a:gd name="T37" fmla="*/ 86 h 560388"/>
              <a:gd name="T38" fmla="*/ 61 w 1112838"/>
              <a:gd name="T39" fmla="*/ 81 h 560388"/>
              <a:gd name="T40" fmla="*/ 78 w 1112838"/>
              <a:gd name="T41" fmla="*/ 68 h 560388"/>
              <a:gd name="T42" fmla="*/ 84 w 1112838"/>
              <a:gd name="T43" fmla="*/ 58 h 560388"/>
              <a:gd name="T44" fmla="*/ 96 w 1112838"/>
              <a:gd name="T45" fmla="*/ 65 h 560388"/>
              <a:gd name="T46" fmla="*/ 107 w 1112838"/>
              <a:gd name="T47" fmla="*/ 52 h 560388"/>
              <a:gd name="T48" fmla="*/ 129 w 1112838"/>
              <a:gd name="T49" fmla="*/ 46 h 560388"/>
              <a:gd name="T50" fmla="*/ 138 w 1112838"/>
              <a:gd name="T51" fmla="*/ 44 h 560388"/>
              <a:gd name="T52" fmla="*/ 150 w 1112838"/>
              <a:gd name="T53" fmla="*/ 34 h 560388"/>
              <a:gd name="T54" fmla="*/ 157 w 1112838"/>
              <a:gd name="T55" fmla="*/ 17 h 560388"/>
              <a:gd name="T56" fmla="*/ 148 w 1112838"/>
              <a:gd name="T57" fmla="*/ 12 h 560388"/>
              <a:gd name="T58" fmla="*/ 138 w 1112838"/>
              <a:gd name="T59" fmla="*/ 16 h 560388"/>
              <a:gd name="T60" fmla="*/ 109 w 1112838"/>
              <a:gd name="T61" fmla="*/ 10 h 560388"/>
              <a:gd name="T62" fmla="*/ 93 w 1112838"/>
              <a:gd name="T63" fmla="*/ 11 h 560388"/>
              <a:gd name="T64" fmla="*/ 77 w 1112838"/>
              <a:gd name="T65" fmla="*/ 8 h 560388"/>
              <a:gd name="T66" fmla="*/ 70 w 1112838"/>
              <a:gd name="T67" fmla="*/ 0 h 560388"/>
              <a:gd name="T68" fmla="*/ 60 w 1112838"/>
              <a:gd name="T69" fmla="*/ 3 h 560388"/>
              <a:gd name="T70" fmla="*/ 46 w 1112838"/>
              <a:gd name="T71" fmla="*/ 14 h 5603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12838"/>
              <a:gd name="T109" fmla="*/ 0 h 560388"/>
              <a:gd name="T110" fmla="*/ 1112838 w 1112838"/>
              <a:gd name="T111" fmla="*/ 560388 h 56038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12838" h="560388">
                <a:moveTo>
                  <a:pt x="328613" y="88900"/>
                </a:moveTo>
                <a:lnTo>
                  <a:pt x="193675" y="100013"/>
                </a:lnTo>
                <a:lnTo>
                  <a:pt x="123825" y="193675"/>
                </a:lnTo>
                <a:lnTo>
                  <a:pt x="117475" y="252413"/>
                </a:lnTo>
                <a:lnTo>
                  <a:pt x="184150" y="279400"/>
                </a:lnTo>
                <a:lnTo>
                  <a:pt x="257175" y="327025"/>
                </a:lnTo>
                <a:lnTo>
                  <a:pt x="336550" y="355600"/>
                </a:lnTo>
                <a:lnTo>
                  <a:pt x="290513" y="384175"/>
                </a:lnTo>
                <a:lnTo>
                  <a:pt x="247650" y="420688"/>
                </a:lnTo>
                <a:lnTo>
                  <a:pt x="172579" y="422525"/>
                </a:lnTo>
                <a:lnTo>
                  <a:pt x="123825" y="398463"/>
                </a:lnTo>
                <a:lnTo>
                  <a:pt x="14288" y="457200"/>
                </a:lnTo>
                <a:lnTo>
                  <a:pt x="0" y="500063"/>
                </a:lnTo>
                <a:lnTo>
                  <a:pt x="41275" y="530225"/>
                </a:lnTo>
                <a:lnTo>
                  <a:pt x="117475" y="538163"/>
                </a:lnTo>
                <a:lnTo>
                  <a:pt x="171450" y="528638"/>
                </a:lnTo>
                <a:lnTo>
                  <a:pt x="269875" y="533400"/>
                </a:lnTo>
                <a:lnTo>
                  <a:pt x="341313" y="560388"/>
                </a:lnTo>
                <a:lnTo>
                  <a:pt x="406400" y="560388"/>
                </a:lnTo>
                <a:lnTo>
                  <a:pt x="433388" y="528638"/>
                </a:lnTo>
                <a:lnTo>
                  <a:pt x="550863" y="442913"/>
                </a:lnTo>
                <a:lnTo>
                  <a:pt x="593725" y="376238"/>
                </a:lnTo>
                <a:lnTo>
                  <a:pt x="684213" y="419100"/>
                </a:lnTo>
                <a:lnTo>
                  <a:pt x="762000" y="336550"/>
                </a:lnTo>
                <a:lnTo>
                  <a:pt x="912813" y="296863"/>
                </a:lnTo>
                <a:lnTo>
                  <a:pt x="979488" y="285750"/>
                </a:lnTo>
                <a:lnTo>
                  <a:pt x="1066800" y="219075"/>
                </a:lnTo>
                <a:lnTo>
                  <a:pt x="1112838" y="112713"/>
                </a:lnTo>
                <a:lnTo>
                  <a:pt x="1047750" y="74613"/>
                </a:lnTo>
                <a:lnTo>
                  <a:pt x="979488" y="103188"/>
                </a:lnTo>
                <a:lnTo>
                  <a:pt x="776288" y="61913"/>
                </a:lnTo>
                <a:lnTo>
                  <a:pt x="661988" y="71438"/>
                </a:lnTo>
                <a:lnTo>
                  <a:pt x="542925" y="52388"/>
                </a:lnTo>
                <a:lnTo>
                  <a:pt x="498475" y="0"/>
                </a:lnTo>
                <a:lnTo>
                  <a:pt x="422275" y="17463"/>
                </a:lnTo>
                <a:lnTo>
                  <a:pt x="328613" y="889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0" name="Freeform 112">
            <a:extLst>
              <a:ext uri="{FF2B5EF4-FFF2-40B4-BE49-F238E27FC236}">
                <a16:creationId xmlns:a16="http://schemas.microsoft.com/office/drawing/2014/main" id="{394EBC2B-5D78-4619-8E5E-AF56685D2032}"/>
              </a:ext>
            </a:extLst>
          </p:cNvPr>
          <p:cNvSpPr>
            <a:spLocks/>
          </p:cNvSpPr>
          <p:nvPr/>
        </p:nvSpPr>
        <p:spPr bwMode="auto">
          <a:xfrm>
            <a:off x="9160084" y="3120131"/>
            <a:ext cx="141039" cy="100259"/>
          </a:xfrm>
          <a:custGeom>
            <a:avLst/>
            <a:gdLst>
              <a:gd name="T0" fmla="*/ 97 w 768351"/>
              <a:gd name="T1" fmla="*/ 27 h 552700"/>
              <a:gd name="T2" fmla="*/ 94 w 768351"/>
              <a:gd name="T3" fmla="*/ 32 h 552700"/>
              <a:gd name="T4" fmla="*/ 83 w 768351"/>
              <a:gd name="T5" fmla="*/ 31 h 552700"/>
              <a:gd name="T6" fmla="*/ 73 w 768351"/>
              <a:gd name="T7" fmla="*/ 27 h 552700"/>
              <a:gd name="T8" fmla="*/ 59 w 768351"/>
              <a:gd name="T9" fmla="*/ 27 h 552700"/>
              <a:gd name="T10" fmla="*/ 50 w 768351"/>
              <a:gd name="T11" fmla="*/ 28 h 552700"/>
              <a:gd name="T12" fmla="*/ 39 w 768351"/>
              <a:gd name="T13" fmla="*/ 27 h 552700"/>
              <a:gd name="T14" fmla="*/ 33 w 768351"/>
              <a:gd name="T15" fmla="*/ 23 h 552700"/>
              <a:gd name="T16" fmla="*/ 35 w 768351"/>
              <a:gd name="T17" fmla="*/ 17 h 552700"/>
              <a:gd name="T18" fmla="*/ 51 w 768351"/>
              <a:gd name="T19" fmla="*/ 9 h 552700"/>
              <a:gd name="T20" fmla="*/ 48 w 768351"/>
              <a:gd name="T21" fmla="*/ 0 h 552700"/>
              <a:gd name="T22" fmla="*/ 38 w 768351"/>
              <a:gd name="T23" fmla="*/ 1 h 552700"/>
              <a:gd name="T24" fmla="*/ 31 w 768351"/>
              <a:gd name="T25" fmla="*/ 7 h 552700"/>
              <a:gd name="T26" fmla="*/ 21 w 768351"/>
              <a:gd name="T27" fmla="*/ 11 h 552700"/>
              <a:gd name="T28" fmla="*/ 18 w 768351"/>
              <a:gd name="T29" fmla="*/ 17 h 552700"/>
              <a:gd name="T30" fmla="*/ 11 w 768351"/>
              <a:gd name="T31" fmla="*/ 24 h 552700"/>
              <a:gd name="T32" fmla="*/ 2 w 768351"/>
              <a:gd name="T33" fmla="*/ 27 h 552700"/>
              <a:gd name="T34" fmla="*/ 3 w 768351"/>
              <a:gd name="T35" fmla="*/ 37 h 552700"/>
              <a:gd name="T36" fmla="*/ 8 w 768351"/>
              <a:gd name="T37" fmla="*/ 44 h 552700"/>
              <a:gd name="T38" fmla="*/ 12 w 768351"/>
              <a:gd name="T39" fmla="*/ 53 h 552700"/>
              <a:gd name="T40" fmla="*/ 7 w 768351"/>
              <a:gd name="T41" fmla="*/ 63 h 552700"/>
              <a:gd name="T42" fmla="*/ 0 w 768351"/>
              <a:gd name="T43" fmla="*/ 70 h 552700"/>
              <a:gd name="T44" fmla="*/ 16 w 768351"/>
              <a:gd name="T45" fmla="*/ 73 h 552700"/>
              <a:gd name="T46" fmla="*/ 27 w 768351"/>
              <a:gd name="T47" fmla="*/ 74 h 552700"/>
              <a:gd name="T48" fmla="*/ 34 w 768351"/>
              <a:gd name="T49" fmla="*/ 66 h 552700"/>
              <a:gd name="T50" fmla="*/ 45 w 768351"/>
              <a:gd name="T51" fmla="*/ 56 h 552700"/>
              <a:gd name="T52" fmla="*/ 52 w 768351"/>
              <a:gd name="T53" fmla="*/ 50 h 552700"/>
              <a:gd name="T54" fmla="*/ 63 w 768351"/>
              <a:gd name="T55" fmla="*/ 55 h 552700"/>
              <a:gd name="T56" fmla="*/ 61 w 768351"/>
              <a:gd name="T57" fmla="*/ 65 h 552700"/>
              <a:gd name="T58" fmla="*/ 66 w 768351"/>
              <a:gd name="T59" fmla="*/ 77 h 552700"/>
              <a:gd name="T60" fmla="*/ 78 w 768351"/>
              <a:gd name="T61" fmla="*/ 69 h 552700"/>
              <a:gd name="T62" fmla="*/ 96 w 768351"/>
              <a:gd name="T63" fmla="*/ 60 h 552700"/>
              <a:gd name="T64" fmla="*/ 104 w 768351"/>
              <a:gd name="T65" fmla="*/ 61 h 552700"/>
              <a:gd name="T66" fmla="*/ 114 w 768351"/>
              <a:gd name="T67" fmla="*/ 62 h 552700"/>
              <a:gd name="T68" fmla="*/ 113 w 768351"/>
              <a:gd name="T69" fmla="*/ 55 h 552700"/>
              <a:gd name="T70" fmla="*/ 103 w 768351"/>
              <a:gd name="T71" fmla="*/ 41 h 552700"/>
              <a:gd name="T72" fmla="*/ 97 w 768351"/>
              <a:gd name="T73" fmla="*/ 27 h 5527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68351"/>
              <a:gd name="T112" fmla="*/ 0 h 552700"/>
              <a:gd name="T113" fmla="*/ 768351 w 768351"/>
              <a:gd name="T114" fmla="*/ 552700 h 5527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68351" h="552700">
                <a:moveTo>
                  <a:pt x="650876" y="196850"/>
                </a:moveTo>
                <a:lnTo>
                  <a:pt x="631763" y="226468"/>
                </a:lnTo>
                <a:lnTo>
                  <a:pt x="560388" y="222250"/>
                </a:lnTo>
                <a:lnTo>
                  <a:pt x="492126" y="196850"/>
                </a:lnTo>
                <a:lnTo>
                  <a:pt x="397210" y="191940"/>
                </a:lnTo>
                <a:lnTo>
                  <a:pt x="337679" y="202656"/>
                </a:lnTo>
                <a:lnTo>
                  <a:pt x="266241" y="196703"/>
                </a:lnTo>
                <a:lnTo>
                  <a:pt x="223379" y="165746"/>
                </a:lnTo>
                <a:lnTo>
                  <a:pt x="236538" y="119063"/>
                </a:lnTo>
                <a:lnTo>
                  <a:pt x="344488" y="61913"/>
                </a:lnTo>
                <a:lnTo>
                  <a:pt x="320675" y="0"/>
                </a:lnTo>
                <a:lnTo>
                  <a:pt x="258763" y="6350"/>
                </a:lnTo>
                <a:lnTo>
                  <a:pt x="211138" y="49213"/>
                </a:lnTo>
                <a:lnTo>
                  <a:pt x="144463" y="80963"/>
                </a:lnTo>
                <a:lnTo>
                  <a:pt x="120650" y="120650"/>
                </a:lnTo>
                <a:lnTo>
                  <a:pt x="74613" y="168275"/>
                </a:lnTo>
                <a:lnTo>
                  <a:pt x="12700" y="195263"/>
                </a:lnTo>
                <a:lnTo>
                  <a:pt x="17463" y="261938"/>
                </a:lnTo>
                <a:lnTo>
                  <a:pt x="57150" y="314325"/>
                </a:lnTo>
                <a:lnTo>
                  <a:pt x="82885" y="381250"/>
                </a:lnTo>
                <a:lnTo>
                  <a:pt x="43594" y="447925"/>
                </a:lnTo>
                <a:lnTo>
                  <a:pt x="0" y="500063"/>
                </a:lnTo>
                <a:lnTo>
                  <a:pt x="109079" y="525315"/>
                </a:lnTo>
                <a:lnTo>
                  <a:pt x="184150" y="528638"/>
                </a:lnTo>
                <a:lnTo>
                  <a:pt x="230188" y="471488"/>
                </a:lnTo>
                <a:lnTo>
                  <a:pt x="303213" y="400050"/>
                </a:lnTo>
                <a:lnTo>
                  <a:pt x="354013" y="357188"/>
                </a:lnTo>
                <a:lnTo>
                  <a:pt x="427038" y="395288"/>
                </a:lnTo>
                <a:lnTo>
                  <a:pt x="411163" y="468313"/>
                </a:lnTo>
                <a:lnTo>
                  <a:pt x="446026" y="552700"/>
                </a:lnTo>
                <a:lnTo>
                  <a:pt x="522288" y="495300"/>
                </a:lnTo>
                <a:lnTo>
                  <a:pt x="643669" y="431256"/>
                </a:lnTo>
                <a:lnTo>
                  <a:pt x="701676" y="434975"/>
                </a:lnTo>
                <a:lnTo>
                  <a:pt x="768351" y="444500"/>
                </a:lnTo>
                <a:lnTo>
                  <a:pt x="760413" y="395288"/>
                </a:lnTo>
                <a:lnTo>
                  <a:pt x="692151" y="292100"/>
                </a:lnTo>
                <a:lnTo>
                  <a:pt x="650876" y="19685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1" name="Freeform 113">
            <a:extLst>
              <a:ext uri="{FF2B5EF4-FFF2-40B4-BE49-F238E27FC236}">
                <a16:creationId xmlns:a16="http://schemas.microsoft.com/office/drawing/2014/main" id="{186F3434-D3A2-4E2A-ADDA-33C68246BA61}"/>
              </a:ext>
            </a:extLst>
          </p:cNvPr>
          <p:cNvSpPr>
            <a:spLocks/>
          </p:cNvSpPr>
          <p:nvPr/>
        </p:nvSpPr>
        <p:spPr bwMode="auto">
          <a:xfrm>
            <a:off x="8876310" y="3079347"/>
            <a:ext cx="268481" cy="175028"/>
          </a:xfrm>
          <a:custGeom>
            <a:avLst/>
            <a:gdLst>
              <a:gd name="T0" fmla="*/ 2147483647 w 927"/>
              <a:gd name="T1" fmla="*/ 2147483647 h 601"/>
              <a:gd name="T2" fmla="*/ 2147483647 w 927"/>
              <a:gd name="T3" fmla="*/ 2147483647 h 601"/>
              <a:gd name="T4" fmla="*/ 2147483647 w 927"/>
              <a:gd name="T5" fmla="*/ 2147483647 h 601"/>
              <a:gd name="T6" fmla="*/ 2147483647 w 927"/>
              <a:gd name="T7" fmla="*/ 2147483647 h 601"/>
              <a:gd name="T8" fmla="*/ 2147483647 w 927"/>
              <a:gd name="T9" fmla="*/ 2147483647 h 601"/>
              <a:gd name="T10" fmla="*/ 2147483647 w 927"/>
              <a:gd name="T11" fmla="*/ 2147483647 h 601"/>
              <a:gd name="T12" fmla="*/ 2147483647 w 927"/>
              <a:gd name="T13" fmla="*/ 2147483647 h 601"/>
              <a:gd name="T14" fmla="*/ 2147483647 w 927"/>
              <a:gd name="T15" fmla="*/ 2147483647 h 601"/>
              <a:gd name="T16" fmla="*/ 2147483647 w 927"/>
              <a:gd name="T17" fmla="*/ 2147483647 h 601"/>
              <a:gd name="T18" fmla="*/ 2147483647 w 927"/>
              <a:gd name="T19" fmla="*/ 2147483647 h 601"/>
              <a:gd name="T20" fmla="*/ 2147483647 w 927"/>
              <a:gd name="T21" fmla="*/ 2147483647 h 601"/>
              <a:gd name="T22" fmla="*/ 2147483647 w 927"/>
              <a:gd name="T23" fmla="*/ 2147483647 h 601"/>
              <a:gd name="T24" fmla="*/ 2147483647 w 927"/>
              <a:gd name="T25" fmla="*/ 2147483647 h 601"/>
              <a:gd name="T26" fmla="*/ 2147483647 w 927"/>
              <a:gd name="T27" fmla="*/ 2147483647 h 601"/>
              <a:gd name="T28" fmla="*/ 2147483647 w 927"/>
              <a:gd name="T29" fmla="*/ 2147483647 h 601"/>
              <a:gd name="T30" fmla="*/ 2147483647 w 927"/>
              <a:gd name="T31" fmla="*/ 2147483647 h 601"/>
              <a:gd name="T32" fmla="*/ 2147483647 w 927"/>
              <a:gd name="T33" fmla="*/ 2147483647 h 601"/>
              <a:gd name="T34" fmla="*/ 2147483647 w 927"/>
              <a:gd name="T35" fmla="*/ 2147483647 h 601"/>
              <a:gd name="T36" fmla="*/ 2147483647 w 927"/>
              <a:gd name="T37" fmla="*/ 2147483647 h 601"/>
              <a:gd name="T38" fmla="*/ 2147483647 w 927"/>
              <a:gd name="T39" fmla="*/ 2147483647 h 601"/>
              <a:gd name="T40" fmla="*/ 2147483647 w 927"/>
              <a:gd name="T41" fmla="*/ 2147483647 h 601"/>
              <a:gd name="T42" fmla="*/ 2147483647 w 927"/>
              <a:gd name="T43" fmla="*/ 2147483647 h 601"/>
              <a:gd name="T44" fmla="*/ 2147483647 w 927"/>
              <a:gd name="T45" fmla="*/ 2147483647 h 601"/>
              <a:gd name="T46" fmla="*/ 2147483647 w 927"/>
              <a:gd name="T47" fmla="*/ 2147483647 h 601"/>
              <a:gd name="T48" fmla="*/ 2147483647 w 927"/>
              <a:gd name="T49" fmla="*/ 2147483647 h 601"/>
              <a:gd name="T50" fmla="*/ 2147483647 w 927"/>
              <a:gd name="T51" fmla="*/ 2147483647 h 601"/>
              <a:gd name="T52" fmla="*/ 2147483647 w 927"/>
              <a:gd name="T53" fmla="*/ 2147483647 h 601"/>
              <a:gd name="T54" fmla="*/ 2147483647 w 927"/>
              <a:gd name="T55" fmla="*/ 2147483647 h 601"/>
              <a:gd name="T56" fmla="*/ 2147483647 w 927"/>
              <a:gd name="T57" fmla="*/ 2147483647 h 601"/>
              <a:gd name="T58" fmla="*/ 2147483647 w 927"/>
              <a:gd name="T59" fmla="*/ 2147483647 h 601"/>
              <a:gd name="T60" fmla="*/ 2147483647 w 927"/>
              <a:gd name="T61" fmla="*/ 2147483647 h 601"/>
              <a:gd name="T62" fmla="*/ 2147483647 w 927"/>
              <a:gd name="T63" fmla="*/ 2147483647 h 601"/>
              <a:gd name="T64" fmla="*/ 2147483647 w 927"/>
              <a:gd name="T65" fmla="*/ 2147483647 h 601"/>
              <a:gd name="T66" fmla="*/ 2147483647 w 927"/>
              <a:gd name="T67" fmla="*/ 2147483647 h 601"/>
              <a:gd name="T68" fmla="*/ 2147483647 w 927"/>
              <a:gd name="T69" fmla="*/ 2147483647 h 601"/>
              <a:gd name="T70" fmla="*/ 2147483647 w 927"/>
              <a:gd name="T71" fmla="*/ 2147483647 h 601"/>
              <a:gd name="T72" fmla="*/ 2147483647 w 927"/>
              <a:gd name="T73" fmla="*/ 2147483647 h 601"/>
              <a:gd name="T74" fmla="*/ 2147483647 w 927"/>
              <a:gd name="T75" fmla="*/ 2147483647 h 601"/>
              <a:gd name="T76" fmla="*/ 2147483647 w 927"/>
              <a:gd name="T77" fmla="*/ 0 h 601"/>
              <a:gd name="T78" fmla="*/ 2147483647 w 927"/>
              <a:gd name="T79" fmla="*/ 2147483647 h 601"/>
              <a:gd name="T80" fmla="*/ 2147483647 w 927"/>
              <a:gd name="T81" fmla="*/ 2147483647 h 601"/>
              <a:gd name="T82" fmla="*/ 2147483647 w 927"/>
              <a:gd name="T83" fmla="*/ 2147483647 h 601"/>
              <a:gd name="T84" fmla="*/ 2147483647 w 927"/>
              <a:gd name="T85" fmla="*/ 2147483647 h 601"/>
              <a:gd name="T86" fmla="*/ 2147483647 w 927"/>
              <a:gd name="T87" fmla="*/ 2147483647 h 601"/>
              <a:gd name="T88" fmla="*/ 2147483647 w 927"/>
              <a:gd name="T89" fmla="*/ 2147483647 h 601"/>
              <a:gd name="T90" fmla="*/ 2147483647 w 927"/>
              <a:gd name="T91" fmla="*/ 2147483647 h 601"/>
              <a:gd name="T92" fmla="*/ 2147483647 w 927"/>
              <a:gd name="T93" fmla="*/ 2147483647 h 601"/>
              <a:gd name="T94" fmla="*/ 2147483647 w 927"/>
              <a:gd name="T95" fmla="*/ 2147483647 h 601"/>
              <a:gd name="T96" fmla="*/ 2147483647 w 927"/>
              <a:gd name="T97" fmla="*/ 2147483647 h 601"/>
              <a:gd name="T98" fmla="*/ 2147483647 w 927"/>
              <a:gd name="T99" fmla="*/ 2147483647 h 601"/>
              <a:gd name="T100" fmla="*/ 2147483647 w 927"/>
              <a:gd name="T101" fmla="*/ 2147483647 h 601"/>
              <a:gd name="T102" fmla="*/ 2147483647 w 927"/>
              <a:gd name="T103" fmla="*/ 2147483647 h 601"/>
              <a:gd name="T104" fmla="*/ 2147483647 w 927"/>
              <a:gd name="T105" fmla="*/ 2147483647 h 601"/>
              <a:gd name="T106" fmla="*/ 0 w 927"/>
              <a:gd name="T107" fmla="*/ 2147483647 h 601"/>
              <a:gd name="T108" fmla="*/ 2147483647 w 927"/>
              <a:gd name="T109" fmla="*/ 2147483647 h 601"/>
              <a:gd name="T110" fmla="*/ 2147483647 w 927"/>
              <a:gd name="T111" fmla="*/ 2147483647 h 601"/>
              <a:gd name="T112" fmla="*/ 2147483647 w 927"/>
              <a:gd name="T113" fmla="*/ 2147483647 h 601"/>
              <a:gd name="T114" fmla="*/ 2147483647 w 927"/>
              <a:gd name="T115" fmla="*/ 2147483647 h 601"/>
              <a:gd name="T116" fmla="*/ 2147483647 w 927"/>
              <a:gd name="T117" fmla="*/ 2147483647 h 601"/>
              <a:gd name="T118" fmla="*/ 2147483647 w 927"/>
              <a:gd name="T119" fmla="*/ 2147483647 h 601"/>
              <a:gd name="T120" fmla="*/ 2147483647 w 927"/>
              <a:gd name="T121" fmla="*/ 2147483647 h 60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27"/>
              <a:gd name="T184" fmla="*/ 0 h 601"/>
              <a:gd name="T185" fmla="*/ 927 w 927"/>
              <a:gd name="T186" fmla="*/ 601 h 60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27" h="601">
                <a:moveTo>
                  <a:pt x="72" y="407"/>
                </a:moveTo>
                <a:lnTo>
                  <a:pt x="91" y="436"/>
                </a:lnTo>
                <a:lnTo>
                  <a:pt x="148" y="437"/>
                </a:lnTo>
                <a:lnTo>
                  <a:pt x="169" y="416"/>
                </a:lnTo>
                <a:lnTo>
                  <a:pt x="186" y="389"/>
                </a:lnTo>
                <a:lnTo>
                  <a:pt x="214" y="382"/>
                </a:lnTo>
                <a:lnTo>
                  <a:pt x="250" y="373"/>
                </a:lnTo>
                <a:lnTo>
                  <a:pt x="273" y="378"/>
                </a:lnTo>
                <a:lnTo>
                  <a:pt x="316" y="382"/>
                </a:lnTo>
                <a:lnTo>
                  <a:pt x="371" y="399"/>
                </a:lnTo>
                <a:lnTo>
                  <a:pt x="413" y="416"/>
                </a:lnTo>
                <a:lnTo>
                  <a:pt x="446" y="432"/>
                </a:lnTo>
                <a:lnTo>
                  <a:pt x="484" y="463"/>
                </a:lnTo>
                <a:lnTo>
                  <a:pt x="511" y="493"/>
                </a:lnTo>
                <a:lnTo>
                  <a:pt x="538" y="493"/>
                </a:lnTo>
                <a:lnTo>
                  <a:pt x="568" y="505"/>
                </a:lnTo>
                <a:lnTo>
                  <a:pt x="577" y="533"/>
                </a:lnTo>
                <a:lnTo>
                  <a:pt x="576" y="565"/>
                </a:lnTo>
                <a:lnTo>
                  <a:pt x="587" y="592"/>
                </a:lnTo>
                <a:lnTo>
                  <a:pt x="637" y="601"/>
                </a:lnTo>
                <a:lnTo>
                  <a:pt x="675" y="586"/>
                </a:lnTo>
                <a:lnTo>
                  <a:pt x="715" y="554"/>
                </a:lnTo>
                <a:lnTo>
                  <a:pt x="774" y="544"/>
                </a:lnTo>
                <a:lnTo>
                  <a:pt x="795" y="494"/>
                </a:lnTo>
                <a:lnTo>
                  <a:pt x="828" y="460"/>
                </a:lnTo>
                <a:lnTo>
                  <a:pt x="873" y="428"/>
                </a:lnTo>
                <a:lnTo>
                  <a:pt x="924" y="437"/>
                </a:lnTo>
                <a:lnTo>
                  <a:pt x="927" y="401"/>
                </a:lnTo>
                <a:lnTo>
                  <a:pt x="912" y="367"/>
                </a:lnTo>
                <a:lnTo>
                  <a:pt x="863" y="341"/>
                </a:lnTo>
                <a:lnTo>
                  <a:pt x="787" y="303"/>
                </a:lnTo>
                <a:lnTo>
                  <a:pt x="734" y="257"/>
                </a:lnTo>
                <a:lnTo>
                  <a:pt x="675" y="213"/>
                </a:lnTo>
                <a:lnTo>
                  <a:pt x="594" y="108"/>
                </a:lnTo>
                <a:lnTo>
                  <a:pt x="554" y="108"/>
                </a:lnTo>
                <a:lnTo>
                  <a:pt x="527" y="115"/>
                </a:lnTo>
                <a:lnTo>
                  <a:pt x="528" y="71"/>
                </a:lnTo>
                <a:lnTo>
                  <a:pt x="505" y="29"/>
                </a:lnTo>
                <a:lnTo>
                  <a:pt x="475" y="0"/>
                </a:lnTo>
                <a:lnTo>
                  <a:pt x="416" y="8"/>
                </a:lnTo>
                <a:lnTo>
                  <a:pt x="380" y="14"/>
                </a:lnTo>
                <a:lnTo>
                  <a:pt x="343" y="39"/>
                </a:lnTo>
                <a:lnTo>
                  <a:pt x="312" y="70"/>
                </a:lnTo>
                <a:lnTo>
                  <a:pt x="232" y="89"/>
                </a:lnTo>
                <a:lnTo>
                  <a:pt x="180" y="101"/>
                </a:lnTo>
                <a:lnTo>
                  <a:pt x="136" y="53"/>
                </a:lnTo>
                <a:lnTo>
                  <a:pt x="114" y="13"/>
                </a:lnTo>
                <a:lnTo>
                  <a:pt x="63" y="10"/>
                </a:lnTo>
                <a:lnTo>
                  <a:pt x="24" y="34"/>
                </a:lnTo>
                <a:lnTo>
                  <a:pt x="124" y="130"/>
                </a:lnTo>
                <a:lnTo>
                  <a:pt x="91" y="140"/>
                </a:lnTo>
                <a:lnTo>
                  <a:pt x="54" y="158"/>
                </a:lnTo>
                <a:lnTo>
                  <a:pt x="22" y="131"/>
                </a:lnTo>
                <a:lnTo>
                  <a:pt x="0" y="161"/>
                </a:lnTo>
                <a:lnTo>
                  <a:pt x="3" y="206"/>
                </a:lnTo>
                <a:lnTo>
                  <a:pt x="48" y="221"/>
                </a:lnTo>
                <a:lnTo>
                  <a:pt x="45" y="248"/>
                </a:lnTo>
                <a:lnTo>
                  <a:pt x="54" y="287"/>
                </a:lnTo>
                <a:lnTo>
                  <a:pt x="82" y="322"/>
                </a:lnTo>
                <a:lnTo>
                  <a:pt x="63" y="371"/>
                </a:lnTo>
                <a:lnTo>
                  <a:pt x="72" y="40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2" name="Freeform 114">
            <a:extLst>
              <a:ext uri="{FF2B5EF4-FFF2-40B4-BE49-F238E27FC236}">
                <a16:creationId xmlns:a16="http://schemas.microsoft.com/office/drawing/2014/main" id="{2ED16B62-C134-4F21-BAB0-93FB502E9AA8}"/>
              </a:ext>
            </a:extLst>
          </p:cNvPr>
          <p:cNvSpPr>
            <a:spLocks/>
          </p:cNvSpPr>
          <p:nvPr/>
        </p:nvSpPr>
        <p:spPr bwMode="auto">
          <a:xfrm>
            <a:off x="9403076" y="3369926"/>
            <a:ext cx="159727" cy="90062"/>
          </a:xfrm>
          <a:custGeom>
            <a:avLst/>
            <a:gdLst>
              <a:gd name="T0" fmla="*/ 2147483647 w 470"/>
              <a:gd name="T1" fmla="*/ 2147483647 h 266"/>
              <a:gd name="T2" fmla="*/ 0 w 470"/>
              <a:gd name="T3" fmla="*/ 2147483647 h 266"/>
              <a:gd name="T4" fmla="*/ 2147483647 w 470"/>
              <a:gd name="T5" fmla="*/ 2147483647 h 266"/>
              <a:gd name="T6" fmla="*/ 2147483647 w 470"/>
              <a:gd name="T7" fmla="*/ 2147483647 h 266"/>
              <a:gd name="T8" fmla="*/ 2147483647 w 470"/>
              <a:gd name="T9" fmla="*/ 2147483647 h 266"/>
              <a:gd name="T10" fmla="*/ 2147483647 w 470"/>
              <a:gd name="T11" fmla="*/ 2147483647 h 266"/>
              <a:gd name="T12" fmla="*/ 2147483647 w 470"/>
              <a:gd name="T13" fmla="*/ 2147483647 h 266"/>
              <a:gd name="T14" fmla="*/ 2147483647 w 470"/>
              <a:gd name="T15" fmla="*/ 2147483647 h 266"/>
              <a:gd name="T16" fmla="*/ 2147483647 w 470"/>
              <a:gd name="T17" fmla="*/ 2147483647 h 266"/>
              <a:gd name="T18" fmla="*/ 2147483647 w 470"/>
              <a:gd name="T19" fmla="*/ 2147483647 h 266"/>
              <a:gd name="T20" fmla="*/ 2147483647 w 470"/>
              <a:gd name="T21" fmla="*/ 2147483647 h 266"/>
              <a:gd name="T22" fmla="*/ 2147483647 w 470"/>
              <a:gd name="T23" fmla="*/ 2147483647 h 266"/>
              <a:gd name="T24" fmla="*/ 2147483647 w 470"/>
              <a:gd name="T25" fmla="*/ 2147483647 h 266"/>
              <a:gd name="T26" fmla="*/ 2147483647 w 470"/>
              <a:gd name="T27" fmla="*/ 2147483647 h 266"/>
              <a:gd name="T28" fmla="*/ 2147483647 w 470"/>
              <a:gd name="T29" fmla="*/ 2147483647 h 266"/>
              <a:gd name="T30" fmla="*/ 2147483647 w 470"/>
              <a:gd name="T31" fmla="*/ 2147483647 h 266"/>
              <a:gd name="T32" fmla="*/ 2147483647 w 470"/>
              <a:gd name="T33" fmla="*/ 2147483647 h 266"/>
              <a:gd name="T34" fmla="*/ 2147483647 w 470"/>
              <a:gd name="T35" fmla="*/ 2147483647 h 266"/>
              <a:gd name="T36" fmla="*/ 2147483647 w 470"/>
              <a:gd name="T37" fmla="*/ 0 h 266"/>
              <a:gd name="T38" fmla="*/ 2147483647 w 470"/>
              <a:gd name="T39" fmla="*/ 2147483647 h 2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70"/>
              <a:gd name="T61" fmla="*/ 0 h 266"/>
              <a:gd name="T62" fmla="*/ 470 w 470"/>
              <a:gd name="T63" fmla="*/ 266 h 26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70" h="266">
                <a:moveTo>
                  <a:pt x="27" y="13"/>
                </a:moveTo>
                <a:lnTo>
                  <a:pt x="0" y="58"/>
                </a:lnTo>
                <a:lnTo>
                  <a:pt x="3" y="108"/>
                </a:lnTo>
                <a:lnTo>
                  <a:pt x="46" y="136"/>
                </a:lnTo>
                <a:lnTo>
                  <a:pt x="94" y="154"/>
                </a:lnTo>
                <a:lnTo>
                  <a:pt x="168" y="185"/>
                </a:lnTo>
                <a:lnTo>
                  <a:pt x="231" y="185"/>
                </a:lnTo>
                <a:lnTo>
                  <a:pt x="285" y="230"/>
                </a:lnTo>
                <a:lnTo>
                  <a:pt x="373" y="248"/>
                </a:lnTo>
                <a:lnTo>
                  <a:pt x="444" y="266"/>
                </a:lnTo>
                <a:lnTo>
                  <a:pt x="462" y="234"/>
                </a:lnTo>
                <a:lnTo>
                  <a:pt x="470" y="200"/>
                </a:lnTo>
                <a:lnTo>
                  <a:pt x="458" y="157"/>
                </a:lnTo>
                <a:lnTo>
                  <a:pt x="420" y="158"/>
                </a:lnTo>
                <a:lnTo>
                  <a:pt x="347" y="159"/>
                </a:lnTo>
                <a:lnTo>
                  <a:pt x="297" y="127"/>
                </a:lnTo>
                <a:lnTo>
                  <a:pt x="223" y="63"/>
                </a:lnTo>
                <a:lnTo>
                  <a:pt x="130" y="10"/>
                </a:lnTo>
                <a:lnTo>
                  <a:pt x="73" y="0"/>
                </a:lnTo>
                <a:lnTo>
                  <a:pt x="27" y="1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3" name="Freeform 115">
            <a:extLst>
              <a:ext uri="{FF2B5EF4-FFF2-40B4-BE49-F238E27FC236}">
                <a16:creationId xmlns:a16="http://schemas.microsoft.com/office/drawing/2014/main" id="{442371EF-5978-4592-90B9-D89E2F885F1E}"/>
              </a:ext>
            </a:extLst>
          </p:cNvPr>
          <p:cNvSpPr>
            <a:spLocks/>
          </p:cNvSpPr>
          <p:nvPr/>
        </p:nvSpPr>
        <p:spPr bwMode="auto">
          <a:xfrm>
            <a:off x="9579797" y="3419206"/>
            <a:ext cx="62872" cy="33986"/>
          </a:xfrm>
          <a:custGeom>
            <a:avLst/>
            <a:gdLst>
              <a:gd name="T0" fmla="*/ 2147483647 w 185"/>
              <a:gd name="T1" fmla="*/ 2147483647 h 101"/>
              <a:gd name="T2" fmla="*/ 0 w 185"/>
              <a:gd name="T3" fmla="*/ 2147483647 h 101"/>
              <a:gd name="T4" fmla="*/ 2147483647 w 185"/>
              <a:gd name="T5" fmla="*/ 2147483647 h 101"/>
              <a:gd name="T6" fmla="*/ 2147483647 w 185"/>
              <a:gd name="T7" fmla="*/ 2147483647 h 101"/>
              <a:gd name="T8" fmla="*/ 2147483647 w 185"/>
              <a:gd name="T9" fmla="*/ 2147483647 h 101"/>
              <a:gd name="T10" fmla="*/ 2147483647 w 185"/>
              <a:gd name="T11" fmla="*/ 2147483647 h 101"/>
              <a:gd name="T12" fmla="*/ 2147483647 w 185"/>
              <a:gd name="T13" fmla="*/ 2147483647 h 101"/>
              <a:gd name="T14" fmla="*/ 2147483647 w 185"/>
              <a:gd name="T15" fmla="*/ 2147483647 h 101"/>
              <a:gd name="T16" fmla="*/ 2147483647 w 185"/>
              <a:gd name="T17" fmla="*/ 0 h 101"/>
              <a:gd name="T18" fmla="*/ 2147483647 w 185"/>
              <a:gd name="T19" fmla="*/ 2147483647 h 101"/>
              <a:gd name="T20" fmla="*/ 2147483647 w 185"/>
              <a:gd name="T21" fmla="*/ 2147483647 h 10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5"/>
              <a:gd name="T34" fmla="*/ 0 h 101"/>
              <a:gd name="T35" fmla="*/ 185 w 185"/>
              <a:gd name="T36" fmla="*/ 101 h 10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5" h="101">
                <a:moveTo>
                  <a:pt x="1" y="22"/>
                </a:moveTo>
                <a:lnTo>
                  <a:pt x="0" y="84"/>
                </a:lnTo>
                <a:lnTo>
                  <a:pt x="40" y="88"/>
                </a:lnTo>
                <a:lnTo>
                  <a:pt x="92" y="99"/>
                </a:lnTo>
                <a:lnTo>
                  <a:pt x="139" y="101"/>
                </a:lnTo>
                <a:lnTo>
                  <a:pt x="184" y="98"/>
                </a:lnTo>
                <a:lnTo>
                  <a:pt x="185" y="63"/>
                </a:lnTo>
                <a:lnTo>
                  <a:pt x="156" y="45"/>
                </a:lnTo>
                <a:lnTo>
                  <a:pt x="112" y="0"/>
                </a:lnTo>
                <a:lnTo>
                  <a:pt x="62" y="11"/>
                </a:lnTo>
                <a:lnTo>
                  <a:pt x="1" y="2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4" name="Freeform 116">
            <a:extLst>
              <a:ext uri="{FF2B5EF4-FFF2-40B4-BE49-F238E27FC236}">
                <a16:creationId xmlns:a16="http://schemas.microsoft.com/office/drawing/2014/main" id="{A3B7BCED-56F9-462E-9748-4F4AE640ABAC}"/>
              </a:ext>
            </a:extLst>
          </p:cNvPr>
          <p:cNvSpPr>
            <a:spLocks/>
          </p:cNvSpPr>
          <p:nvPr/>
        </p:nvSpPr>
        <p:spPr bwMode="auto">
          <a:xfrm>
            <a:off x="7678342" y="3045362"/>
            <a:ext cx="239594" cy="198819"/>
          </a:xfrm>
          <a:custGeom>
            <a:avLst/>
            <a:gdLst>
              <a:gd name="T0" fmla="*/ 2147483647 w 832"/>
              <a:gd name="T1" fmla="*/ 0 h 685"/>
              <a:gd name="T2" fmla="*/ 2147483647 w 832"/>
              <a:gd name="T3" fmla="*/ 2147483647 h 685"/>
              <a:gd name="T4" fmla="*/ 2147483647 w 832"/>
              <a:gd name="T5" fmla="*/ 2147483647 h 685"/>
              <a:gd name="T6" fmla="*/ 0 w 832"/>
              <a:gd name="T7" fmla="*/ 2147483647 h 685"/>
              <a:gd name="T8" fmla="*/ 2147483647 w 832"/>
              <a:gd name="T9" fmla="*/ 2147483647 h 685"/>
              <a:gd name="T10" fmla="*/ 2147483647 w 832"/>
              <a:gd name="T11" fmla="*/ 2147483647 h 685"/>
              <a:gd name="T12" fmla="*/ 2147483647 w 832"/>
              <a:gd name="T13" fmla="*/ 2147483647 h 685"/>
              <a:gd name="T14" fmla="*/ 2147483647 w 832"/>
              <a:gd name="T15" fmla="*/ 2147483647 h 685"/>
              <a:gd name="T16" fmla="*/ 2147483647 w 832"/>
              <a:gd name="T17" fmla="*/ 2147483647 h 685"/>
              <a:gd name="T18" fmla="*/ 2147483647 w 832"/>
              <a:gd name="T19" fmla="*/ 2147483647 h 685"/>
              <a:gd name="T20" fmla="*/ 2147483647 w 832"/>
              <a:gd name="T21" fmla="*/ 2147483647 h 685"/>
              <a:gd name="T22" fmla="*/ 2147483647 w 832"/>
              <a:gd name="T23" fmla="*/ 2147483647 h 685"/>
              <a:gd name="T24" fmla="*/ 2147483647 w 832"/>
              <a:gd name="T25" fmla="*/ 2147483647 h 685"/>
              <a:gd name="T26" fmla="*/ 2147483647 w 832"/>
              <a:gd name="T27" fmla="*/ 2147483647 h 685"/>
              <a:gd name="T28" fmla="*/ 2147483647 w 832"/>
              <a:gd name="T29" fmla="*/ 2147483647 h 685"/>
              <a:gd name="T30" fmla="*/ 2147483647 w 832"/>
              <a:gd name="T31" fmla="*/ 2147483647 h 685"/>
              <a:gd name="T32" fmla="*/ 2147483647 w 832"/>
              <a:gd name="T33" fmla="*/ 2147483647 h 685"/>
              <a:gd name="T34" fmla="*/ 2147483647 w 832"/>
              <a:gd name="T35" fmla="*/ 2147483647 h 685"/>
              <a:gd name="T36" fmla="*/ 2147483647 w 832"/>
              <a:gd name="T37" fmla="*/ 2147483647 h 685"/>
              <a:gd name="T38" fmla="*/ 2147483647 w 832"/>
              <a:gd name="T39" fmla="*/ 2147483647 h 685"/>
              <a:gd name="T40" fmla="*/ 2147483647 w 832"/>
              <a:gd name="T41" fmla="*/ 2147483647 h 685"/>
              <a:gd name="T42" fmla="*/ 2147483647 w 832"/>
              <a:gd name="T43" fmla="*/ 2147483647 h 685"/>
              <a:gd name="T44" fmla="*/ 2147483647 w 832"/>
              <a:gd name="T45" fmla="*/ 2147483647 h 685"/>
              <a:gd name="T46" fmla="*/ 2147483647 w 832"/>
              <a:gd name="T47" fmla="*/ 2147483647 h 685"/>
              <a:gd name="T48" fmla="*/ 2147483647 w 832"/>
              <a:gd name="T49" fmla="*/ 2147483647 h 685"/>
              <a:gd name="T50" fmla="*/ 2147483647 w 832"/>
              <a:gd name="T51" fmla="*/ 2147483647 h 685"/>
              <a:gd name="T52" fmla="*/ 2147483647 w 832"/>
              <a:gd name="T53" fmla="*/ 2147483647 h 685"/>
              <a:gd name="T54" fmla="*/ 2147483647 w 832"/>
              <a:gd name="T55" fmla="*/ 2147483647 h 685"/>
              <a:gd name="T56" fmla="*/ 2147483647 w 832"/>
              <a:gd name="T57" fmla="*/ 2147483647 h 685"/>
              <a:gd name="T58" fmla="*/ 2147483647 w 832"/>
              <a:gd name="T59" fmla="*/ 2147483647 h 685"/>
              <a:gd name="T60" fmla="*/ 2147483647 w 832"/>
              <a:gd name="T61" fmla="*/ 2147483647 h 685"/>
              <a:gd name="T62" fmla="*/ 2147483647 w 832"/>
              <a:gd name="T63" fmla="*/ 2147483647 h 685"/>
              <a:gd name="T64" fmla="*/ 2147483647 w 832"/>
              <a:gd name="T65" fmla="*/ 2147483647 h 685"/>
              <a:gd name="T66" fmla="*/ 2147483647 w 832"/>
              <a:gd name="T67" fmla="*/ 2147483647 h 685"/>
              <a:gd name="T68" fmla="*/ 2147483647 w 832"/>
              <a:gd name="T69" fmla="*/ 2147483647 h 685"/>
              <a:gd name="T70" fmla="*/ 2147483647 w 832"/>
              <a:gd name="T71" fmla="*/ 2147483647 h 685"/>
              <a:gd name="T72" fmla="*/ 2147483647 w 832"/>
              <a:gd name="T73" fmla="*/ 2147483647 h 685"/>
              <a:gd name="T74" fmla="*/ 2147483647 w 832"/>
              <a:gd name="T75" fmla="*/ 2147483647 h 685"/>
              <a:gd name="T76" fmla="*/ 2147483647 w 832"/>
              <a:gd name="T77" fmla="*/ 2147483647 h 685"/>
              <a:gd name="T78" fmla="*/ 2147483647 w 832"/>
              <a:gd name="T79" fmla="*/ 2147483647 h 685"/>
              <a:gd name="T80" fmla="*/ 2147483647 w 832"/>
              <a:gd name="T81" fmla="*/ 2147483647 h 685"/>
              <a:gd name="T82" fmla="*/ 2147483647 w 832"/>
              <a:gd name="T83" fmla="*/ 2147483647 h 685"/>
              <a:gd name="T84" fmla="*/ 2147483647 w 832"/>
              <a:gd name="T85" fmla="*/ 2147483647 h 685"/>
              <a:gd name="T86" fmla="*/ 2147483647 w 832"/>
              <a:gd name="T87" fmla="*/ 2147483647 h 685"/>
              <a:gd name="T88" fmla="*/ 2147483647 w 832"/>
              <a:gd name="T89" fmla="*/ 2147483647 h 685"/>
              <a:gd name="T90" fmla="*/ 2147483647 w 832"/>
              <a:gd name="T91" fmla="*/ 2147483647 h 685"/>
              <a:gd name="T92" fmla="*/ 2147483647 w 832"/>
              <a:gd name="T93" fmla="*/ 2147483647 h 685"/>
              <a:gd name="T94" fmla="*/ 2147483647 w 832"/>
              <a:gd name="T95" fmla="*/ 2147483647 h 6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32"/>
              <a:gd name="T145" fmla="*/ 0 h 685"/>
              <a:gd name="T146" fmla="*/ 832 w 832"/>
              <a:gd name="T147" fmla="*/ 685 h 68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32" h="685">
                <a:moveTo>
                  <a:pt x="117" y="0"/>
                </a:moveTo>
                <a:lnTo>
                  <a:pt x="82" y="0"/>
                </a:lnTo>
                <a:lnTo>
                  <a:pt x="57" y="3"/>
                </a:lnTo>
                <a:lnTo>
                  <a:pt x="67" y="24"/>
                </a:lnTo>
                <a:lnTo>
                  <a:pt x="25" y="34"/>
                </a:lnTo>
                <a:lnTo>
                  <a:pt x="6" y="51"/>
                </a:lnTo>
                <a:lnTo>
                  <a:pt x="1" y="69"/>
                </a:lnTo>
                <a:lnTo>
                  <a:pt x="0" y="90"/>
                </a:lnTo>
                <a:lnTo>
                  <a:pt x="21" y="102"/>
                </a:lnTo>
                <a:lnTo>
                  <a:pt x="61" y="84"/>
                </a:lnTo>
                <a:lnTo>
                  <a:pt x="96" y="43"/>
                </a:lnTo>
                <a:lnTo>
                  <a:pt x="102" y="68"/>
                </a:lnTo>
                <a:lnTo>
                  <a:pt x="139" y="70"/>
                </a:lnTo>
                <a:lnTo>
                  <a:pt x="171" y="71"/>
                </a:lnTo>
                <a:lnTo>
                  <a:pt x="200" y="69"/>
                </a:lnTo>
                <a:lnTo>
                  <a:pt x="226" y="96"/>
                </a:lnTo>
                <a:lnTo>
                  <a:pt x="222" y="121"/>
                </a:lnTo>
                <a:lnTo>
                  <a:pt x="203" y="140"/>
                </a:lnTo>
                <a:lnTo>
                  <a:pt x="182" y="151"/>
                </a:lnTo>
                <a:lnTo>
                  <a:pt x="170" y="168"/>
                </a:lnTo>
                <a:lnTo>
                  <a:pt x="171" y="196"/>
                </a:lnTo>
                <a:lnTo>
                  <a:pt x="174" y="224"/>
                </a:lnTo>
                <a:lnTo>
                  <a:pt x="156" y="254"/>
                </a:lnTo>
                <a:lnTo>
                  <a:pt x="160" y="283"/>
                </a:lnTo>
                <a:lnTo>
                  <a:pt x="131" y="291"/>
                </a:lnTo>
                <a:lnTo>
                  <a:pt x="130" y="328"/>
                </a:lnTo>
                <a:lnTo>
                  <a:pt x="147" y="340"/>
                </a:lnTo>
                <a:lnTo>
                  <a:pt x="119" y="380"/>
                </a:lnTo>
                <a:lnTo>
                  <a:pt x="139" y="399"/>
                </a:lnTo>
                <a:lnTo>
                  <a:pt x="159" y="429"/>
                </a:lnTo>
                <a:lnTo>
                  <a:pt x="145" y="462"/>
                </a:lnTo>
                <a:lnTo>
                  <a:pt x="126" y="489"/>
                </a:lnTo>
                <a:lnTo>
                  <a:pt x="120" y="516"/>
                </a:lnTo>
                <a:lnTo>
                  <a:pt x="126" y="547"/>
                </a:lnTo>
                <a:lnTo>
                  <a:pt x="151" y="559"/>
                </a:lnTo>
                <a:lnTo>
                  <a:pt x="162" y="571"/>
                </a:lnTo>
                <a:lnTo>
                  <a:pt x="171" y="585"/>
                </a:lnTo>
                <a:lnTo>
                  <a:pt x="179" y="603"/>
                </a:lnTo>
                <a:lnTo>
                  <a:pt x="192" y="635"/>
                </a:lnTo>
                <a:lnTo>
                  <a:pt x="180" y="663"/>
                </a:lnTo>
                <a:lnTo>
                  <a:pt x="202" y="669"/>
                </a:lnTo>
                <a:lnTo>
                  <a:pt x="237" y="685"/>
                </a:lnTo>
                <a:lnTo>
                  <a:pt x="241" y="666"/>
                </a:lnTo>
                <a:lnTo>
                  <a:pt x="227" y="646"/>
                </a:lnTo>
                <a:lnTo>
                  <a:pt x="241" y="633"/>
                </a:lnTo>
                <a:lnTo>
                  <a:pt x="259" y="619"/>
                </a:lnTo>
                <a:lnTo>
                  <a:pt x="282" y="616"/>
                </a:lnTo>
                <a:lnTo>
                  <a:pt x="304" y="612"/>
                </a:lnTo>
                <a:lnTo>
                  <a:pt x="334" y="604"/>
                </a:lnTo>
                <a:lnTo>
                  <a:pt x="381" y="603"/>
                </a:lnTo>
                <a:lnTo>
                  <a:pt x="415" y="609"/>
                </a:lnTo>
                <a:lnTo>
                  <a:pt x="466" y="598"/>
                </a:lnTo>
                <a:lnTo>
                  <a:pt x="477" y="570"/>
                </a:lnTo>
                <a:lnTo>
                  <a:pt x="499" y="541"/>
                </a:lnTo>
                <a:lnTo>
                  <a:pt x="534" y="525"/>
                </a:lnTo>
                <a:lnTo>
                  <a:pt x="564" y="528"/>
                </a:lnTo>
                <a:lnTo>
                  <a:pt x="560" y="503"/>
                </a:lnTo>
                <a:lnTo>
                  <a:pt x="573" y="478"/>
                </a:lnTo>
                <a:lnTo>
                  <a:pt x="591" y="471"/>
                </a:lnTo>
                <a:lnTo>
                  <a:pt x="625" y="450"/>
                </a:lnTo>
                <a:lnTo>
                  <a:pt x="604" y="420"/>
                </a:lnTo>
                <a:lnTo>
                  <a:pt x="583" y="379"/>
                </a:lnTo>
                <a:lnTo>
                  <a:pt x="595" y="346"/>
                </a:lnTo>
                <a:lnTo>
                  <a:pt x="623" y="330"/>
                </a:lnTo>
                <a:lnTo>
                  <a:pt x="652" y="296"/>
                </a:lnTo>
                <a:lnTo>
                  <a:pt x="682" y="253"/>
                </a:lnTo>
                <a:lnTo>
                  <a:pt x="714" y="237"/>
                </a:lnTo>
                <a:lnTo>
                  <a:pt x="764" y="203"/>
                </a:lnTo>
                <a:lnTo>
                  <a:pt x="807" y="194"/>
                </a:lnTo>
                <a:lnTo>
                  <a:pt x="832" y="174"/>
                </a:lnTo>
                <a:lnTo>
                  <a:pt x="823" y="144"/>
                </a:lnTo>
                <a:lnTo>
                  <a:pt x="817" y="114"/>
                </a:lnTo>
                <a:lnTo>
                  <a:pt x="832" y="96"/>
                </a:lnTo>
                <a:lnTo>
                  <a:pt x="801" y="84"/>
                </a:lnTo>
                <a:lnTo>
                  <a:pt x="773" y="55"/>
                </a:lnTo>
                <a:lnTo>
                  <a:pt x="769" y="62"/>
                </a:lnTo>
                <a:lnTo>
                  <a:pt x="757" y="65"/>
                </a:lnTo>
                <a:lnTo>
                  <a:pt x="754" y="59"/>
                </a:lnTo>
                <a:lnTo>
                  <a:pt x="754" y="53"/>
                </a:lnTo>
                <a:lnTo>
                  <a:pt x="724" y="39"/>
                </a:lnTo>
                <a:lnTo>
                  <a:pt x="701" y="51"/>
                </a:lnTo>
                <a:lnTo>
                  <a:pt x="663" y="43"/>
                </a:lnTo>
                <a:lnTo>
                  <a:pt x="631" y="40"/>
                </a:lnTo>
                <a:lnTo>
                  <a:pt x="606" y="33"/>
                </a:lnTo>
                <a:lnTo>
                  <a:pt x="576" y="36"/>
                </a:lnTo>
                <a:lnTo>
                  <a:pt x="541" y="37"/>
                </a:lnTo>
                <a:lnTo>
                  <a:pt x="507" y="31"/>
                </a:lnTo>
                <a:lnTo>
                  <a:pt x="484" y="28"/>
                </a:lnTo>
                <a:lnTo>
                  <a:pt x="459" y="31"/>
                </a:lnTo>
                <a:lnTo>
                  <a:pt x="423" y="25"/>
                </a:lnTo>
                <a:lnTo>
                  <a:pt x="388" y="22"/>
                </a:lnTo>
                <a:lnTo>
                  <a:pt x="349" y="25"/>
                </a:lnTo>
                <a:lnTo>
                  <a:pt x="306" y="24"/>
                </a:lnTo>
                <a:lnTo>
                  <a:pt x="258" y="15"/>
                </a:lnTo>
                <a:lnTo>
                  <a:pt x="195" y="9"/>
                </a:lnTo>
                <a:lnTo>
                  <a:pt x="144" y="12"/>
                </a:lnTo>
                <a:lnTo>
                  <a:pt x="117" y="0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5" name="Freeform 117">
            <a:extLst>
              <a:ext uri="{FF2B5EF4-FFF2-40B4-BE49-F238E27FC236}">
                <a16:creationId xmlns:a16="http://schemas.microsoft.com/office/drawing/2014/main" id="{0181EF1C-E8C9-4BD8-B320-CAB537BBF2F0}"/>
              </a:ext>
            </a:extLst>
          </p:cNvPr>
          <p:cNvSpPr>
            <a:spLocks/>
          </p:cNvSpPr>
          <p:nvPr/>
        </p:nvSpPr>
        <p:spPr bwMode="auto">
          <a:xfrm>
            <a:off x="7666448" y="3057258"/>
            <a:ext cx="76465" cy="158033"/>
          </a:xfrm>
          <a:custGeom>
            <a:avLst/>
            <a:gdLst>
              <a:gd name="T0" fmla="*/ 2147483647 w 263"/>
              <a:gd name="T1" fmla="*/ 2147483647 h 544"/>
              <a:gd name="T2" fmla="*/ 2147483647 w 263"/>
              <a:gd name="T3" fmla="*/ 0 h 544"/>
              <a:gd name="T4" fmla="*/ 2147483647 w 263"/>
              <a:gd name="T5" fmla="*/ 2147483647 h 544"/>
              <a:gd name="T6" fmla="*/ 2147483647 w 263"/>
              <a:gd name="T7" fmla="*/ 2147483647 h 544"/>
              <a:gd name="T8" fmla="*/ 2147483647 w 263"/>
              <a:gd name="T9" fmla="*/ 2147483647 h 544"/>
              <a:gd name="T10" fmla="*/ 2147483647 w 263"/>
              <a:gd name="T11" fmla="*/ 2147483647 h 544"/>
              <a:gd name="T12" fmla="*/ 2147483647 w 263"/>
              <a:gd name="T13" fmla="*/ 2147483647 h 544"/>
              <a:gd name="T14" fmla="*/ 2147483647 w 263"/>
              <a:gd name="T15" fmla="*/ 2147483647 h 544"/>
              <a:gd name="T16" fmla="*/ 2147483647 w 263"/>
              <a:gd name="T17" fmla="*/ 2147483647 h 544"/>
              <a:gd name="T18" fmla="*/ 2147483647 w 263"/>
              <a:gd name="T19" fmla="*/ 2147483647 h 544"/>
              <a:gd name="T20" fmla="*/ 2147483647 w 263"/>
              <a:gd name="T21" fmla="*/ 2147483647 h 544"/>
              <a:gd name="T22" fmla="*/ 2147483647 w 263"/>
              <a:gd name="T23" fmla="*/ 2147483647 h 544"/>
              <a:gd name="T24" fmla="*/ 2147483647 w 263"/>
              <a:gd name="T25" fmla="*/ 2147483647 h 544"/>
              <a:gd name="T26" fmla="*/ 2147483647 w 263"/>
              <a:gd name="T27" fmla="*/ 2147483647 h 544"/>
              <a:gd name="T28" fmla="*/ 2147483647 w 263"/>
              <a:gd name="T29" fmla="*/ 2147483647 h 544"/>
              <a:gd name="T30" fmla="*/ 2147483647 w 263"/>
              <a:gd name="T31" fmla="*/ 2147483647 h 544"/>
              <a:gd name="T32" fmla="*/ 2147483647 w 263"/>
              <a:gd name="T33" fmla="*/ 2147483647 h 544"/>
              <a:gd name="T34" fmla="*/ 2147483647 w 263"/>
              <a:gd name="T35" fmla="*/ 2147483647 h 544"/>
              <a:gd name="T36" fmla="*/ 2147483647 w 263"/>
              <a:gd name="T37" fmla="*/ 2147483647 h 544"/>
              <a:gd name="T38" fmla="*/ 2147483647 w 263"/>
              <a:gd name="T39" fmla="*/ 2147483647 h 544"/>
              <a:gd name="T40" fmla="*/ 2147483647 w 263"/>
              <a:gd name="T41" fmla="*/ 2147483647 h 544"/>
              <a:gd name="T42" fmla="*/ 2147483647 w 263"/>
              <a:gd name="T43" fmla="*/ 2147483647 h 544"/>
              <a:gd name="T44" fmla="*/ 2147483647 w 263"/>
              <a:gd name="T45" fmla="*/ 2147483647 h 544"/>
              <a:gd name="T46" fmla="*/ 2147483647 w 263"/>
              <a:gd name="T47" fmla="*/ 2147483647 h 544"/>
              <a:gd name="T48" fmla="*/ 2147483647 w 263"/>
              <a:gd name="T49" fmla="*/ 2147483647 h 544"/>
              <a:gd name="T50" fmla="*/ 2147483647 w 263"/>
              <a:gd name="T51" fmla="*/ 2147483647 h 544"/>
              <a:gd name="T52" fmla="*/ 2147483647 w 263"/>
              <a:gd name="T53" fmla="*/ 2147483647 h 544"/>
              <a:gd name="T54" fmla="*/ 2147483647 w 263"/>
              <a:gd name="T55" fmla="*/ 2147483647 h 544"/>
              <a:gd name="T56" fmla="*/ 2147483647 w 263"/>
              <a:gd name="T57" fmla="*/ 2147483647 h 544"/>
              <a:gd name="T58" fmla="*/ 2147483647 w 263"/>
              <a:gd name="T59" fmla="*/ 2147483647 h 544"/>
              <a:gd name="T60" fmla="*/ 2147483647 w 263"/>
              <a:gd name="T61" fmla="*/ 2147483647 h 544"/>
              <a:gd name="T62" fmla="*/ 2147483647 w 263"/>
              <a:gd name="T63" fmla="*/ 2147483647 h 544"/>
              <a:gd name="T64" fmla="*/ 2147483647 w 263"/>
              <a:gd name="T65" fmla="*/ 2147483647 h 544"/>
              <a:gd name="T66" fmla="*/ 2147483647 w 263"/>
              <a:gd name="T67" fmla="*/ 2147483647 h 544"/>
              <a:gd name="T68" fmla="*/ 0 w 263"/>
              <a:gd name="T69" fmla="*/ 2147483647 h 544"/>
              <a:gd name="T70" fmla="*/ 2147483647 w 263"/>
              <a:gd name="T71" fmla="*/ 2147483647 h 544"/>
              <a:gd name="T72" fmla="*/ 2147483647 w 263"/>
              <a:gd name="T73" fmla="*/ 2147483647 h 544"/>
              <a:gd name="T74" fmla="*/ 2147483647 w 263"/>
              <a:gd name="T75" fmla="*/ 2147483647 h 544"/>
              <a:gd name="T76" fmla="*/ 2147483647 w 263"/>
              <a:gd name="T77" fmla="*/ 2147483647 h 544"/>
              <a:gd name="T78" fmla="*/ 2147483647 w 263"/>
              <a:gd name="T79" fmla="*/ 2147483647 h 544"/>
              <a:gd name="T80" fmla="*/ 2147483647 w 263"/>
              <a:gd name="T81" fmla="*/ 2147483647 h 544"/>
              <a:gd name="T82" fmla="*/ 2147483647 w 263"/>
              <a:gd name="T83" fmla="*/ 2147483647 h 544"/>
              <a:gd name="T84" fmla="*/ 2147483647 w 263"/>
              <a:gd name="T85" fmla="*/ 2147483647 h 544"/>
              <a:gd name="T86" fmla="*/ 2147483647 w 263"/>
              <a:gd name="T87" fmla="*/ 2147483647 h 544"/>
              <a:gd name="T88" fmla="*/ 2147483647 w 263"/>
              <a:gd name="T89" fmla="*/ 2147483647 h 544"/>
              <a:gd name="T90" fmla="*/ 2147483647 w 263"/>
              <a:gd name="T91" fmla="*/ 2147483647 h 544"/>
              <a:gd name="T92" fmla="*/ 2147483647 w 263"/>
              <a:gd name="T93" fmla="*/ 2147483647 h 544"/>
              <a:gd name="T94" fmla="*/ 2147483647 w 263"/>
              <a:gd name="T95" fmla="*/ 2147483647 h 544"/>
              <a:gd name="T96" fmla="*/ 2147483647 w 263"/>
              <a:gd name="T97" fmla="*/ 2147483647 h 544"/>
              <a:gd name="T98" fmla="*/ 2147483647 w 263"/>
              <a:gd name="T99" fmla="*/ 2147483647 h 5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3"/>
              <a:gd name="T151" fmla="*/ 0 h 544"/>
              <a:gd name="T152" fmla="*/ 263 w 263"/>
              <a:gd name="T153" fmla="*/ 544 h 5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3" h="544">
                <a:moveTo>
                  <a:pt x="101" y="39"/>
                </a:moveTo>
                <a:lnTo>
                  <a:pt x="134" y="0"/>
                </a:lnTo>
                <a:lnTo>
                  <a:pt x="139" y="24"/>
                </a:lnTo>
                <a:lnTo>
                  <a:pt x="185" y="28"/>
                </a:lnTo>
                <a:lnTo>
                  <a:pt x="216" y="28"/>
                </a:lnTo>
                <a:lnTo>
                  <a:pt x="236" y="25"/>
                </a:lnTo>
                <a:lnTo>
                  <a:pt x="263" y="52"/>
                </a:lnTo>
                <a:lnTo>
                  <a:pt x="258" y="77"/>
                </a:lnTo>
                <a:lnTo>
                  <a:pt x="239" y="97"/>
                </a:lnTo>
                <a:lnTo>
                  <a:pt x="218" y="107"/>
                </a:lnTo>
                <a:lnTo>
                  <a:pt x="206" y="125"/>
                </a:lnTo>
                <a:lnTo>
                  <a:pt x="210" y="180"/>
                </a:lnTo>
                <a:lnTo>
                  <a:pt x="198" y="207"/>
                </a:lnTo>
                <a:lnTo>
                  <a:pt x="196" y="239"/>
                </a:lnTo>
                <a:lnTo>
                  <a:pt x="168" y="252"/>
                </a:lnTo>
                <a:lnTo>
                  <a:pt x="166" y="285"/>
                </a:lnTo>
                <a:lnTo>
                  <a:pt x="186" y="300"/>
                </a:lnTo>
                <a:lnTo>
                  <a:pt x="158" y="336"/>
                </a:lnTo>
                <a:lnTo>
                  <a:pt x="179" y="357"/>
                </a:lnTo>
                <a:lnTo>
                  <a:pt x="198" y="391"/>
                </a:lnTo>
                <a:lnTo>
                  <a:pt x="180" y="421"/>
                </a:lnTo>
                <a:lnTo>
                  <a:pt x="165" y="450"/>
                </a:lnTo>
                <a:lnTo>
                  <a:pt x="158" y="480"/>
                </a:lnTo>
                <a:lnTo>
                  <a:pt x="164" y="508"/>
                </a:lnTo>
                <a:lnTo>
                  <a:pt x="135" y="525"/>
                </a:lnTo>
                <a:lnTo>
                  <a:pt x="102" y="543"/>
                </a:lnTo>
                <a:lnTo>
                  <a:pt x="68" y="544"/>
                </a:lnTo>
                <a:lnTo>
                  <a:pt x="56" y="508"/>
                </a:lnTo>
                <a:lnTo>
                  <a:pt x="53" y="484"/>
                </a:lnTo>
                <a:lnTo>
                  <a:pt x="59" y="456"/>
                </a:lnTo>
                <a:lnTo>
                  <a:pt x="60" y="430"/>
                </a:lnTo>
                <a:lnTo>
                  <a:pt x="41" y="416"/>
                </a:lnTo>
                <a:lnTo>
                  <a:pt x="9" y="411"/>
                </a:lnTo>
                <a:lnTo>
                  <a:pt x="3" y="390"/>
                </a:lnTo>
                <a:lnTo>
                  <a:pt x="0" y="363"/>
                </a:lnTo>
                <a:lnTo>
                  <a:pt x="21" y="339"/>
                </a:lnTo>
                <a:lnTo>
                  <a:pt x="36" y="323"/>
                </a:lnTo>
                <a:lnTo>
                  <a:pt x="42" y="300"/>
                </a:lnTo>
                <a:lnTo>
                  <a:pt x="51" y="283"/>
                </a:lnTo>
                <a:lnTo>
                  <a:pt x="56" y="262"/>
                </a:lnTo>
                <a:lnTo>
                  <a:pt x="63" y="240"/>
                </a:lnTo>
                <a:lnTo>
                  <a:pt x="68" y="223"/>
                </a:lnTo>
                <a:lnTo>
                  <a:pt x="71" y="193"/>
                </a:lnTo>
                <a:lnTo>
                  <a:pt x="66" y="163"/>
                </a:lnTo>
                <a:lnTo>
                  <a:pt x="60" y="144"/>
                </a:lnTo>
                <a:lnTo>
                  <a:pt x="71" y="127"/>
                </a:lnTo>
                <a:lnTo>
                  <a:pt x="68" y="109"/>
                </a:lnTo>
                <a:lnTo>
                  <a:pt x="59" y="87"/>
                </a:lnTo>
                <a:lnTo>
                  <a:pt x="56" y="63"/>
                </a:lnTo>
                <a:lnTo>
                  <a:pt x="101" y="39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6" name="Freeform 118">
            <a:extLst>
              <a:ext uri="{FF2B5EF4-FFF2-40B4-BE49-F238E27FC236}">
                <a16:creationId xmlns:a16="http://schemas.microsoft.com/office/drawing/2014/main" id="{5E70E7D1-87AD-4763-9F8D-29D4E57D8C7F}"/>
              </a:ext>
            </a:extLst>
          </p:cNvPr>
          <p:cNvSpPr>
            <a:spLocks/>
          </p:cNvSpPr>
          <p:nvPr/>
        </p:nvSpPr>
        <p:spPr bwMode="auto">
          <a:xfrm>
            <a:off x="8352941" y="3087845"/>
            <a:ext cx="373834" cy="154635"/>
          </a:xfrm>
          <a:custGeom>
            <a:avLst/>
            <a:gdLst>
              <a:gd name="T0" fmla="*/ 2147483647 w 1101"/>
              <a:gd name="T1" fmla="*/ 2147483647 h 456"/>
              <a:gd name="T2" fmla="*/ 2147483647 w 1101"/>
              <a:gd name="T3" fmla="*/ 2147483647 h 456"/>
              <a:gd name="T4" fmla="*/ 2147483647 w 1101"/>
              <a:gd name="T5" fmla="*/ 2147483647 h 456"/>
              <a:gd name="T6" fmla="*/ 2147483647 w 1101"/>
              <a:gd name="T7" fmla="*/ 2147483647 h 456"/>
              <a:gd name="T8" fmla="*/ 2147483647 w 1101"/>
              <a:gd name="T9" fmla="*/ 2147483647 h 456"/>
              <a:gd name="T10" fmla="*/ 2147483647 w 1101"/>
              <a:gd name="T11" fmla="*/ 2147483647 h 456"/>
              <a:gd name="T12" fmla="*/ 2147483647 w 1101"/>
              <a:gd name="T13" fmla="*/ 2147483647 h 456"/>
              <a:gd name="T14" fmla="*/ 2147483647 w 1101"/>
              <a:gd name="T15" fmla="*/ 2147483647 h 456"/>
              <a:gd name="T16" fmla="*/ 2147483647 w 1101"/>
              <a:gd name="T17" fmla="*/ 2147483647 h 456"/>
              <a:gd name="T18" fmla="*/ 2147483647 w 1101"/>
              <a:gd name="T19" fmla="*/ 2147483647 h 456"/>
              <a:gd name="T20" fmla="*/ 2147483647 w 1101"/>
              <a:gd name="T21" fmla="*/ 2147483647 h 456"/>
              <a:gd name="T22" fmla="*/ 2147483647 w 1101"/>
              <a:gd name="T23" fmla="*/ 2147483647 h 456"/>
              <a:gd name="T24" fmla="*/ 2147483647 w 1101"/>
              <a:gd name="T25" fmla="*/ 2147483647 h 456"/>
              <a:gd name="T26" fmla="*/ 2147483647 w 1101"/>
              <a:gd name="T27" fmla="*/ 2147483647 h 456"/>
              <a:gd name="T28" fmla="*/ 2147483647 w 1101"/>
              <a:gd name="T29" fmla="*/ 2147483647 h 456"/>
              <a:gd name="T30" fmla="*/ 2147483647 w 1101"/>
              <a:gd name="T31" fmla="*/ 2147483647 h 456"/>
              <a:gd name="T32" fmla="*/ 2147483647 w 1101"/>
              <a:gd name="T33" fmla="*/ 2147483647 h 456"/>
              <a:gd name="T34" fmla="*/ 2147483647 w 1101"/>
              <a:gd name="T35" fmla="*/ 2147483647 h 456"/>
              <a:gd name="T36" fmla="*/ 2147483647 w 1101"/>
              <a:gd name="T37" fmla="*/ 2147483647 h 456"/>
              <a:gd name="T38" fmla="*/ 2147483647 w 1101"/>
              <a:gd name="T39" fmla="*/ 2147483647 h 456"/>
              <a:gd name="T40" fmla="*/ 2147483647 w 1101"/>
              <a:gd name="T41" fmla="*/ 2147483647 h 456"/>
              <a:gd name="T42" fmla="*/ 2147483647 w 1101"/>
              <a:gd name="T43" fmla="*/ 2147483647 h 456"/>
              <a:gd name="T44" fmla="*/ 2147483647 w 1101"/>
              <a:gd name="T45" fmla="*/ 2147483647 h 456"/>
              <a:gd name="T46" fmla="*/ 2147483647 w 1101"/>
              <a:gd name="T47" fmla="*/ 2147483647 h 456"/>
              <a:gd name="T48" fmla="*/ 2147483647 w 1101"/>
              <a:gd name="T49" fmla="*/ 2147483647 h 456"/>
              <a:gd name="T50" fmla="*/ 2147483647 w 1101"/>
              <a:gd name="T51" fmla="*/ 2147483647 h 456"/>
              <a:gd name="T52" fmla="*/ 2147483647 w 1101"/>
              <a:gd name="T53" fmla="*/ 2147483647 h 456"/>
              <a:gd name="T54" fmla="*/ 2147483647 w 1101"/>
              <a:gd name="T55" fmla="*/ 2147483647 h 456"/>
              <a:gd name="T56" fmla="*/ 2147483647 w 1101"/>
              <a:gd name="T57" fmla="*/ 2147483647 h 456"/>
              <a:gd name="T58" fmla="*/ 2147483647 w 1101"/>
              <a:gd name="T59" fmla="*/ 2147483647 h 456"/>
              <a:gd name="T60" fmla="*/ 2147483647 w 1101"/>
              <a:gd name="T61" fmla="*/ 2147483647 h 456"/>
              <a:gd name="T62" fmla="*/ 2147483647 w 1101"/>
              <a:gd name="T63" fmla="*/ 2147483647 h 456"/>
              <a:gd name="T64" fmla="*/ 2147483647 w 1101"/>
              <a:gd name="T65" fmla="*/ 2147483647 h 456"/>
              <a:gd name="T66" fmla="*/ 2147483647 w 1101"/>
              <a:gd name="T67" fmla="*/ 2147483647 h 456"/>
              <a:gd name="T68" fmla="*/ 2147483647 w 1101"/>
              <a:gd name="T69" fmla="*/ 2147483647 h 456"/>
              <a:gd name="T70" fmla="*/ 2147483647 w 1101"/>
              <a:gd name="T71" fmla="*/ 2147483647 h 456"/>
              <a:gd name="T72" fmla="*/ 2147483647 w 1101"/>
              <a:gd name="T73" fmla="*/ 2147483647 h 456"/>
              <a:gd name="T74" fmla="*/ 2147483647 w 1101"/>
              <a:gd name="T75" fmla="*/ 2147483647 h 456"/>
              <a:gd name="T76" fmla="*/ 2147483647 w 1101"/>
              <a:gd name="T77" fmla="*/ 2147483647 h 456"/>
              <a:gd name="T78" fmla="*/ 2147483647 w 1101"/>
              <a:gd name="T79" fmla="*/ 2147483647 h 456"/>
              <a:gd name="T80" fmla="*/ 2147483647 w 1101"/>
              <a:gd name="T81" fmla="*/ 2147483647 h 456"/>
              <a:gd name="T82" fmla="*/ 2147483647 w 1101"/>
              <a:gd name="T83" fmla="*/ 2147483647 h 456"/>
              <a:gd name="T84" fmla="*/ 2147483647 w 1101"/>
              <a:gd name="T85" fmla="*/ 2147483647 h 456"/>
              <a:gd name="T86" fmla="*/ 2147483647 w 1101"/>
              <a:gd name="T87" fmla="*/ 2147483647 h 456"/>
              <a:gd name="T88" fmla="*/ 2147483647 w 1101"/>
              <a:gd name="T89" fmla="*/ 2147483647 h 456"/>
              <a:gd name="T90" fmla="*/ 2147483647 w 1101"/>
              <a:gd name="T91" fmla="*/ 2147483647 h 456"/>
              <a:gd name="T92" fmla="*/ 2147483647 w 1101"/>
              <a:gd name="T93" fmla="*/ 2147483647 h 456"/>
              <a:gd name="T94" fmla="*/ 0 w 1101"/>
              <a:gd name="T95" fmla="*/ 2147483647 h 456"/>
              <a:gd name="T96" fmla="*/ 2147483647 w 1101"/>
              <a:gd name="T97" fmla="*/ 2147483647 h 45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01"/>
              <a:gd name="T148" fmla="*/ 0 h 456"/>
              <a:gd name="T149" fmla="*/ 1101 w 1101"/>
              <a:gd name="T150" fmla="*/ 456 h 45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01" h="456">
                <a:moveTo>
                  <a:pt x="53" y="226"/>
                </a:moveTo>
                <a:lnTo>
                  <a:pt x="52" y="285"/>
                </a:lnTo>
                <a:lnTo>
                  <a:pt x="68" y="334"/>
                </a:lnTo>
                <a:lnTo>
                  <a:pt x="102" y="384"/>
                </a:lnTo>
                <a:lnTo>
                  <a:pt x="162" y="420"/>
                </a:lnTo>
                <a:lnTo>
                  <a:pt x="187" y="448"/>
                </a:lnTo>
                <a:lnTo>
                  <a:pt x="241" y="456"/>
                </a:lnTo>
                <a:lnTo>
                  <a:pt x="272" y="445"/>
                </a:lnTo>
                <a:lnTo>
                  <a:pt x="272" y="411"/>
                </a:lnTo>
                <a:lnTo>
                  <a:pt x="311" y="395"/>
                </a:lnTo>
                <a:lnTo>
                  <a:pt x="335" y="430"/>
                </a:lnTo>
                <a:lnTo>
                  <a:pt x="392" y="456"/>
                </a:lnTo>
                <a:lnTo>
                  <a:pt x="435" y="448"/>
                </a:lnTo>
                <a:lnTo>
                  <a:pt x="468" y="430"/>
                </a:lnTo>
                <a:lnTo>
                  <a:pt x="496" y="404"/>
                </a:lnTo>
                <a:lnTo>
                  <a:pt x="523" y="419"/>
                </a:lnTo>
                <a:lnTo>
                  <a:pt x="555" y="400"/>
                </a:lnTo>
                <a:lnTo>
                  <a:pt x="585" y="393"/>
                </a:lnTo>
                <a:lnTo>
                  <a:pt x="583" y="430"/>
                </a:lnTo>
                <a:lnTo>
                  <a:pt x="621" y="443"/>
                </a:lnTo>
                <a:lnTo>
                  <a:pt x="623" y="403"/>
                </a:lnTo>
                <a:lnTo>
                  <a:pt x="657" y="391"/>
                </a:lnTo>
                <a:lnTo>
                  <a:pt x="683" y="393"/>
                </a:lnTo>
                <a:lnTo>
                  <a:pt x="734" y="394"/>
                </a:lnTo>
                <a:lnTo>
                  <a:pt x="779" y="386"/>
                </a:lnTo>
                <a:lnTo>
                  <a:pt x="816" y="385"/>
                </a:lnTo>
                <a:lnTo>
                  <a:pt x="849" y="374"/>
                </a:lnTo>
                <a:lnTo>
                  <a:pt x="911" y="372"/>
                </a:lnTo>
                <a:lnTo>
                  <a:pt x="931" y="377"/>
                </a:lnTo>
                <a:lnTo>
                  <a:pt x="951" y="349"/>
                </a:lnTo>
                <a:lnTo>
                  <a:pt x="992" y="355"/>
                </a:lnTo>
                <a:lnTo>
                  <a:pt x="1032" y="366"/>
                </a:lnTo>
                <a:lnTo>
                  <a:pt x="1054" y="361"/>
                </a:lnTo>
                <a:lnTo>
                  <a:pt x="1080" y="372"/>
                </a:lnTo>
                <a:lnTo>
                  <a:pt x="1077" y="322"/>
                </a:lnTo>
                <a:lnTo>
                  <a:pt x="1054" y="269"/>
                </a:lnTo>
                <a:lnTo>
                  <a:pt x="1050" y="209"/>
                </a:lnTo>
                <a:lnTo>
                  <a:pt x="1072" y="192"/>
                </a:lnTo>
                <a:lnTo>
                  <a:pt x="1101" y="177"/>
                </a:lnTo>
                <a:lnTo>
                  <a:pt x="1087" y="168"/>
                </a:lnTo>
                <a:lnTo>
                  <a:pt x="1068" y="162"/>
                </a:lnTo>
                <a:lnTo>
                  <a:pt x="1050" y="164"/>
                </a:lnTo>
                <a:lnTo>
                  <a:pt x="1033" y="158"/>
                </a:lnTo>
                <a:lnTo>
                  <a:pt x="1027" y="146"/>
                </a:lnTo>
                <a:lnTo>
                  <a:pt x="1020" y="132"/>
                </a:lnTo>
                <a:lnTo>
                  <a:pt x="1027" y="125"/>
                </a:lnTo>
                <a:lnTo>
                  <a:pt x="1023" y="110"/>
                </a:lnTo>
                <a:lnTo>
                  <a:pt x="1014" y="104"/>
                </a:lnTo>
                <a:lnTo>
                  <a:pt x="1009" y="89"/>
                </a:lnTo>
                <a:lnTo>
                  <a:pt x="1000" y="59"/>
                </a:lnTo>
                <a:lnTo>
                  <a:pt x="958" y="33"/>
                </a:lnTo>
                <a:lnTo>
                  <a:pt x="927" y="38"/>
                </a:lnTo>
                <a:lnTo>
                  <a:pt x="897" y="28"/>
                </a:lnTo>
                <a:lnTo>
                  <a:pt x="873" y="59"/>
                </a:lnTo>
                <a:lnTo>
                  <a:pt x="849" y="88"/>
                </a:lnTo>
                <a:lnTo>
                  <a:pt x="808" y="90"/>
                </a:lnTo>
                <a:lnTo>
                  <a:pt x="789" y="75"/>
                </a:lnTo>
                <a:lnTo>
                  <a:pt x="753" y="72"/>
                </a:lnTo>
                <a:lnTo>
                  <a:pt x="729" y="90"/>
                </a:lnTo>
                <a:lnTo>
                  <a:pt x="674" y="78"/>
                </a:lnTo>
                <a:lnTo>
                  <a:pt x="632" y="78"/>
                </a:lnTo>
                <a:lnTo>
                  <a:pt x="594" y="56"/>
                </a:lnTo>
                <a:lnTo>
                  <a:pt x="556" y="41"/>
                </a:lnTo>
                <a:lnTo>
                  <a:pt x="520" y="3"/>
                </a:lnTo>
                <a:lnTo>
                  <a:pt x="460" y="0"/>
                </a:lnTo>
                <a:lnTo>
                  <a:pt x="418" y="9"/>
                </a:lnTo>
                <a:lnTo>
                  <a:pt x="385" y="25"/>
                </a:lnTo>
                <a:lnTo>
                  <a:pt x="364" y="43"/>
                </a:lnTo>
                <a:lnTo>
                  <a:pt x="339" y="51"/>
                </a:lnTo>
                <a:lnTo>
                  <a:pt x="298" y="69"/>
                </a:lnTo>
                <a:lnTo>
                  <a:pt x="261" y="81"/>
                </a:lnTo>
                <a:lnTo>
                  <a:pt x="208" y="69"/>
                </a:lnTo>
                <a:lnTo>
                  <a:pt x="198" y="96"/>
                </a:lnTo>
                <a:lnTo>
                  <a:pt x="180" y="122"/>
                </a:lnTo>
                <a:lnTo>
                  <a:pt x="160" y="154"/>
                </a:lnTo>
                <a:lnTo>
                  <a:pt x="110" y="147"/>
                </a:lnTo>
                <a:lnTo>
                  <a:pt x="67" y="140"/>
                </a:lnTo>
                <a:lnTo>
                  <a:pt x="71" y="115"/>
                </a:lnTo>
                <a:lnTo>
                  <a:pt x="110" y="96"/>
                </a:lnTo>
                <a:lnTo>
                  <a:pt x="145" y="96"/>
                </a:lnTo>
                <a:lnTo>
                  <a:pt x="173" y="84"/>
                </a:lnTo>
                <a:lnTo>
                  <a:pt x="160" y="62"/>
                </a:lnTo>
                <a:lnTo>
                  <a:pt x="131" y="47"/>
                </a:lnTo>
                <a:lnTo>
                  <a:pt x="116" y="13"/>
                </a:lnTo>
                <a:lnTo>
                  <a:pt x="99" y="23"/>
                </a:lnTo>
                <a:lnTo>
                  <a:pt x="82" y="7"/>
                </a:lnTo>
                <a:lnTo>
                  <a:pt x="61" y="5"/>
                </a:lnTo>
                <a:lnTo>
                  <a:pt x="22" y="24"/>
                </a:lnTo>
                <a:lnTo>
                  <a:pt x="42" y="59"/>
                </a:lnTo>
                <a:lnTo>
                  <a:pt x="23" y="69"/>
                </a:lnTo>
                <a:lnTo>
                  <a:pt x="16" y="84"/>
                </a:lnTo>
                <a:lnTo>
                  <a:pt x="25" y="101"/>
                </a:lnTo>
                <a:lnTo>
                  <a:pt x="35" y="122"/>
                </a:lnTo>
                <a:lnTo>
                  <a:pt x="53" y="136"/>
                </a:lnTo>
                <a:lnTo>
                  <a:pt x="28" y="154"/>
                </a:lnTo>
                <a:lnTo>
                  <a:pt x="0" y="178"/>
                </a:lnTo>
                <a:lnTo>
                  <a:pt x="18" y="203"/>
                </a:lnTo>
                <a:lnTo>
                  <a:pt x="53" y="22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7" name="Freeform 119">
            <a:extLst>
              <a:ext uri="{FF2B5EF4-FFF2-40B4-BE49-F238E27FC236}">
                <a16:creationId xmlns:a16="http://schemas.microsoft.com/office/drawing/2014/main" id="{D181FE03-714D-4594-9074-47961078D9D8}"/>
              </a:ext>
            </a:extLst>
          </p:cNvPr>
          <p:cNvSpPr>
            <a:spLocks/>
          </p:cNvSpPr>
          <p:nvPr/>
        </p:nvSpPr>
        <p:spPr bwMode="auto">
          <a:xfrm>
            <a:off x="8587438" y="3206796"/>
            <a:ext cx="203909" cy="192019"/>
          </a:xfrm>
          <a:custGeom>
            <a:avLst/>
            <a:gdLst>
              <a:gd name="T0" fmla="*/ 2147483647 w 600"/>
              <a:gd name="T1" fmla="*/ 0 h 565"/>
              <a:gd name="T2" fmla="*/ 2147483647 w 600"/>
              <a:gd name="T3" fmla="*/ 2147483647 h 565"/>
              <a:gd name="T4" fmla="*/ 2147483647 w 600"/>
              <a:gd name="T5" fmla="*/ 2147483647 h 565"/>
              <a:gd name="T6" fmla="*/ 2147483647 w 600"/>
              <a:gd name="T7" fmla="*/ 2147483647 h 565"/>
              <a:gd name="T8" fmla="*/ 2147483647 w 600"/>
              <a:gd name="T9" fmla="*/ 2147483647 h 565"/>
              <a:gd name="T10" fmla="*/ 2147483647 w 600"/>
              <a:gd name="T11" fmla="*/ 2147483647 h 565"/>
              <a:gd name="T12" fmla="*/ 2147483647 w 600"/>
              <a:gd name="T13" fmla="*/ 2147483647 h 565"/>
              <a:gd name="T14" fmla="*/ 2147483647 w 600"/>
              <a:gd name="T15" fmla="*/ 2147483647 h 565"/>
              <a:gd name="T16" fmla="*/ 2147483647 w 600"/>
              <a:gd name="T17" fmla="*/ 2147483647 h 565"/>
              <a:gd name="T18" fmla="*/ 2147483647 w 600"/>
              <a:gd name="T19" fmla="*/ 2147483647 h 565"/>
              <a:gd name="T20" fmla="*/ 2147483647 w 600"/>
              <a:gd name="T21" fmla="*/ 2147483647 h 565"/>
              <a:gd name="T22" fmla="*/ 2147483647 w 600"/>
              <a:gd name="T23" fmla="*/ 2147483647 h 565"/>
              <a:gd name="T24" fmla="*/ 0 w 600"/>
              <a:gd name="T25" fmla="*/ 2147483647 h 565"/>
              <a:gd name="T26" fmla="*/ 2147483647 w 600"/>
              <a:gd name="T27" fmla="*/ 2147483647 h 565"/>
              <a:gd name="T28" fmla="*/ 2147483647 w 600"/>
              <a:gd name="T29" fmla="*/ 2147483647 h 565"/>
              <a:gd name="T30" fmla="*/ 2147483647 w 600"/>
              <a:gd name="T31" fmla="*/ 2147483647 h 565"/>
              <a:gd name="T32" fmla="*/ 2147483647 w 600"/>
              <a:gd name="T33" fmla="*/ 2147483647 h 565"/>
              <a:gd name="T34" fmla="*/ 2147483647 w 600"/>
              <a:gd name="T35" fmla="*/ 2147483647 h 565"/>
              <a:gd name="T36" fmla="*/ 2147483647 w 600"/>
              <a:gd name="T37" fmla="*/ 2147483647 h 565"/>
              <a:gd name="T38" fmla="*/ 2147483647 w 600"/>
              <a:gd name="T39" fmla="*/ 2147483647 h 565"/>
              <a:gd name="T40" fmla="*/ 2147483647 w 600"/>
              <a:gd name="T41" fmla="*/ 2147483647 h 565"/>
              <a:gd name="T42" fmla="*/ 2147483647 w 600"/>
              <a:gd name="T43" fmla="*/ 2147483647 h 565"/>
              <a:gd name="T44" fmla="*/ 2147483647 w 600"/>
              <a:gd name="T45" fmla="*/ 2147483647 h 565"/>
              <a:gd name="T46" fmla="*/ 2147483647 w 600"/>
              <a:gd name="T47" fmla="*/ 2147483647 h 565"/>
              <a:gd name="T48" fmla="*/ 2147483647 w 600"/>
              <a:gd name="T49" fmla="*/ 2147483647 h 565"/>
              <a:gd name="T50" fmla="*/ 2147483647 w 600"/>
              <a:gd name="T51" fmla="*/ 2147483647 h 565"/>
              <a:gd name="T52" fmla="*/ 2147483647 w 600"/>
              <a:gd name="T53" fmla="*/ 2147483647 h 565"/>
              <a:gd name="T54" fmla="*/ 2147483647 w 600"/>
              <a:gd name="T55" fmla="*/ 2147483647 h 565"/>
              <a:gd name="T56" fmla="*/ 2147483647 w 600"/>
              <a:gd name="T57" fmla="*/ 2147483647 h 565"/>
              <a:gd name="T58" fmla="*/ 2147483647 w 600"/>
              <a:gd name="T59" fmla="*/ 2147483647 h 565"/>
              <a:gd name="T60" fmla="*/ 2147483647 w 600"/>
              <a:gd name="T61" fmla="*/ 2147483647 h 565"/>
              <a:gd name="T62" fmla="*/ 2147483647 w 600"/>
              <a:gd name="T63" fmla="*/ 2147483647 h 565"/>
              <a:gd name="T64" fmla="*/ 2147483647 w 600"/>
              <a:gd name="T65" fmla="*/ 2147483647 h 565"/>
              <a:gd name="T66" fmla="*/ 2147483647 w 600"/>
              <a:gd name="T67" fmla="*/ 2147483647 h 565"/>
              <a:gd name="T68" fmla="*/ 2147483647 w 600"/>
              <a:gd name="T69" fmla="*/ 2147483647 h 565"/>
              <a:gd name="T70" fmla="*/ 2147483647 w 600"/>
              <a:gd name="T71" fmla="*/ 2147483647 h 565"/>
              <a:gd name="T72" fmla="*/ 2147483647 w 600"/>
              <a:gd name="T73" fmla="*/ 2147483647 h 565"/>
              <a:gd name="T74" fmla="*/ 2147483647 w 600"/>
              <a:gd name="T75" fmla="*/ 2147483647 h 565"/>
              <a:gd name="T76" fmla="*/ 2147483647 w 600"/>
              <a:gd name="T77" fmla="*/ 2147483647 h 565"/>
              <a:gd name="T78" fmla="*/ 2147483647 w 600"/>
              <a:gd name="T79" fmla="*/ 2147483647 h 565"/>
              <a:gd name="T80" fmla="*/ 2147483647 w 600"/>
              <a:gd name="T81" fmla="*/ 2147483647 h 565"/>
              <a:gd name="T82" fmla="*/ 2147483647 w 600"/>
              <a:gd name="T83" fmla="*/ 2147483647 h 565"/>
              <a:gd name="T84" fmla="*/ 2147483647 w 600"/>
              <a:gd name="T85" fmla="*/ 2147483647 h 565"/>
              <a:gd name="T86" fmla="*/ 2147483647 w 600"/>
              <a:gd name="T87" fmla="*/ 2147483647 h 565"/>
              <a:gd name="T88" fmla="*/ 2147483647 w 600"/>
              <a:gd name="T89" fmla="*/ 2147483647 h 565"/>
              <a:gd name="T90" fmla="*/ 2147483647 w 600"/>
              <a:gd name="T91" fmla="*/ 2147483647 h 565"/>
              <a:gd name="T92" fmla="*/ 2147483647 w 600"/>
              <a:gd name="T93" fmla="*/ 2147483647 h 565"/>
              <a:gd name="T94" fmla="*/ 2147483647 w 600"/>
              <a:gd name="T95" fmla="*/ 2147483647 h 565"/>
              <a:gd name="T96" fmla="*/ 2147483647 w 600"/>
              <a:gd name="T97" fmla="*/ 2147483647 h 565"/>
              <a:gd name="T98" fmla="*/ 2147483647 w 600"/>
              <a:gd name="T99" fmla="*/ 2147483647 h 565"/>
              <a:gd name="T100" fmla="*/ 2147483647 w 600"/>
              <a:gd name="T101" fmla="*/ 2147483647 h 565"/>
              <a:gd name="T102" fmla="*/ 2147483647 w 600"/>
              <a:gd name="T103" fmla="*/ 2147483647 h 565"/>
              <a:gd name="T104" fmla="*/ 2147483647 w 600"/>
              <a:gd name="T105" fmla="*/ 2147483647 h 565"/>
              <a:gd name="T106" fmla="*/ 2147483647 w 600"/>
              <a:gd name="T107" fmla="*/ 0 h 565"/>
              <a:gd name="T108" fmla="*/ 2147483647 w 600"/>
              <a:gd name="T109" fmla="*/ 0 h 5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00"/>
              <a:gd name="T166" fmla="*/ 0 h 565"/>
              <a:gd name="T167" fmla="*/ 600 w 600"/>
              <a:gd name="T168" fmla="*/ 565 h 56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00" h="565">
                <a:moveTo>
                  <a:pt x="260" y="0"/>
                </a:moveTo>
                <a:lnTo>
                  <a:pt x="243" y="26"/>
                </a:lnTo>
                <a:lnTo>
                  <a:pt x="218" y="44"/>
                </a:lnTo>
                <a:lnTo>
                  <a:pt x="202" y="58"/>
                </a:lnTo>
                <a:lnTo>
                  <a:pt x="190" y="106"/>
                </a:lnTo>
                <a:lnTo>
                  <a:pt x="168" y="135"/>
                </a:lnTo>
                <a:lnTo>
                  <a:pt x="183" y="164"/>
                </a:lnTo>
                <a:lnTo>
                  <a:pt x="189" y="202"/>
                </a:lnTo>
                <a:lnTo>
                  <a:pt x="146" y="206"/>
                </a:lnTo>
                <a:lnTo>
                  <a:pt x="114" y="225"/>
                </a:lnTo>
                <a:lnTo>
                  <a:pt x="71" y="243"/>
                </a:lnTo>
                <a:lnTo>
                  <a:pt x="21" y="279"/>
                </a:lnTo>
                <a:lnTo>
                  <a:pt x="0" y="314"/>
                </a:lnTo>
                <a:lnTo>
                  <a:pt x="15" y="348"/>
                </a:lnTo>
                <a:lnTo>
                  <a:pt x="21" y="379"/>
                </a:lnTo>
                <a:lnTo>
                  <a:pt x="49" y="367"/>
                </a:lnTo>
                <a:lnTo>
                  <a:pt x="95" y="371"/>
                </a:lnTo>
                <a:lnTo>
                  <a:pt x="143" y="395"/>
                </a:lnTo>
                <a:lnTo>
                  <a:pt x="190" y="423"/>
                </a:lnTo>
                <a:lnTo>
                  <a:pt x="254" y="453"/>
                </a:lnTo>
                <a:lnTo>
                  <a:pt x="283" y="472"/>
                </a:lnTo>
                <a:lnTo>
                  <a:pt x="310" y="500"/>
                </a:lnTo>
                <a:lnTo>
                  <a:pt x="335" y="529"/>
                </a:lnTo>
                <a:lnTo>
                  <a:pt x="378" y="551"/>
                </a:lnTo>
                <a:lnTo>
                  <a:pt x="411" y="564"/>
                </a:lnTo>
                <a:lnTo>
                  <a:pt x="462" y="557"/>
                </a:lnTo>
                <a:lnTo>
                  <a:pt x="498" y="565"/>
                </a:lnTo>
                <a:lnTo>
                  <a:pt x="507" y="508"/>
                </a:lnTo>
                <a:lnTo>
                  <a:pt x="545" y="515"/>
                </a:lnTo>
                <a:lnTo>
                  <a:pt x="573" y="516"/>
                </a:lnTo>
                <a:lnTo>
                  <a:pt x="600" y="503"/>
                </a:lnTo>
                <a:lnTo>
                  <a:pt x="597" y="465"/>
                </a:lnTo>
                <a:lnTo>
                  <a:pt x="583" y="428"/>
                </a:lnTo>
                <a:lnTo>
                  <a:pt x="596" y="397"/>
                </a:lnTo>
                <a:lnTo>
                  <a:pt x="590" y="356"/>
                </a:lnTo>
                <a:lnTo>
                  <a:pt x="569" y="348"/>
                </a:lnTo>
                <a:lnTo>
                  <a:pt x="540" y="331"/>
                </a:lnTo>
                <a:lnTo>
                  <a:pt x="510" y="308"/>
                </a:lnTo>
                <a:lnTo>
                  <a:pt x="499" y="293"/>
                </a:lnTo>
                <a:lnTo>
                  <a:pt x="489" y="272"/>
                </a:lnTo>
                <a:lnTo>
                  <a:pt x="480" y="241"/>
                </a:lnTo>
                <a:lnTo>
                  <a:pt x="478" y="220"/>
                </a:lnTo>
                <a:lnTo>
                  <a:pt x="483" y="202"/>
                </a:lnTo>
                <a:lnTo>
                  <a:pt x="466" y="170"/>
                </a:lnTo>
                <a:lnTo>
                  <a:pt x="495" y="116"/>
                </a:lnTo>
                <a:lnTo>
                  <a:pt x="466" y="110"/>
                </a:lnTo>
                <a:lnTo>
                  <a:pt x="435" y="108"/>
                </a:lnTo>
                <a:lnTo>
                  <a:pt x="419" y="85"/>
                </a:lnTo>
                <a:lnTo>
                  <a:pt x="407" y="59"/>
                </a:lnTo>
                <a:lnTo>
                  <a:pt x="401" y="39"/>
                </a:lnTo>
                <a:lnTo>
                  <a:pt x="391" y="19"/>
                </a:lnTo>
                <a:lnTo>
                  <a:pt x="368" y="11"/>
                </a:lnTo>
                <a:lnTo>
                  <a:pt x="346" y="13"/>
                </a:lnTo>
                <a:lnTo>
                  <a:pt x="289" y="0"/>
                </a:lnTo>
                <a:lnTo>
                  <a:pt x="260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8" name="Freeform 120">
            <a:extLst>
              <a:ext uri="{FF2B5EF4-FFF2-40B4-BE49-F238E27FC236}">
                <a16:creationId xmlns:a16="http://schemas.microsoft.com/office/drawing/2014/main" id="{1DE02562-7BFC-404C-AD8D-1DDD5A3A0065}"/>
              </a:ext>
            </a:extLst>
          </p:cNvPr>
          <p:cNvSpPr>
            <a:spLocks/>
          </p:cNvSpPr>
          <p:nvPr/>
        </p:nvSpPr>
        <p:spPr bwMode="auto">
          <a:xfrm>
            <a:off x="8636716" y="3057258"/>
            <a:ext cx="120648" cy="61175"/>
          </a:xfrm>
          <a:custGeom>
            <a:avLst/>
            <a:gdLst>
              <a:gd name="T0" fmla="*/ 2147483647 w 355"/>
              <a:gd name="T1" fmla="*/ 2147483647 h 179"/>
              <a:gd name="T2" fmla="*/ 2147483647 w 355"/>
              <a:gd name="T3" fmla="*/ 2147483647 h 179"/>
              <a:gd name="T4" fmla="*/ 2147483647 w 355"/>
              <a:gd name="T5" fmla="*/ 2147483647 h 179"/>
              <a:gd name="T6" fmla="*/ 2147483647 w 355"/>
              <a:gd name="T7" fmla="*/ 2147483647 h 179"/>
              <a:gd name="T8" fmla="*/ 2147483647 w 355"/>
              <a:gd name="T9" fmla="*/ 2147483647 h 179"/>
              <a:gd name="T10" fmla="*/ 2147483647 w 355"/>
              <a:gd name="T11" fmla="*/ 2147483647 h 179"/>
              <a:gd name="T12" fmla="*/ 2147483647 w 355"/>
              <a:gd name="T13" fmla="*/ 2147483647 h 179"/>
              <a:gd name="T14" fmla="*/ 2147483647 w 355"/>
              <a:gd name="T15" fmla="*/ 2147483647 h 179"/>
              <a:gd name="T16" fmla="*/ 2147483647 w 355"/>
              <a:gd name="T17" fmla="*/ 2147483647 h 179"/>
              <a:gd name="T18" fmla="*/ 2147483647 w 355"/>
              <a:gd name="T19" fmla="*/ 2147483647 h 179"/>
              <a:gd name="T20" fmla="*/ 2147483647 w 355"/>
              <a:gd name="T21" fmla="*/ 2147483647 h 179"/>
              <a:gd name="T22" fmla="*/ 2147483647 w 355"/>
              <a:gd name="T23" fmla="*/ 2147483647 h 179"/>
              <a:gd name="T24" fmla="*/ 2147483647 w 355"/>
              <a:gd name="T25" fmla="*/ 2147483647 h 179"/>
              <a:gd name="T26" fmla="*/ 2147483647 w 355"/>
              <a:gd name="T27" fmla="*/ 2147483647 h 179"/>
              <a:gd name="T28" fmla="*/ 2147483647 w 355"/>
              <a:gd name="T29" fmla="*/ 2147483647 h 179"/>
              <a:gd name="T30" fmla="*/ 2147483647 w 355"/>
              <a:gd name="T31" fmla="*/ 2147483647 h 179"/>
              <a:gd name="T32" fmla="*/ 2147483647 w 355"/>
              <a:gd name="T33" fmla="*/ 2147483647 h 179"/>
              <a:gd name="T34" fmla="*/ 2147483647 w 355"/>
              <a:gd name="T35" fmla="*/ 2147483647 h 179"/>
              <a:gd name="T36" fmla="*/ 0 w 355"/>
              <a:gd name="T37" fmla="*/ 0 h 179"/>
              <a:gd name="T38" fmla="*/ 2147483647 w 355"/>
              <a:gd name="T39" fmla="*/ 2147483647 h 179"/>
              <a:gd name="T40" fmla="*/ 2147483647 w 355"/>
              <a:gd name="T41" fmla="*/ 2147483647 h 179"/>
              <a:gd name="T42" fmla="*/ 2147483647 w 355"/>
              <a:gd name="T43" fmla="*/ 2147483647 h 179"/>
              <a:gd name="T44" fmla="*/ 2147483647 w 355"/>
              <a:gd name="T45" fmla="*/ 2147483647 h 179"/>
              <a:gd name="T46" fmla="*/ 2147483647 w 355"/>
              <a:gd name="T47" fmla="*/ 2147483647 h 179"/>
              <a:gd name="T48" fmla="*/ 2147483647 w 355"/>
              <a:gd name="T49" fmla="*/ 2147483647 h 179"/>
              <a:gd name="T50" fmla="*/ 2147483647 w 355"/>
              <a:gd name="T51" fmla="*/ 2147483647 h 179"/>
              <a:gd name="T52" fmla="*/ 2147483647 w 355"/>
              <a:gd name="T53" fmla="*/ 2147483647 h 1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55"/>
              <a:gd name="T82" fmla="*/ 0 h 179"/>
              <a:gd name="T83" fmla="*/ 355 w 355"/>
              <a:gd name="T84" fmla="*/ 179 h 17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55" h="179">
                <a:moveTo>
                  <a:pt x="355" y="135"/>
                </a:moveTo>
                <a:lnTo>
                  <a:pt x="324" y="149"/>
                </a:lnTo>
                <a:lnTo>
                  <a:pt x="294" y="158"/>
                </a:lnTo>
                <a:lnTo>
                  <a:pt x="276" y="170"/>
                </a:lnTo>
                <a:lnTo>
                  <a:pt x="270" y="161"/>
                </a:lnTo>
                <a:lnTo>
                  <a:pt x="257" y="161"/>
                </a:lnTo>
                <a:lnTo>
                  <a:pt x="254" y="170"/>
                </a:lnTo>
                <a:lnTo>
                  <a:pt x="221" y="167"/>
                </a:lnTo>
                <a:lnTo>
                  <a:pt x="189" y="176"/>
                </a:lnTo>
                <a:lnTo>
                  <a:pt x="176" y="179"/>
                </a:lnTo>
                <a:lnTo>
                  <a:pt x="164" y="148"/>
                </a:lnTo>
                <a:lnTo>
                  <a:pt x="121" y="121"/>
                </a:lnTo>
                <a:lnTo>
                  <a:pt x="89" y="128"/>
                </a:lnTo>
                <a:lnTo>
                  <a:pt x="64" y="118"/>
                </a:lnTo>
                <a:lnTo>
                  <a:pt x="70" y="82"/>
                </a:lnTo>
                <a:lnTo>
                  <a:pt x="67" y="57"/>
                </a:lnTo>
                <a:lnTo>
                  <a:pt x="42" y="32"/>
                </a:lnTo>
                <a:lnTo>
                  <a:pt x="8" y="19"/>
                </a:lnTo>
                <a:lnTo>
                  <a:pt x="0" y="0"/>
                </a:lnTo>
                <a:lnTo>
                  <a:pt x="49" y="7"/>
                </a:lnTo>
                <a:lnTo>
                  <a:pt x="84" y="12"/>
                </a:lnTo>
                <a:lnTo>
                  <a:pt x="138" y="4"/>
                </a:lnTo>
                <a:lnTo>
                  <a:pt x="178" y="55"/>
                </a:lnTo>
                <a:lnTo>
                  <a:pt x="245" y="49"/>
                </a:lnTo>
                <a:lnTo>
                  <a:pt x="305" y="77"/>
                </a:lnTo>
                <a:lnTo>
                  <a:pt x="324" y="100"/>
                </a:lnTo>
                <a:lnTo>
                  <a:pt x="355" y="13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9" name="Freeform 121">
            <a:extLst>
              <a:ext uri="{FF2B5EF4-FFF2-40B4-BE49-F238E27FC236}">
                <a16:creationId xmlns:a16="http://schemas.microsoft.com/office/drawing/2014/main" id="{474F6C12-8BD3-4F47-8C1A-68FE6E79F414}"/>
              </a:ext>
            </a:extLst>
          </p:cNvPr>
          <p:cNvSpPr>
            <a:spLocks/>
          </p:cNvSpPr>
          <p:nvPr/>
        </p:nvSpPr>
        <p:spPr bwMode="auto">
          <a:xfrm>
            <a:off x="8730176" y="3098041"/>
            <a:ext cx="88361" cy="79866"/>
          </a:xfrm>
          <a:custGeom>
            <a:avLst/>
            <a:gdLst>
              <a:gd name="T0" fmla="*/ 2147483647 w 260"/>
              <a:gd name="T1" fmla="*/ 2147483647 h 236"/>
              <a:gd name="T2" fmla="*/ 2147483647 w 260"/>
              <a:gd name="T3" fmla="*/ 0 h 236"/>
              <a:gd name="T4" fmla="*/ 2147483647 w 260"/>
              <a:gd name="T5" fmla="*/ 2147483647 h 236"/>
              <a:gd name="T6" fmla="*/ 2147483647 w 260"/>
              <a:gd name="T7" fmla="*/ 2147483647 h 236"/>
              <a:gd name="T8" fmla="*/ 2147483647 w 260"/>
              <a:gd name="T9" fmla="*/ 2147483647 h 236"/>
              <a:gd name="T10" fmla="*/ 2147483647 w 260"/>
              <a:gd name="T11" fmla="*/ 2147483647 h 236"/>
              <a:gd name="T12" fmla="*/ 2147483647 w 260"/>
              <a:gd name="T13" fmla="*/ 2147483647 h 236"/>
              <a:gd name="T14" fmla="*/ 2147483647 w 260"/>
              <a:gd name="T15" fmla="*/ 2147483647 h 236"/>
              <a:gd name="T16" fmla="*/ 2147483647 w 260"/>
              <a:gd name="T17" fmla="*/ 2147483647 h 236"/>
              <a:gd name="T18" fmla="*/ 2147483647 w 260"/>
              <a:gd name="T19" fmla="*/ 2147483647 h 236"/>
              <a:gd name="T20" fmla="*/ 2147483647 w 260"/>
              <a:gd name="T21" fmla="*/ 2147483647 h 236"/>
              <a:gd name="T22" fmla="*/ 2147483647 w 260"/>
              <a:gd name="T23" fmla="*/ 2147483647 h 236"/>
              <a:gd name="T24" fmla="*/ 2147483647 w 260"/>
              <a:gd name="T25" fmla="*/ 2147483647 h 236"/>
              <a:gd name="T26" fmla="*/ 2147483647 w 260"/>
              <a:gd name="T27" fmla="*/ 2147483647 h 236"/>
              <a:gd name="T28" fmla="*/ 2147483647 w 260"/>
              <a:gd name="T29" fmla="*/ 2147483647 h 236"/>
              <a:gd name="T30" fmla="*/ 2147483647 w 260"/>
              <a:gd name="T31" fmla="*/ 2147483647 h 236"/>
              <a:gd name="T32" fmla="*/ 2147483647 w 260"/>
              <a:gd name="T33" fmla="*/ 2147483647 h 236"/>
              <a:gd name="T34" fmla="*/ 2147483647 w 260"/>
              <a:gd name="T35" fmla="*/ 2147483647 h 236"/>
              <a:gd name="T36" fmla="*/ 2147483647 w 260"/>
              <a:gd name="T37" fmla="*/ 2147483647 h 236"/>
              <a:gd name="T38" fmla="*/ 2147483647 w 260"/>
              <a:gd name="T39" fmla="*/ 2147483647 h 236"/>
              <a:gd name="T40" fmla="*/ 2147483647 w 260"/>
              <a:gd name="T41" fmla="*/ 2147483647 h 236"/>
              <a:gd name="T42" fmla="*/ 2147483647 w 260"/>
              <a:gd name="T43" fmla="*/ 2147483647 h 236"/>
              <a:gd name="T44" fmla="*/ 2147483647 w 260"/>
              <a:gd name="T45" fmla="*/ 2147483647 h 236"/>
              <a:gd name="T46" fmla="*/ 2147483647 w 260"/>
              <a:gd name="T47" fmla="*/ 2147483647 h 236"/>
              <a:gd name="T48" fmla="*/ 2147483647 w 260"/>
              <a:gd name="T49" fmla="*/ 2147483647 h 236"/>
              <a:gd name="T50" fmla="*/ 2147483647 w 260"/>
              <a:gd name="T51" fmla="*/ 2147483647 h 236"/>
              <a:gd name="T52" fmla="*/ 2147483647 w 260"/>
              <a:gd name="T53" fmla="*/ 2147483647 h 236"/>
              <a:gd name="T54" fmla="*/ 2147483647 w 260"/>
              <a:gd name="T55" fmla="*/ 2147483647 h 236"/>
              <a:gd name="T56" fmla="*/ 2147483647 w 260"/>
              <a:gd name="T57" fmla="*/ 2147483647 h 236"/>
              <a:gd name="T58" fmla="*/ 0 w 260"/>
              <a:gd name="T59" fmla="*/ 2147483647 h 236"/>
              <a:gd name="T60" fmla="*/ 2147483647 w 260"/>
              <a:gd name="T61" fmla="*/ 2147483647 h 236"/>
              <a:gd name="T62" fmla="*/ 2147483647 w 260"/>
              <a:gd name="T63" fmla="*/ 2147483647 h 236"/>
              <a:gd name="T64" fmla="*/ 2147483647 w 260"/>
              <a:gd name="T65" fmla="*/ 2147483647 h 236"/>
              <a:gd name="T66" fmla="*/ 2147483647 w 260"/>
              <a:gd name="T67" fmla="*/ 2147483647 h 2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60"/>
              <a:gd name="T103" fmla="*/ 0 h 236"/>
              <a:gd name="T104" fmla="*/ 260 w 260"/>
              <a:gd name="T105" fmla="*/ 236 h 2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60" h="236">
                <a:moveTo>
                  <a:pt x="124" y="43"/>
                </a:moveTo>
                <a:lnTo>
                  <a:pt x="184" y="0"/>
                </a:lnTo>
                <a:lnTo>
                  <a:pt x="209" y="13"/>
                </a:lnTo>
                <a:lnTo>
                  <a:pt x="229" y="45"/>
                </a:lnTo>
                <a:lnTo>
                  <a:pt x="248" y="72"/>
                </a:lnTo>
                <a:lnTo>
                  <a:pt x="260" y="96"/>
                </a:lnTo>
                <a:lnTo>
                  <a:pt x="238" y="134"/>
                </a:lnTo>
                <a:lnTo>
                  <a:pt x="227" y="165"/>
                </a:lnTo>
                <a:lnTo>
                  <a:pt x="206" y="198"/>
                </a:lnTo>
                <a:lnTo>
                  <a:pt x="193" y="236"/>
                </a:lnTo>
                <a:lnTo>
                  <a:pt x="183" y="224"/>
                </a:lnTo>
                <a:lnTo>
                  <a:pt x="163" y="212"/>
                </a:lnTo>
                <a:lnTo>
                  <a:pt x="144" y="163"/>
                </a:lnTo>
                <a:lnTo>
                  <a:pt x="128" y="173"/>
                </a:lnTo>
                <a:lnTo>
                  <a:pt x="108" y="188"/>
                </a:lnTo>
                <a:lnTo>
                  <a:pt x="103" y="174"/>
                </a:lnTo>
                <a:lnTo>
                  <a:pt x="105" y="164"/>
                </a:lnTo>
                <a:lnTo>
                  <a:pt x="96" y="158"/>
                </a:lnTo>
                <a:lnTo>
                  <a:pt x="103" y="144"/>
                </a:lnTo>
                <a:lnTo>
                  <a:pt x="85" y="144"/>
                </a:lnTo>
                <a:lnTo>
                  <a:pt x="76" y="137"/>
                </a:lnTo>
                <a:lnTo>
                  <a:pt x="51" y="128"/>
                </a:lnTo>
                <a:lnTo>
                  <a:pt x="45" y="117"/>
                </a:lnTo>
                <a:lnTo>
                  <a:pt x="61" y="113"/>
                </a:lnTo>
                <a:lnTo>
                  <a:pt x="54" y="101"/>
                </a:lnTo>
                <a:lnTo>
                  <a:pt x="40" y="99"/>
                </a:lnTo>
                <a:lnTo>
                  <a:pt x="19" y="81"/>
                </a:lnTo>
                <a:lnTo>
                  <a:pt x="28" y="65"/>
                </a:lnTo>
                <a:lnTo>
                  <a:pt x="15" y="57"/>
                </a:lnTo>
                <a:lnTo>
                  <a:pt x="0" y="53"/>
                </a:lnTo>
                <a:lnTo>
                  <a:pt x="18" y="36"/>
                </a:lnTo>
                <a:lnTo>
                  <a:pt x="54" y="27"/>
                </a:lnTo>
                <a:lnTo>
                  <a:pt x="79" y="16"/>
                </a:lnTo>
                <a:lnTo>
                  <a:pt x="124" y="4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" name="Freeform 122">
            <a:extLst>
              <a:ext uri="{FF2B5EF4-FFF2-40B4-BE49-F238E27FC236}">
                <a16:creationId xmlns:a16="http://schemas.microsoft.com/office/drawing/2014/main" id="{438A6F0A-90FB-432F-BFFB-0E25CB3270A9}"/>
              </a:ext>
            </a:extLst>
          </p:cNvPr>
          <p:cNvSpPr>
            <a:spLocks/>
          </p:cNvSpPr>
          <p:nvPr/>
        </p:nvSpPr>
        <p:spPr bwMode="auto">
          <a:xfrm>
            <a:off x="8548355" y="3211894"/>
            <a:ext cx="124045" cy="110454"/>
          </a:xfrm>
          <a:custGeom>
            <a:avLst/>
            <a:gdLst>
              <a:gd name="T0" fmla="*/ 0 w 364"/>
              <a:gd name="T1" fmla="*/ 2147483647 h 326"/>
              <a:gd name="T2" fmla="*/ 0 w 364"/>
              <a:gd name="T3" fmla="*/ 2147483647 h 326"/>
              <a:gd name="T4" fmla="*/ 2147483647 w 364"/>
              <a:gd name="T5" fmla="*/ 2147483647 h 326"/>
              <a:gd name="T6" fmla="*/ 2147483647 w 364"/>
              <a:gd name="T7" fmla="*/ 2147483647 h 326"/>
              <a:gd name="T8" fmla="*/ 2147483647 w 364"/>
              <a:gd name="T9" fmla="*/ 2147483647 h 326"/>
              <a:gd name="T10" fmla="*/ 2147483647 w 364"/>
              <a:gd name="T11" fmla="*/ 2147483647 h 326"/>
              <a:gd name="T12" fmla="*/ 2147483647 w 364"/>
              <a:gd name="T13" fmla="*/ 2147483647 h 326"/>
              <a:gd name="T14" fmla="*/ 0 w 364"/>
              <a:gd name="T15" fmla="*/ 2147483647 h 326"/>
              <a:gd name="T16" fmla="*/ 2147483647 w 364"/>
              <a:gd name="T17" fmla="*/ 2147483647 h 326"/>
              <a:gd name="T18" fmla="*/ 2147483647 w 364"/>
              <a:gd name="T19" fmla="*/ 2147483647 h 326"/>
              <a:gd name="T20" fmla="*/ 2147483647 w 364"/>
              <a:gd name="T21" fmla="*/ 2147483647 h 326"/>
              <a:gd name="T22" fmla="*/ 2147483647 w 364"/>
              <a:gd name="T23" fmla="*/ 2147483647 h 326"/>
              <a:gd name="T24" fmla="*/ 2147483647 w 364"/>
              <a:gd name="T25" fmla="*/ 2147483647 h 326"/>
              <a:gd name="T26" fmla="*/ 2147483647 w 364"/>
              <a:gd name="T27" fmla="*/ 2147483647 h 326"/>
              <a:gd name="T28" fmla="*/ 2147483647 w 364"/>
              <a:gd name="T29" fmla="*/ 2147483647 h 326"/>
              <a:gd name="T30" fmla="*/ 2147483647 w 364"/>
              <a:gd name="T31" fmla="*/ 2147483647 h 326"/>
              <a:gd name="T32" fmla="*/ 2147483647 w 364"/>
              <a:gd name="T33" fmla="*/ 2147483647 h 326"/>
              <a:gd name="T34" fmla="*/ 2147483647 w 364"/>
              <a:gd name="T35" fmla="*/ 2147483647 h 326"/>
              <a:gd name="T36" fmla="*/ 2147483647 w 364"/>
              <a:gd name="T37" fmla="*/ 2147483647 h 326"/>
              <a:gd name="T38" fmla="*/ 2147483647 w 364"/>
              <a:gd name="T39" fmla="*/ 2147483647 h 326"/>
              <a:gd name="T40" fmla="*/ 2147483647 w 364"/>
              <a:gd name="T41" fmla="*/ 2147483647 h 326"/>
              <a:gd name="T42" fmla="*/ 2147483647 w 364"/>
              <a:gd name="T43" fmla="*/ 2147483647 h 326"/>
              <a:gd name="T44" fmla="*/ 2147483647 w 364"/>
              <a:gd name="T45" fmla="*/ 2147483647 h 326"/>
              <a:gd name="T46" fmla="*/ 2147483647 w 364"/>
              <a:gd name="T47" fmla="*/ 0 h 326"/>
              <a:gd name="T48" fmla="*/ 2147483647 w 364"/>
              <a:gd name="T49" fmla="*/ 2147483647 h 326"/>
              <a:gd name="T50" fmla="*/ 2147483647 w 364"/>
              <a:gd name="T51" fmla="*/ 2147483647 h 326"/>
              <a:gd name="T52" fmla="*/ 2147483647 w 364"/>
              <a:gd name="T53" fmla="*/ 2147483647 h 326"/>
              <a:gd name="T54" fmla="*/ 2147483647 w 364"/>
              <a:gd name="T55" fmla="*/ 2147483647 h 326"/>
              <a:gd name="T56" fmla="*/ 2147483647 w 364"/>
              <a:gd name="T57" fmla="*/ 2147483647 h 326"/>
              <a:gd name="T58" fmla="*/ 2147483647 w 364"/>
              <a:gd name="T59" fmla="*/ 2147483647 h 326"/>
              <a:gd name="T60" fmla="*/ 2147483647 w 364"/>
              <a:gd name="T61" fmla="*/ 2147483647 h 326"/>
              <a:gd name="T62" fmla="*/ 0 w 364"/>
              <a:gd name="T63" fmla="*/ 2147483647 h 32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64"/>
              <a:gd name="T97" fmla="*/ 0 h 326"/>
              <a:gd name="T98" fmla="*/ 364 w 364"/>
              <a:gd name="T99" fmla="*/ 326 h 32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64" h="326">
                <a:moveTo>
                  <a:pt x="0" y="94"/>
                </a:moveTo>
                <a:lnTo>
                  <a:pt x="0" y="139"/>
                </a:lnTo>
                <a:lnTo>
                  <a:pt x="10" y="174"/>
                </a:lnTo>
                <a:lnTo>
                  <a:pt x="18" y="189"/>
                </a:lnTo>
                <a:lnTo>
                  <a:pt x="31" y="204"/>
                </a:lnTo>
                <a:lnTo>
                  <a:pt x="28" y="228"/>
                </a:lnTo>
                <a:lnTo>
                  <a:pt x="3" y="261"/>
                </a:lnTo>
                <a:lnTo>
                  <a:pt x="0" y="299"/>
                </a:lnTo>
                <a:lnTo>
                  <a:pt x="21" y="315"/>
                </a:lnTo>
                <a:lnTo>
                  <a:pt x="53" y="326"/>
                </a:lnTo>
                <a:lnTo>
                  <a:pt x="80" y="300"/>
                </a:lnTo>
                <a:lnTo>
                  <a:pt x="114" y="297"/>
                </a:lnTo>
                <a:lnTo>
                  <a:pt x="135" y="264"/>
                </a:lnTo>
                <a:lnTo>
                  <a:pt x="184" y="229"/>
                </a:lnTo>
                <a:lnTo>
                  <a:pt x="228" y="207"/>
                </a:lnTo>
                <a:lnTo>
                  <a:pt x="266" y="189"/>
                </a:lnTo>
                <a:lnTo>
                  <a:pt x="304" y="185"/>
                </a:lnTo>
                <a:lnTo>
                  <a:pt x="298" y="148"/>
                </a:lnTo>
                <a:lnTo>
                  <a:pt x="284" y="115"/>
                </a:lnTo>
                <a:lnTo>
                  <a:pt x="308" y="95"/>
                </a:lnTo>
                <a:lnTo>
                  <a:pt x="316" y="43"/>
                </a:lnTo>
                <a:lnTo>
                  <a:pt x="364" y="5"/>
                </a:lnTo>
                <a:lnTo>
                  <a:pt x="334" y="3"/>
                </a:lnTo>
                <a:lnTo>
                  <a:pt x="273" y="0"/>
                </a:lnTo>
                <a:lnTo>
                  <a:pt x="238" y="13"/>
                </a:lnTo>
                <a:lnTo>
                  <a:pt x="202" y="15"/>
                </a:lnTo>
                <a:lnTo>
                  <a:pt x="150" y="24"/>
                </a:lnTo>
                <a:lnTo>
                  <a:pt x="84" y="17"/>
                </a:lnTo>
                <a:lnTo>
                  <a:pt x="50" y="32"/>
                </a:lnTo>
                <a:lnTo>
                  <a:pt x="43" y="68"/>
                </a:lnTo>
                <a:lnTo>
                  <a:pt x="8" y="58"/>
                </a:lnTo>
                <a:lnTo>
                  <a:pt x="0" y="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1" name="Freeform 123">
            <a:extLst>
              <a:ext uri="{FF2B5EF4-FFF2-40B4-BE49-F238E27FC236}">
                <a16:creationId xmlns:a16="http://schemas.microsoft.com/office/drawing/2014/main" id="{731A3C67-7644-49E2-9227-ADEBCC63AE18}"/>
              </a:ext>
            </a:extLst>
          </p:cNvPr>
          <p:cNvSpPr>
            <a:spLocks/>
          </p:cNvSpPr>
          <p:nvPr/>
        </p:nvSpPr>
        <p:spPr bwMode="auto">
          <a:xfrm>
            <a:off x="8757362" y="3380123"/>
            <a:ext cx="30587" cy="32286"/>
          </a:xfrm>
          <a:custGeom>
            <a:avLst/>
            <a:gdLst>
              <a:gd name="T0" fmla="*/ 18 w 176213"/>
              <a:gd name="T1" fmla="*/ 9 h 184150"/>
              <a:gd name="T2" fmla="*/ 16 w 176213"/>
              <a:gd name="T3" fmla="*/ 11 h 184150"/>
              <a:gd name="T4" fmla="*/ 19 w 176213"/>
              <a:gd name="T5" fmla="*/ 13 h 184150"/>
              <a:gd name="T6" fmla="*/ 20 w 176213"/>
              <a:gd name="T7" fmla="*/ 21 h 184150"/>
              <a:gd name="T8" fmla="*/ 16 w 176213"/>
              <a:gd name="T9" fmla="*/ 22 h 184150"/>
              <a:gd name="T10" fmla="*/ 9 w 176213"/>
              <a:gd name="T11" fmla="*/ 16 h 184150"/>
              <a:gd name="T12" fmla="*/ 0 w 176213"/>
              <a:gd name="T13" fmla="*/ 12 h 184150"/>
              <a:gd name="T14" fmla="*/ 1 w 176213"/>
              <a:gd name="T15" fmla="*/ 0 h 184150"/>
              <a:gd name="T16" fmla="*/ 10 w 176213"/>
              <a:gd name="T17" fmla="*/ 1 h 184150"/>
              <a:gd name="T18" fmla="*/ 16 w 176213"/>
              <a:gd name="T19" fmla="*/ 2 h 184150"/>
              <a:gd name="T20" fmla="*/ 18 w 176213"/>
              <a:gd name="T21" fmla="*/ 9 h 1841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6213"/>
              <a:gd name="T34" fmla="*/ 0 h 184150"/>
              <a:gd name="T35" fmla="*/ 176213 w 176213"/>
              <a:gd name="T36" fmla="*/ 184150 h 1841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6213" h="184150">
                <a:moveTo>
                  <a:pt x="157163" y="74613"/>
                </a:moveTo>
                <a:lnTo>
                  <a:pt x="142875" y="96838"/>
                </a:lnTo>
                <a:lnTo>
                  <a:pt x="171450" y="114300"/>
                </a:lnTo>
                <a:lnTo>
                  <a:pt x="176213" y="176213"/>
                </a:lnTo>
                <a:lnTo>
                  <a:pt x="138113" y="184150"/>
                </a:lnTo>
                <a:lnTo>
                  <a:pt x="84138" y="131763"/>
                </a:lnTo>
                <a:lnTo>
                  <a:pt x="0" y="103188"/>
                </a:lnTo>
                <a:lnTo>
                  <a:pt x="12700" y="0"/>
                </a:lnTo>
                <a:lnTo>
                  <a:pt x="88044" y="12949"/>
                </a:lnTo>
                <a:lnTo>
                  <a:pt x="146050" y="14288"/>
                </a:lnTo>
                <a:lnTo>
                  <a:pt x="157163" y="7461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2" name="Freeform 124">
            <a:extLst>
              <a:ext uri="{FF2B5EF4-FFF2-40B4-BE49-F238E27FC236}">
                <a16:creationId xmlns:a16="http://schemas.microsoft.com/office/drawing/2014/main" id="{978085D7-2A00-4B5C-A2D4-A01945B28EDC}"/>
              </a:ext>
            </a:extLst>
          </p:cNvPr>
          <p:cNvSpPr>
            <a:spLocks/>
          </p:cNvSpPr>
          <p:nvPr/>
        </p:nvSpPr>
        <p:spPr bwMode="auto">
          <a:xfrm>
            <a:off x="8478686" y="3252676"/>
            <a:ext cx="33984" cy="22091"/>
          </a:xfrm>
          <a:custGeom>
            <a:avLst/>
            <a:gdLst>
              <a:gd name="T0" fmla="*/ 2147483647 w 122"/>
              <a:gd name="T1" fmla="*/ 0 h 78"/>
              <a:gd name="T2" fmla="*/ 2147483647 w 122"/>
              <a:gd name="T3" fmla="*/ 2147483647 h 78"/>
              <a:gd name="T4" fmla="*/ 2147483647 w 122"/>
              <a:gd name="T5" fmla="*/ 2147483647 h 78"/>
              <a:gd name="T6" fmla="*/ 0 w 122"/>
              <a:gd name="T7" fmla="*/ 2147483647 h 78"/>
              <a:gd name="T8" fmla="*/ 2147483647 w 122"/>
              <a:gd name="T9" fmla="*/ 2147483647 h 78"/>
              <a:gd name="T10" fmla="*/ 2147483647 w 122"/>
              <a:gd name="T11" fmla="*/ 2147483647 h 78"/>
              <a:gd name="T12" fmla="*/ 2147483647 w 122"/>
              <a:gd name="T13" fmla="*/ 2147483647 h 78"/>
              <a:gd name="T14" fmla="*/ 2147483647 w 122"/>
              <a:gd name="T15" fmla="*/ 2147483647 h 78"/>
              <a:gd name="T16" fmla="*/ 2147483647 w 122"/>
              <a:gd name="T17" fmla="*/ 2147483647 h 78"/>
              <a:gd name="T18" fmla="*/ 2147483647 w 122"/>
              <a:gd name="T19" fmla="*/ 2147483647 h 78"/>
              <a:gd name="T20" fmla="*/ 2147483647 w 122"/>
              <a:gd name="T21" fmla="*/ 0 h 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22"/>
              <a:gd name="T34" fmla="*/ 0 h 78"/>
              <a:gd name="T35" fmla="*/ 122 w 122"/>
              <a:gd name="T36" fmla="*/ 78 h 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22" h="78">
                <a:moveTo>
                  <a:pt x="92" y="0"/>
                </a:moveTo>
                <a:lnTo>
                  <a:pt x="50" y="1"/>
                </a:lnTo>
                <a:lnTo>
                  <a:pt x="20" y="7"/>
                </a:lnTo>
                <a:lnTo>
                  <a:pt x="0" y="50"/>
                </a:lnTo>
                <a:lnTo>
                  <a:pt x="29" y="78"/>
                </a:lnTo>
                <a:lnTo>
                  <a:pt x="51" y="78"/>
                </a:lnTo>
                <a:lnTo>
                  <a:pt x="76" y="67"/>
                </a:lnTo>
                <a:lnTo>
                  <a:pt x="101" y="50"/>
                </a:lnTo>
                <a:lnTo>
                  <a:pt x="121" y="29"/>
                </a:lnTo>
                <a:lnTo>
                  <a:pt x="122" y="7"/>
                </a:lnTo>
                <a:lnTo>
                  <a:pt x="92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3" name="Freeform 125">
            <a:extLst>
              <a:ext uri="{FF2B5EF4-FFF2-40B4-BE49-F238E27FC236}">
                <a16:creationId xmlns:a16="http://schemas.microsoft.com/office/drawing/2014/main" id="{6366408F-1610-4897-9079-7F13A0485D1A}"/>
              </a:ext>
            </a:extLst>
          </p:cNvPr>
          <p:cNvSpPr>
            <a:spLocks/>
          </p:cNvSpPr>
          <p:nvPr/>
        </p:nvSpPr>
        <p:spPr bwMode="auto">
          <a:xfrm>
            <a:off x="8534761" y="3312151"/>
            <a:ext cx="59474" cy="84965"/>
          </a:xfrm>
          <a:custGeom>
            <a:avLst/>
            <a:gdLst>
              <a:gd name="T0" fmla="*/ 2147483647 w 175"/>
              <a:gd name="T1" fmla="*/ 2147483647 h 248"/>
              <a:gd name="T2" fmla="*/ 2147483647 w 175"/>
              <a:gd name="T3" fmla="*/ 2147483647 h 248"/>
              <a:gd name="T4" fmla="*/ 2147483647 w 175"/>
              <a:gd name="T5" fmla="*/ 2147483647 h 248"/>
              <a:gd name="T6" fmla="*/ 2147483647 w 175"/>
              <a:gd name="T7" fmla="*/ 2147483647 h 248"/>
              <a:gd name="T8" fmla="*/ 2147483647 w 175"/>
              <a:gd name="T9" fmla="*/ 2147483647 h 248"/>
              <a:gd name="T10" fmla="*/ 2147483647 w 175"/>
              <a:gd name="T11" fmla="*/ 2147483647 h 248"/>
              <a:gd name="T12" fmla="*/ 2147483647 w 175"/>
              <a:gd name="T13" fmla="*/ 2147483647 h 248"/>
              <a:gd name="T14" fmla="*/ 2147483647 w 175"/>
              <a:gd name="T15" fmla="*/ 2147483647 h 248"/>
              <a:gd name="T16" fmla="*/ 0 w 175"/>
              <a:gd name="T17" fmla="*/ 2147483647 h 248"/>
              <a:gd name="T18" fmla="*/ 2147483647 w 175"/>
              <a:gd name="T19" fmla="*/ 2147483647 h 248"/>
              <a:gd name="T20" fmla="*/ 2147483647 w 175"/>
              <a:gd name="T21" fmla="*/ 2147483647 h 248"/>
              <a:gd name="T22" fmla="*/ 2147483647 w 175"/>
              <a:gd name="T23" fmla="*/ 2147483647 h 248"/>
              <a:gd name="T24" fmla="*/ 2147483647 w 175"/>
              <a:gd name="T25" fmla="*/ 2147483647 h 248"/>
              <a:gd name="T26" fmla="*/ 2147483647 w 175"/>
              <a:gd name="T27" fmla="*/ 2147483647 h 248"/>
              <a:gd name="T28" fmla="*/ 2147483647 w 175"/>
              <a:gd name="T29" fmla="*/ 2147483647 h 248"/>
              <a:gd name="T30" fmla="*/ 2147483647 w 175"/>
              <a:gd name="T31" fmla="*/ 2147483647 h 248"/>
              <a:gd name="T32" fmla="*/ 2147483647 w 175"/>
              <a:gd name="T33" fmla="*/ 2147483647 h 248"/>
              <a:gd name="T34" fmla="*/ 2147483647 w 175"/>
              <a:gd name="T35" fmla="*/ 2147483647 h 248"/>
              <a:gd name="T36" fmla="*/ 2147483647 w 175"/>
              <a:gd name="T37" fmla="*/ 2147483647 h 248"/>
              <a:gd name="T38" fmla="*/ 2147483647 w 175"/>
              <a:gd name="T39" fmla="*/ 2147483647 h 248"/>
              <a:gd name="T40" fmla="*/ 2147483647 w 175"/>
              <a:gd name="T41" fmla="*/ 0 h 248"/>
              <a:gd name="T42" fmla="*/ 2147483647 w 175"/>
              <a:gd name="T43" fmla="*/ 2147483647 h 248"/>
              <a:gd name="T44" fmla="*/ 2147483647 w 175"/>
              <a:gd name="T45" fmla="*/ 2147483647 h 248"/>
              <a:gd name="T46" fmla="*/ 2147483647 w 175"/>
              <a:gd name="T47" fmla="*/ 2147483647 h 248"/>
              <a:gd name="T48" fmla="*/ 2147483647 w 175"/>
              <a:gd name="T49" fmla="*/ 2147483647 h 2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5"/>
              <a:gd name="T76" fmla="*/ 0 h 248"/>
              <a:gd name="T77" fmla="*/ 175 w 175"/>
              <a:gd name="T78" fmla="*/ 248 h 2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5" h="248">
                <a:moveTo>
                  <a:pt x="39" y="3"/>
                </a:moveTo>
                <a:lnTo>
                  <a:pt x="20" y="30"/>
                </a:lnTo>
                <a:lnTo>
                  <a:pt x="22" y="45"/>
                </a:lnTo>
                <a:lnTo>
                  <a:pt x="20" y="61"/>
                </a:lnTo>
                <a:lnTo>
                  <a:pt x="13" y="78"/>
                </a:lnTo>
                <a:lnTo>
                  <a:pt x="8" y="101"/>
                </a:lnTo>
                <a:lnTo>
                  <a:pt x="5" y="126"/>
                </a:lnTo>
                <a:lnTo>
                  <a:pt x="8" y="175"/>
                </a:lnTo>
                <a:lnTo>
                  <a:pt x="0" y="209"/>
                </a:lnTo>
                <a:lnTo>
                  <a:pt x="2" y="240"/>
                </a:lnTo>
                <a:lnTo>
                  <a:pt x="49" y="248"/>
                </a:lnTo>
                <a:lnTo>
                  <a:pt x="75" y="232"/>
                </a:lnTo>
                <a:lnTo>
                  <a:pt x="105" y="222"/>
                </a:lnTo>
                <a:lnTo>
                  <a:pt x="129" y="192"/>
                </a:lnTo>
                <a:lnTo>
                  <a:pt x="145" y="168"/>
                </a:lnTo>
                <a:lnTo>
                  <a:pt x="112" y="112"/>
                </a:lnTo>
                <a:lnTo>
                  <a:pt x="110" y="86"/>
                </a:lnTo>
                <a:lnTo>
                  <a:pt x="158" y="75"/>
                </a:lnTo>
                <a:lnTo>
                  <a:pt x="175" y="66"/>
                </a:lnTo>
                <a:lnTo>
                  <a:pt x="171" y="37"/>
                </a:lnTo>
                <a:lnTo>
                  <a:pt x="158" y="0"/>
                </a:lnTo>
                <a:lnTo>
                  <a:pt x="122" y="1"/>
                </a:lnTo>
                <a:lnTo>
                  <a:pt x="96" y="27"/>
                </a:lnTo>
                <a:lnTo>
                  <a:pt x="65" y="21"/>
                </a:lnTo>
                <a:lnTo>
                  <a:pt x="39" y="3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4" name="Freeform 126">
            <a:extLst>
              <a:ext uri="{FF2B5EF4-FFF2-40B4-BE49-F238E27FC236}">
                <a16:creationId xmlns:a16="http://schemas.microsoft.com/office/drawing/2014/main" id="{62D0A19D-6F09-4F14-A81E-4A09D7894F59}"/>
              </a:ext>
            </a:extLst>
          </p:cNvPr>
          <p:cNvSpPr>
            <a:spLocks/>
          </p:cNvSpPr>
          <p:nvPr/>
        </p:nvSpPr>
        <p:spPr bwMode="gray">
          <a:xfrm>
            <a:off x="8538161" y="3276466"/>
            <a:ext cx="20391" cy="30587"/>
          </a:xfrm>
          <a:custGeom>
            <a:avLst/>
            <a:gdLst>
              <a:gd name="T0" fmla="*/ 2147483647 w 61"/>
              <a:gd name="T1" fmla="*/ 2147483647 h 92"/>
              <a:gd name="T2" fmla="*/ 2147483647 w 61"/>
              <a:gd name="T3" fmla="*/ 2147483647 h 92"/>
              <a:gd name="T4" fmla="*/ 2147483647 w 61"/>
              <a:gd name="T5" fmla="*/ 2147483647 h 92"/>
              <a:gd name="T6" fmla="*/ 0 w 61"/>
              <a:gd name="T7" fmla="*/ 2147483647 h 92"/>
              <a:gd name="T8" fmla="*/ 2147483647 w 61"/>
              <a:gd name="T9" fmla="*/ 2147483647 h 92"/>
              <a:gd name="T10" fmla="*/ 2147483647 w 61"/>
              <a:gd name="T11" fmla="*/ 2147483647 h 92"/>
              <a:gd name="T12" fmla="*/ 2147483647 w 61"/>
              <a:gd name="T13" fmla="*/ 2147483647 h 92"/>
              <a:gd name="T14" fmla="*/ 2147483647 w 61"/>
              <a:gd name="T15" fmla="*/ 2147483647 h 92"/>
              <a:gd name="T16" fmla="*/ 2147483647 w 61"/>
              <a:gd name="T17" fmla="*/ 2147483647 h 92"/>
              <a:gd name="T18" fmla="*/ 2147483647 w 61"/>
              <a:gd name="T19" fmla="*/ 2147483647 h 92"/>
              <a:gd name="T20" fmla="*/ 2147483647 w 61"/>
              <a:gd name="T21" fmla="*/ 0 h 92"/>
              <a:gd name="T22" fmla="*/ 2147483647 w 61"/>
              <a:gd name="T23" fmla="*/ 2147483647 h 92"/>
              <a:gd name="T24" fmla="*/ 2147483647 w 61"/>
              <a:gd name="T25" fmla="*/ 2147483647 h 92"/>
              <a:gd name="T26" fmla="*/ 2147483647 w 61"/>
              <a:gd name="T27" fmla="*/ 2147483647 h 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1"/>
              <a:gd name="T43" fmla="*/ 0 h 92"/>
              <a:gd name="T44" fmla="*/ 61 w 61"/>
              <a:gd name="T45" fmla="*/ 92 h 9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1" h="92">
                <a:moveTo>
                  <a:pt x="33" y="78"/>
                </a:moveTo>
                <a:lnTo>
                  <a:pt x="12" y="73"/>
                </a:lnTo>
                <a:lnTo>
                  <a:pt x="3" y="92"/>
                </a:lnTo>
                <a:lnTo>
                  <a:pt x="0" y="73"/>
                </a:lnTo>
                <a:lnTo>
                  <a:pt x="5" y="58"/>
                </a:lnTo>
                <a:lnTo>
                  <a:pt x="11" y="46"/>
                </a:lnTo>
                <a:lnTo>
                  <a:pt x="17" y="35"/>
                </a:lnTo>
                <a:lnTo>
                  <a:pt x="22" y="24"/>
                </a:lnTo>
                <a:lnTo>
                  <a:pt x="25" y="14"/>
                </a:lnTo>
                <a:lnTo>
                  <a:pt x="42" y="5"/>
                </a:lnTo>
                <a:lnTo>
                  <a:pt x="47" y="0"/>
                </a:lnTo>
                <a:lnTo>
                  <a:pt x="61" y="13"/>
                </a:lnTo>
                <a:lnTo>
                  <a:pt x="58" y="39"/>
                </a:lnTo>
                <a:lnTo>
                  <a:pt x="33" y="7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5" name="Freeform 127">
            <a:extLst>
              <a:ext uri="{FF2B5EF4-FFF2-40B4-BE49-F238E27FC236}">
                <a16:creationId xmlns:a16="http://schemas.microsoft.com/office/drawing/2014/main" id="{E5491719-D3C7-4BAB-BF99-1B7B0C7EC942}"/>
              </a:ext>
            </a:extLst>
          </p:cNvPr>
          <p:cNvSpPr>
            <a:spLocks/>
          </p:cNvSpPr>
          <p:nvPr/>
        </p:nvSpPr>
        <p:spPr bwMode="auto">
          <a:xfrm>
            <a:off x="8517770" y="3301956"/>
            <a:ext cx="30587" cy="83264"/>
          </a:xfrm>
          <a:custGeom>
            <a:avLst/>
            <a:gdLst>
              <a:gd name="T0" fmla="*/ 2147483647 w 89"/>
              <a:gd name="T1" fmla="*/ 2147483647 h 245"/>
              <a:gd name="T2" fmla="*/ 2147483647 w 89"/>
              <a:gd name="T3" fmla="*/ 2147483647 h 245"/>
              <a:gd name="T4" fmla="*/ 2147483647 w 89"/>
              <a:gd name="T5" fmla="*/ 2147483647 h 245"/>
              <a:gd name="T6" fmla="*/ 2147483647 w 89"/>
              <a:gd name="T7" fmla="*/ 0 h 245"/>
              <a:gd name="T8" fmla="*/ 2147483647 w 89"/>
              <a:gd name="T9" fmla="*/ 2147483647 h 245"/>
              <a:gd name="T10" fmla="*/ 2147483647 w 89"/>
              <a:gd name="T11" fmla="*/ 2147483647 h 245"/>
              <a:gd name="T12" fmla="*/ 2147483647 w 89"/>
              <a:gd name="T13" fmla="*/ 2147483647 h 245"/>
              <a:gd name="T14" fmla="*/ 2147483647 w 89"/>
              <a:gd name="T15" fmla="*/ 2147483647 h 245"/>
              <a:gd name="T16" fmla="*/ 2147483647 w 89"/>
              <a:gd name="T17" fmla="*/ 2147483647 h 245"/>
              <a:gd name="T18" fmla="*/ 2147483647 w 89"/>
              <a:gd name="T19" fmla="*/ 2147483647 h 245"/>
              <a:gd name="T20" fmla="*/ 2147483647 w 89"/>
              <a:gd name="T21" fmla="*/ 2147483647 h 245"/>
              <a:gd name="T22" fmla="*/ 2147483647 w 89"/>
              <a:gd name="T23" fmla="*/ 2147483647 h 245"/>
              <a:gd name="T24" fmla="*/ 2147483647 w 89"/>
              <a:gd name="T25" fmla="*/ 2147483647 h 245"/>
              <a:gd name="T26" fmla="*/ 2147483647 w 89"/>
              <a:gd name="T27" fmla="*/ 2147483647 h 245"/>
              <a:gd name="T28" fmla="*/ 2147483647 w 89"/>
              <a:gd name="T29" fmla="*/ 2147483647 h 245"/>
              <a:gd name="T30" fmla="*/ 2147483647 w 89"/>
              <a:gd name="T31" fmla="*/ 2147483647 h 245"/>
              <a:gd name="T32" fmla="*/ 2147483647 w 89"/>
              <a:gd name="T33" fmla="*/ 2147483647 h 245"/>
              <a:gd name="T34" fmla="*/ 0 w 89"/>
              <a:gd name="T35" fmla="*/ 2147483647 h 245"/>
              <a:gd name="T36" fmla="*/ 2147483647 w 89"/>
              <a:gd name="T37" fmla="*/ 2147483647 h 245"/>
              <a:gd name="T38" fmla="*/ 2147483647 w 89"/>
              <a:gd name="T39" fmla="*/ 2147483647 h 245"/>
              <a:gd name="T40" fmla="*/ 2147483647 w 89"/>
              <a:gd name="T41" fmla="*/ 2147483647 h 245"/>
              <a:gd name="T42" fmla="*/ 2147483647 w 89"/>
              <a:gd name="T43" fmla="*/ 2147483647 h 245"/>
              <a:gd name="T44" fmla="*/ 2147483647 w 89"/>
              <a:gd name="T45" fmla="*/ 2147483647 h 245"/>
              <a:gd name="T46" fmla="*/ 2147483647 w 89"/>
              <a:gd name="T47" fmla="*/ 2147483647 h 245"/>
              <a:gd name="T48" fmla="*/ 2147483647 w 89"/>
              <a:gd name="T49" fmla="*/ 2147483647 h 245"/>
              <a:gd name="T50" fmla="*/ 2147483647 w 89"/>
              <a:gd name="T51" fmla="*/ 2147483647 h 245"/>
              <a:gd name="T52" fmla="*/ 2147483647 w 89"/>
              <a:gd name="T53" fmla="*/ 2147483647 h 245"/>
              <a:gd name="T54" fmla="*/ 2147483647 w 89"/>
              <a:gd name="T55" fmla="*/ 2147483647 h 245"/>
              <a:gd name="T56" fmla="*/ 2147483647 w 89"/>
              <a:gd name="T57" fmla="*/ 2147483647 h 245"/>
              <a:gd name="T58" fmla="*/ 2147483647 w 89"/>
              <a:gd name="T59" fmla="*/ 2147483647 h 245"/>
              <a:gd name="T60" fmla="*/ 2147483647 w 89"/>
              <a:gd name="T61" fmla="*/ 2147483647 h 245"/>
              <a:gd name="T62" fmla="*/ 2147483647 w 89"/>
              <a:gd name="T63" fmla="*/ 2147483647 h 245"/>
              <a:gd name="T64" fmla="*/ 2147483647 w 89"/>
              <a:gd name="T65" fmla="*/ 2147483647 h 245"/>
              <a:gd name="T66" fmla="*/ 2147483647 w 89"/>
              <a:gd name="T67" fmla="*/ 2147483647 h 245"/>
              <a:gd name="T68" fmla="*/ 2147483647 w 89"/>
              <a:gd name="T69" fmla="*/ 2147483647 h 245"/>
              <a:gd name="T70" fmla="*/ 2147483647 w 89"/>
              <a:gd name="T71" fmla="*/ 2147483647 h 245"/>
              <a:gd name="T72" fmla="*/ 2147483647 w 89"/>
              <a:gd name="T73" fmla="*/ 2147483647 h 245"/>
              <a:gd name="T74" fmla="*/ 2147483647 w 89"/>
              <a:gd name="T75" fmla="*/ 2147483647 h 245"/>
              <a:gd name="T76" fmla="*/ 2147483647 w 89"/>
              <a:gd name="T77" fmla="*/ 2147483647 h 245"/>
              <a:gd name="T78" fmla="*/ 2147483647 w 89"/>
              <a:gd name="T79" fmla="*/ 2147483647 h 245"/>
              <a:gd name="T80" fmla="*/ 2147483647 w 89"/>
              <a:gd name="T81" fmla="*/ 2147483647 h 245"/>
              <a:gd name="T82" fmla="*/ 2147483647 w 89"/>
              <a:gd name="T83" fmla="*/ 2147483647 h 245"/>
              <a:gd name="T84" fmla="*/ 2147483647 w 89"/>
              <a:gd name="T85" fmla="*/ 2147483647 h 245"/>
              <a:gd name="T86" fmla="*/ 2147483647 w 89"/>
              <a:gd name="T87" fmla="*/ 2147483647 h 245"/>
              <a:gd name="T88" fmla="*/ 2147483647 w 89"/>
              <a:gd name="T89" fmla="*/ 2147483647 h 245"/>
              <a:gd name="T90" fmla="*/ 2147483647 w 89"/>
              <a:gd name="T91" fmla="*/ 2147483647 h 245"/>
              <a:gd name="T92" fmla="*/ 2147483647 w 89"/>
              <a:gd name="T93" fmla="*/ 2147483647 h 245"/>
              <a:gd name="T94" fmla="*/ 2147483647 w 89"/>
              <a:gd name="T95" fmla="*/ 2147483647 h 245"/>
              <a:gd name="T96" fmla="*/ 2147483647 w 89"/>
              <a:gd name="T97" fmla="*/ 2147483647 h 245"/>
              <a:gd name="T98" fmla="*/ 2147483647 w 89"/>
              <a:gd name="T99" fmla="*/ 2147483647 h 245"/>
              <a:gd name="T100" fmla="*/ 2147483647 w 89"/>
              <a:gd name="T101" fmla="*/ 2147483647 h 245"/>
              <a:gd name="T102" fmla="*/ 2147483647 w 89"/>
              <a:gd name="T103" fmla="*/ 2147483647 h 2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9"/>
              <a:gd name="T157" fmla="*/ 0 h 245"/>
              <a:gd name="T158" fmla="*/ 89 w 89"/>
              <a:gd name="T159" fmla="*/ 245 h 2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9" h="245">
                <a:moveTo>
                  <a:pt x="80" y="49"/>
                </a:moveTo>
                <a:lnTo>
                  <a:pt x="88" y="40"/>
                </a:lnTo>
                <a:lnTo>
                  <a:pt x="89" y="4"/>
                </a:lnTo>
                <a:lnTo>
                  <a:pt x="72" y="0"/>
                </a:lnTo>
                <a:lnTo>
                  <a:pt x="61" y="12"/>
                </a:lnTo>
                <a:lnTo>
                  <a:pt x="56" y="25"/>
                </a:lnTo>
                <a:lnTo>
                  <a:pt x="52" y="35"/>
                </a:lnTo>
                <a:lnTo>
                  <a:pt x="50" y="46"/>
                </a:lnTo>
                <a:lnTo>
                  <a:pt x="46" y="61"/>
                </a:lnTo>
                <a:lnTo>
                  <a:pt x="40" y="73"/>
                </a:lnTo>
                <a:lnTo>
                  <a:pt x="35" y="83"/>
                </a:lnTo>
                <a:lnTo>
                  <a:pt x="30" y="94"/>
                </a:lnTo>
                <a:lnTo>
                  <a:pt x="24" y="99"/>
                </a:lnTo>
                <a:lnTo>
                  <a:pt x="19" y="105"/>
                </a:lnTo>
                <a:lnTo>
                  <a:pt x="16" y="111"/>
                </a:lnTo>
                <a:lnTo>
                  <a:pt x="27" y="120"/>
                </a:lnTo>
                <a:lnTo>
                  <a:pt x="10" y="135"/>
                </a:lnTo>
                <a:lnTo>
                  <a:pt x="0" y="153"/>
                </a:lnTo>
                <a:lnTo>
                  <a:pt x="48" y="245"/>
                </a:lnTo>
                <a:lnTo>
                  <a:pt x="50" y="227"/>
                </a:lnTo>
                <a:lnTo>
                  <a:pt x="55" y="202"/>
                </a:lnTo>
                <a:lnTo>
                  <a:pt x="51" y="156"/>
                </a:lnTo>
                <a:lnTo>
                  <a:pt x="57" y="124"/>
                </a:lnTo>
                <a:lnTo>
                  <a:pt x="63" y="106"/>
                </a:lnTo>
                <a:lnTo>
                  <a:pt x="59" y="110"/>
                </a:lnTo>
                <a:lnTo>
                  <a:pt x="57" y="112"/>
                </a:lnTo>
                <a:lnTo>
                  <a:pt x="54" y="113"/>
                </a:lnTo>
                <a:lnTo>
                  <a:pt x="51" y="113"/>
                </a:lnTo>
                <a:lnTo>
                  <a:pt x="48" y="114"/>
                </a:lnTo>
                <a:lnTo>
                  <a:pt x="46" y="111"/>
                </a:lnTo>
                <a:lnTo>
                  <a:pt x="49" y="105"/>
                </a:lnTo>
                <a:lnTo>
                  <a:pt x="49" y="102"/>
                </a:lnTo>
                <a:lnTo>
                  <a:pt x="50" y="99"/>
                </a:lnTo>
                <a:lnTo>
                  <a:pt x="53" y="95"/>
                </a:lnTo>
                <a:lnTo>
                  <a:pt x="55" y="94"/>
                </a:lnTo>
                <a:lnTo>
                  <a:pt x="57" y="94"/>
                </a:lnTo>
                <a:lnTo>
                  <a:pt x="58" y="92"/>
                </a:lnTo>
                <a:lnTo>
                  <a:pt x="52" y="90"/>
                </a:lnTo>
                <a:lnTo>
                  <a:pt x="50" y="91"/>
                </a:lnTo>
                <a:lnTo>
                  <a:pt x="48" y="89"/>
                </a:lnTo>
                <a:lnTo>
                  <a:pt x="51" y="87"/>
                </a:lnTo>
                <a:lnTo>
                  <a:pt x="50" y="84"/>
                </a:lnTo>
                <a:lnTo>
                  <a:pt x="49" y="74"/>
                </a:lnTo>
                <a:lnTo>
                  <a:pt x="51" y="70"/>
                </a:lnTo>
                <a:lnTo>
                  <a:pt x="50" y="68"/>
                </a:lnTo>
                <a:lnTo>
                  <a:pt x="50" y="66"/>
                </a:lnTo>
                <a:lnTo>
                  <a:pt x="52" y="61"/>
                </a:lnTo>
                <a:lnTo>
                  <a:pt x="56" y="57"/>
                </a:lnTo>
                <a:lnTo>
                  <a:pt x="58" y="58"/>
                </a:lnTo>
                <a:lnTo>
                  <a:pt x="63" y="59"/>
                </a:lnTo>
                <a:lnTo>
                  <a:pt x="64" y="63"/>
                </a:lnTo>
                <a:lnTo>
                  <a:pt x="80" y="4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6" name="Freeform 128">
            <a:extLst>
              <a:ext uri="{FF2B5EF4-FFF2-40B4-BE49-F238E27FC236}">
                <a16:creationId xmlns:a16="http://schemas.microsoft.com/office/drawing/2014/main" id="{AD22DD0A-36E1-4CAA-AAE5-B3A751E2C14E}"/>
              </a:ext>
            </a:extLst>
          </p:cNvPr>
          <p:cNvSpPr>
            <a:spLocks/>
          </p:cNvSpPr>
          <p:nvPr/>
        </p:nvSpPr>
        <p:spPr bwMode="auto">
          <a:xfrm>
            <a:off x="8533063" y="3320647"/>
            <a:ext cx="6797" cy="20390"/>
          </a:xfrm>
          <a:custGeom>
            <a:avLst/>
            <a:gdLst>
              <a:gd name="T0" fmla="*/ 2147483647 w 26"/>
              <a:gd name="T1" fmla="*/ 2147483647 h 68"/>
              <a:gd name="T2" fmla="*/ 2147483647 w 26"/>
              <a:gd name="T3" fmla="*/ 2147483647 h 68"/>
              <a:gd name="T4" fmla="*/ 2147483647 w 26"/>
              <a:gd name="T5" fmla="*/ 2147483647 h 68"/>
              <a:gd name="T6" fmla="*/ 2147483647 w 26"/>
              <a:gd name="T7" fmla="*/ 2147483647 h 68"/>
              <a:gd name="T8" fmla="*/ 2147483647 w 26"/>
              <a:gd name="T9" fmla="*/ 2147483647 h 68"/>
              <a:gd name="T10" fmla="*/ 2147483647 w 26"/>
              <a:gd name="T11" fmla="*/ 0 h 68"/>
              <a:gd name="T12" fmla="*/ 2147483647 w 26"/>
              <a:gd name="T13" fmla="*/ 2147483647 h 68"/>
              <a:gd name="T14" fmla="*/ 2147483647 w 26"/>
              <a:gd name="T15" fmla="*/ 2147483647 h 68"/>
              <a:gd name="T16" fmla="*/ 2147483647 w 26"/>
              <a:gd name="T17" fmla="*/ 2147483647 h 68"/>
              <a:gd name="T18" fmla="*/ 2147483647 w 26"/>
              <a:gd name="T19" fmla="*/ 2147483647 h 68"/>
              <a:gd name="T20" fmla="*/ 2147483647 w 26"/>
              <a:gd name="T21" fmla="*/ 2147483647 h 68"/>
              <a:gd name="T22" fmla="*/ 2147483647 w 26"/>
              <a:gd name="T23" fmla="*/ 2147483647 h 68"/>
              <a:gd name="T24" fmla="*/ 2147483647 w 26"/>
              <a:gd name="T25" fmla="*/ 2147483647 h 68"/>
              <a:gd name="T26" fmla="*/ 2147483647 w 26"/>
              <a:gd name="T27" fmla="*/ 2147483647 h 68"/>
              <a:gd name="T28" fmla="*/ 2147483647 w 26"/>
              <a:gd name="T29" fmla="*/ 2147483647 h 68"/>
              <a:gd name="T30" fmla="*/ 2147483647 w 26"/>
              <a:gd name="T31" fmla="*/ 2147483647 h 68"/>
              <a:gd name="T32" fmla="*/ 2147483647 w 26"/>
              <a:gd name="T33" fmla="*/ 2147483647 h 68"/>
              <a:gd name="T34" fmla="*/ 2147483647 w 26"/>
              <a:gd name="T35" fmla="*/ 2147483647 h 68"/>
              <a:gd name="T36" fmla="*/ 2147483647 w 26"/>
              <a:gd name="T37" fmla="*/ 2147483647 h 68"/>
              <a:gd name="T38" fmla="*/ 2147483647 w 26"/>
              <a:gd name="T39" fmla="*/ 2147483647 h 68"/>
              <a:gd name="T40" fmla="*/ 2147483647 w 26"/>
              <a:gd name="T41" fmla="*/ 2147483647 h 68"/>
              <a:gd name="T42" fmla="*/ 2147483647 w 26"/>
              <a:gd name="T43" fmla="*/ 2147483647 h 68"/>
              <a:gd name="T44" fmla="*/ 2147483647 w 26"/>
              <a:gd name="T45" fmla="*/ 2147483647 h 68"/>
              <a:gd name="T46" fmla="*/ 2147483647 w 26"/>
              <a:gd name="T47" fmla="*/ 2147483647 h 68"/>
              <a:gd name="T48" fmla="*/ 2147483647 w 26"/>
              <a:gd name="T49" fmla="*/ 2147483647 h 68"/>
              <a:gd name="T50" fmla="*/ 2147483647 w 26"/>
              <a:gd name="T51" fmla="*/ 2147483647 h 68"/>
              <a:gd name="T52" fmla="*/ 2147483647 w 26"/>
              <a:gd name="T53" fmla="*/ 2147483647 h 68"/>
              <a:gd name="T54" fmla="*/ 0 w 26"/>
              <a:gd name="T55" fmla="*/ 2147483647 h 68"/>
              <a:gd name="T56" fmla="*/ 2147483647 w 26"/>
              <a:gd name="T57" fmla="*/ 2147483647 h 68"/>
              <a:gd name="T58" fmla="*/ 2147483647 w 26"/>
              <a:gd name="T59" fmla="*/ 2147483647 h 68"/>
              <a:gd name="T60" fmla="*/ 2147483647 w 26"/>
              <a:gd name="T61" fmla="*/ 2147483647 h 68"/>
              <a:gd name="T62" fmla="*/ 2147483647 w 26"/>
              <a:gd name="T63" fmla="*/ 2147483647 h 68"/>
              <a:gd name="T64" fmla="*/ 2147483647 w 26"/>
              <a:gd name="T65" fmla="*/ 2147483647 h 68"/>
              <a:gd name="T66" fmla="*/ 2147483647 w 26"/>
              <a:gd name="T67" fmla="*/ 2147483647 h 68"/>
              <a:gd name="T68" fmla="*/ 2147483647 w 26"/>
              <a:gd name="T69" fmla="*/ 2147483647 h 68"/>
              <a:gd name="T70" fmla="*/ 2147483647 w 26"/>
              <a:gd name="T71" fmla="*/ 2147483647 h 68"/>
              <a:gd name="T72" fmla="*/ 2147483647 w 26"/>
              <a:gd name="T73" fmla="*/ 2147483647 h 68"/>
              <a:gd name="T74" fmla="*/ 2147483647 w 26"/>
              <a:gd name="T75" fmla="*/ 2147483647 h 68"/>
              <a:gd name="T76" fmla="*/ 2147483647 w 26"/>
              <a:gd name="T77" fmla="*/ 2147483647 h 68"/>
              <a:gd name="T78" fmla="*/ 2147483647 w 26"/>
              <a:gd name="T79" fmla="*/ 2147483647 h 68"/>
              <a:gd name="T80" fmla="*/ 2147483647 w 26"/>
              <a:gd name="T81" fmla="*/ 2147483647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6"/>
              <a:gd name="T124" fmla="*/ 0 h 68"/>
              <a:gd name="T125" fmla="*/ 26 w 26"/>
              <a:gd name="T126" fmla="*/ 68 h 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6" h="68">
                <a:moveTo>
                  <a:pt x="24" y="9"/>
                </a:moveTo>
                <a:lnTo>
                  <a:pt x="21" y="7"/>
                </a:lnTo>
                <a:lnTo>
                  <a:pt x="20" y="3"/>
                </a:lnTo>
                <a:lnTo>
                  <a:pt x="16" y="2"/>
                </a:lnTo>
                <a:lnTo>
                  <a:pt x="14" y="2"/>
                </a:lnTo>
                <a:lnTo>
                  <a:pt x="12" y="0"/>
                </a:lnTo>
                <a:lnTo>
                  <a:pt x="10" y="2"/>
                </a:lnTo>
                <a:lnTo>
                  <a:pt x="6" y="5"/>
                </a:lnTo>
                <a:lnTo>
                  <a:pt x="5" y="10"/>
                </a:lnTo>
                <a:lnTo>
                  <a:pt x="4" y="11"/>
                </a:lnTo>
                <a:lnTo>
                  <a:pt x="4" y="15"/>
                </a:lnTo>
                <a:lnTo>
                  <a:pt x="6" y="17"/>
                </a:lnTo>
                <a:lnTo>
                  <a:pt x="3" y="21"/>
                </a:lnTo>
                <a:lnTo>
                  <a:pt x="3" y="28"/>
                </a:lnTo>
                <a:lnTo>
                  <a:pt x="4" y="33"/>
                </a:lnTo>
                <a:lnTo>
                  <a:pt x="6" y="36"/>
                </a:lnTo>
                <a:lnTo>
                  <a:pt x="2" y="39"/>
                </a:lnTo>
                <a:lnTo>
                  <a:pt x="4" y="42"/>
                </a:lnTo>
                <a:lnTo>
                  <a:pt x="7" y="39"/>
                </a:lnTo>
                <a:lnTo>
                  <a:pt x="11" y="41"/>
                </a:lnTo>
                <a:lnTo>
                  <a:pt x="14" y="42"/>
                </a:lnTo>
                <a:lnTo>
                  <a:pt x="12" y="45"/>
                </a:lnTo>
                <a:lnTo>
                  <a:pt x="11" y="45"/>
                </a:lnTo>
                <a:lnTo>
                  <a:pt x="8" y="47"/>
                </a:lnTo>
                <a:lnTo>
                  <a:pt x="4" y="51"/>
                </a:lnTo>
                <a:lnTo>
                  <a:pt x="2" y="54"/>
                </a:lnTo>
                <a:lnTo>
                  <a:pt x="3" y="58"/>
                </a:lnTo>
                <a:lnTo>
                  <a:pt x="0" y="66"/>
                </a:lnTo>
                <a:lnTo>
                  <a:pt x="1" y="67"/>
                </a:lnTo>
                <a:lnTo>
                  <a:pt x="2" y="68"/>
                </a:lnTo>
                <a:lnTo>
                  <a:pt x="6" y="67"/>
                </a:lnTo>
                <a:lnTo>
                  <a:pt x="10" y="68"/>
                </a:lnTo>
                <a:lnTo>
                  <a:pt x="14" y="66"/>
                </a:lnTo>
                <a:lnTo>
                  <a:pt x="20" y="59"/>
                </a:lnTo>
                <a:lnTo>
                  <a:pt x="21" y="51"/>
                </a:lnTo>
                <a:lnTo>
                  <a:pt x="24" y="46"/>
                </a:lnTo>
                <a:lnTo>
                  <a:pt x="26" y="42"/>
                </a:lnTo>
                <a:lnTo>
                  <a:pt x="26" y="32"/>
                </a:lnTo>
                <a:lnTo>
                  <a:pt x="26" y="17"/>
                </a:lnTo>
                <a:lnTo>
                  <a:pt x="25" y="12"/>
                </a:lnTo>
                <a:lnTo>
                  <a:pt x="24" y="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7" name="Freeform 129">
            <a:extLst>
              <a:ext uri="{FF2B5EF4-FFF2-40B4-BE49-F238E27FC236}">
                <a16:creationId xmlns:a16="http://schemas.microsoft.com/office/drawing/2014/main" id="{C2037480-45B9-44D1-AEC6-0692BF74FE41}"/>
              </a:ext>
            </a:extLst>
          </p:cNvPr>
          <p:cNvSpPr>
            <a:spLocks/>
          </p:cNvSpPr>
          <p:nvPr/>
        </p:nvSpPr>
        <p:spPr bwMode="auto">
          <a:xfrm>
            <a:off x="7744612" y="2559364"/>
            <a:ext cx="149533" cy="307573"/>
          </a:xfrm>
          <a:custGeom>
            <a:avLst/>
            <a:gdLst>
              <a:gd name="T0" fmla="*/ 2147483647 w 514"/>
              <a:gd name="T1" fmla="*/ 2147483647 h 1066"/>
              <a:gd name="T2" fmla="*/ 2147483647 w 514"/>
              <a:gd name="T3" fmla="*/ 2147483647 h 1066"/>
              <a:gd name="T4" fmla="*/ 2147483647 w 514"/>
              <a:gd name="T5" fmla="*/ 2147483647 h 1066"/>
              <a:gd name="T6" fmla="*/ 2147483647 w 514"/>
              <a:gd name="T7" fmla="*/ 2147483647 h 1066"/>
              <a:gd name="T8" fmla="*/ 2147483647 w 514"/>
              <a:gd name="T9" fmla="*/ 2147483647 h 1066"/>
              <a:gd name="T10" fmla="*/ 2147483647 w 514"/>
              <a:gd name="T11" fmla="*/ 2147483647 h 1066"/>
              <a:gd name="T12" fmla="*/ 2147483647 w 514"/>
              <a:gd name="T13" fmla="*/ 2147483647 h 1066"/>
              <a:gd name="T14" fmla="*/ 2147483647 w 514"/>
              <a:gd name="T15" fmla="*/ 2147483647 h 1066"/>
              <a:gd name="T16" fmla="*/ 2147483647 w 514"/>
              <a:gd name="T17" fmla="*/ 2147483647 h 1066"/>
              <a:gd name="T18" fmla="*/ 2147483647 w 514"/>
              <a:gd name="T19" fmla="*/ 2147483647 h 1066"/>
              <a:gd name="T20" fmla="*/ 2147483647 w 514"/>
              <a:gd name="T21" fmla="*/ 2147483647 h 1066"/>
              <a:gd name="T22" fmla="*/ 2147483647 w 514"/>
              <a:gd name="T23" fmla="*/ 2147483647 h 1066"/>
              <a:gd name="T24" fmla="*/ 2147483647 w 514"/>
              <a:gd name="T25" fmla="*/ 2147483647 h 1066"/>
              <a:gd name="T26" fmla="*/ 2147483647 w 514"/>
              <a:gd name="T27" fmla="*/ 2147483647 h 1066"/>
              <a:gd name="T28" fmla="*/ 2147483647 w 514"/>
              <a:gd name="T29" fmla="*/ 2147483647 h 1066"/>
              <a:gd name="T30" fmla="*/ 2147483647 w 514"/>
              <a:gd name="T31" fmla="*/ 2147483647 h 1066"/>
              <a:gd name="T32" fmla="*/ 2147483647 w 514"/>
              <a:gd name="T33" fmla="*/ 2147483647 h 1066"/>
              <a:gd name="T34" fmla="*/ 2147483647 w 514"/>
              <a:gd name="T35" fmla="*/ 2147483647 h 1066"/>
              <a:gd name="T36" fmla="*/ 2147483647 w 514"/>
              <a:gd name="T37" fmla="*/ 2147483647 h 1066"/>
              <a:gd name="T38" fmla="*/ 2147483647 w 514"/>
              <a:gd name="T39" fmla="*/ 2147483647 h 1066"/>
              <a:gd name="T40" fmla="*/ 2147483647 w 514"/>
              <a:gd name="T41" fmla="*/ 2147483647 h 1066"/>
              <a:gd name="T42" fmla="*/ 2147483647 w 514"/>
              <a:gd name="T43" fmla="*/ 2147483647 h 1066"/>
              <a:gd name="T44" fmla="*/ 2147483647 w 514"/>
              <a:gd name="T45" fmla="*/ 2147483647 h 1066"/>
              <a:gd name="T46" fmla="*/ 2147483647 w 514"/>
              <a:gd name="T47" fmla="*/ 2147483647 h 1066"/>
              <a:gd name="T48" fmla="*/ 2147483647 w 514"/>
              <a:gd name="T49" fmla="*/ 2147483647 h 1066"/>
              <a:gd name="T50" fmla="*/ 2147483647 w 514"/>
              <a:gd name="T51" fmla="*/ 2147483647 h 1066"/>
              <a:gd name="T52" fmla="*/ 2147483647 w 514"/>
              <a:gd name="T53" fmla="*/ 2147483647 h 1066"/>
              <a:gd name="T54" fmla="*/ 2147483647 w 514"/>
              <a:gd name="T55" fmla="*/ 2147483647 h 1066"/>
              <a:gd name="T56" fmla="*/ 2147483647 w 514"/>
              <a:gd name="T57" fmla="*/ 2147483647 h 1066"/>
              <a:gd name="T58" fmla="*/ 0 w 514"/>
              <a:gd name="T59" fmla="*/ 2147483647 h 1066"/>
              <a:gd name="T60" fmla="*/ 2147483647 w 514"/>
              <a:gd name="T61" fmla="*/ 2147483647 h 1066"/>
              <a:gd name="T62" fmla="*/ 2147483647 w 514"/>
              <a:gd name="T63" fmla="*/ 2147483647 h 1066"/>
              <a:gd name="T64" fmla="*/ 2147483647 w 514"/>
              <a:gd name="T65" fmla="*/ 2147483647 h 1066"/>
              <a:gd name="T66" fmla="*/ 2147483647 w 514"/>
              <a:gd name="T67" fmla="*/ 2147483647 h 1066"/>
              <a:gd name="T68" fmla="*/ 2147483647 w 514"/>
              <a:gd name="T69" fmla="*/ 2147483647 h 1066"/>
              <a:gd name="T70" fmla="*/ 2147483647 w 514"/>
              <a:gd name="T71" fmla="*/ 2147483647 h 1066"/>
              <a:gd name="T72" fmla="*/ 2147483647 w 514"/>
              <a:gd name="T73" fmla="*/ 2147483647 h 1066"/>
              <a:gd name="T74" fmla="*/ 2147483647 w 514"/>
              <a:gd name="T75" fmla="*/ 2147483647 h 1066"/>
              <a:gd name="T76" fmla="*/ 2147483647 w 514"/>
              <a:gd name="T77" fmla="*/ 2147483647 h 1066"/>
              <a:gd name="T78" fmla="*/ 2147483647 w 514"/>
              <a:gd name="T79" fmla="*/ 2147483647 h 1066"/>
              <a:gd name="T80" fmla="*/ 2147483647 w 514"/>
              <a:gd name="T81" fmla="*/ 2147483647 h 1066"/>
              <a:gd name="T82" fmla="*/ 2147483647 w 514"/>
              <a:gd name="T83" fmla="*/ 2147483647 h 1066"/>
              <a:gd name="T84" fmla="*/ 2147483647 w 514"/>
              <a:gd name="T85" fmla="*/ 2147483647 h 1066"/>
              <a:gd name="T86" fmla="*/ 2147483647 w 514"/>
              <a:gd name="T87" fmla="*/ 2147483647 h 1066"/>
              <a:gd name="T88" fmla="*/ 2147483647 w 514"/>
              <a:gd name="T89" fmla="*/ 2147483647 h 1066"/>
              <a:gd name="T90" fmla="*/ 2147483647 w 514"/>
              <a:gd name="T91" fmla="*/ 2147483647 h 1066"/>
              <a:gd name="T92" fmla="*/ 2147483647 w 514"/>
              <a:gd name="T93" fmla="*/ 2147483647 h 1066"/>
              <a:gd name="T94" fmla="*/ 2147483647 w 514"/>
              <a:gd name="T95" fmla="*/ 2147483647 h 1066"/>
              <a:gd name="T96" fmla="*/ 2147483647 w 514"/>
              <a:gd name="T97" fmla="*/ 2147483647 h 1066"/>
              <a:gd name="T98" fmla="*/ 2147483647 w 514"/>
              <a:gd name="T99" fmla="*/ 2147483647 h 1066"/>
              <a:gd name="T100" fmla="*/ 2147483647 w 514"/>
              <a:gd name="T101" fmla="*/ 2147483647 h 1066"/>
              <a:gd name="T102" fmla="*/ 2147483647 w 514"/>
              <a:gd name="T103" fmla="*/ 2147483647 h 1066"/>
              <a:gd name="T104" fmla="*/ 2147483647 w 514"/>
              <a:gd name="T105" fmla="*/ 2147483647 h 1066"/>
              <a:gd name="T106" fmla="*/ 2147483647 w 514"/>
              <a:gd name="T107" fmla="*/ 2147483647 h 1066"/>
              <a:gd name="T108" fmla="*/ 2147483647 w 514"/>
              <a:gd name="T109" fmla="*/ 2147483647 h 1066"/>
              <a:gd name="T110" fmla="*/ 2147483647 w 514"/>
              <a:gd name="T111" fmla="*/ 2147483647 h 1066"/>
              <a:gd name="T112" fmla="*/ 2147483647 w 514"/>
              <a:gd name="T113" fmla="*/ 2147483647 h 106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14"/>
              <a:gd name="T172" fmla="*/ 0 h 1066"/>
              <a:gd name="T173" fmla="*/ 514 w 514"/>
              <a:gd name="T174" fmla="*/ 1066 h 106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14" h="1066">
                <a:moveTo>
                  <a:pt x="169" y="0"/>
                </a:moveTo>
                <a:lnTo>
                  <a:pt x="204" y="11"/>
                </a:lnTo>
                <a:lnTo>
                  <a:pt x="234" y="8"/>
                </a:lnTo>
                <a:lnTo>
                  <a:pt x="285" y="4"/>
                </a:lnTo>
                <a:lnTo>
                  <a:pt x="285" y="31"/>
                </a:lnTo>
                <a:lnTo>
                  <a:pt x="260" y="49"/>
                </a:lnTo>
                <a:lnTo>
                  <a:pt x="230" y="77"/>
                </a:lnTo>
                <a:lnTo>
                  <a:pt x="161" y="103"/>
                </a:lnTo>
                <a:lnTo>
                  <a:pt x="182" y="147"/>
                </a:lnTo>
                <a:lnTo>
                  <a:pt x="210" y="131"/>
                </a:lnTo>
                <a:lnTo>
                  <a:pt x="257" y="123"/>
                </a:lnTo>
                <a:lnTo>
                  <a:pt x="314" y="136"/>
                </a:lnTo>
                <a:lnTo>
                  <a:pt x="347" y="137"/>
                </a:lnTo>
                <a:lnTo>
                  <a:pt x="366" y="160"/>
                </a:lnTo>
                <a:lnTo>
                  <a:pt x="349" y="182"/>
                </a:lnTo>
                <a:lnTo>
                  <a:pt x="331" y="212"/>
                </a:lnTo>
                <a:lnTo>
                  <a:pt x="313" y="243"/>
                </a:lnTo>
                <a:lnTo>
                  <a:pt x="264" y="295"/>
                </a:lnTo>
                <a:lnTo>
                  <a:pt x="251" y="323"/>
                </a:lnTo>
                <a:lnTo>
                  <a:pt x="222" y="339"/>
                </a:lnTo>
                <a:lnTo>
                  <a:pt x="262" y="351"/>
                </a:lnTo>
                <a:lnTo>
                  <a:pt x="287" y="355"/>
                </a:lnTo>
                <a:lnTo>
                  <a:pt x="316" y="378"/>
                </a:lnTo>
                <a:lnTo>
                  <a:pt x="335" y="412"/>
                </a:lnTo>
                <a:lnTo>
                  <a:pt x="347" y="453"/>
                </a:lnTo>
                <a:lnTo>
                  <a:pt x="366" y="500"/>
                </a:lnTo>
                <a:lnTo>
                  <a:pt x="378" y="538"/>
                </a:lnTo>
                <a:lnTo>
                  <a:pt x="413" y="575"/>
                </a:lnTo>
                <a:lnTo>
                  <a:pt x="396" y="619"/>
                </a:lnTo>
                <a:lnTo>
                  <a:pt x="385" y="652"/>
                </a:lnTo>
                <a:lnTo>
                  <a:pt x="394" y="681"/>
                </a:lnTo>
                <a:lnTo>
                  <a:pt x="412" y="705"/>
                </a:lnTo>
                <a:lnTo>
                  <a:pt x="440" y="736"/>
                </a:lnTo>
                <a:lnTo>
                  <a:pt x="440" y="763"/>
                </a:lnTo>
                <a:lnTo>
                  <a:pt x="472" y="745"/>
                </a:lnTo>
                <a:lnTo>
                  <a:pt x="514" y="759"/>
                </a:lnTo>
                <a:lnTo>
                  <a:pt x="504" y="778"/>
                </a:lnTo>
                <a:lnTo>
                  <a:pt x="507" y="817"/>
                </a:lnTo>
                <a:lnTo>
                  <a:pt x="481" y="850"/>
                </a:lnTo>
                <a:lnTo>
                  <a:pt x="451" y="876"/>
                </a:lnTo>
                <a:lnTo>
                  <a:pt x="433" y="909"/>
                </a:lnTo>
                <a:lnTo>
                  <a:pt x="474" y="907"/>
                </a:lnTo>
                <a:lnTo>
                  <a:pt x="478" y="936"/>
                </a:lnTo>
                <a:lnTo>
                  <a:pt x="456" y="966"/>
                </a:lnTo>
                <a:lnTo>
                  <a:pt x="434" y="998"/>
                </a:lnTo>
                <a:lnTo>
                  <a:pt x="394" y="1002"/>
                </a:lnTo>
                <a:lnTo>
                  <a:pt x="349" y="987"/>
                </a:lnTo>
                <a:lnTo>
                  <a:pt x="309" y="984"/>
                </a:lnTo>
                <a:lnTo>
                  <a:pt x="285" y="996"/>
                </a:lnTo>
                <a:lnTo>
                  <a:pt x="250" y="993"/>
                </a:lnTo>
                <a:lnTo>
                  <a:pt x="235" y="1010"/>
                </a:lnTo>
                <a:lnTo>
                  <a:pt x="204" y="994"/>
                </a:lnTo>
                <a:lnTo>
                  <a:pt x="171" y="986"/>
                </a:lnTo>
                <a:lnTo>
                  <a:pt x="131" y="985"/>
                </a:lnTo>
                <a:lnTo>
                  <a:pt x="119" y="1008"/>
                </a:lnTo>
                <a:lnTo>
                  <a:pt x="107" y="1036"/>
                </a:lnTo>
                <a:lnTo>
                  <a:pt x="71" y="1028"/>
                </a:lnTo>
                <a:lnTo>
                  <a:pt x="57" y="1047"/>
                </a:lnTo>
                <a:lnTo>
                  <a:pt x="13" y="1066"/>
                </a:lnTo>
                <a:lnTo>
                  <a:pt x="0" y="1047"/>
                </a:lnTo>
                <a:lnTo>
                  <a:pt x="15" y="1024"/>
                </a:lnTo>
                <a:lnTo>
                  <a:pt x="37" y="996"/>
                </a:lnTo>
                <a:lnTo>
                  <a:pt x="66" y="975"/>
                </a:lnTo>
                <a:lnTo>
                  <a:pt x="82" y="939"/>
                </a:lnTo>
                <a:lnTo>
                  <a:pt x="99" y="928"/>
                </a:lnTo>
                <a:lnTo>
                  <a:pt x="137" y="926"/>
                </a:lnTo>
                <a:lnTo>
                  <a:pt x="170" y="931"/>
                </a:lnTo>
                <a:lnTo>
                  <a:pt x="196" y="915"/>
                </a:lnTo>
                <a:lnTo>
                  <a:pt x="210" y="890"/>
                </a:lnTo>
                <a:lnTo>
                  <a:pt x="188" y="890"/>
                </a:lnTo>
                <a:lnTo>
                  <a:pt x="160" y="896"/>
                </a:lnTo>
                <a:lnTo>
                  <a:pt x="126" y="898"/>
                </a:lnTo>
                <a:lnTo>
                  <a:pt x="92" y="873"/>
                </a:lnTo>
                <a:lnTo>
                  <a:pt x="66" y="889"/>
                </a:lnTo>
                <a:lnTo>
                  <a:pt x="34" y="894"/>
                </a:lnTo>
                <a:lnTo>
                  <a:pt x="9" y="864"/>
                </a:lnTo>
                <a:lnTo>
                  <a:pt x="60" y="829"/>
                </a:lnTo>
                <a:lnTo>
                  <a:pt x="89" y="796"/>
                </a:lnTo>
                <a:lnTo>
                  <a:pt x="119" y="761"/>
                </a:lnTo>
                <a:lnTo>
                  <a:pt x="96" y="747"/>
                </a:lnTo>
                <a:lnTo>
                  <a:pt x="69" y="739"/>
                </a:lnTo>
                <a:lnTo>
                  <a:pt x="75" y="697"/>
                </a:lnTo>
                <a:lnTo>
                  <a:pt x="99" y="703"/>
                </a:lnTo>
                <a:lnTo>
                  <a:pt x="124" y="709"/>
                </a:lnTo>
                <a:lnTo>
                  <a:pt x="153" y="703"/>
                </a:lnTo>
                <a:lnTo>
                  <a:pt x="180" y="666"/>
                </a:lnTo>
                <a:lnTo>
                  <a:pt x="192" y="686"/>
                </a:lnTo>
                <a:lnTo>
                  <a:pt x="223" y="686"/>
                </a:lnTo>
                <a:lnTo>
                  <a:pt x="227" y="662"/>
                </a:lnTo>
                <a:lnTo>
                  <a:pt x="208" y="647"/>
                </a:lnTo>
                <a:lnTo>
                  <a:pt x="211" y="613"/>
                </a:lnTo>
                <a:lnTo>
                  <a:pt x="201" y="569"/>
                </a:lnTo>
                <a:lnTo>
                  <a:pt x="179" y="533"/>
                </a:lnTo>
                <a:lnTo>
                  <a:pt x="179" y="479"/>
                </a:lnTo>
                <a:lnTo>
                  <a:pt x="133" y="474"/>
                </a:lnTo>
                <a:lnTo>
                  <a:pt x="84" y="485"/>
                </a:lnTo>
                <a:lnTo>
                  <a:pt x="76" y="440"/>
                </a:lnTo>
                <a:lnTo>
                  <a:pt x="101" y="420"/>
                </a:lnTo>
                <a:lnTo>
                  <a:pt x="123" y="393"/>
                </a:lnTo>
                <a:lnTo>
                  <a:pt x="108" y="355"/>
                </a:lnTo>
                <a:lnTo>
                  <a:pt x="130" y="331"/>
                </a:lnTo>
                <a:lnTo>
                  <a:pt x="100" y="328"/>
                </a:lnTo>
                <a:lnTo>
                  <a:pt x="69" y="333"/>
                </a:lnTo>
                <a:lnTo>
                  <a:pt x="60" y="312"/>
                </a:lnTo>
                <a:lnTo>
                  <a:pt x="64" y="261"/>
                </a:lnTo>
                <a:lnTo>
                  <a:pt x="33" y="224"/>
                </a:lnTo>
                <a:lnTo>
                  <a:pt x="60" y="197"/>
                </a:lnTo>
                <a:lnTo>
                  <a:pt x="91" y="168"/>
                </a:lnTo>
                <a:lnTo>
                  <a:pt x="88" y="139"/>
                </a:lnTo>
                <a:lnTo>
                  <a:pt x="72" y="98"/>
                </a:lnTo>
                <a:lnTo>
                  <a:pt x="96" y="81"/>
                </a:lnTo>
                <a:lnTo>
                  <a:pt x="123" y="57"/>
                </a:lnTo>
                <a:lnTo>
                  <a:pt x="142" y="37"/>
                </a:lnTo>
                <a:lnTo>
                  <a:pt x="140" y="2"/>
                </a:lnTo>
                <a:lnTo>
                  <a:pt x="169" y="0"/>
                </a:lnTo>
                <a:close/>
              </a:path>
            </a:pathLst>
          </a:custGeom>
          <a:solidFill>
            <a:srgbClr val="7680AA"/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38" name="Freeform 130">
            <a:extLst>
              <a:ext uri="{FF2B5EF4-FFF2-40B4-BE49-F238E27FC236}">
                <a16:creationId xmlns:a16="http://schemas.microsoft.com/office/drawing/2014/main" id="{8EA7F1B9-7EAE-4229-93F3-79E908C64E3D}"/>
              </a:ext>
            </a:extLst>
          </p:cNvPr>
          <p:cNvSpPr>
            <a:spLocks/>
          </p:cNvSpPr>
          <p:nvPr/>
        </p:nvSpPr>
        <p:spPr bwMode="auto">
          <a:xfrm rot="290201">
            <a:off x="7646057" y="2690210"/>
            <a:ext cx="93458" cy="135944"/>
          </a:xfrm>
          <a:custGeom>
            <a:avLst/>
            <a:gdLst>
              <a:gd name="T0" fmla="*/ 2147483647 w 1176"/>
              <a:gd name="T1" fmla="*/ 2147483647 h 1616"/>
              <a:gd name="T2" fmla="*/ 2147483647 w 1176"/>
              <a:gd name="T3" fmla="*/ 2147483647 h 1616"/>
              <a:gd name="T4" fmla="*/ 2147483647 w 1176"/>
              <a:gd name="T5" fmla="*/ 2147483647 h 1616"/>
              <a:gd name="T6" fmla="*/ 2147483647 w 1176"/>
              <a:gd name="T7" fmla="*/ 2147483647 h 1616"/>
              <a:gd name="T8" fmla="*/ 2147483647 w 1176"/>
              <a:gd name="T9" fmla="*/ 2147483647 h 1616"/>
              <a:gd name="T10" fmla="*/ 2147483647 w 1176"/>
              <a:gd name="T11" fmla="*/ 2147483647 h 1616"/>
              <a:gd name="T12" fmla="*/ 2147483647 w 1176"/>
              <a:gd name="T13" fmla="*/ 2147483647 h 1616"/>
              <a:gd name="T14" fmla="*/ 2147483647 w 1176"/>
              <a:gd name="T15" fmla="*/ 0 h 1616"/>
              <a:gd name="T16" fmla="*/ 2147483647 w 1176"/>
              <a:gd name="T17" fmla="*/ 2147483647 h 1616"/>
              <a:gd name="T18" fmla="*/ 2147483647 w 1176"/>
              <a:gd name="T19" fmla="*/ 2147483647 h 1616"/>
              <a:gd name="T20" fmla="*/ 2147483647 w 1176"/>
              <a:gd name="T21" fmla="*/ 2147483647 h 1616"/>
              <a:gd name="T22" fmla="*/ 2147483647 w 1176"/>
              <a:gd name="T23" fmla="*/ 2147483647 h 1616"/>
              <a:gd name="T24" fmla="*/ 2147483647 w 1176"/>
              <a:gd name="T25" fmla="*/ 2147483647 h 1616"/>
              <a:gd name="T26" fmla="*/ 2147483647 w 1176"/>
              <a:gd name="T27" fmla="*/ 2147483647 h 1616"/>
              <a:gd name="T28" fmla="*/ 2147483647 w 1176"/>
              <a:gd name="T29" fmla="*/ 2147483647 h 1616"/>
              <a:gd name="T30" fmla="*/ 2147483647 w 1176"/>
              <a:gd name="T31" fmla="*/ 2147483647 h 1616"/>
              <a:gd name="T32" fmla="*/ 2147483647 w 1176"/>
              <a:gd name="T33" fmla="*/ 2147483647 h 1616"/>
              <a:gd name="T34" fmla="*/ 2147483647 w 1176"/>
              <a:gd name="T35" fmla="*/ 2147483647 h 1616"/>
              <a:gd name="T36" fmla="*/ 2147483647 w 1176"/>
              <a:gd name="T37" fmla="*/ 2147483647 h 1616"/>
              <a:gd name="T38" fmla="*/ 2147483647 w 1176"/>
              <a:gd name="T39" fmla="*/ 2147483647 h 1616"/>
              <a:gd name="T40" fmla="*/ 2147483647 w 1176"/>
              <a:gd name="T41" fmla="*/ 2147483647 h 1616"/>
              <a:gd name="T42" fmla="*/ 2147483647 w 1176"/>
              <a:gd name="T43" fmla="*/ 2147483647 h 1616"/>
              <a:gd name="T44" fmla="*/ 2147483647 w 1176"/>
              <a:gd name="T45" fmla="*/ 2147483647 h 1616"/>
              <a:gd name="T46" fmla="*/ 2147483647 w 1176"/>
              <a:gd name="T47" fmla="*/ 2147483647 h 1616"/>
              <a:gd name="T48" fmla="*/ 2147483647 w 1176"/>
              <a:gd name="T49" fmla="*/ 2147483647 h 1616"/>
              <a:gd name="T50" fmla="*/ 2147483647 w 1176"/>
              <a:gd name="T51" fmla="*/ 2147483647 h 1616"/>
              <a:gd name="T52" fmla="*/ 2147483647 w 1176"/>
              <a:gd name="T53" fmla="*/ 2147483647 h 1616"/>
              <a:gd name="T54" fmla="*/ 2147483647 w 1176"/>
              <a:gd name="T55" fmla="*/ 2147483647 h 1616"/>
              <a:gd name="T56" fmla="*/ 2147483647 w 1176"/>
              <a:gd name="T57" fmla="*/ 2147483647 h 1616"/>
              <a:gd name="T58" fmla="*/ 2147483647 w 1176"/>
              <a:gd name="T59" fmla="*/ 2147483647 h 1616"/>
              <a:gd name="T60" fmla="*/ 2147483647 w 1176"/>
              <a:gd name="T61" fmla="*/ 2147483647 h 1616"/>
              <a:gd name="T62" fmla="*/ 2147483647 w 1176"/>
              <a:gd name="T63" fmla="*/ 2147483647 h 1616"/>
              <a:gd name="T64" fmla="*/ 2147483647 w 1176"/>
              <a:gd name="T65" fmla="*/ 2147483647 h 1616"/>
              <a:gd name="T66" fmla="*/ 2147483647 w 1176"/>
              <a:gd name="T67" fmla="*/ 2147483647 h 1616"/>
              <a:gd name="T68" fmla="*/ 0 w 1176"/>
              <a:gd name="T69" fmla="*/ 2147483647 h 1616"/>
              <a:gd name="T70" fmla="*/ 2147483647 w 1176"/>
              <a:gd name="T71" fmla="*/ 2147483647 h 1616"/>
              <a:gd name="T72" fmla="*/ 2147483647 w 1176"/>
              <a:gd name="T73" fmla="*/ 2147483647 h 1616"/>
              <a:gd name="T74" fmla="*/ 2147483647 w 1176"/>
              <a:gd name="T75" fmla="*/ 2147483647 h 1616"/>
              <a:gd name="T76" fmla="*/ 2147483647 w 1176"/>
              <a:gd name="T77" fmla="*/ 2147483647 h 1616"/>
              <a:gd name="T78" fmla="*/ 2147483647 w 1176"/>
              <a:gd name="T79" fmla="*/ 2147483647 h 1616"/>
              <a:gd name="T80" fmla="*/ 2147483647 w 1176"/>
              <a:gd name="T81" fmla="*/ 2147483647 h 1616"/>
              <a:gd name="T82" fmla="*/ 2147483647 w 1176"/>
              <a:gd name="T83" fmla="*/ 2147483647 h 1616"/>
              <a:gd name="T84" fmla="*/ 2147483647 w 1176"/>
              <a:gd name="T85" fmla="*/ 2147483647 h 1616"/>
              <a:gd name="T86" fmla="*/ 2147483647 w 1176"/>
              <a:gd name="T87" fmla="*/ 2147483647 h 1616"/>
              <a:gd name="T88" fmla="*/ 2147483647 w 1176"/>
              <a:gd name="T89" fmla="*/ 2147483647 h 1616"/>
              <a:gd name="T90" fmla="*/ 2147483647 w 1176"/>
              <a:gd name="T91" fmla="*/ 2147483647 h 1616"/>
              <a:gd name="T92" fmla="*/ 2147483647 w 1176"/>
              <a:gd name="T93" fmla="*/ 2147483647 h 1616"/>
              <a:gd name="T94" fmla="*/ 2147483647 w 1176"/>
              <a:gd name="T95" fmla="*/ 2147483647 h 1616"/>
              <a:gd name="T96" fmla="*/ 2147483647 w 1176"/>
              <a:gd name="T97" fmla="*/ 2147483647 h 1616"/>
              <a:gd name="T98" fmla="*/ 2147483647 w 1176"/>
              <a:gd name="T99" fmla="*/ 2147483647 h 1616"/>
              <a:gd name="T100" fmla="*/ 2147483647 w 1176"/>
              <a:gd name="T101" fmla="*/ 2147483647 h 1616"/>
              <a:gd name="T102" fmla="*/ 2147483647 w 1176"/>
              <a:gd name="T103" fmla="*/ 2147483647 h 1616"/>
              <a:gd name="T104" fmla="*/ 2147483647 w 1176"/>
              <a:gd name="T105" fmla="*/ 2147483647 h 1616"/>
              <a:gd name="T106" fmla="*/ 2147483647 w 1176"/>
              <a:gd name="T107" fmla="*/ 2147483647 h 1616"/>
              <a:gd name="T108" fmla="*/ 2147483647 w 1176"/>
              <a:gd name="T109" fmla="*/ 2147483647 h 1616"/>
              <a:gd name="T110" fmla="*/ 2147483647 w 1176"/>
              <a:gd name="T111" fmla="*/ 2147483647 h 1616"/>
              <a:gd name="T112" fmla="*/ 2147483647 w 1176"/>
              <a:gd name="T113" fmla="*/ 2147483647 h 16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76"/>
              <a:gd name="T172" fmla="*/ 0 h 1616"/>
              <a:gd name="T173" fmla="*/ 1176 w 1176"/>
              <a:gd name="T174" fmla="*/ 1616 h 16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76" h="1616">
                <a:moveTo>
                  <a:pt x="664" y="464"/>
                </a:moveTo>
                <a:lnTo>
                  <a:pt x="608" y="320"/>
                </a:lnTo>
                <a:lnTo>
                  <a:pt x="664" y="256"/>
                </a:lnTo>
                <a:lnTo>
                  <a:pt x="744" y="264"/>
                </a:lnTo>
                <a:lnTo>
                  <a:pt x="792" y="168"/>
                </a:lnTo>
                <a:lnTo>
                  <a:pt x="928" y="112"/>
                </a:lnTo>
                <a:lnTo>
                  <a:pt x="952" y="32"/>
                </a:lnTo>
                <a:lnTo>
                  <a:pt x="904" y="0"/>
                </a:lnTo>
                <a:lnTo>
                  <a:pt x="856" y="64"/>
                </a:lnTo>
                <a:lnTo>
                  <a:pt x="813" y="147"/>
                </a:lnTo>
                <a:lnTo>
                  <a:pt x="768" y="160"/>
                </a:lnTo>
                <a:lnTo>
                  <a:pt x="760" y="48"/>
                </a:lnTo>
                <a:lnTo>
                  <a:pt x="632" y="48"/>
                </a:lnTo>
                <a:lnTo>
                  <a:pt x="584" y="104"/>
                </a:lnTo>
                <a:lnTo>
                  <a:pt x="584" y="184"/>
                </a:lnTo>
                <a:lnTo>
                  <a:pt x="480" y="256"/>
                </a:lnTo>
                <a:lnTo>
                  <a:pt x="560" y="280"/>
                </a:lnTo>
                <a:lnTo>
                  <a:pt x="584" y="336"/>
                </a:lnTo>
                <a:lnTo>
                  <a:pt x="544" y="424"/>
                </a:lnTo>
                <a:lnTo>
                  <a:pt x="504" y="496"/>
                </a:lnTo>
                <a:lnTo>
                  <a:pt x="432" y="432"/>
                </a:lnTo>
                <a:lnTo>
                  <a:pt x="384" y="496"/>
                </a:lnTo>
                <a:lnTo>
                  <a:pt x="280" y="432"/>
                </a:lnTo>
                <a:lnTo>
                  <a:pt x="195" y="457"/>
                </a:lnTo>
                <a:lnTo>
                  <a:pt x="152" y="552"/>
                </a:lnTo>
                <a:lnTo>
                  <a:pt x="184" y="632"/>
                </a:lnTo>
                <a:lnTo>
                  <a:pt x="120" y="680"/>
                </a:lnTo>
                <a:lnTo>
                  <a:pt x="144" y="856"/>
                </a:lnTo>
                <a:lnTo>
                  <a:pt x="192" y="896"/>
                </a:lnTo>
                <a:lnTo>
                  <a:pt x="240" y="976"/>
                </a:lnTo>
                <a:lnTo>
                  <a:pt x="216" y="1080"/>
                </a:lnTo>
                <a:lnTo>
                  <a:pt x="216" y="1168"/>
                </a:lnTo>
                <a:lnTo>
                  <a:pt x="88" y="1200"/>
                </a:lnTo>
                <a:lnTo>
                  <a:pt x="40" y="1288"/>
                </a:lnTo>
                <a:lnTo>
                  <a:pt x="0" y="1448"/>
                </a:lnTo>
                <a:lnTo>
                  <a:pt x="40" y="1552"/>
                </a:lnTo>
                <a:lnTo>
                  <a:pt x="120" y="1528"/>
                </a:lnTo>
                <a:lnTo>
                  <a:pt x="160" y="1616"/>
                </a:lnTo>
                <a:lnTo>
                  <a:pt x="288" y="1616"/>
                </a:lnTo>
                <a:lnTo>
                  <a:pt x="424" y="1552"/>
                </a:lnTo>
                <a:lnTo>
                  <a:pt x="520" y="1456"/>
                </a:lnTo>
                <a:lnTo>
                  <a:pt x="624" y="1448"/>
                </a:lnTo>
                <a:lnTo>
                  <a:pt x="728" y="1376"/>
                </a:lnTo>
                <a:lnTo>
                  <a:pt x="1006" y="1327"/>
                </a:lnTo>
                <a:lnTo>
                  <a:pt x="1048" y="1224"/>
                </a:lnTo>
                <a:lnTo>
                  <a:pt x="1112" y="1112"/>
                </a:lnTo>
                <a:lnTo>
                  <a:pt x="1160" y="1000"/>
                </a:lnTo>
                <a:lnTo>
                  <a:pt x="1144" y="888"/>
                </a:lnTo>
                <a:lnTo>
                  <a:pt x="1176" y="768"/>
                </a:lnTo>
                <a:lnTo>
                  <a:pt x="1136" y="664"/>
                </a:lnTo>
                <a:lnTo>
                  <a:pt x="1088" y="568"/>
                </a:lnTo>
                <a:lnTo>
                  <a:pt x="1024" y="528"/>
                </a:lnTo>
                <a:lnTo>
                  <a:pt x="984" y="456"/>
                </a:lnTo>
                <a:lnTo>
                  <a:pt x="912" y="440"/>
                </a:lnTo>
                <a:lnTo>
                  <a:pt x="848" y="496"/>
                </a:lnTo>
                <a:lnTo>
                  <a:pt x="776" y="528"/>
                </a:lnTo>
                <a:lnTo>
                  <a:pt x="664" y="464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9" name="Freeform 131">
            <a:extLst>
              <a:ext uri="{FF2B5EF4-FFF2-40B4-BE49-F238E27FC236}">
                <a16:creationId xmlns:a16="http://schemas.microsoft.com/office/drawing/2014/main" id="{9B4DA939-E120-4F79-9D99-D38C1809BB3C}"/>
              </a:ext>
            </a:extLst>
          </p:cNvPr>
          <p:cNvSpPr>
            <a:spLocks/>
          </p:cNvSpPr>
          <p:nvPr/>
        </p:nvSpPr>
        <p:spPr bwMode="auto">
          <a:xfrm>
            <a:off x="7697035" y="2697008"/>
            <a:ext cx="54376" cy="44182"/>
          </a:xfrm>
          <a:custGeom>
            <a:avLst/>
            <a:gdLst>
              <a:gd name="T0" fmla="*/ 2147483647 w 161"/>
              <a:gd name="T1" fmla="*/ 0 h 130"/>
              <a:gd name="T2" fmla="*/ 2147483647 w 161"/>
              <a:gd name="T3" fmla="*/ 2147483647 h 130"/>
              <a:gd name="T4" fmla="*/ 2147483647 w 161"/>
              <a:gd name="T5" fmla="*/ 2147483647 h 130"/>
              <a:gd name="T6" fmla="*/ 2147483647 w 161"/>
              <a:gd name="T7" fmla="*/ 2147483647 h 130"/>
              <a:gd name="T8" fmla="*/ 2147483647 w 161"/>
              <a:gd name="T9" fmla="*/ 2147483647 h 130"/>
              <a:gd name="T10" fmla="*/ 2147483647 w 161"/>
              <a:gd name="T11" fmla="*/ 2147483647 h 130"/>
              <a:gd name="T12" fmla="*/ 2147483647 w 161"/>
              <a:gd name="T13" fmla="*/ 2147483647 h 130"/>
              <a:gd name="T14" fmla="*/ 0 w 161"/>
              <a:gd name="T15" fmla="*/ 2147483647 h 130"/>
              <a:gd name="T16" fmla="*/ 2147483647 w 161"/>
              <a:gd name="T17" fmla="*/ 2147483647 h 130"/>
              <a:gd name="T18" fmla="*/ 2147483647 w 161"/>
              <a:gd name="T19" fmla="*/ 2147483647 h 130"/>
              <a:gd name="T20" fmla="*/ 2147483647 w 161"/>
              <a:gd name="T21" fmla="*/ 2147483647 h 130"/>
              <a:gd name="T22" fmla="*/ 2147483647 w 161"/>
              <a:gd name="T23" fmla="*/ 2147483647 h 130"/>
              <a:gd name="T24" fmla="*/ 2147483647 w 161"/>
              <a:gd name="T25" fmla="*/ 2147483647 h 130"/>
              <a:gd name="T26" fmla="*/ 2147483647 w 161"/>
              <a:gd name="T27" fmla="*/ 2147483647 h 130"/>
              <a:gd name="T28" fmla="*/ 2147483647 w 161"/>
              <a:gd name="T29" fmla="*/ 2147483647 h 130"/>
              <a:gd name="T30" fmla="*/ 2147483647 w 161"/>
              <a:gd name="T31" fmla="*/ 2147483647 h 130"/>
              <a:gd name="T32" fmla="*/ 2147483647 w 161"/>
              <a:gd name="T33" fmla="*/ 2147483647 h 130"/>
              <a:gd name="T34" fmla="*/ 2147483647 w 161"/>
              <a:gd name="T35" fmla="*/ 2147483647 h 130"/>
              <a:gd name="T36" fmla="*/ 2147483647 w 161"/>
              <a:gd name="T37" fmla="*/ 2147483647 h 130"/>
              <a:gd name="T38" fmla="*/ 2147483647 w 161"/>
              <a:gd name="T39" fmla="*/ 2147483647 h 130"/>
              <a:gd name="T40" fmla="*/ 2147483647 w 161"/>
              <a:gd name="T41" fmla="*/ 2147483647 h 130"/>
              <a:gd name="T42" fmla="*/ 2147483647 w 161"/>
              <a:gd name="T43" fmla="*/ 2147483647 h 130"/>
              <a:gd name="T44" fmla="*/ 2147483647 w 161"/>
              <a:gd name="T45" fmla="*/ 2147483647 h 130"/>
              <a:gd name="T46" fmla="*/ 2147483647 w 161"/>
              <a:gd name="T47" fmla="*/ 2147483647 h 130"/>
              <a:gd name="T48" fmla="*/ 2147483647 w 161"/>
              <a:gd name="T49" fmla="*/ 2147483647 h 130"/>
              <a:gd name="T50" fmla="*/ 2147483647 w 161"/>
              <a:gd name="T51" fmla="*/ 0 h 1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1"/>
              <a:gd name="T79" fmla="*/ 0 h 130"/>
              <a:gd name="T80" fmla="*/ 161 w 161"/>
              <a:gd name="T81" fmla="*/ 130 h 13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1" h="130">
                <a:moveTo>
                  <a:pt x="138" y="0"/>
                </a:moveTo>
                <a:lnTo>
                  <a:pt x="124" y="9"/>
                </a:lnTo>
                <a:lnTo>
                  <a:pt x="106" y="8"/>
                </a:lnTo>
                <a:lnTo>
                  <a:pt x="77" y="14"/>
                </a:lnTo>
                <a:lnTo>
                  <a:pt x="45" y="26"/>
                </a:lnTo>
                <a:lnTo>
                  <a:pt x="32" y="48"/>
                </a:lnTo>
                <a:lnTo>
                  <a:pt x="13" y="45"/>
                </a:lnTo>
                <a:lnTo>
                  <a:pt x="0" y="58"/>
                </a:lnTo>
                <a:lnTo>
                  <a:pt x="9" y="96"/>
                </a:lnTo>
                <a:lnTo>
                  <a:pt x="32" y="114"/>
                </a:lnTo>
                <a:lnTo>
                  <a:pt x="53" y="111"/>
                </a:lnTo>
                <a:lnTo>
                  <a:pt x="69" y="97"/>
                </a:lnTo>
                <a:lnTo>
                  <a:pt x="84" y="101"/>
                </a:lnTo>
                <a:lnTo>
                  <a:pt x="91" y="118"/>
                </a:lnTo>
                <a:lnTo>
                  <a:pt x="105" y="130"/>
                </a:lnTo>
                <a:lnTo>
                  <a:pt x="117" y="124"/>
                </a:lnTo>
                <a:lnTo>
                  <a:pt x="128" y="123"/>
                </a:lnTo>
                <a:lnTo>
                  <a:pt x="142" y="116"/>
                </a:lnTo>
                <a:lnTo>
                  <a:pt x="158" y="103"/>
                </a:lnTo>
                <a:lnTo>
                  <a:pt x="161" y="93"/>
                </a:lnTo>
                <a:lnTo>
                  <a:pt x="160" y="79"/>
                </a:lnTo>
                <a:lnTo>
                  <a:pt x="149" y="68"/>
                </a:lnTo>
                <a:lnTo>
                  <a:pt x="154" y="58"/>
                </a:lnTo>
                <a:lnTo>
                  <a:pt x="157" y="40"/>
                </a:lnTo>
                <a:lnTo>
                  <a:pt x="146" y="23"/>
                </a:lnTo>
                <a:lnTo>
                  <a:pt x="138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0" name="Freeform 132">
            <a:extLst>
              <a:ext uri="{FF2B5EF4-FFF2-40B4-BE49-F238E27FC236}">
                <a16:creationId xmlns:a16="http://schemas.microsoft.com/office/drawing/2014/main" id="{A6F3E46A-C58C-4999-A24B-E320198A153A}"/>
              </a:ext>
            </a:extLst>
          </p:cNvPr>
          <p:cNvSpPr>
            <a:spLocks/>
          </p:cNvSpPr>
          <p:nvPr/>
        </p:nvSpPr>
        <p:spPr bwMode="auto">
          <a:xfrm>
            <a:off x="8281574" y="2795566"/>
            <a:ext cx="343248" cy="236201"/>
          </a:xfrm>
          <a:custGeom>
            <a:avLst/>
            <a:gdLst>
              <a:gd name="T0" fmla="*/ 35 w 1879600"/>
              <a:gd name="T1" fmla="*/ 11 h 1290637"/>
              <a:gd name="T2" fmla="*/ 25 w 1879600"/>
              <a:gd name="T3" fmla="*/ 31 h 1290637"/>
              <a:gd name="T4" fmla="*/ 16 w 1879600"/>
              <a:gd name="T5" fmla="*/ 53 h 1290637"/>
              <a:gd name="T6" fmla="*/ 6 w 1879600"/>
              <a:gd name="T7" fmla="*/ 76 h 1290637"/>
              <a:gd name="T8" fmla="*/ 5 w 1879600"/>
              <a:gd name="T9" fmla="*/ 99 h 1290637"/>
              <a:gd name="T10" fmla="*/ 32 w 1879600"/>
              <a:gd name="T11" fmla="*/ 107 h 1290637"/>
              <a:gd name="T12" fmla="*/ 59 w 1879600"/>
              <a:gd name="T13" fmla="*/ 99 h 1290637"/>
              <a:gd name="T14" fmla="*/ 84 w 1879600"/>
              <a:gd name="T15" fmla="*/ 95 h 1290637"/>
              <a:gd name="T16" fmla="*/ 108 w 1879600"/>
              <a:gd name="T17" fmla="*/ 105 h 1290637"/>
              <a:gd name="T18" fmla="*/ 122 w 1879600"/>
              <a:gd name="T19" fmla="*/ 132 h 1290637"/>
              <a:gd name="T20" fmla="*/ 115 w 1879600"/>
              <a:gd name="T21" fmla="*/ 143 h 1290637"/>
              <a:gd name="T22" fmla="*/ 102 w 1879600"/>
              <a:gd name="T23" fmla="*/ 152 h 1290637"/>
              <a:gd name="T24" fmla="*/ 95 w 1879600"/>
              <a:gd name="T25" fmla="*/ 163 h 1290637"/>
              <a:gd name="T26" fmla="*/ 114 w 1879600"/>
              <a:gd name="T27" fmla="*/ 166 h 1290637"/>
              <a:gd name="T28" fmla="*/ 128 w 1879600"/>
              <a:gd name="T29" fmla="*/ 148 h 1290637"/>
              <a:gd name="T30" fmla="*/ 143 w 1879600"/>
              <a:gd name="T31" fmla="*/ 136 h 1290637"/>
              <a:gd name="T32" fmla="*/ 153 w 1879600"/>
              <a:gd name="T33" fmla="*/ 143 h 1290637"/>
              <a:gd name="T34" fmla="*/ 170 w 1879600"/>
              <a:gd name="T35" fmla="*/ 145 h 1290637"/>
              <a:gd name="T36" fmla="*/ 173 w 1879600"/>
              <a:gd name="T37" fmla="*/ 156 h 1290637"/>
              <a:gd name="T38" fmla="*/ 167 w 1879600"/>
              <a:gd name="T39" fmla="*/ 165 h 1290637"/>
              <a:gd name="T40" fmla="*/ 175 w 1879600"/>
              <a:gd name="T41" fmla="*/ 176 h 1290637"/>
              <a:gd name="T42" fmla="*/ 185 w 1879600"/>
              <a:gd name="T43" fmla="*/ 186 h 1290637"/>
              <a:gd name="T44" fmla="*/ 207 w 1879600"/>
              <a:gd name="T45" fmla="*/ 174 h 1290637"/>
              <a:gd name="T46" fmla="*/ 218 w 1879600"/>
              <a:gd name="T47" fmla="*/ 167 h 1290637"/>
              <a:gd name="T48" fmla="*/ 209 w 1879600"/>
              <a:gd name="T49" fmla="*/ 166 h 1290637"/>
              <a:gd name="T50" fmla="*/ 196 w 1879600"/>
              <a:gd name="T51" fmla="*/ 161 h 1290637"/>
              <a:gd name="T52" fmla="*/ 195 w 1879600"/>
              <a:gd name="T53" fmla="*/ 145 h 1290637"/>
              <a:gd name="T54" fmla="*/ 214 w 1879600"/>
              <a:gd name="T55" fmla="*/ 138 h 1290637"/>
              <a:gd name="T56" fmla="*/ 234 w 1879600"/>
              <a:gd name="T57" fmla="*/ 129 h 1290637"/>
              <a:gd name="T58" fmla="*/ 249 w 1879600"/>
              <a:gd name="T59" fmla="*/ 118 h 1290637"/>
              <a:gd name="T60" fmla="*/ 269 w 1879600"/>
              <a:gd name="T61" fmla="*/ 91 h 1290637"/>
              <a:gd name="T62" fmla="*/ 265 w 1879600"/>
              <a:gd name="T63" fmla="*/ 65 h 1290637"/>
              <a:gd name="T64" fmla="*/ 243 w 1879600"/>
              <a:gd name="T65" fmla="*/ 63 h 1290637"/>
              <a:gd name="T66" fmla="*/ 215 w 1879600"/>
              <a:gd name="T67" fmla="*/ 48 h 1290637"/>
              <a:gd name="T68" fmla="*/ 196 w 1879600"/>
              <a:gd name="T69" fmla="*/ 31 h 1290637"/>
              <a:gd name="T70" fmla="*/ 179 w 1879600"/>
              <a:gd name="T71" fmla="*/ 1 h 1290637"/>
              <a:gd name="T72" fmla="*/ 148 w 1879600"/>
              <a:gd name="T73" fmla="*/ 7 h 1290637"/>
              <a:gd name="T74" fmla="*/ 134 w 1879600"/>
              <a:gd name="T75" fmla="*/ 11 h 1290637"/>
              <a:gd name="T76" fmla="*/ 130 w 1879600"/>
              <a:gd name="T77" fmla="*/ 21 h 1290637"/>
              <a:gd name="T78" fmla="*/ 113 w 1879600"/>
              <a:gd name="T79" fmla="*/ 19 h 1290637"/>
              <a:gd name="T80" fmla="*/ 103 w 1879600"/>
              <a:gd name="T81" fmla="*/ 16 h 1290637"/>
              <a:gd name="T82" fmla="*/ 88 w 1879600"/>
              <a:gd name="T83" fmla="*/ 12 h 1290637"/>
              <a:gd name="T84" fmla="*/ 66 w 1879600"/>
              <a:gd name="T85" fmla="*/ 8 h 12906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879600"/>
              <a:gd name="T130" fmla="*/ 0 h 1290637"/>
              <a:gd name="T131" fmla="*/ 1879600 w 1879600"/>
              <a:gd name="T132" fmla="*/ 1290637 h 129063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879600" h="1290637">
                <a:moveTo>
                  <a:pt x="331788" y="61912"/>
                </a:moveTo>
                <a:lnTo>
                  <a:pt x="277813" y="77787"/>
                </a:lnTo>
                <a:lnTo>
                  <a:pt x="239713" y="77787"/>
                </a:lnTo>
                <a:lnTo>
                  <a:pt x="207963" y="92075"/>
                </a:lnTo>
                <a:lnTo>
                  <a:pt x="182563" y="133350"/>
                </a:lnTo>
                <a:lnTo>
                  <a:pt x="174625" y="209550"/>
                </a:lnTo>
                <a:lnTo>
                  <a:pt x="201613" y="290512"/>
                </a:lnTo>
                <a:lnTo>
                  <a:pt x="165100" y="328612"/>
                </a:lnTo>
                <a:lnTo>
                  <a:pt x="111125" y="363537"/>
                </a:lnTo>
                <a:lnTo>
                  <a:pt x="61913" y="392112"/>
                </a:lnTo>
                <a:lnTo>
                  <a:pt x="57150" y="444500"/>
                </a:lnTo>
                <a:lnTo>
                  <a:pt x="39688" y="522287"/>
                </a:lnTo>
                <a:lnTo>
                  <a:pt x="0" y="555625"/>
                </a:lnTo>
                <a:lnTo>
                  <a:pt x="25400" y="649287"/>
                </a:lnTo>
                <a:lnTo>
                  <a:pt x="36451" y="676525"/>
                </a:lnTo>
                <a:lnTo>
                  <a:pt x="69850" y="725487"/>
                </a:lnTo>
                <a:lnTo>
                  <a:pt x="136525" y="733425"/>
                </a:lnTo>
                <a:lnTo>
                  <a:pt x="220663" y="728662"/>
                </a:lnTo>
                <a:lnTo>
                  <a:pt x="288925" y="738187"/>
                </a:lnTo>
                <a:lnTo>
                  <a:pt x="360363" y="725487"/>
                </a:lnTo>
                <a:lnTo>
                  <a:pt x="407988" y="679450"/>
                </a:lnTo>
                <a:lnTo>
                  <a:pt x="477838" y="668337"/>
                </a:lnTo>
                <a:lnTo>
                  <a:pt x="517525" y="639762"/>
                </a:lnTo>
                <a:lnTo>
                  <a:pt x="584200" y="647700"/>
                </a:lnTo>
                <a:lnTo>
                  <a:pt x="646113" y="657225"/>
                </a:lnTo>
                <a:lnTo>
                  <a:pt x="715963" y="688975"/>
                </a:lnTo>
                <a:lnTo>
                  <a:pt x="749300" y="719137"/>
                </a:lnTo>
                <a:lnTo>
                  <a:pt x="765175" y="801687"/>
                </a:lnTo>
                <a:lnTo>
                  <a:pt x="806450" y="847725"/>
                </a:lnTo>
                <a:lnTo>
                  <a:pt x="846138" y="904875"/>
                </a:lnTo>
                <a:lnTo>
                  <a:pt x="841375" y="963612"/>
                </a:lnTo>
                <a:lnTo>
                  <a:pt x="820738" y="981075"/>
                </a:lnTo>
                <a:lnTo>
                  <a:pt x="796925" y="981075"/>
                </a:lnTo>
                <a:lnTo>
                  <a:pt x="758825" y="957262"/>
                </a:lnTo>
                <a:lnTo>
                  <a:pt x="720725" y="963612"/>
                </a:lnTo>
                <a:lnTo>
                  <a:pt x="701675" y="1042987"/>
                </a:lnTo>
                <a:lnTo>
                  <a:pt x="684213" y="1073150"/>
                </a:lnTo>
                <a:lnTo>
                  <a:pt x="665163" y="1092200"/>
                </a:lnTo>
                <a:lnTo>
                  <a:pt x="657225" y="1116012"/>
                </a:lnTo>
                <a:lnTo>
                  <a:pt x="696913" y="1135062"/>
                </a:lnTo>
                <a:lnTo>
                  <a:pt x="741363" y="1138237"/>
                </a:lnTo>
                <a:lnTo>
                  <a:pt x="792163" y="1138237"/>
                </a:lnTo>
                <a:lnTo>
                  <a:pt x="820738" y="1077912"/>
                </a:lnTo>
                <a:lnTo>
                  <a:pt x="849313" y="1054100"/>
                </a:lnTo>
                <a:lnTo>
                  <a:pt x="889000" y="1016000"/>
                </a:lnTo>
                <a:lnTo>
                  <a:pt x="915988" y="981075"/>
                </a:lnTo>
                <a:lnTo>
                  <a:pt x="963613" y="949325"/>
                </a:lnTo>
                <a:lnTo>
                  <a:pt x="987425" y="933450"/>
                </a:lnTo>
                <a:lnTo>
                  <a:pt x="1016000" y="903287"/>
                </a:lnTo>
                <a:lnTo>
                  <a:pt x="1046163" y="923925"/>
                </a:lnTo>
                <a:lnTo>
                  <a:pt x="1057275" y="977900"/>
                </a:lnTo>
                <a:lnTo>
                  <a:pt x="1082675" y="1004887"/>
                </a:lnTo>
                <a:lnTo>
                  <a:pt x="1120775" y="996950"/>
                </a:lnTo>
                <a:lnTo>
                  <a:pt x="1174750" y="992187"/>
                </a:lnTo>
                <a:lnTo>
                  <a:pt x="1217613" y="1009650"/>
                </a:lnTo>
                <a:lnTo>
                  <a:pt x="1238250" y="1047750"/>
                </a:lnTo>
                <a:lnTo>
                  <a:pt x="1198563" y="1066800"/>
                </a:lnTo>
                <a:lnTo>
                  <a:pt x="1165225" y="1082675"/>
                </a:lnTo>
                <a:lnTo>
                  <a:pt x="1147763" y="1100137"/>
                </a:lnTo>
                <a:lnTo>
                  <a:pt x="1152525" y="1131887"/>
                </a:lnTo>
                <a:lnTo>
                  <a:pt x="1187450" y="1146175"/>
                </a:lnTo>
                <a:lnTo>
                  <a:pt x="1222375" y="1163637"/>
                </a:lnTo>
                <a:lnTo>
                  <a:pt x="1211263" y="1206500"/>
                </a:lnTo>
                <a:lnTo>
                  <a:pt x="1222375" y="1258887"/>
                </a:lnTo>
                <a:lnTo>
                  <a:pt x="1236663" y="1290637"/>
                </a:lnTo>
                <a:lnTo>
                  <a:pt x="1281113" y="1270000"/>
                </a:lnTo>
                <a:lnTo>
                  <a:pt x="1311275" y="1235075"/>
                </a:lnTo>
                <a:lnTo>
                  <a:pt x="1381125" y="1203325"/>
                </a:lnTo>
                <a:lnTo>
                  <a:pt x="1430338" y="1190625"/>
                </a:lnTo>
                <a:lnTo>
                  <a:pt x="1473200" y="1185862"/>
                </a:lnTo>
                <a:lnTo>
                  <a:pt x="1512888" y="1181100"/>
                </a:lnTo>
                <a:lnTo>
                  <a:pt x="1511300" y="1144587"/>
                </a:lnTo>
                <a:lnTo>
                  <a:pt x="1508125" y="1104900"/>
                </a:lnTo>
                <a:lnTo>
                  <a:pt x="1477963" y="1100137"/>
                </a:lnTo>
                <a:lnTo>
                  <a:pt x="1446213" y="1133475"/>
                </a:lnTo>
                <a:lnTo>
                  <a:pt x="1411288" y="1143000"/>
                </a:lnTo>
                <a:lnTo>
                  <a:pt x="1387475" y="1143000"/>
                </a:lnTo>
                <a:lnTo>
                  <a:pt x="1355725" y="1101725"/>
                </a:lnTo>
                <a:lnTo>
                  <a:pt x="1328738" y="1077912"/>
                </a:lnTo>
                <a:lnTo>
                  <a:pt x="1333500" y="1041400"/>
                </a:lnTo>
                <a:lnTo>
                  <a:pt x="1346200" y="995362"/>
                </a:lnTo>
                <a:lnTo>
                  <a:pt x="1395413" y="965200"/>
                </a:lnTo>
                <a:lnTo>
                  <a:pt x="1438275" y="952500"/>
                </a:lnTo>
                <a:lnTo>
                  <a:pt x="1482725" y="947737"/>
                </a:lnTo>
                <a:lnTo>
                  <a:pt x="1533525" y="911225"/>
                </a:lnTo>
                <a:lnTo>
                  <a:pt x="1585913" y="915987"/>
                </a:lnTo>
                <a:lnTo>
                  <a:pt x="1616075" y="882650"/>
                </a:lnTo>
                <a:lnTo>
                  <a:pt x="1671638" y="874712"/>
                </a:lnTo>
                <a:lnTo>
                  <a:pt x="1706563" y="842962"/>
                </a:lnTo>
                <a:lnTo>
                  <a:pt x="1722438" y="806450"/>
                </a:lnTo>
                <a:lnTo>
                  <a:pt x="1849438" y="752475"/>
                </a:lnTo>
                <a:lnTo>
                  <a:pt x="1879600" y="685800"/>
                </a:lnTo>
                <a:lnTo>
                  <a:pt x="1860550" y="623887"/>
                </a:lnTo>
                <a:lnTo>
                  <a:pt x="1865313" y="530225"/>
                </a:lnTo>
                <a:lnTo>
                  <a:pt x="1879600" y="471487"/>
                </a:lnTo>
                <a:lnTo>
                  <a:pt x="1836738" y="444500"/>
                </a:lnTo>
                <a:lnTo>
                  <a:pt x="1797050" y="454025"/>
                </a:lnTo>
                <a:lnTo>
                  <a:pt x="1728788" y="423862"/>
                </a:lnTo>
                <a:lnTo>
                  <a:pt x="1679575" y="428625"/>
                </a:lnTo>
                <a:lnTo>
                  <a:pt x="1614488" y="342900"/>
                </a:lnTo>
                <a:lnTo>
                  <a:pt x="1544638" y="330200"/>
                </a:lnTo>
                <a:lnTo>
                  <a:pt x="1487488" y="330200"/>
                </a:lnTo>
                <a:lnTo>
                  <a:pt x="1439863" y="268287"/>
                </a:lnTo>
                <a:lnTo>
                  <a:pt x="1403350" y="239712"/>
                </a:lnTo>
                <a:lnTo>
                  <a:pt x="1354138" y="209550"/>
                </a:lnTo>
                <a:lnTo>
                  <a:pt x="1265238" y="166687"/>
                </a:lnTo>
                <a:lnTo>
                  <a:pt x="1282700" y="90487"/>
                </a:lnTo>
                <a:lnTo>
                  <a:pt x="1239838" y="9525"/>
                </a:lnTo>
                <a:lnTo>
                  <a:pt x="1184275" y="0"/>
                </a:lnTo>
                <a:lnTo>
                  <a:pt x="1116013" y="47625"/>
                </a:lnTo>
                <a:lnTo>
                  <a:pt x="1020763" y="47625"/>
                </a:lnTo>
                <a:lnTo>
                  <a:pt x="996950" y="14287"/>
                </a:lnTo>
                <a:lnTo>
                  <a:pt x="947738" y="42862"/>
                </a:lnTo>
                <a:lnTo>
                  <a:pt x="923925" y="73025"/>
                </a:lnTo>
                <a:lnTo>
                  <a:pt x="920750" y="109537"/>
                </a:lnTo>
                <a:lnTo>
                  <a:pt x="927100" y="142875"/>
                </a:lnTo>
                <a:lnTo>
                  <a:pt x="896938" y="146050"/>
                </a:lnTo>
                <a:lnTo>
                  <a:pt x="863600" y="111125"/>
                </a:lnTo>
                <a:lnTo>
                  <a:pt x="814388" y="107950"/>
                </a:lnTo>
                <a:lnTo>
                  <a:pt x="784225" y="131762"/>
                </a:lnTo>
                <a:lnTo>
                  <a:pt x="763588" y="85725"/>
                </a:lnTo>
                <a:lnTo>
                  <a:pt x="735013" y="92075"/>
                </a:lnTo>
                <a:lnTo>
                  <a:pt x="712788" y="112712"/>
                </a:lnTo>
                <a:lnTo>
                  <a:pt x="692150" y="82550"/>
                </a:lnTo>
                <a:lnTo>
                  <a:pt x="655638" y="82550"/>
                </a:lnTo>
                <a:lnTo>
                  <a:pt x="609600" y="85725"/>
                </a:lnTo>
                <a:lnTo>
                  <a:pt x="558800" y="57150"/>
                </a:lnTo>
                <a:lnTo>
                  <a:pt x="511175" y="82550"/>
                </a:lnTo>
                <a:lnTo>
                  <a:pt x="458788" y="53975"/>
                </a:lnTo>
                <a:lnTo>
                  <a:pt x="392113" y="53975"/>
                </a:lnTo>
                <a:lnTo>
                  <a:pt x="331788" y="6191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1" name="Freeform 133">
            <a:extLst>
              <a:ext uri="{FF2B5EF4-FFF2-40B4-BE49-F238E27FC236}">
                <a16:creationId xmlns:a16="http://schemas.microsoft.com/office/drawing/2014/main" id="{3308F73F-1B4E-433C-B9E7-387AAD4F9DC7}"/>
              </a:ext>
            </a:extLst>
          </p:cNvPr>
          <p:cNvSpPr>
            <a:spLocks/>
          </p:cNvSpPr>
          <p:nvPr/>
        </p:nvSpPr>
        <p:spPr bwMode="auto">
          <a:xfrm>
            <a:off x="8307063" y="2668119"/>
            <a:ext cx="176721" cy="154636"/>
          </a:xfrm>
          <a:custGeom>
            <a:avLst/>
            <a:gdLst>
              <a:gd name="T0" fmla="*/ 2147483647 w 610"/>
              <a:gd name="T1" fmla="*/ 2147483647 h 532"/>
              <a:gd name="T2" fmla="*/ 2147483647 w 610"/>
              <a:gd name="T3" fmla="*/ 2147483647 h 532"/>
              <a:gd name="T4" fmla="*/ 2147483647 w 610"/>
              <a:gd name="T5" fmla="*/ 2147483647 h 532"/>
              <a:gd name="T6" fmla="*/ 2147483647 w 610"/>
              <a:gd name="T7" fmla="*/ 2147483647 h 532"/>
              <a:gd name="T8" fmla="*/ 2147483647 w 610"/>
              <a:gd name="T9" fmla="*/ 2147483647 h 532"/>
              <a:gd name="T10" fmla="*/ 2147483647 w 610"/>
              <a:gd name="T11" fmla="*/ 2147483647 h 532"/>
              <a:gd name="T12" fmla="*/ 2147483647 w 610"/>
              <a:gd name="T13" fmla="*/ 2147483647 h 532"/>
              <a:gd name="T14" fmla="*/ 2147483647 w 610"/>
              <a:gd name="T15" fmla="*/ 2147483647 h 532"/>
              <a:gd name="T16" fmla="*/ 2147483647 w 610"/>
              <a:gd name="T17" fmla="*/ 2147483647 h 532"/>
              <a:gd name="T18" fmla="*/ 2147483647 w 610"/>
              <a:gd name="T19" fmla="*/ 2147483647 h 532"/>
              <a:gd name="T20" fmla="*/ 2147483647 w 610"/>
              <a:gd name="T21" fmla="*/ 2147483647 h 532"/>
              <a:gd name="T22" fmla="*/ 2147483647 w 610"/>
              <a:gd name="T23" fmla="*/ 2147483647 h 532"/>
              <a:gd name="T24" fmla="*/ 2147483647 w 610"/>
              <a:gd name="T25" fmla="*/ 2147483647 h 532"/>
              <a:gd name="T26" fmla="*/ 2147483647 w 610"/>
              <a:gd name="T27" fmla="*/ 2147483647 h 532"/>
              <a:gd name="T28" fmla="*/ 2147483647 w 610"/>
              <a:gd name="T29" fmla="*/ 2147483647 h 532"/>
              <a:gd name="T30" fmla="*/ 2147483647 w 610"/>
              <a:gd name="T31" fmla="*/ 2147483647 h 532"/>
              <a:gd name="T32" fmla="*/ 2147483647 w 610"/>
              <a:gd name="T33" fmla="*/ 2147483647 h 532"/>
              <a:gd name="T34" fmla="*/ 2147483647 w 610"/>
              <a:gd name="T35" fmla="*/ 2147483647 h 532"/>
              <a:gd name="T36" fmla="*/ 2147483647 w 610"/>
              <a:gd name="T37" fmla="*/ 2147483647 h 532"/>
              <a:gd name="T38" fmla="*/ 2147483647 w 610"/>
              <a:gd name="T39" fmla="*/ 2147483647 h 532"/>
              <a:gd name="T40" fmla="*/ 2147483647 w 610"/>
              <a:gd name="T41" fmla="*/ 2147483647 h 532"/>
              <a:gd name="T42" fmla="*/ 2147483647 w 610"/>
              <a:gd name="T43" fmla="*/ 2147483647 h 532"/>
              <a:gd name="T44" fmla="*/ 2147483647 w 610"/>
              <a:gd name="T45" fmla="*/ 2147483647 h 532"/>
              <a:gd name="T46" fmla="*/ 2147483647 w 610"/>
              <a:gd name="T47" fmla="*/ 2147483647 h 532"/>
              <a:gd name="T48" fmla="*/ 2147483647 w 610"/>
              <a:gd name="T49" fmla="*/ 2147483647 h 532"/>
              <a:gd name="T50" fmla="*/ 2147483647 w 610"/>
              <a:gd name="T51" fmla="*/ 2147483647 h 532"/>
              <a:gd name="T52" fmla="*/ 2147483647 w 610"/>
              <a:gd name="T53" fmla="*/ 2147483647 h 532"/>
              <a:gd name="T54" fmla="*/ 2147483647 w 610"/>
              <a:gd name="T55" fmla="*/ 0 h 532"/>
              <a:gd name="T56" fmla="*/ 2147483647 w 610"/>
              <a:gd name="T57" fmla="*/ 2147483647 h 532"/>
              <a:gd name="T58" fmla="*/ 2147483647 w 610"/>
              <a:gd name="T59" fmla="*/ 2147483647 h 532"/>
              <a:gd name="T60" fmla="*/ 2147483647 w 610"/>
              <a:gd name="T61" fmla="*/ 2147483647 h 532"/>
              <a:gd name="T62" fmla="*/ 2147483647 w 610"/>
              <a:gd name="T63" fmla="*/ 2147483647 h 532"/>
              <a:gd name="T64" fmla="*/ 2147483647 w 610"/>
              <a:gd name="T65" fmla="*/ 2147483647 h 532"/>
              <a:gd name="T66" fmla="*/ 2147483647 w 610"/>
              <a:gd name="T67" fmla="*/ 2147483647 h 532"/>
              <a:gd name="T68" fmla="*/ 2147483647 w 610"/>
              <a:gd name="T69" fmla="*/ 2147483647 h 532"/>
              <a:gd name="T70" fmla="*/ 2147483647 w 610"/>
              <a:gd name="T71" fmla="*/ 2147483647 h 532"/>
              <a:gd name="T72" fmla="*/ 2147483647 w 610"/>
              <a:gd name="T73" fmla="*/ 2147483647 h 532"/>
              <a:gd name="T74" fmla="*/ 2147483647 w 610"/>
              <a:gd name="T75" fmla="*/ 2147483647 h 532"/>
              <a:gd name="T76" fmla="*/ 2147483647 w 610"/>
              <a:gd name="T77" fmla="*/ 2147483647 h 532"/>
              <a:gd name="T78" fmla="*/ 2147483647 w 610"/>
              <a:gd name="T79" fmla="*/ 2147483647 h 532"/>
              <a:gd name="T80" fmla="*/ 2147483647 w 610"/>
              <a:gd name="T81" fmla="*/ 2147483647 h 532"/>
              <a:gd name="T82" fmla="*/ 2147483647 w 610"/>
              <a:gd name="T83" fmla="*/ 2147483647 h 532"/>
              <a:gd name="T84" fmla="*/ 2147483647 w 610"/>
              <a:gd name="T85" fmla="*/ 2147483647 h 532"/>
              <a:gd name="T86" fmla="*/ 2147483647 w 610"/>
              <a:gd name="T87" fmla="*/ 2147483647 h 532"/>
              <a:gd name="T88" fmla="*/ 2147483647 w 610"/>
              <a:gd name="T89" fmla="*/ 2147483647 h 532"/>
              <a:gd name="T90" fmla="*/ 2147483647 w 610"/>
              <a:gd name="T91" fmla="*/ 2147483647 h 532"/>
              <a:gd name="T92" fmla="*/ 2147483647 w 610"/>
              <a:gd name="T93" fmla="*/ 2147483647 h 532"/>
              <a:gd name="T94" fmla="*/ 2147483647 w 610"/>
              <a:gd name="T95" fmla="*/ 2147483647 h 532"/>
              <a:gd name="T96" fmla="*/ 0 w 610"/>
              <a:gd name="T97" fmla="*/ 2147483647 h 532"/>
              <a:gd name="T98" fmla="*/ 2147483647 w 610"/>
              <a:gd name="T99" fmla="*/ 2147483647 h 532"/>
              <a:gd name="T100" fmla="*/ 2147483647 w 610"/>
              <a:gd name="T101" fmla="*/ 2147483647 h 532"/>
              <a:gd name="T102" fmla="*/ 2147483647 w 610"/>
              <a:gd name="T103" fmla="*/ 2147483647 h 532"/>
              <a:gd name="T104" fmla="*/ 2147483647 w 610"/>
              <a:gd name="T105" fmla="*/ 2147483647 h 532"/>
              <a:gd name="T106" fmla="*/ 2147483647 w 610"/>
              <a:gd name="T107" fmla="*/ 2147483647 h 532"/>
              <a:gd name="T108" fmla="*/ 2147483647 w 610"/>
              <a:gd name="T109" fmla="*/ 2147483647 h 532"/>
              <a:gd name="T110" fmla="*/ 2147483647 w 610"/>
              <a:gd name="T111" fmla="*/ 2147483647 h 532"/>
              <a:gd name="T112" fmla="*/ 2147483647 w 610"/>
              <a:gd name="T113" fmla="*/ 2147483647 h 532"/>
              <a:gd name="T114" fmla="*/ 2147483647 w 610"/>
              <a:gd name="T115" fmla="*/ 2147483647 h 532"/>
              <a:gd name="T116" fmla="*/ 2147483647 w 610"/>
              <a:gd name="T117" fmla="*/ 2147483647 h 532"/>
              <a:gd name="T118" fmla="*/ 2147483647 w 610"/>
              <a:gd name="T119" fmla="*/ 2147483647 h 532"/>
              <a:gd name="T120" fmla="*/ 2147483647 w 610"/>
              <a:gd name="T121" fmla="*/ 2147483647 h 53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10"/>
              <a:gd name="T184" fmla="*/ 0 h 532"/>
              <a:gd name="T185" fmla="*/ 610 w 610"/>
              <a:gd name="T186" fmla="*/ 532 h 53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10" h="532">
                <a:moveTo>
                  <a:pt x="346" y="492"/>
                </a:moveTo>
                <a:lnTo>
                  <a:pt x="361" y="510"/>
                </a:lnTo>
                <a:lnTo>
                  <a:pt x="373" y="501"/>
                </a:lnTo>
                <a:lnTo>
                  <a:pt x="390" y="492"/>
                </a:lnTo>
                <a:lnTo>
                  <a:pt x="405" y="525"/>
                </a:lnTo>
                <a:lnTo>
                  <a:pt x="424" y="510"/>
                </a:lnTo>
                <a:lnTo>
                  <a:pt x="453" y="508"/>
                </a:lnTo>
                <a:lnTo>
                  <a:pt x="478" y="532"/>
                </a:lnTo>
                <a:lnTo>
                  <a:pt x="499" y="531"/>
                </a:lnTo>
                <a:lnTo>
                  <a:pt x="493" y="514"/>
                </a:lnTo>
                <a:lnTo>
                  <a:pt x="495" y="489"/>
                </a:lnTo>
                <a:lnTo>
                  <a:pt x="508" y="468"/>
                </a:lnTo>
                <a:lnTo>
                  <a:pt x="537" y="451"/>
                </a:lnTo>
                <a:lnTo>
                  <a:pt x="526" y="423"/>
                </a:lnTo>
                <a:lnTo>
                  <a:pt x="517" y="382"/>
                </a:lnTo>
                <a:lnTo>
                  <a:pt x="571" y="366"/>
                </a:lnTo>
                <a:lnTo>
                  <a:pt x="610" y="348"/>
                </a:lnTo>
                <a:lnTo>
                  <a:pt x="592" y="310"/>
                </a:lnTo>
                <a:lnTo>
                  <a:pt x="558" y="292"/>
                </a:lnTo>
                <a:lnTo>
                  <a:pt x="552" y="255"/>
                </a:lnTo>
                <a:lnTo>
                  <a:pt x="529" y="223"/>
                </a:lnTo>
                <a:lnTo>
                  <a:pt x="495" y="183"/>
                </a:lnTo>
                <a:lnTo>
                  <a:pt x="480" y="148"/>
                </a:lnTo>
                <a:lnTo>
                  <a:pt x="495" y="97"/>
                </a:lnTo>
                <a:lnTo>
                  <a:pt x="474" y="66"/>
                </a:lnTo>
                <a:lnTo>
                  <a:pt x="414" y="40"/>
                </a:lnTo>
                <a:lnTo>
                  <a:pt x="349" y="27"/>
                </a:lnTo>
                <a:lnTo>
                  <a:pt x="288" y="0"/>
                </a:lnTo>
                <a:lnTo>
                  <a:pt x="255" y="27"/>
                </a:lnTo>
                <a:lnTo>
                  <a:pt x="226" y="64"/>
                </a:lnTo>
                <a:lnTo>
                  <a:pt x="222" y="101"/>
                </a:lnTo>
                <a:lnTo>
                  <a:pt x="202" y="130"/>
                </a:lnTo>
                <a:lnTo>
                  <a:pt x="187" y="150"/>
                </a:lnTo>
                <a:lnTo>
                  <a:pt x="154" y="154"/>
                </a:lnTo>
                <a:lnTo>
                  <a:pt x="151" y="181"/>
                </a:lnTo>
                <a:lnTo>
                  <a:pt x="159" y="210"/>
                </a:lnTo>
                <a:lnTo>
                  <a:pt x="142" y="229"/>
                </a:lnTo>
                <a:lnTo>
                  <a:pt x="117" y="247"/>
                </a:lnTo>
                <a:lnTo>
                  <a:pt x="90" y="256"/>
                </a:lnTo>
                <a:lnTo>
                  <a:pt x="47" y="253"/>
                </a:lnTo>
                <a:lnTo>
                  <a:pt x="18" y="265"/>
                </a:lnTo>
                <a:lnTo>
                  <a:pt x="10" y="288"/>
                </a:lnTo>
                <a:lnTo>
                  <a:pt x="21" y="318"/>
                </a:lnTo>
                <a:lnTo>
                  <a:pt x="45" y="346"/>
                </a:lnTo>
                <a:lnTo>
                  <a:pt x="27" y="363"/>
                </a:lnTo>
                <a:lnTo>
                  <a:pt x="13" y="384"/>
                </a:lnTo>
                <a:lnTo>
                  <a:pt x="25" y="406"/>
                </a:lnTo>
                <a:lnTo>
                  <a:pt x="12" y="424"/>
                </a:lnTo>
                <a:lnTo>
                  <a:pt x="0" y="451"/>
                </a:lnTo>
                <a:lnTo>
                  <a:pt x="13" y="486"/>
                </a:lnTo>
                <a:lnTo>
                  <a:pt x="27" y="520"/>
                </a:lnTo>
                <a:lnTo>
                  <a:pt x="43" y="499"/>
                </a:lnTo>
                <a:lnTo>
                  <a:pt x="64" y="489"/>
                </a:lnTo>
                <a:lnTo>
                  <a:pt x="90" y="489"/>
                </a:lnTo>
                <a:lnTo>
                  <a:pt x="124" y="478"/>
                </a:lnTo>
                <a:lnTo>
                  <a:pt x="159" y="477"/>
                </a:lnTo>
                <a:lnTo>
                  <a:pt x="198" y="474"/>
                </a:lnTo>
                <a:lnTo>
                  <a:pt x="231" y="492"/>
                </a:lnTo>
                <a:lnTo>
                  <a:pt x="264" y="475"/>
                </a:lnTo>
                <a:lnTo>
                  <a:pt x="295" y="493"/>
                </a:lnTo>
                <a:lnTo>
                  <a:pt x="346" y="49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2" name="Freeform 134">
            <a:extLst>
              <a:ext uri="{FF2B5EF4-FFF2-40B4-BE49-F238E27FC236}">
                <a16:creationId xmlns:a16="http://schemas.microsoft.com/office/drawing/2014/main" id="{F3FC8D31-C26B-4BB8-A538-E82091E679D4}"/>
              </a:ext>
            </a:extLst>
          </p:cNvPr>
          <p:cNvSpPr>
            <a:spLocks/>
          </p:cNvSpPr>
          <p:nvPr/>
        </p:nvSpPr>
        <p:spPr bwMode="auto">
          <a:xfrm>
            <a:off x="8303663" y="2542372"/>
            <a:ext cx="90061" cy="76469"/>
          </a:xfrm>
          <a:custGeom>
            <a:avLst/>
            <a:gdLst>
              <a:gd name="T0" fmla="*/ 2147483647 w 307"/>
              <a:gd name="T1" fmla="*/ 2147483647 h 265"/>
              <a:gd name="T2" fmla="*/ 2147483647 w 307"/>
              <a:gd name="T3" fmla="*/ 2147483647 h 265"/>
              <a:gd name="T4" fmla="*/ 2147483647 w 307"/>
              <a:gd name="T5" fmla="*/ 2147483647 h 265"/>
              <a:gd name="T6" fmla="*/ 2147483647 w 307"/>
              <a:gd name="T7" fmla="*/ 2147483647 h 265"/>
              <a:gd name="T8" fmla="*/ 2147483647 w 307"/>
              <a:gd name="T9" fmla="*/ 2147483647 h 265"/>
              <a:gd name="T10" fmla="*/ 2147483647 w 307"/>
              <a:gd name="T11" fmla="*/ 2147483647 h 265"/>
              <a:gd name="T12" fmla="*/ 2147483647 w 307"/>
              <a:gd name="T13" fmla="*/ 2147483647 h 265"/>
              <a:gd name="T14" fmla="*/ 2147483647 w 307"/>
              <a:gd name="T15" fmla="*/ 0 h 265"/>
              <a:gd name="T16" fmla="*/ 2147483647 w 307"/>
              <a:gd name="T17" fmla="*/ 2147483647 h 265"/>
              <a:gd name="T18" fmla="*/ 2147483647 w 307"/>
              <a:gd name="T19" fmla="*/ 2147483647 h 265"/>
              <a:gd name="T20" fmla="*/ 2147483647 w 307"/>
              <a:gd name="T21" fmla="*/ 2147483647 h 265"/>
              <a:gd name="T22" fmla="*/ 2147483647 w 307"/>
              <a:gd name="T23" fmla="*/ 2147483647 h 265"/>
              <a:gd name="T24" fmla="*/ 0 w 307"/>
              <a:gd name="T25" fmla="*/ 2147483647 h 265"/>
              <a:gd name="T26" fmla="*/ 2147483647 w 307"/>
              <a:gd name="T27" fmla="*/ 2147483647 h 265"/>
              <a:gd name="T28" fmla="*/ 2147483647 w 307"/>
              <a:gd name="T29" fmla="*/ 2147483647 h 265"/>
              <a:gd name="T30" fmla="*/ 2147483647 w 307"/>
              <a:gd name="T31" fmla="*/ 2147483647 h 265"/>
              <a:gd name="T32" fmla="*/ 2147483647 w 307"/>
              <a:gd name="T33" fmla="*/ 2147483647 h 265"/>
              <a:gd name="T34" fmla="*/ 2147483647 w 307"/>
              <a:gd name="T35" fmla="*/ 2147483647 h 265"/>
              <a:gd name="T36" fmla="*/ 2147483647 w 307"/>
              <a:gd name="T37" fmla="*/ 2147483647 h 265"/>
              <a:gd name="T38" fmla="*/ 2147483647 w 307"/>
              <a:gd name="T39" fmla="*/ 2147483647 h 265"/>
              <a:gd name="T40" fmla="*/ 2147483647 w 307"/>
              <a:gd name="T41" fmla="*/ 2147483647 h 265"/>
              <a:gd name="T42" fmla="*/ 2147483647 w 307"/>
              <a:gd name="T43" fmla="*/ 2147483647 h 265"/>
              <a:gd name="T44" fmla="*/ 2147483647 w 307"/>
              <a:gd name="T45" fmla="*/ 2147483647 h 265"/>
              <a:gd name="T46" fmla="*/ 2147483647 w 307"/>
              <a:gd name="T47" fmla="*/ 2147483647 h 265"/>
              <a:gd name="T48" fmla="*/ 2147483647 w 307"/>
              <a:gd name="T49" fmla="*/ 2147483647 h 265"/>
              <a:gd name="T50" fmla="*/ 2147483647 w 307"/>
              <a:gd name="T51" fmla="*/ 2147483647 h 265"/>
              <a:gd name="T52" fmla="*/ 2147483647 w 307"/>
              <a:gd name="T53" fmla="*/ 2147483647 h 265"/>
              <a:gd name="T54" fmla="*/ 2147483647 w 307"/>
              <a:gd name="T55" fmla="*/ 2147483647 h 265"/>
              <a:gd name="T56" fmla="*/ 2147483647 w 307"/>
              <a:gd name="T57" fmla="*/ 2147483647 h 265"/>
              <a:gd name="T58" fmla="*/ 2147483647 w 307"/>
              <a:gd name="T59" fmla="*/ 2147483647 h 265"/>
              <a:gd name="T60" fmla="*/ 2147483647 w 307"/>
              <a:gd name="T61" fmla="*/ 2147483647 h 265"/>
              <a:gd name="T62" fmla="*/ 2147483647 w 307"/>
              <a:gd name="T63" fmla="*/ 2147483647 h 26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07"/>
              <a:gd name="T97" fmla="*/ 0 h 265"/>
              <a:gd name="T98" fmla="*/ 307 w 307"/>
              <a:gd name="T99" fmla="*/ 265 h 26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07" h="265">
                <a:moveTo>
                  <a:pt x="307" y="41"/>
                </a:moveTo>
                <a:lnTo>
                  <a:pt x="271" y="31"/>
                </a:lnTo>
                <a:lnTo>
                  <a:pt x="237" y="23"/>
                </a:lnTo>
                <a:lnTo>
                  <a:pt x="216" y="6"/>
                </a:lnTo>
                <a:lnTo>
                  <a:pt x="188" y="2"/>
                </a:lnTo>
                <a:lnTo>
                  <a:pt x="155" y="3"/>
                </a:lnTo>
                <a:lnTo>
                  <a:pt x="140" y="16"/>
                </a:lnTo>
                <a:lnTo>
                  <a:pt x="107" y="0"/>
                </a:lnTo>
                <a:lnTo>
                  <a:pt x="73" y="7"/>
                </a:lnTo>
                <a:lnTo>
                  <a:pt x="59" y="25"/>
                </a:lnTo>
                <a:lnTo>
                  <a:pt x="31" y="31"/>
                </a:lnTo>
                <a:lnTo>
                  <a:pt x="4" y="46"/>
                </a:lnTo>
                <a:lnTo>
                  <a:pt x="0" y="83"/>
                </a:lnTo>
                <a:lnTo>
                  <a:pt x="18" y="102"/>
                </a:lnTo>
                <a:lnTo>
                  <a:pt x="12" y="134"/>
                </a:lnTo>
                <a:lnTo>
                  <a:pt x="35" y="149"/>
                </a:lnTo>
                <a:lnTo>
                  <a:pt x="52" y="151"/>
                </a:lnTo>
                <a:lnTo>
                  <a:pt x="75" y="148"/>
                </a:lnTo>
                <a:lnTo>
                  <a:pt x="85" y="162"/>
                </a:lnTo>
                <a:lnTo>
                  <a:pt x="92" y="182"/>
                </a:lnTo>
                <a:lnTo>
                  <a:pt x="106" y="188"/>
                </a:lnTo>
                <a:lnTo>
                  <a:pt x="137" y="194"/>
                </a:lnTo>
                <a:lnTo>
                  <a:pt x="155" y="226"/>
                </a:lnTo>
                <a:lnTo>
                  <a:pt x="179" y="241"/>
                </a:lnTo>
                <a:lnTo>
                  <a:pt x="202" y="236"/>
                </a:lnTo>
                <a:lnTo>
                  <a:pt x="227" y="253"/>
                </a:lnTo>
                <a:lnTo>
                  <a:pt x="253" y="256"/>
                </a:lnTo>
                <a:lnTo>
                  <a:pt x="269" y="265"/>
                </a:lnTo>
                <a:lnTo>
                  <a:pt x="289" y="193"/>
                </a:lnTo>
                <a:lnTo>
                  <a:pt x="287" y="166"/>
                </a:lnTo>
                <a:lnTo>
                  <a:pt x="290" y="116"/>
                </a:lnTo>
                <a:lnTo>
                  <a:pt x="307" y="4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3" name="Freeform 135">
            <a:extLst>
              <a:ext uri="{FF2B5EF4-FFF2-40B4-BE49-F238E27FC236}">
                <a16:creationId xmlns:a16="http://schemas.microsoft.com/office/drawing/2014/main" id="{83CEB24C-8EF1-407E-9498-FAA29DA0A86B}"/>
              </a:ext>
            </a:extLst>
          </p:cNvPr>
          <p:cNvSpPr>
            <a:spLocks/>
          </p:cNvSpPr>
          <p:nvPr/>
        </p:nvSpPr>
        <p:spPr bwMode="auto">
          <a:xfrm>
            <a:off x="8252686" y="2649426"/>
            <a:ext cx="127445" cy="95159"/>
          </a:xfrm>
          <a:custGeom>
            <a:avLst/>
            <a:gdLst>
              <a:gd name="T0" fmla="*/ 2147483647 w 439"/>
              <a:gd name="T1" fmla="*/ 2147483647 h 324"/>
              <a:gd name="T2" fmla="*/ 2147483647 w 439"/>
              <a:gd name="T3" fmla="*/ 2147483647 h 324"/>
              <a:gd name="T4" fmla="*/ 2147483647 w 439"/>
              <a:gd name="T5" fmla="*/ 2147483647 h 324"/>
              <a:gd name="T6" fmla="*/ 2147483647 w 439"/>
              <a:gd name="T7" fmla="*/ 2147483647 h 324"/>
              <a:gd name="T8" fmla="*/ 2147483647 w 439"/>
              <a:gd name="T9" fmla="*/ 2147483647 h 324"/>
              <a:gd name="T10" fmla="*/ 2147483647 w 439"/>
              <a:gd name="T11" fmla="*/ 2147483647 h 324"/>
              <a:gd name="T12" fmla="*/ 2147483647 w 439"/>
              <a:gd name="T13" fmla="*/ 2147483647 h 324"/>
              <a:gd name="T14" fmla="*/ 2147483647 w 439"/>
              <a:gd name="T15" fmla="*/ 2147483647 h 324"/>
              <a:gd name="T16" fmla="*/ 2147483647 w 439"/>
              <a:gd name="T17" fmla="*/ 2147483647 h 324"/>
              <a:gd name="T18" fmla="*/ 2147483647 w 439"/>
              <a:gd name="T19" fmla="*/ 2147483647 h 324"/>
              <a:gd name="T20" fmla="*/ 2147483647 w 439"/>
              <a:gd name="T21" fmla="*/ 2147483647 h 324"/>
              <a:gd name="T22" fmla="*/ 2147483647 w 439"/>
              <a:gd name="T23" fmla="*/ 2147483647 h 324"/>
              <a:gd name="T24" fmla="*/ 2147483647 w 439"/>
              <a:gd name="T25" fmla="*/ 0 h 324"/>
              <a:gd name="T26" fmla="*/ 2147483647 w 439"/>
              <a:gd name="T27" fmla="*/ 2147483647 h 324"/>
              <a:gd name="T28" fmla="*/ 2147483647 w 439"/>
              <a:gd name="T29" fmla="*/ 2147483647 h 324"/>
              <a:gd name="T30" fmla="*/ 2147483647 w 439"/>
              <a:gd name="T31" fmla="*/ 2147483647 h 324"/>
              <a:gd name="T32" fmla="*/ 2147483647 w 439"/>
              <a:gd name="T33" fmla="*/ 2147483647 h 324"/>
              <a:gd name="T34" fmla="*/ 2147483647 w 439"/>
              <a:gd name="T35" fmla="*/ 2147483647 h 324"/>
              <a:gd name="T36" fmla="*/ 2147483647 w 439"/>
              <a:gd name="T37" fmla="*/ 2147483647 h 324"/>
              <a:gd name="T38" fmla="*/ 2147483647 w 439"/>
              <a:gd name="T39" fmla="*/ 2147483647 h 324"/>
              <a:gd name="T40" fmla="*/ 0 w 439"/>
              <a:gd name="T41" fmla="*/ 2147483647 h 324"/>
              <a:gd name="T42" fmla="*/ 2147483647 w 439"/>
              <a:gd name="T43" fmla="*/ 2147483647 h 324"/>
              <a:gd name="T44" fmla="*/ 2147483647 w 439"/>
              <a:gd name="T45" fmla="*/ 2147483647 h 324"/>
              <a:gd name="T46" fmla="*/ 2147483647 w 439"/>
              <a:gd name="T47" fmla="*/ 2147483647 h 324"/>
              <a:gd name="T48" fmla="*/ 2147483647 w 439"/>
              <a:gd name="T49" fmla="*/ 2147483647 h 324"/>
              <a:gd name="T50" fmla="*/ 2147483647 w 439"/>
              <a:gd name="T51" fmla="*/ 2147483647 h 324"/>
              <a:gd name="T52" fmla="*/ 2147483647 w 439"/>
              <a:gd name="T53" fmla="*/ 2147483647 h 324"/>
              <a:gd name="T54" fmla="*/ 2147483647 w 439"/>
              <a:gd name="T55" fmla="*/ 2147483647 h 324"/>
              <a:gd name="T56" fmla="*/ 2147483647 w 439"/>
              <a:gd name="T57" fmla="*/ 2147483647 h 324"/>
              <a:gd name="T58" fmla="*/ 2147483647 w 439"/>
              <a:gd name="T59" fmla="*/ 2147483647 h 324"/>
              <a:gd name="T60" fmla="*/ 2147483647 w 439"/>
              <a:gd name="T61" fmla="*/ 2147483647 h 324"/>
              <a:gd name="T62" fmla="*/ 2147483647 w 439"/>
              <a:gd name="T63" fmla="*/ 2147483647 h 324"/>
              <a:gd name="T64" fmla="*/ 2147483647 w 439"/>
              <a:gd name="T65" fmla="*/ 2147483647 h 324"/>
              <a:gd name="T66" fmla="*/ 2147483647 w 439"/>
              <a:gd name="T67" fmla="*/ 2147483647 h 324"/>
              <a:gd name="T68" fmla="*/ 2147483647 w 439"/>
              <a:gd name="T69" fmla="*/ 2147483647 h 324"/>
              <a:gd name="T70" fmla="*/ 2147483647 w 439"/>
              <a:gd name="T71" fmla="*/ 2147483647 h 324"/>
              <a:gd name="T72" fmla="*/ 2147483647 w 439"/>
              <a:gd name="T73" fmla="*/ 2147483647 h 324"/>
              <a:gd name="T74" fmla="*/ 2147483647 w 439"/>
              <a:gd name="T75" fmla="*/ 2147483647 h 324"/>
              <a:gd name="T76" fmla="*/ 2147483647 w 439"/>
              <a:gd name="T77" fmla="*/ 2147483647 h 324"/>
              <a:gd name="T78" fmla="*/ 2147483647 w 439"/>
              <a:gd name="T79" fmla="*/ 2147483647 h 324"/>
              <a:gd name="T80" fmla="*/ 2147483647 w 439"/>
              <a:gd name="T81" fmla="*/ 2147483647 h 324"/>
              <a:gd name="T82" fmla="*/ 2147483647 w 439"/>
              <a:gd name="T83" fmla="*/ 2147483647 h 324"/>
              <a:gd name="T84" fmla="*/ 2147483647 w 439"/>
              <a:gd name="T85" fmla="*/ 2147483647 h 324"/>
              <a:gd name="T86" fmla="*/ 2147483647 w 439"/>
              <a:gd name="T87" fmla="*/ 2147483647 h 32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39"/>
              <a:gd name="T133" fmla="*/ 0 h 324"/>
              <a:gd name="T134" fmla="*/ 439 w 439"/>
              <a:gd name="T135" fmla="*/ 324 h 32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39" h="324">
                <a:moveTo>
                  <a:pt x="406" y="164"/>
                </a:moveTo>
                <a:lnTo>
                  <a:pt x="415" y="122"/>
                </a:lnTo>
                <a:lnTo>
                  <a:pt x="439" y="90"/>
                </a:lnTo>
                <a:lnTo>
                  <a:pt x="400" y="93"/>
                </a:lnTo>
                <a:lnTo>
                  <a:pt x="341" y="39"/>
                </a:lnTo>
                <a:lnTo>
                  <a:pt x="319" y="34"/>
                </a:lnTo>
                <a:lnTo>
                  <a:pt x="305" y="6"/>
                </a:lnTo>
                <a:lnTo>
                  <a:pt x="286" y="20"/>
                </a:lnTo>
                <a:lnTo>
                  <a:pt x="257" y="23"/>
                </a:lnTo>
                <a:lnTo>
                  <a:pt x="227" y="6"/>
                </a:lnTo>
                <a:lnTo>
                  <a:pt x="205" y="6"/>
                </a:lnTo>
                <a:lnTo>
                  <a:pt x="190" y="12"/>
                </a:lnTo>
                <a:lnTo>
                  <a:pt x="164" y="0"/>
                </a:lnTo>
                <a:lnTo>
                  <a:pt x="125" y="2"/>
                </a:lnTo>
                <a:lnTo>
                  <a:pt x="76" y="11"/>
                </a:lnTo>
                <a:lnTo>
                  <a:pt x="61" y="30"/>
                </a:lnTo>
                <a:lnTo>
                  <a:pt x="37" y="47"/>
                </a:lnTo>
                <a:lnTo>
                  <a:pt x="19" y="57"/>
                </a:lnTo>
                <a:lnTo>
                  <a:pt x="7" y="78"/>
                </a:lnTo>
                <a:lnTo>
                  <a:pt x="13" y="106"/>
                </a:lnTo>
                <a:lnTo>
                  <a:pt x="0" y="126"/>
                </a:lnTo>
                <a:lnTo>
                  <a:pt x="28" y="137"/>
                </a:lnTo>
                <a:lnTo>
                  <a:pt x="63" y="150"/>
                </a:lnTo>
                <a:lnTo>
                  <a:pt x="87" y="175"/>
                </a:lnTo>
                <a:lnTo>
                  <a:pt x="107" y="164"/>
                </a:lnTo>
                <a:lnTo>
                  <a:pt x="122" y="169"/>
                </a:lnTo>
                <a:lnTo>
                  <a:pt x="138" y="191"/>
                </a:lnTo>
                <a:lnTo>
                  <a:pt x="121" y="236"/>
                </a:lnTo>
                <a:lnTo>
                  <a:pt x="126" y="249"/>
                </a:lnTo>
                <a:lnTo>
                  <a:pt x="144" y="242"/>
                </a:lnTo>
                <a:lnTo>
                  <a:pt x="149" y="261"/>
                </a:lnTo>
                <a:lnTo>
                  <a:pt x="164" y="271"/>
                </a:lnTo>
                <a:lnTo>
                  <a:pt x="185" y="275"/>
                </a:lnTo>
                <a:lnTo>
                  <a:pt x="182" y="314"/>
                </a:lnTo>
                <a:lnTo>
                  <a:pt x="206" y="324"/>
                </a:lnTo>
                <a:lnTo>
                  <a:pt x="236" y="312"/>
                </a:lnTo>
                <a:lnTo>
                  <a:pt x="275" y="315"/>
                </a:lnTo>
                <a:lnTo>
                  <a:pt x="310" y="303"/>
                </a:lnTo>
                <a:lnTo>
                  <a:pt x="328" y="290"/>
                </a:lnTo>
                <a:lnTo>
                  <a:pt x="346" y="270"/>
                </a:lnTo>
                <a:lnTo>
                  <a:pt x="337" y="243"/>
                </a:lnTo>
                <a:lnTo>
                  <a:pt x="341" y="215"/>
                </a:lnTo>
                <a:lnTo>
                  <a:pt x="374" y="207"/>
                </a:lnTo>
                <a:lnTo>
                  <a:pt x="406" y="16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4" name="Freeform 136">
            <a:extLst>
              <a:ext uri="{FF2B5EF4-FFF2-40B4-BE49-F238E27FC236}">
                <a16:creationId xmlns:a16="http://schemas.microsoft.com/office/drawing/2014/main" id="{41DA76F6-B95A-46DD-B915-4BC0CDE2215A}"/>
              </a:ext>
            </a:extLst>
          </p:cNvPr>
          <p:cNvSpPr>
            <a:spLocks/>
          </p:cNvSpPr>
          <p:nvPr/>
        </p:nvSpPr>
        <p:spPr bwMode="auto">
          <a:xfrm>
            <a:off x="8262882" y="2596748"/>
            <a:ext cx="129142" cy="81567"/>
          </a:xfrm>
          <a:custGeom>
            <a:avLst/>
            <a:gdLst>
              <a:gd name="T0" fmla="*/ 2147483647 w 380"/>
              <a:gd name="T1" fmla="*/ 2147483647 h 241"/>
              <a:gd name="T2" fmla="*/ 2147483647 w 380"/>
              <a:gd name="T3" fmla="*/ 2147483647 h 241"/>
              <a:gd name="T4" fmla="*/ 2147483647 w 380"/>
              <a:gd name="T5" fmla="*/ 2147483647 h 241"/>
              <a:gd name="T6" fmla="*/ 2147483647 w 380"/>
              <a:gd name="T7" fmla="*/ 2147483647 h 241"/>
              <a:gd name="T8" fmla="*/ 2147483647 w 380"/>
              <a:gd name="T9" fmla="*/ 2147483647 h 241"/>
              <a:gd name="T10" fmla="*/ 0 w 380"/>
              <a:gd name="T11" fmla="*/ 2147483647 h 241"/>
              <a:gd name="T12" fmla="*/ 2147483647 w 380"/>
              <a:gd name="T13" fmla="*/ 2147483647 h 241"/>
              <a:gd name="T14" fmla="*/ 2147483647 w 380"/>
              <a:gd name="T15" fmla="*/ 2147483647 h 241"/>
              <a:gd name="T16" fmla="*/ 2147483647 w 380"/>
              <a:gd name="T17" fmla="*/ 2147483647 h 241"/>
              <a:gd name="T18" fmla="*/ 2147483647 w 380"/>
              <a:gd name="T19" fmla="*/ 2147483647 h 241"/>
              <a:gd name="T20" fmla="*/ 2147483647 w 380"/>
              <a:gd name="T21" fmla="*/ 2147483647 h 241"/>
              <a:gd name="T22" fmla="*/ 2147483647 w 380"/>
              <a:gd name="T23" fmla="*/ 2147483647 h 241"/>
              <a:gd name="T24" fmla="*/ 2147483647 w 380"/>
              <a:gd name="T25" fmla="*/ 2147483647 h 241"/>
              <a:gd name="T26" fmla="*/ 2147483647 w 380"/>
              <a:gd name="T27" fmla="*/ 2147483647 h 241"/>
              <a:gd name="T28" fmla="*/ 2147483647 w 380"/>
              <a:gd name="T29" fmla="*/ 2147483647 h 241"/>
              <a:gd name="T30" fmla="*/ 2147483647 w 380"/>
              <a:gd name="T31" fmla="*/ 2147483647 h 241"/>
              <a:gd name="T32" fmla="*/ 2147483647 w 380"/>
              <a:gd name="T33" fmla="*/ 2147483647 h 241"/>
              <a:gd name="T34" fmla="*/ 2147483647 w 380"/>
              <a:gd name="T35" fmla="*/ 2147483647 h 241"/>
              <a:gd name="T36" fmla="*/ 2147483647 w 380"/>
              <a:gd name="T37" fmla="*/ 2147483647 h 241"/>
              <a:gd name="T38" fmla="*/ 2147483647 w 380"/>
              <a:gd name="T39" fmla="*/ 2147483647 h 241"/>
              <a:gd name="T40" fmla="*/ 2147483647 w 380"/>
              <a:gd name="T41" fmla="*/ 2147483647 h 241"/>
              <a:gd name="T42" fmla="*/ 2147483647 w 380"/>
              <a:gd name="T43" fmla="*/ 2147483647 h 241"/>
              <a:gd name="T44" fmla="*/ 2147483647 w 380"/>
              <a:gd name="T45" fmla="*/ 2147483647 h 241"/>
              <a:gd name="T46" fmla="*/ 2147483647 w 380"/>
              <a:gd name="T47" fmla="*/ 2147483647 h 241"/>
              <a:gd name="T48" fmla="*/ 2147483647 w 380"/>
              <a:gd name="T49" fmla="*/ 2147483647 h 241"/>
              <a:gd name="T50" fmla="*/ 2147483647 w 380"/>
              <a:gd name="T51" fmla="*/ 2147483647 h 241"/>
              <a:gd name="T52" fmla="*/ 2147483647 w 380"/>
              <a:gd name="T53" fmla="*/ 2147483647 h 241"/>
              <a:gd name="T54" fmla="*/ 2147483647 w 380"/>
              <a:gd name="T55" fmla="*/ 2147483647 h 241"/>
              <a:gd name="T56" fmla="*/ 2147483647 w 380"/>
              <a:gd name="T57" fmla="*/ 2147483647 h 241"/>
              <a:gd name="T58" fmla="*/ 2147483647 w 380"/>
              <a:gd name="T59" fmla="*/ 2147483647 h 241"/>
              <a:gd name="T60" fmla="*/ 2147483647 w 380"/>
              <a:gd name="T61" fmla="*/ 2147483647 h 241"/>
              <a:gd name="T62" fmla="*/ 2147483647 w 380"/>
              <a:gd name="T63" fmla="*/ 2147483647 h 241"/>
              <a:gd name="T64" fmla="*/ 2147483647 w 380"/>
              <a:gd name="T65" fmla="*/ 2147483647 h 241"/>
              <a:gd name="T66" fmla="*/ 2147483647 w 380"/>
              <a:gd name="T67" fmla="*/ 2147483647 h 241"/>
              <a:gd name="T68" fmla="*/ 2147483647 w 380"/>
              <a:gd name="T69" fmla="*/ 2147483647 h 241"/>
              <a:gd name="T70" fmla="*/ 2147483647 w 380"/>
              <a:gd name="T71" fmla="*/ 0 h 241"/>
              <a:gd name="T72" fmla="*/ 2147483647 w 380"/>
              <a:gd name="T73" fmla="*/ 2147483647 h 241"/>
              <a:gd name="T74" fmla="*/ 2147483647 w 380"/>
              <a:gd name="T75" fmla="*/ 2147483647 h 241"/>
              <a:gd name="T76" fmla="*/ 2147483647 w 380"/>
              <a:gd name="T77" fmla="*/ 2147483647 h 241"/>
              <a:gd name="T78" fmla="*/ 2147483647 w 380"/>
              <a:gd name="T79" fmla="*/ 2147483647 h 241"/>
              <a:gd name="T80" fmla="*/ 2147483647 w 380"/>
              <a:gd name="T81" fmla="*/ 2147483647 h 241"/>
              <a:gd name="T82" fmla="*/ 2147483647 w 380"/>
              <a:gd name="T83" fmla="*/ 2147483647 h 241"/>
              <a:gd name="T84" fmla="*/ 2147483647 w 380"/>
              <a:gd name="T85" fmla="*/ 2147483647 h 241"/>
              <a:gd name="T86" fmla="*/ 2147483647 w 380"/>
              <a:gd name="T87" fmla="*/ 2147483647 h 241"/>
              <a:gd name="T88" fmla="*/ 2147483647 w 380"/>
              <a:gd name="T89" fmla="*/ 2147483647 h 241"/>
              <a:gd name="T90" fmla="*/ 2147483647 w 380"/>
              <a:gd name="T91" fmla="*/ 2147483647 h 241"/>
              <a:gd name="T92" fmla="*/ 2147483647 w 380"/>
              <a:gd name="T93" fmla="*/ 2147483647 h 24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80"/>
              <a:gd name="T142" fmla="*/ 0 h 241"/>
              <a:gd name="T143" fmla="*/ 380 w 380"/>
              <a:gd name="T144" fmla="*/ 241 h 24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80" h="241">
                <a:moveTo>
                  <a:pt x="65" y="39"/>
                </a:moveTo>
                <a:lnTo>
                  <a:pt x="42" y="56"/>
                </a:lnTo>
                <a:lnTo>
                  <a:pt x="34" y="94"/>
                </a:lnTo>
                <a:lnTo>
                  <a:pt x="16" y="119"/>
                </a:lnTo>
                <a:lnTo>
                  <a:pt x="1" y="141"/>
                </a:lnTo>
                <a:lnTo>
                  <a:pt x="0" y="165"/>
                </a:lnTo>
                <a:lnTo>
                  <a:pt x="5" y="196"/>
                </a:lnTo>
                <a:lnTo>
                  <a:pt x="19" y="187"/>
                </a:lnTo>
                <a:lnTo>
                  <a:pt x="33" y="172"/>
                </a:lnTo>
                <a:lnTo>
                  <a:pt x="56" y="167"/>
                </a:lnTo>
                <a:lnTo>
                  <a:pt x="84" y="162"/>
                </a:lnTo>
                <a:lnTo>
                  <a:pt x="108" y="162"/>
                </a:lnTo>
                <a:lnTo>
                  <a:pt x="131" y="174"/>
                </a:lnTo>
                <a:lnTo>
                  <a:pt x="143" y="166"/>
                </a:lnTo>
                <a:lnTo>
                  <a:pt x="159" y="166"/>
                </a:lnTo>
                <a:lnTo>
                  <a:pt x="180" y="178"/>
                </a:lnTo>
                <a:lnTo>
                  <a:pt x="196" y="182"/>
                </a:lnTo>
                <a:lnTo>
                  <a:pt x="215" y="178"/>
                </a:lnTo>
                <a:lnTo>
                  <a:pt x="229" y="169"/>
                </a:lnTo>
                <a:lnTo>
                  <a:pt x="241" y="193"/>
                </a:lnTo>
                <a:lnTo>
                  <a:pt x="259" y="195"/>
                </a:lnTo>
                <a:lnTo>
                  <a:pt x="277" y="209"/>
                </a:lnTo>
                <a:lnTo>
                  <a:pt x="299" y="228"/>
                </a:lnTo>
                <a:lnTo>
                  <a:pt x="312" y="241"/>
                </a:lnTo>
                <a:lnTo>
                  <a:pt x="331" y="239"/>
                </a:lnTo>
                <a:lnTo>
                  <a:pt x="349" y="238"/>
                </a:lnTo>
                <a:lnTo>
                  <a:pt x="380" y="211"/>
                </a:lnTo>
                <a:lnTo>
                  <a:pt x="377" y="113"/>
                </a:lnTo>
                <a:lnTo>
                  <a:pt x="357" y="71"/>
                </a:lnTo>
                <a:lnTo>
                  <a:pt x="338" y="63"/>
                </a:lnTo>
                <a:lnTo>
                  <a:pt x="318" y="61"/>
                </a:lnTo>
                <a:lnTo>
                  <a:pt x="298" y="47"/>
                </a:lnTo>
                <a:lnTo>
                  <a:pt x="277" y="48"/>
                </a:lnTo>
                <a:lnTo>
                  <a:pt x="256" y="38"/>
                </a:lnTo>
                <a:lnTo>
                  <a:pt x="242" y="3"/>
                </a:lnTo>
                <a:lnTo>
                  <a:pt x="207" y="0"/>
                </a:lnTo>
                <a:lnTo>
                  <a:pt x="200" y="21"/>
                </a:lnTo>
                <a:lnTo>
                  <a:pt x="193" y="37"/>
                </a:lnTo>
                <a:lnTo>
                  <a:pt x="183" y="66"/>
                </a:lnTo>
                <a:lnTo>
                  <a:pt x="193" y="93"/>
                </a:lnTo>
                <a:lnTo>
                  <a:pt x="174" y="108"/>
                </a:lnTo>
                <a:lnTo>
                  <a:pt x="160" y="126"/>
                </a:lnTo>
                <a:lnTo>
                  <a:pt x="138" y="129"/>
                </a:lnTo>
                <a:lnTo>
                  <a:pt x="121" y="103"/>
                </a:lnTo>
                <a:lnTo>
                  <a:pt x="112" y="80"/>
                </a:lnTo>
                <a:lnTo>
                  <a:pt x="81" y="58"/>
                </a:lnTo>
                <a:lnTo>
                  <a:pt x="65" y="3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5" name="Freeform 137">
            <a:extLst>
              <a:ext uri="{FF2B5EF4-FFF2-40B4-BE49-F238E27FC236}">
                <a16:creationId xmlns:a16="http://schemas.microsoft.com/office/drawing/2014/main" id="{DC10A851-2A09-4FF1-B5E5-03912566FDD9}"/>
              </a:ext>
            </a:extLst>
          </p:cNvPr>
          <p:cNvSpPr>
            <a:spLocks/>
          </p:cNvSpPr>
          <p:nvPr/>
        </p:nvSpPr>
        <p:spPr bwMode="auto">
          <a:xfrm>
            <a:off x="8210207" y="2678314"/>
            <a:ext cx="83262" cy="40783"/>
          </a:xfrm>
          <a:custGeom>
            <a:avLst/>
            <a:gdLst>
              <a:gd name="T0" fmla="*/ 2147483647 w 284"/>
              <a:gd name="T1" fmla="*/ 2147483647 h 138"/>
              <a:gd name="T2" fmla="*/ 2147483647 w 284"/>
              <a:gd name="T3" fmla="*/ 0 h 138"/>
              <a:gd name="T4" fmla="*/ 2147483647 w 284"/>
              <a:gd name="T5" fmla="*/ 2147483647 h 138"/>
              <a:gd name="T6" fmla="*/ 2147483647 w 284"/>
              <a:gd name="T7" fmla="*/ 2147483647 h 138"/>
              <a:gd name="T8" fmla="*/ 2147483647 w 284"/>
              <a:gd name="T9" fmla="*/ 2147483647 h 138"/>
              <a:gd name="T10" fmla="*/ 2147483647 w 284"/>
              <a:gd name="T11" fmla="*/ 2147483647 h 138"/>
              <a:gd name="T12" fmla="*/ 2147483647 w 284"/>
              <a:gd name="T13" fmla="*/ 2147483647 h 138"/>
              <a:gd name="T14" fmla="*/ 2147483647 w 284"/>
              <a:gd name="T15" fmla="*/ 2147483647 h 138"/>
              <a:gd name="T16" fmla="*/ 2147483647 w 284"/>
              <a:gd name="T17" fmla="*/ 2147483647 h 138"/>
              <a:gd name="T18" fmla="*/ 2147483647 w 284"/>
              <a:gd name="T19" fmla="*/ 2147483647 h 138"/>
              <a:gd name="T20" fmla="*/ 2147483647 w 284"/>
              <a:gd name="T21" fmla="*/ 2147483647 h 138"/>
              <a:gd name="T22" fmla="*/ 2147483647 w 284"/>
              <a:gd name="T23" fmla="*/ 2147483647 h 138"/>
              <a:gd name="T24" fmla="*/ 2147483647 w 284"/>
              <a:gd name="T25" fmla="*/ 2147483647 h 138"/>
              <a:gd name="T26" fmla="*/ 0 w 284"/>
              <a:gd name="T27" fmla="*/ 2147483647 h 138"/>
              <a:gd name="T28" fmla="*/ 2147483647 w 284"/>
              <a:gd name="T29" fmla="*/ 2147483647 h 138"/>
              <a:gd name="T30" fmla="*/ 2147483647 w 284"/>
              <a:gd name="T31" fmla="*/ 2147483647 h 138"/>
              <a:gd name="T32" fmla="*/ 2147483647 w 284"/>
              <a:gd name="T33" fmla="*/ 2147483647 h 138"/>
              <a:gd name="T34" fmla="*/ 2147483647 w 284"/>
              <a:gd name="T35" fmla="*/ 2147483647 h 138"/>
              <a:gd name="T36" fmla="*/ 2147483647 w 284"/>
              <a:gd name="T37" fmla="*/ 2147483647 h 138"/>
              <a:gd name="T38" fmla="*/ 2147483647 w 284"/>
              <a:gd name="T39" fmla="*/ 2147483647 h 138"/>
              <a:gd name="T40" fmla="*/ 2147483647 w 284"/>
              <a:gd name="T41" fmla="*/ 2147483647 h 138"/>
              <a:gd name="T42" fmla="*/ 2147483647 w 284"/>
              <a:gd name="T43" fmla="*/ 2147483647 h 138"/>
              <a:gd name="T44" fmla="*/ 2147483647 w 284"/>
              <a:gd name="T45" fmla="*/ 2147483647 h 138"/>
              <a:gd name="T46" fmla="*/ 2147483647 w 284"/>
              <a:gd name="T47" fmla="*/ 2147483647 h 138"/>
              <a:gd name="T48" fmla="*/ 2147483647 w 284"/>
              <a:gd name="T49" fmla="*/ 2147483647 h 138"/>
              <a:gd name="T50" fmla="*/ 2147483647 w 284"/>
              <a:gd name="T51" fmla="*/ 2147483647 h 138"/>
              <a:gd name="T52" fmla="*/ 2147483647 w 284"/>
              <a:gd name="T53" fmla="*/ 2147483647 h 138"/>
              <a:gd name="T54" fmla="*/ 2147483647 w 284"/>
              <a:gd name="T55" fmla="*/ 2147483647 h 138"/>
              <a:gd name="T56" fmla="*/ 2147483647 w 284"/>
              <a:gd name="T57" fmla="*/ 2147483647 h 138"/>
              <a:gd name="T58" fmla="*/ 2147483647 w 284"/>
              <a:gd name="T59" fmla="*/ 2147483647 h 13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4"/>
              <a:gd name="T91" fmla="*/ 0 h 138"/>
              <a:gd name="T92" fmla="*/ 284 w 284"/>
              <a:gd name="T93" fmla="*/ 138 h 13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4" h="138">
                <a:moveTo>
                  <a:pt x="119" y="7"/>
                </a:moveTo>
                <a:lnTo>
                  <a:pt x="86" y="0"/>
                </a:lnTo>
                <a:lnTo>
                  <a:pt x="72" y="12"/>
                </a:lnTo>
                <a:lnTo>
                  <a:pt x="59" y="11"/>
                </a:lnTo>
                <a:lnTo>
                  <a:pt x="58" y="25"/>
                </a:lnTo>
                <a:lnTo>
                  <a:pt x="46" y="24"/>
                </a:lnTo>
                <a:lnTo>
                  <a:pt x="20" y="22"/>
                </a:lnTo>
                <a:lnTo>
                  <a:pt x="19" y="36"/>
                </a:lnTo>
                <a:lnTo>
                  <a:pt x="18" y="49"/>
                </a:lnTo>
                <a:lnTo>
                  <a:pt x="29" y="50"/>
                </a:lnTo>
                <a:lnTo>
                  <a:pt x="41" y="59"/>
                </a:lnTo>
                <a:lnTo>
                  <a:pt x="28" y="71"/>
                </a:lnTo>
                <a:lnTo>
                  <a:pt x="19" y="80"/>
                </a:lnTo>
                <a:lnTo>
                  <a:pt x="0" y="97"/>
                </a:lnTo>
                <a:lnTo>
                  <a:pt x="24" y="117"/>
                </a:lnTo>
                <a:lnTo>
                  <a:pt x="48" y="114"/>
                </a:lnTo>
                <a:lnTo>
                  <a:pt x="62" y="133"/>
                </a:lnTo>
                <a:lnTo>
                  <a:pt x="107" y="123"/>
                </a:lnTo>
                <a:lnTo>
                  <a:pt x="164" y="130"/>
                </a:lnTo>
                <a:lnTo>
                  <a:pt x="201" y="130"/>
                </a:lnTo>
                <a:lnTo>
                  <a:pt x="231" y="129"/>
                </a:lnTo>
                <a:lnTo>
                  <a:pt x="269" y="138"/>
                </a:lnTo>
                <a:lnTo>
                  <a:pt x="284" y="94"/>
                </a:lnTo>
                <a:lnTo>
                  <a:pt x="272" y="70"/>
                </a:lnTo>
                <a:lnTo>
                  <a:pt x="254" y="69"/>
                </a:lnTo>
                <a:lnTo>
                  <a:pt x="233" y="78"/>
                </a:lnTo>
                <a:lnTo>
                  <a:pt x="213" y="51"/>
                </a:lnTo>
                <a:lnTo>
                  <a:pt x="188" y="43"/>
                </a:lnTo>
                <a:lnTo>
                  <a:pt x="153" y="28"/>
                </a:lnTo>
                <a:lnTo>
                  <a:pt x="119" y="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6" name="Freeform 138">
            <a:extLst>
              <a:ext uri="{FF2B5EF4-FFF2-40B4-BE49-F238E27FC236}">
                <a16:creationId xmlns:a16="http://schemas.microsoft.com/office/drawing/2014/main" id="{20175F60-7A53-4D3E-A3D2-59CDD262C24B}"/>
              </a:ext>
            </a:extLst>
          </p:cNvPr>
          <p:cNvSpPr>
            <a:spLocks/>
          </p:cNvSpPr>
          <p:nvPr/>
        </p:nvSpPr>
        <p:spPr bwMode="auto">
          <a:xfrm>
            <a:off x="8126943" y="2688510"/>
            <a:ext cx="193714" cy="207314"/>
          </a:xfrm>
          <a:custGeom>
            <a:avLst/>
            <a:gdLst>
              <a:gd name="T0" fmla="*/ 78 w 1058863"/>
              <a:gd name="T1" fmla="*/ 18 h 1138238"/>
              <a:gd name="T2" fmla="*/ 65 w 1058863"/>
              <a:gd name="T3" fmla="*/ 14 h 1138238"/>
              <a:gd name="T4" fmla="*/ 52 w 1058863"/>
              <a:gd name="T5" fmla="*/ 0 h 1138238"/>
              <a:gd name="T6" fmla="*/ 40 w 1058863"/>
              <a:gd name="T7" fmla="*/ 10 h 1138238"/>
              <a:gd name="T8" fmla="*/ 38 w 1058863"/>
              <a:gd name="T9" fmla="*/ 25 h 1138238"/>
              <a:gd name="T10" fmla="*/ 20 w 1058863"/>
              <a:gd name="T11" fmla="*/ 36 h 1138238"/>
              <a:gd name="T12" fmla="*/ 2 w 1058863"/>
              <a:gd name="T13" fmla="*/ 43 h 1138238"/>
              <a:gd name="T14" fmla="*/ 1 w 1058863"/>
              <a:gd name="T15" fmla="*/ 59 h 1138238"/>
              <a:gd name="T16" fmla="*/ 2 w 1058863"/>
              <a:gd name="T17" fmla="*/ 72 h 1138238"/>
              <a:gd name="T18" fmla="*/ 2 w 1058863"/>
              <a:gd name="T19" fmla="*/ 90 h 1138238"/>
              <a:gd name="T20" fmla="*/ 5 w 1058863"/>
              <a:gd name="T21" fmla="*/ 106 h 1138238"/>
              <a:gd name="T22" fmla="*/ 10 w 1058863"/>
              <a:gd name="T23" fmla="*/ 120 h 1138238"/>
              <a:gd name="T24" fmla="*/ 21 w 1058863"/>
              <a:gd name="T25" fmla="*/ 117 h 1138238"/>
              <a:gd name="T26" fmla="*/ 29 w 1058863"/>
              <a:gd name="T27" fmla="*/ 121 h 1138238"/>
              <a:gd name="T28" fmla="*/ 50 w 1058863"/>
              <a:gd name="T29" fmla="*/ 132 h 1138238"/>
              <a:gd name="T30" fmla="*/ 64 w 1058863"/>
              <a:gd name="T31" fmla="*/ 143 h 1138238"/>
              <a:gd name="T32" fmla="*/ 73 w 1058863"/>
              <a:gd name="T33" fmla="*/ 147 h 1138238"/>
              <a:gd name="T34" fmla="*/ 89 w 1058863"/>
              <a:gd name="T35" fmla="*/ 151 h 1138238"/>
              <a:gd name="T36" fmla="*/ 106 w 1058863"/>
              <a:gd name="T37" fmla="*/ 153 h 1138238"/>
              <a:gd name="T38" fmla="*/ 116 w 1058863"/>
              <a:gd name="T39" fmla="*/ 156 h 1138238"/>
              <a:gd name="T40" fmla="*/ 129 w 1058863"/>
              <a:gd name="T41" fmla="*/ 158 h 1138238"/>
              <a:gd name="T42" fmla="*/ 132 w 1058863"/>
              <a:gd name="T43" fmla="*/ 139 h 1138238"/>
              <a:gd name="T44" fmla="*/ 153 w 1058863"/>
              <a:gd name="T45" fmla="*/ 125 h 1138238"/>
              <a:gd name="T46" fmla="*/ 150 w 1058863"/>
              <a:gd name="T47" fmla="*/ 102 h 1138238"/>
              <a:gd name="T48" fmla="*/ 144 w 1058863"/>
              <a:gd name="T49" fmla="*/ 87 h 1138238"/>
              <a:gd name="T50" fmla="*/ 150 w 1058863"/>
              <a:gd name="T51" fmla="*/ 76 h 1138238"/>
              <a:gd name="T52" fmla="*/ 150 w 1058863"/>
              <a:gd name="T53" fmla="*/ 66 h 1138238"/>
              <a:gd name="T54" fmla="*/ 149 w 1058863"/>
              <a:gd name="T55" fmla="*/ 56 h 1138238"/>
              <a:gd name="T56" fmla="*/ 148 w 1058863"/>
              <a:gd name="T57" fmla="*/ 44 h 1138238"/>
              <a:gd name="T58" fmla="*/ 144 w 1058863"/>
              <a:gd name="T59" fmla="*/ 33 h 1138238"/>
              <a:gd name="T60" fmla="*/ 135 w 1058863"/>
              <a:gd name="T61" fmla="*/ 29 h 1138238"/>
              <a:gd name="T62" fmla="*/ 130 w 1058863"/>
              <a:gd name="T63" fmla="*/ 27 h 1138238"/>
              <a:gd name="T64" fmla="*/ 120 w 1058863"/>
              <a:gd name="T65" fmla="*/ 22 h 1138238"/>
              <a:gd name="T66" fmla="*/ 101 w 1058863"/>
              <a:gd name="T67" fmla="*/ 21 h 1138238"/>
              <a:gd name="T68" fmla="*/ 81 w 1058863"/>
              <a:gd name="T69" fmla="*/ 23 h 113823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58863"/>
              <a:gd name="T106" fmla="*/ 0 h 1138238"/>
              <a:gd name="T107" fmla="*/ 1058863 w 1058863"/>
              <a:gd name="T108" fmla="*/ 1138238 h 113823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58863" h="1138238">
                <a:moveTo>
                  <a:pt x="552450" y="163513"/>
                </a:moveTo>
                <a:lnTo>
                  <a:pt x="533400" y="128588"/>
                </a:lnTo>
                <a:lnTo>
                  <a:pt x="493713" y="133350"/>
                </a:lnTo>
                <a:lnTo>
                  <a:pt x="444500" y="95250"/>
                </a:lnTo>
                <a:lnTo>
                  <a:pt x="431800" y="38100"/>
                </a:lnTo>
                <a:lnTo>
                  <a:pt x="354013" y="0"/>
                </a:lnTo>
                <a:lnTo>
                  <a:pt x="287338" y="15875"/>
                </a:lnTo>
                <a:lnTo>
                  <a:pt x="271463" y="66675"/>
                </a:lnTo>
                <a:lnTo>
                  <a:pt x="300038" y="128588"/>
                </a:lnTo>
                <a:lnTo>
                  <a:pt x="263525" y="177800"/>
                </a:lnTo>
                <a:lnTo>
                  <a:pt x="211138" y="223838"/>
                </a:lnTo>
                <a:lnTo>
                  <a:pt x="138113" y="254000"/>
                </a:lnTo>
                <a:lnTo>
                  <a:pt x="77788" y="271463"/>
                </a:lnTo>
                <a:lnTo>
                  <a:pt x="14288" y="303213"/>
                </a:lnTo>
                <a:lnTo>
                  <a:pt x="0" y="344488"/>
                </a:lnTo>
                <a:lnTo>
                  <a:pt x="6350" y="411163"/>
                </a:lnTo>
                <a:lnTo>
                  <a:pt x="20638" y="457200"/>
                </a:lnTo>
                <a:lnTo>
                  <a:pt x="15875" y="506413"/>
                </a:lnTo>
                <a:lnTo>
                  <a:pt x="19050" y="560388"/>
                </a:lnTo>
                <a:lnTo>
                  <a:pt x="15875" y="628650"/>
                </a:lnTo>
                <a:lnTo>
                  <a:pt x="39688" y="688975"/>
                </a:lnTo>
                <a:lnTo>
                  <a:pt x="38100" y="741363"/>
                </a:lnTo>
                <a:lnTo>
                  <a:pt x="44450" y="790575"/>
                </a:lnTo>
                <a:lnTo>
                  <a:pt x="67011" y="840831"/>
                </a:lnTo>
                <a:lnTo>
                  <a:pt x="104775" y="838200"/>
                </a:lnTo>
                <a:lnTo>
                  <a:pt x="145592" y="817019"/>
                </a:lnTo>
                <a:lnTo>
                  <a:pt x="176548" y="812256"/>
                </a:lnTo>
                <a:lnTo>
                  <a:pt x="200025" y="850900"/>
                </a:lnTo>
                <a:lnTo>
                  <a:pt x="277813" y="914400"/>
                </a:lnTo>
                <a:lnTo>
                  <a:pt x="342900" y="922338"/>
                </a:lnTo>
                <a:lnTo>
                  <a:pt x="395288" y="958850"/>
                </a:lnTo>
                <a:lnTo>
                  <a:pt x="441325" y="1004888"/>
                </a:lnTo>
                <a:lnTo>
                  <a:pt x="463550" y="1058863"/>
                </a:lnTo>
                <a:lnTo>
                  <a:pt x="501650" y="1031875"/>
                </a:lnTo>
                <a:lnTo>
                  <a:pt x="561975" y="1081088"/>
                </a:lnTo>
                <a:lnTo>
                  <a:pt x="609600" y="1055688"/>
                </a:lnTo>
                <a:lnTo>
                  <a:pt x="669925" y="1090613"/>
                </a:lnTo>
                <a:lnTo>
                  <a:pt x="723900" y="1073150"/>
                </a:lnTo>
                <a:lnTo>
                  <a:pt x="758825" y="1076325"/>
                </a:lnTo>
                <a:lnTo>
                  <a:pt x="793750" y="1093788"/>
                </a:lnTo>
                <a:lnTo>
                  <a:pt x="842963" y="1138238"/>
                </a:lnTo>
                <a:lnTo>
                  <a:pt x="882650" y="1111250"/>
                </a:lnTo>
                <a:lnTo>
                  <a:pt x="900113" y="1035050"/>
                </a:lnTo>
                <a:lnTo>
                  <a:pt x="906463" y="976313"/>
                </a:lnTo>
                <a:lnTo>
                  <a:pt x="1009650" y="915988"/>
                </a:lnTo>
                <a:lnTo>
                  <a:pt x="1049338" y="877888"/>
                </a:lnTo>
                <a:lnTo>
                  <a:pt x="1020763" y="795338"/>
                </a:lnTo>
                <a:lnTo>
                  <a:pt x="1028700" y="715963"/>
                </a:lnTo>
                <a:lnTo>
                  <a:pt x="1009650" y="668338"/>
                </a:lnTo>
                <a:lnTo>
                  <a:pt x="987425" y="609600"/>
                </a:lnTo>
                <a:lnTo>
                  <a:pt x="1004888" y="557213"/>
                </a:lnTo>
                <a:lnTo>
                  <a:pt x="1028700" y="534988"/>
                </a:lnTo>
                <a:lnTo>
                  <a:pt x="1006475" y="492125"/>
                </a:lnTo>
                <a:lnTo>
                  <a:pt x="1030288" y="463550"/>
                </a:lnTo>
                <a:lnTo>
                  <a:pt x="1058863" y="439738"/>
                </a:lnTo>
                <a:lnTo>
                  <a:pt x="1023938" y="395288"/>
                </a:lnTo>
                <a:lnTo>
                  <a:pt x="1001713" y="347663"/>
                </a:lnTo>
                <a:lnTo>
                  <a:pt x="1016000" y="306388"/>
                </a:lnTo>
                <a:lnTo>
                  <a:pt x="973138" y="290513"/>
                </a:lnTo>
                <a:lnTo>
                  <a:pt x="985838" y="230188"/>
                </a:lnTo>
                <a:lnTo>
                  <a:pt x="952500" y="225425"/>
                </a:lnTo>
                <a:lnTo>
                  <a:pt x="925513" y="204788"/>
                </a:lnTo>
                <a:lnTo>
                  <a:pt x="920750" y="177800"/>
                </a:lnTo>
                <a:lnTo>
                  <a:pt x="890588" y="190500"/>
                </a:lnTo>
                <a:lnTo>
                  <a:pt x="876300" y="165100"/>
                </a:lnTo>
                <a:lnTo>
                  <a:pt x="823913" y="153988"/>
                </a:lnTo>
                <a:lnTo>
                  <a:pt x="769938" y="157163"/>
                </a:lnTo>
                <a:lnTo>
                  <a:pt x="692150" y="150813"/>
                </a:lnTo>
                <a:lnTo>
                  <a:pt x="630238" y="142875"/>
                </a:lnTo>
                <a:lnTo>
                  <a:pt x="552450" y="163513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7" name="Freeform 139">
            <a:extLst>
              <a:ext uri="{FF2B5EF4-FFF2-40B4-BE49-F238E27FC236}">
                <a16:creationId xmlns:a16="http://schemas.microsoft.com/office/drawing/2014/main" id="{729C9419-8937-407C-B9F5-0EFF6CED5B37}"/>
              </a:ext>
            </a:extLst>
          </p:cNvPr>
          <p:cNvSpPr>
            <a:spLocks/>
          </p:cNvSpPr>
          <p:nvPr/>
        </p:nvSpPr>
        <p:spPr bwMode="auto">
          <a:xfrm>
            <a:off x="7968913" y="2715699"/>
            <a:ext cx="169925" cy="224307"/>
          </a:xfrm>
          <a:custGeom>
            <a:avLst/>
            <a:gdLst>
              <a:gd name="T0" fmla="*/ 2147483647 w 500"/>
              <a:gd name="T1" fmla="*/ 2147483647 h 662"/>
              <a:gd name="T2" fmla="*/ 2147483647 w 500"/>
              <a:gd name="T3" fmla="*/ 2147483647 h 662"/>
              <a:gd name="T4" fmla="*/ 2147483647 w 500"/>
              <a:gd name="T5" fmla="*/ 2147483647 h 662"/>
              <a:gd name="T6" fmla="*/ 2147483647 w 500"/>
              <a:gd name="T7" fmla="*/ 2147483647 h 662"/>
              <a:gd name="T8" fmla="*/ 2147483647 w 500"/>
              <a:gd name="T9" fmla="*/ 2147483647 h 662"/>
              <a:gd name="T10" fmla="*/ 2147483647 w 500"/>
              <a:gd name="T11" fmla="*/ 2147483647 h 662"/>
              <a:gd name="T12" fmla="*/ 2147483647 w 500"/>
              <a:gd name="T13" fmla="*/ 2147483647 h 662"/>
              <a:gd name="T14" fmla="*/ 2147483647 w 500"/>
              <a:gd name="T15" fmla="*/ 2147483647 h 662"/>
              <a:gd name="T16" fmla="*/ 2147483647 w 500"/>
              <a:gd name="T17" fmla="*/ 2147483647 h 662"/>
              <a:gd name="T18" fmla="*/ 2147483647 w 500"/>
              <a:gd name="T19" fmla="*/ 2147483647 h 662"/>
              <a:gd name="T20" fmla="*/ 0 w 500"/>
              <a:gd name="T21" fmla="*/ 2147483647 h 662"/>
              <a:gd name="T22" fmla="*/ 2147483647 w 500"/>
              <a:gd name="T23" fmla="*/ 2147483647 h 662"/>
              <a:gd name="T24" fmla="*/ 2147483647 w 500"/>
              <a:gd name="T25" fmla="*/ 2147483647 h 662"/>
              <a:gd name="T26" fmla="*/ 2147483647 w 500"/>
              <a:gd name="T27" fmla="*/ 2147483647 h 662"/>
              <a:gd name="T28" fmla="*/ 2147483647 w 500"/>
              <a:gd name="T29" fmla="*/ 2147483647 h 662"/>
              <a:gd name="T30" fmla="*/ 2147483647 w 500"/>
              <a:gd name="T31" fmla="*/ 2147483647 h 662"/>
              <a:gd name="T32" fmla="*/ 2147483647 w 500"/>
              <a:gd name="T33" fmla="*/ 2147483647 h 662"/>
              <a:gd name="T34" fmla="*/ 2147483647 w 500"/>
              <a:gd name="T35" fmla="*/ 2147483647 h 662"/>
              <a:gd name="T36" fmla="*/ 2147483647 w 500"/>
              <a:gd name="T37" fmla="*/ 2147483647 h 662"/>
              <a:gd name="T38" fmla="*/ 2147483647 w 500"/>
              <a:gd name="T39" fmla="*/ 2147483647 h 662"/>
              <a:gd name="T40" fmla="*/ 2147483647 w 500"/>
              <a:gd name="T41" fmla="*/ 2147483647 h 662"/>
              <a:gd name="T42" fmla="*/ 2147483647 w 500"/>
              <a:gd name="T43" fmla="*/ 2147483647 h 662"/>
              <a:gd name="T44" fmla="*/ 2147483647 w 500"/>
              <a:gd name="T45" fmla="*/ 2147483647 h 662"/>
              <a:gd name="T46" fmla="*/ 2147483647 w 500"/>
              <a:gd name="T47" fmla="*/ 2147483647 h 662"/>
              <a:gd name="T48" fmla="*/ 2147483647 w 500"/>
              <a:gd name="T49" fmla="*/ 2147483647 h 662"/>
              <a:gd name="T50" fmla="*/ 2147483647 w 500"/>
              <a:gd name="T51" fmla="*/ 2147483647 h 662"/>
              <a:gd name="T52" fmla="*/ 2147483647 w 500"/>
              <a:gd name="T53" fmla="*/ 2147483647 h 662"/>
              <a:gd name="T54" fmla="*/ 2147483647 w 500"/>
              <a:gd name="T55" fmla="*/ 2147483647 h 662"/>
              <a:gd name="T56" fmla="*/ 2147483647 w 500"/>
              <a:gd name="T57" fmla="*/ 2147483647 h 662"/>
              <a:gd name="T58" fmla="*/ 2147483647 w 500"/>
              <a:gd name="T59" fmla="*/ 2147483647 h 662"/>
              <a:gd name="T60" fmla="*/ 2147483647 w 500"/>
              <a:gd name="T61" fmla="*/ 2147483647 h 662"/>
              <a:gd name="T62" fmla="*/ 2147483647 w 500"/>
              <a:gd name="T63" fmla="*/ 2147483647 h 662"/>
              <a:gd name="T64" fmla="*/ 2147483647 w 500"/>
              <a:gd name="T65" fmla="*/ 2147483647 h 662"/>
              <a:gd name="T66" fmla="*/ 2147483647 w 500"/>
              <a:gd name="T67" fmla="*/ 2147483647 h 662"/>
              <a:gd name="T68" fmla="*/ 2147483647 w 500"/>
              <a:gd name="T69" fmla="*/ 2147483647 h 662"/>
              <a:gd name="T70" fmla="*/ 2147483647 w 500"/>
              <a:gd name="T71" fmla="*/ 2147483647 h 662"/>
              <a:gd name="T72" fmla="*/ 2147483647 w 500"/>
              <a:gd name="T73" fmla="*/ 2147483647 h 662"/>
              <a:gd name="T74" fmla="*/ 2147483647 w 500"/>
              <a:gd name="T75" fmla="*/ 2147483647 h 662"/>
              <a:gd name="T76" fmla="*/ 2147483647 w 500"/>
              <a:gd name="T77" fmla="*/ 2147483647 h 662"/>
              <a:gd name="T78" fmla="*/ 2147483647 w 500"/>
              <a:gd name="T79" fmla="*/ 2147483647 h 662"/>
              <a:gd name="T80" fmla="*/ 2147483647 w 500"/>
              <a:gd name="T81" fmla="*/ 2147483647 h 662"/>
              <a:gd name="T82" fmla="*/ 2147483647 w 500"/>
              <a:gd name="T83" fmla="*/ 2147483647 h 662"/>
              <a:gd name="T84" fmla="*/ 2147483647 w 500"/>
              <a:gd name="T85" fmla="*/ 2147483647 h 662"/>
              <a:gd name="T86" fmla="*/ 2147483647 w 500"/>
              <a:gd name="T87" fmla="*/ 2147483647 h 662"/>
              <a:gd name="T88" fmla="*/ 2147483647 w 500"/>
              <a:gd name="T89" fmla="*/ 2147483647 h 662"/>
              <a:gd name="T90" fmla="*/ 2147483647 w 500"/>
              <a:gd name="T91" fmla="*/ 2147483647 h 662"/>
              <a:gd name="T92" fmla="*/ 2147483647 w 500"/>
              <a:gd name="T93" fmla="*/ 2147483647 h 66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00"/>
              <a:gd name="T142" fmla="*/ 0 h 662"/>
              <a:gd name="T143" fmla="*/ 927436 w 500"/>
              <a:gd name="T144" fmla="*/ 1259681 h 66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00" h="662">
                <a:moveTo>
                  <a:pt x="155" y="0"/>
                </a:moveTo>
                <a:lnTo>
                  <a:pt x="162" y="28"/>
                </a:lnTo>
                <a:lnTo>
                  <a:pt x="169" y="51"/>
                </a:lnTo>
                <a:lnTo>
                  <a:pt x="172" y="80"/>
                </a:lnTo>
                <a:lnTo>
                  <a:pt x="167" y="102"/>
                </a:lnTo>
                <a:lnTo>
                  <a:pt x="155" y="117"/>
                </a:lnTo>
                <a:lnTo>
                  <a:pt x="137" y="111"/>
                </a:lnTo>
                <a:lnTo>
                  <a:pt x="110" y="110"/>
                </a:lnTo>
                <a:lnTo>
                  <a:pt x="89" y="99"/>
                </a:lnTo>
                <a:lnTo>
                  <a:pt x="72" y="113"/>
                </a:lnTo>
                <a:lnTo>
                  <a:pt x="56" y="135"/>
                </a:lnTo>
                <a:lnTo>
                  <a:pt x="58" y="171"/>
                </a:lnTo>
                <a:lnTo>
                  <a:pt x="56" y="200"/>
                </a:lnTo>
                <a:lnTo>
                  <a:pt x="61" y="230"/>
                </a:lnTo>
                <a:lnTo>
                  <a:pt x="46" y="247"/>
                </a:lnTo>
                <a:lnTo>
                  <a:pt x="40" y="271"/>
                </a:lnTo>
                <a:lnTo>
                  <a:pt x="13" y="281"/>
                </a:lnTo>
                <a:lnTo>
                  <a:pt x="23" y="306"/>
                </a:lnTo>
                <a:lnTo>
                  <a:pt x="33" y="325"/>
                </a:lnTo>
                <a:lnTo>
                  <a:pt x="21" y="341"/>
                </a:lnTo>
                <a:lnTo>
                  <a:pt x="3" y="347"/>
                </a:lnTo>
                <a:lnTo>
                  <a:pt x="0" y="369"/>
                </a:lnTo>
                <a:lnTo>
                  <a:pt x="6" y="387"/>
                </a:lnTo>
                <a:lnTo>
                  <a:pt x="24" y="403"/>
                </a:lnTo>
                <a:lnTo>
                  <a:pt x="12" y="415"/>
                </a:lnTo>
                <a:lnTo>
                  <a:pt x="4" y="444"/>
                </a:lnTo>
                <a:lnTo>
                  <a:pt x="7" y="458"/>
                </a:lnTo>
                <a:lnTo>
                  <a:pt x="13" y="464"/>
                </a:lnTo>
                <a:lnTo>
                  <a:pt x="29" y="503"/>
                </a:lnTo>
                <a:lnTo>
                  <a:pt x="46" y="517"/>
                </a:lnTo>
                <a:lnTo>
                  <a:pt x="71" y="520"/>
                </a:lnTo>
                <a:lnTo>
                  <a:pt x="95" y="536"/>
                </a:lnTo>
                <a:lnTo>
                  <a:pt x="95" y="574"/>
                </a:lnTo>
                <a:lnTo>
                  <a:pt x="80" y="606"/>
                </a:lnTo>
                <a:lnTo>
                  <a:pt x="78" y="634"/>
                </a:lnTo>
                <a:lnTo>
                  <a:pt x="76" y="655"/>
                </a:lnTo>
                <a:lnTo>
                  <a:pt x="103" y="650"/>
                </a:lnTo>
                <a:lnTo>
                  <a:pt x="125" y="648"/>
                </a:lnTo>
                <a:lnTo>
                  <a:pt x="144" y="645"/>
                </a:lnTo>
                <a:lnTo>
                  <a:pt x="173" y="647"/>
                </a:lnTo>
                <a:lnTo>
                  <a:pt x="200" y="651"/>
                </a:lnTo>
                <a:lnTo>
                  <a:pt x="228" y="660"/>
                </a:lnTo>
                <a:lnTo>
                  <a:pt x="249" y="656"/>
                </a:lnTo>
                <a:lnTo>
                  <a:pt x="296" y="662"/>
                </a:lnTo>
                <a:lnTo>
                  <a:pt x="347" y="654"/>
                </a:lnTo>
                <a:lnTo>
                  <a:pt x="368" y="650"/>
                </a:lnTo>
                <a:lnTo>
                  <a:pt x="419" y="639"/>
                </a:lnTo>
                <a:lnTo>
                  <a:pt x="406" y="626"/>
                </a:lnTo>
                <a:lnTo>
                  <a:pt x="402" y="600"/>
                </a:lnTo>
                <a:lnTo>
                  <a:pt x="425" y="579"/>
                </a:lnTo>
                <a:lnTo>
                  <a:pt x="436" y="554"/>
                </a:lnTo>
                <a:lnTo>
                  <a:pt x="420" y="531"/>
                </a:lnTo>
                <a:lnTo>
                  <a:pt x="400" y="511"/>
                </a:lnTo>
                <a:lnTo>
                  <a:pt x="383" y="495"/>
                </a:lnTo>
                <a:lnTo>
                  <a:pt x="370" y="475"/>
                </a:lnTo>
                <a:lnTo>
                  <a:pt x="364" y="444"/>
                </a:lnTo>
                <a:lnTo>
                  <a:pt x="389" y="435"/>
                </a:lnTo>
                <a:lnTo>
                  <a:pt x="413" y="419"/>
                </a:lnTo>
                <a:lnTo>
                  <a:pt x="446" y="408"/>
                </a:lnTo>
                <a:lnTo>
                  <a:pt x="464" y="393"/>
                </a:lnTo>
                <a:lnTo>
                  <a:pt x="482" y="396"/>
                </a:lnTo>
                <a:lnTo>
                  <a:pt x="498" y="397"/>
                </a:lnTo>
                <a:lnTo>
                  <a:pt x="500" y="372"/>
                </a:lnTo>
                <a:lnTo>
                  <a:pt x="488" y="344"/>
                </a:lnTo>
                <a:lnTo>
                  <a:pt x="486" y="318"/>
                </a:lnTo>
                <a:lnTo>
                  <a:pt x="485" y="290"/>
                </a:lnTo>
                <a:lnTo>
                  <a:pt x="474" y="259"/>
                </a:lnTo>
                <a:lnTo>
                  <a:pt x="475" y="228"/>
                </a:lnTo>
                <a:lnTo>
                  <a:pt x="472" y="194"/>
                </a:lnTo>
                <a:lnTo>
                  <a:pt x="475" y="167"/>
                </a:lnTo>
                <a:lnTo>
                  <a:pt x="469" y="142"/>
                </a:lnTo>
                <a:lnTo>
                  <a:pt x="464" y="110"/>
                </a:lnTo>
                <a:lnTo>
                  <a:pt x="469" y="87"/>
                </a:lnTo>
                <a:lnTo>
                  <a:pt x="443" y="59"/>
                </a:lnTo>
                <a:lnTo>
                  <a:pt x="436" y="36"/>
                </a:lnTo>
                <a:lnTo>
                  <a:pt x="413" y="36"/>
                </a:lnTo>
                <a:lnTo>
                  <a:pt x="387" y="39"/>
                </a:lnTo>
                <a:lnTo>
                  <a:pt x="369" y="56"/>
                </a:lnTo>
                <a:lnTo>
                  <a:pt x="354" y="75"/>
                </a:lnTo>
                <a:lnTo>
                  <a:pt x="341" y="93"/>
                </a:lnTo>
                <a:lnTo>
                  <a:pt x="332" y="106"/>
                </a:lnTo>
                <a:lnTo>
                  <a:pt x="316" y="109"/>
                </a:lnTo>
                <a:lnTo>
                  <a:pt x="294" y="110"/>
                </a:lnTo>
                <a:lnTo>
                  <a:pt x="293" y="96"/>
                </a:lnTo>
                <a:lnTo>
                  <a:pt x="310" y="77"/>
                </a:lnTo>
                <a:lnTo>
                  <a:pt x="312" y="59"/>
                </a:lnTo>
                <a:lnTo>
                  <a:pt x="295" y="61"/>
                </a:lnTo>
                <a:lnTo>
                  <a:pt x="282" y="67"/>
                </a:lnTo>
                <a:lnTo>
                  <a:pt x="263" y="59"/>
                </a:lnTo>
                <a:lnTo>
                  <a:pt x="247" y="53"/>
                </a:lnTo>
                <a:lnTo>
                  <a:pt x="256" y="37"/>
                </a:lnTo>
                <a:lnTo>
                  <a:pt x="229" y="20"/>
                </a:lnTo>
                <a:lnTo>
                  <a:pt x="202" y="5"/>
                </a:lnTo>
                <a:lnTo>
                  <a:pt x="155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48" name="Freeform 141">
            <a:extLst>
              <a:ext uri="{FF2B5EF4-FFF2-40B4-BE49-F238E27FC236}">
                <a16:creationId xmlns:a16="http://schemas.microsoft.com/office/drawing/2014/main" id="{0157D45D-04F4-41DA-A234-734B32BF0485}"/>
              </a:ext>
            </a:extLst>
          </p:cNvPr>
          <p:cNvSpPr>
            <a:spLocks/>
          </p:cNvSpPr>
          <p:nvPr/>
        </p:nvSpPr>
        <p:spPr bwMode="auto">
          <a:xfrm>
            <a:off x="7904342" y="2819356"/>
            <a:ext cx="73067" cy="61175"/>
          </a:xfrm>
          <a:custGeom>
            <a:avLst/>
            <a:gdLst>
              <a:gd name="T0" fmla="*/ 51 w 402767"/>
              <a:gd name="T1" fmla="*/ 11 h 339079"/>
              <a:gd name="T2" fmla="*/ 47 w 402767"/>
              <a:gd name="T3" fmla="*/ 6 h 339079"/>
              <a:gd name="T4" fmla="*/ 42 w 402767"/>
              <a:gd name="T5" fmla="*/ 3 h 339079"/>
              <a:gd name="T6" fmla="*/ 37 w 402767"/>
              <a:gd name="T7" fmla="*/ 0 h 339079"/>
              <a:gd name="T8" fmla="*/ 31 w 402767"/>
              <a:gd name="T9" fmla="*/ 0 h 339079"/>
              <a:gd name="T10" fmla="*/ 24 w 402767"/>
              <a:gd name="T11" fmla="*/ 1 h 339079"/>
              <a:gd name="T12" fmla="*/ 18 w 402767"/>
              <a:gd name="T13" fmla="*/ 1 h 339079"/>
              <a:gd name="T14" fmla="*/ 10 w 402767"/>
              <a:gd name="T15" fmla="*/ 2 h 339079"/>
              <a:gd name="T16" fmla="*/ 6 w 402767"/>
              <a:gd name="T17" fmla="*/ 5 h 339079"/>
              <a:gd name="T18" fmla="*/ 0 w 402767"/>
              <a:gd name="T19" fmla="*/ 7 h 339079"/>
              <a:gd name="T20" fmla="*/ 7 w 402767"/>
              <a:gd name="T21" fmla="*/ 11 h 339079"/>
              <a:gd name="T22" fmla="*/ 9 w 402767"/>
              <a:gd name="T23" fmla="*/ 16 h 339079"/>
              <a:gd name="T24" fmla="*/ 15 w 402767"/>
              <a:gd name="T25" fmla="*/ 18 h 339079"/>
              <a:gd name="T26" fmla="*/ 18 w 402767"/>
              <a:gd name="T27" fmla="*/ 23 h 339079"/>
              <a:gd name="T28" fmla="*/ 23 w 402767"/>
              <a:gd name="T29" fmla="*/ 28 h 339079"/>
              <a:gd name="T30" fmla="*/ 28 w 402767"/>
              <a:gd name="T31" fmla="*/ 31 h 339079"/>
              <a:gd name="T32" fmla="*/ 34 w 402767"/>
              <a:gd name="T33" fmla="*/ 31 h 339079"/>
              <a:gd name="T34" fmla="*/ 36 w 402767"/>
              <a:gd name="T35" fmla="*/ 39 h 339079"/>
              <a:gd name="T36" fmla="*/ 41 w 402767"/>
              <a:gd name="T37" fmla="*/ 43 h 339079"/>
              <a:gd name="T38" fmla="*/ 47 w 402767"/>
              <a:gd name="T39" fmla="*/ 46 h 339079"/>
              <a:gd name="T40" fmla="*/ 48 w 402767"/>
              <a:gd name="T41" fmla="*/ 45 h 339079"/>
              <a:gd name="T42" fmla="*/ 48 w 402767"/>
              <a:gd name="T43" fmla="*/ 42 h 339079"/>
              <a:gd name="T44" fmla="*/ 48 w 402767"/>
              <a:gd name="T45" fmla="*/ 39 h 339079"/>
              <a:gd name="T46" fmla="*/ 49 w 402767"/>
              <a:gd name="T47" fmla="*/ 37 h 339079"/>
              <a:gd name="T48" fmla="*/ 51 w 402767"/>
              <a:gd name="T49" fmla="*/ 36 h 339079"/>
              <a:gd name="T50" fmla="*/ 53 w 402767"/>
              <a:gd name="T51" fmla="*/ 29 h 339079"/>
              <a:gd name="T52" fmla="*/ 56 w 402767"/>
              <a:gd name="T53" fmla="*/ 25 h 339079"/>
              <a:gd name="T54" fmla="*/ 52 w 402767"/>
              <a:gd name="T55" fmla="*/ 21 h 339079"/>
              <a:gd name="T56" fmla="*/ 50 w 402767"/>
              <a:gd name="T57" fmla="*/ 18 h 339079"/>
              <a:gd name="T58" fmla="*/ 51 w 402767"/>
              <a:gd name="T59" fmla="*/ 11 h 33907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02767"/>
              <a:gd name="T91" fmla="*/ 0 h 339079"/>
              <a:gd name="T92" fmla="*/ 402767 w 402767"/>
              <a:gd name="T93" fmla="*/ 339079 h 33907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02767" h="339079">
                <a:moveTo>
                  <a:pt x="364667" y="79772"/>
                </a:moveTo>
                <a:lnTo>
                  <a:pt x="336092" y="46435"/>
                </a:lnTo>
                <a:lnTo>
                  <a:pt x="303213" y="24754"/>
                </a:lnTo>
                <a:lnTo>
                  <a:pt x="262273" y="2382"/>
                </a:lnTo>
                <a:lnTo>
                  <a:pt x="222982" y="0"/>
                </a:lnTo>
                <a:lnTo>
                  <a:pt x="173038" y="10467"/>
                </a:lnTo>
                <a:lnTo>
                  <a:pt x="128588" y="10467"/>
                </a:lnTo>
                <a:lnTo>
                  <a:pt x="73025" y="12054"/>
                </a:lnTo>
                <a:lnTo>
                  <a:pt x="46038" y="39042"/>
                </a:lnTo>
                <a:lnTo>
                  <a:pt x="0" y="50154"/>
                </a:lnTo>
                <a:lnTo>
                  <a:pt x="47625" y="83492"/>
                </a:lnTo>
                <a:lnTo>
                  <a:pt x="65088" y="118417"/>
                </a:lnTo>
                <a:lnTo>
                  <a:pt x="104775" y="132704"/>
                </a:lnTo>
                <a:lnTo>
                  <a:pt x="127000" y="170804"/>
                </a:lnTo>
                <a:lnTo>
                  <a:pt x="161925" y="208904"/>
                </a:lnTo>
                <a:lnTo>
                  <a:pt x="200025" y="229542"/>
                </a:lnTo>
                <a:lnTo>
                  <a:pt x="246063" y="226367"/>
                </a:lnTo>
                <a:lnTo>
                  <a:pt x="255588" y="285104"/>
                </a:lnTo>
                <a:lnTo>
                  <a:pt x="290513" y="316854"/>
                </a:lnTo>
                <a:lnTo>
                  <a:pt x="338138" y="339079"/>
                </a:lnTo>
                <a:lnTo>
                  <a:pt x="342900" y="327967"/>
                </a:lnTo>
                <a:lnTo>
                  <a:pt x="346075" y="307329"/>
                </a:lnTo>
                <a:lnTo>
                  <a:pt x="342900" y="289867"/>
                </a:lnTo>
                <a:lnTo>
                  <a:pt x="352425" y="269229"/>
                </a:lnTo>
                <a:lnTo>
                  <a:pt x="363538" y="267642"/>
                </a:lnTo>
                <a:lnTo>
                  <a:pt x="381336" y="211932"/>
                </a:lnTo>
                <a:lnTo>
                  <a:pt x="402767" y="185738"/>
                </a:lnTo>
                <a:lnTo>
                  <a:pt x="371811" y="157163"/>
                </a:lnTo>
                <a:lnTo>
                  <a:pt x="358775" y="129529"/>
                </a:lnTo>
                <a:lnTo>
                  <a:pt x="364667" y="79772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49" name="Freeform 142">
            <a:extLst>
              <a:ext uri="{FF2B5EF4-FFF2-40B4-BE49-F238E27FC236}">
                <a16:creationId xmlns:a16="http://schemas.microsoft.com/office/drawing/2014/main" id="{846A4028-0705-4000-B397-749863AB2F2C}"/>
              </a:ext>
            </a:extLst>
          </p:cNvPr>
          <p:cNvSpPr>
            <a:spLocks/>
          </p:cNvSpPr>
          <p:nvPr/>
        </p:nvSpPr>
        <p:spPr bwMode="auto">
          <a:xfrm>
            <a:off x="7926431" y="2759881"/>
            <a:ext cx="64572" cy="74769"/>
          </a:xfrm>
          <a:custGeom>
            <a:avLst/>
            <a:gdLst>
              <a:gd name="T0" fmla="*/ 50 w 352425"/>
              <a:gd name="T1" fmla="*/ 0 h 401637"/>
              <a:gd name="T2" fmla="*/ 45 w 352425"/>
              <a:gd name="T3" fmla="*/ 3 h 401637"/>
              <a:gd name="T4" fmla="*/ 39 w 352425"/>
              <a:gd name="T5" fmla="*/ 3 h 401637"/>
              <a:gd name="T6" fmla="*/ 34 w 352425"/>
              <a:gd name="T7" fmla="*/ 0 h 401637"/>
              <a:gd name="T8" fmla="*/ 33 w 352425"/>
              <a:gd name="T9" fmla="*/ 5 h 401637"/>
              <a:gd name="T10" fmla="*/ 35 w 352425"/>
              <a:gd name="T11" fmla="*/ 8 h 401637"/>
              <a:gd name="T12" fmla="*/ 35 w 352425"/>
              <a:gd name="T13" fmla="*/ 14 h 401637"/>
              <a:gd name="T14" fmla="*/ 37 w 352425"/>
              <a:gd name="T15" fmla="*/ 18 h 401637"/>
              <a:gd name="T16" fmla="*/ 36 w 352425"/>
              <a:gd name="T17" fmla="*/ 22 h 401637"/>
              <a:gd name="T18" fmla="*/ 31 w 352425"/>
              <a:gd name="T19" fmla="*/ 25 h 401637"/>
              <a:gd name="T20" fmla="*/ 29 w 352425"/>
              <a:gd name="T21" fmla="*/ 22 h 401637"/>
              <a:gd name="T22" fmla="*/ 29 w 352425"/>
              <a:gd name="T23" fmla="*/ 17 h 401637"/>
              <a:gd name="T24" fmla="*/ 28 w 352425"/>
              <a:gd name="T25" fmla="*/ 13 h 401637"/>
              <a:gd name="T26" fmla="*/ 24 w 352425"/>
              <a:gd name="T27" fmla="*/ 14 h 401637"/>
              <a:gd name="T28" fmla="*/ 17 w 352425"/>
              <a:gd name="T29" fmla="*/ 23 h 401637"/>
              <a:gd name="T30" fmla="*/ 15 w 352425"/>
              <a:gd name="T31" fmla="*/ 29 h 401637"/>
              <a:gd name="T32" fmla="*/ 13 w 352425"/>
              <a:gd name="T33" fmla="*/ 32 h 401637"/>
              <a:gd name="T34" fmla="*/ 13 w 352425"/>
              <a:gd name="T35" fmla="*/ 37 h 401637"/>
              <a:gd name="T36" fmla="*/ 9 w 352425"/>
              <a:gd name="T37" fmla="*/ 40 h 401637"/>
              <a:gd name="T38" fmla="*/ 7 w 352425"/>
              <a:gd name="T39" fmla="*/ 44 h 401637"/>
              <a:gd name="T40" fmla="*/ 0 w 352425"/>
              <a:gd name="T41" fmla="*/ 52 h 401637"/>
              <a:gd name="T42" fmla="*/ 9 w 352425"/>
              <a:gd name="T43" fmla="*/ 53 h 401637"/>
              <a:gd name="T44" fmla="*/ 15 w 352425"/>
              <a:gd name="T45" fmla="*/ 51 h 401637"/>
              <a:gd name="T46" fmla="*/ 21 w 352425"/>
              <a:gd name="T47" fmla="*/ 52 h 401637"/>
              <a:gd name="T48" fmla="*/ 27 w 352425"/>
              <a:gd name="T49" fmla="*/ 55 h 401637"/>
              <a:gd name="T50" fmla="*/ 32 w 352425"/>
              <a:gd name="T51" fmla="*/ 58 h 401637"/>
              <a:gd name="T52" fmla="*/ 36 w 352425"/>
              <a:gd name="T53" fmla="*/ 64 h 401637"/>
              <a:gd name="T54" fmla="*/ 41 w 352425"/>
              <a:gd name="T55" fmla="*/ 62 h 401637"/>
              <a:gd name="T56" fmla="*/ 44 w 352425"/>
              <a:gd name="T57" fmla="*/ 57 h 401637"/>
              <a:gd name="T58" fmla="*/ 41 w 352425"/>
              <a:gd name="T59" fmla="*/ 51 h 401637"/>
              <a:gd name="T60" fmla="*/ 39 w 352425"/>
              <a:gd name="T61" fmla="*/ 45 h 401637"/>
              <a:gd name="T62" fmla="*/ 46 w 352425"/>
              <a:gd name="T63" fmla="*/ 42 h 401637"/>
              <a:gd name="T64" fmla="*/ 48 w 352425"/>
              <a:gd name="T65" fmla="*/ 35 h 401637"/>
              <a:gd name="T66" fmla="*/ 52 w 352425"/>
              <a:gd name="T67" fmla="*/ 29 h 401637"/>
              <a:gd name="T68" fmla="*/ 51 w 352425"/>
              <a:gd name="T69" fmla="*/ 22 h 401637"/>
              <a:gd name="T70" fmla="*/ 51 w 352425"/>
              <a:gd name="T71" fmla="*/ 13 h 401637"/>
              <a:gd name="T72" fmla="*/ 51 w 352425"/>
              <a:gd name="T73" fmla="*/ 7 h 401637"/>
              <a:gd name="T74" fmla="*/ 50 w 352425"/>
              <a:gd name="T75" fmla="*/ 0 h 4016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2425"/>
              <a:gd name="T115" fmla="*/ 0 h 401637"/>
              <a:gd name="T116" fmla="*/ 352425 w 352425"/>
              <a:gd name="T117" fmla="*/ 401637 h 40163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2425" h="401637">
                <a:moveTo>
                  <a:pt x="342900" y="1587"/>
                </a:moveTo>
                <a:lnTo>
                  <a:pt x="306388" y="17462"/>
                </a:lnTo>
                <a:lnTo>
                  <a:pt x="268288" y="17462"/>
                </a:lnTo>
                <a:lnTo>
                  <a:pt x="231775" y="0"/>
                </a:lnTo>
                <a:lnTo>
                  <a:pt x="227013" y="31750"/>
                </a:lnTo>
                <a:lnTo>
                  <a:pt x="236538" y="47625"/>
                </a:lnTo>
                <a:lnTo>
                  <a:pt x="236538" y="87312"/>
                </a:lnTo>
                <a:lnTo>
                  <a:pt x="254000" y="114300"/>
                </a:lnTo>
                <a:lnTo>
                  <a:pt x="246063" y="141287"/>
                </a:lnTo>
                <a:lnTo>
                  <a:pt x="214313" y="153987"/>
                </a:lnTo>
                <a:lnTo>
                  <a:pt x="200025" y="141287"/>
                </a:lnTo>
                <a:lnTo>
                  <a:pt x="200025" y="104775"/>
                </a:lnTo>
                <a:lnTo>
                  <a:pt x="190500" y="79375"/>
                </a:lnTo>
                <a:lnTo>
                  <a:pt x="160338" y="87312"/>
                </a:lnTo>
                <a:lnTo>
                  <a:pt x="114300" y="142875"/>
                </a:lnTo>
                <a:lnTo>
                  <a:pt x="101600" y="179387"/>
                </a:lnTo>
                <a:lnTo>
                  <a:pt x="90488" y="200025"/>
                </a:lnTo>
                <a:lnTo>
                  <a:pt x="87313" y="234950"/>
                </a:lnTo>
                <a:lnTo>
                  <a:pt x="58738" y="250825"/>
                </a:lnTo>
                <a:lnTo>
                  <a:pt x="47625" y="276225"/>
                </a:lnTo>
                <a:lnTo>
                  <a:pt x="0" y="328612"/>
                </a:lnTo>
                <a:lnTo>
                  <a:pt x="58738" y="331787"/>
                </a:lnTo>
                <a:lnTo>
                  <a:pt x="104775" y="320675"/>
                </a:lnTo>
                <a:lnTo>
                  <a:pt x="142875" y="325437"/>
                </a:lnTo>
                <a:lnTo>
                  <a:pt x="184150" y="344487"/>
                </a:lnTo>
                <a:lnTo>
                  <a:pt x="215900" y="366712"/>
                </a:lnTo>
                <a:lnTo>
                  <a:pt x="246063" y="401637"/>
                </a:lnTo>
                <a:lnTo>
                  <a:pt x="276225" y="392112"/>
                </a:lnTo>
                <a:lnTo>
                  <a:pt x="300373" y="360612"/>
                </a:lnTo>
                <a:lnTo>
                  <a:pt x="278941" y="322512"/>
                </a:lnTo>
                <a:lnTo>
                  <a:pt x="265113" y="282575"/>
                </a:lnTo>
                <a:lnTo>
                  <a:pt x="312738" y="263525"/>
                </a:lnTo>
                <a:lnTo>
                  <a:pt x="325438" y="217487"/>
                </a:lnTo>
                <a:lnTo>
                  <a:pt x="352425" y="184150"/>
                </a:lnTo>
                <a:lnTo>
                  <a:pt x="344488" y="138112"/>
                </a:lnTo>
                <a:lnTo>
                  <a:pt x="349250" y="84137"/>
                </a:lnTo>
                <a:lnTo>
                  <a:pt x="349250" y="42862"/>
                </a:lnTo>
                <a:lnTo>
                  <a:pt x="342900" y="1587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50" name="Freeform 143">
            <a:extLst>
              <a:ext uri="{FF2B5EF4-FFF2-40B4-BE49-F238E27FC236}">
                <a16:creationId xmlns:a16="http://schemas.microsoft.com/office/drawing/2014/main" id="{4A9C9EDB-08D1-4F05-980B-267AED861535}"/>
              </a:ext>
            </a:extLst>
          </p:cNvPr>
          <p:cNvSpPr>
            <a:spLocks/>
          </p:cNvSpPr>
          <p:nvPr/>
        </p:nvSpPr>
        <p:spPr bwMode="auto">
          <a:xfrm>
            <a:off x="8002898" y="2617139"/>
            <a:ext cx="62872" cy="100259"/>
          </a:xfrm>
          <a:custGeom>
            <a:avLst/>
            <a:gdLst>
              <a:gd name="T0" fmla="*/ 23 w 341166"/>
              <a:gd name="T1" fmla="*/ 76 h 554288"/>
              <a:gd name="T2" fmla="*/ 29 w 341166"/>
              <a:gd name="T3" fmla="*/ 76 h 554288"/>
              <a:gd name="T4" fmla="*/ 29 w 341166"/>
              <a:gd name="T5" fmla="*/ 70 h 554288"/>
              <a:gd name="T6" fmla="*/ 29 w 341166"/>
              <a:gd name="T7" fmla="*/ 65 h 554288"/>
              <a:gd name="T8" fmla="*/ 34 w 341166"/>
              <a:gd name="T9" fmla="*/ 68 h 554288"/>
              <a:gd name="T10" fmla="*/ 36 w 341166"/>
              <a:gd name="T11" fmla="*/ 70 h 554288"/>
              <a:gd name="T12" fmla="*/ 40 w 341166"/>
              <a:gd name="T13" fmla="*/ 74 h 554288"/>
              <a:gd name="T14" fmla="*/ 45 w 341166"/>
              <a:gd name="T15" fmla="*/ 70 h 554288"/>
              <a:gd name="T16" fmla="*/ 46 w 341166"/>
              <a:gd name="T17" fmla="*/ 65 h 554288"/>
              <a:gd name="T18" fmla="*/ 46 w 341166"/>
              <a:gd name="T19" fmla="*/ 58 h 554288"/>
              <a:gd name="T20" fmla="*/ 40 w 341166"/>
              <a:gd name="T21" fmla="*/ 57 h 554288"/>
              <a:gd name="T22" fmla="*/ 35 w 341166"/>
              <a:gd name="T23" fmla="*/ 53 h 554288"/>
              <a:gd name="T24" fmla="*/ 36 w 341166"/>
              <a:gd name="T25" fmla="*/ 49 h 554288"/>
              <a:gd name="T26" fmla="*/ 38 w 341166"/>
              <a:gd name="T27" fmla="*/ 42 h 554288"/>
              <a:gd name="T28" fmla="*/ 41 w 341166"/>
              <a:gd name="T29" fmla="*/ 38 h 554288"/>
              <a:gd name="T30" fmla="*/ 47 w 341166"/>
              <a:gd name="T31" fmla="*/ 37 h 554288"/>
              <a:gd name="T32" fmla="*/ 52 w 341166"/>
              <a:gd name="T33" fmla="*/ 37 h 554288"/>
              <a:gd name="T34" fmla="*/ 51 w 341166"/>
              <a:gd name="T35" fmla="*/ 32 h 554288"/>
              <a:gd name="T36" fmla="*/ 45 w 341166"/>
              <a:gd name="T37" fmla="*/ 31 h 554288"/>
              <a:gd name="T38" fmla="*/ 40 w 341166"/>
              <a:gd name="T39" fmla="*/ 28 h 554288"/>
              <a:gd name="T40" fmla="*/ 41 w 341166"/>
              <a:gd name="T41" fmla="*/ 24 h 554288"/>
              <a:gd name="T42" fmla="*/ 39 w 341166"/>
              <a:gd name="T43" fmla="*/ 17 h 554288"/>
              <a:gd name="T44" fmla="*/ 44 w 341166"/>
              <a:gd name="T45" fmla="*/ 14 h 554288"/>
              <a:gd name="T46" fmla="*/ 47 w 341166"/>
              <a:gd name="T47" fmla="*/ 6 h 554288"/>
              <a:gd name="T48" fmla="*/ 44 w 341166"/>
              <a:gd name="T49" fmla="*/ 0 h 554288"/>
              <a:gd name="T50" fmla="*/ 38 w 341166"/>
              <a:gd name="T51" fmla="*/ 1 h 554288"/>
              <a:gd name="T52" fmla="*/ 34 w 341166"/>
              <a:gd name="T53" fmla="*/ 3 h 554288"/>
              <a:gd name="T54" fmla="*/ 31 w 341166"/>
              <a:gd name="T55" fmla="*/ 7 h 554288"/>
              <a:gd name="T56" fmla="*/ 27 w 341166"/>
              <a:gd name="T57" fmla="*/ 11 h 554288"/>
              <a:gd name="T58" fmla="*/ 22 w 341166"/>
              <a:gd name="T59" fmla="*/ 9 h 554288"/>
              <a:gd name="T60" fmla="*/ 16 w 341166"/>
              <a:gd name="T61" fmla="*/ 9 h 554288"/>
              <a:gd name="T62" fmla="*/ 11 w 341166"/>
              <a:gd name="T63" fmla="*/ 13 h 554288"/>
              <a:gd name="T64" fmla="*/ 9 w 341166"/>
              <a:gd name="T65" fmla="*/ 19 h 554288"/>
              <a:gd name="T66" fmla="*/ 7 w 341166"/>
              <a:gd name="T67" fmla="*/ 26 h 554288"/>
              <a:gd name="T68" fmla="*/ 1 w 341166"/>
              <a:gd name="T69" fmla="*/ 28 h 554288"/>
              <a:gd name="T70" fmla="*/ 0 w 341166"/>
              <a:gd name="T71" fmla="*/ 35 h 554288"/>
              <a:gd name="T72" fmla="*/ 1 w 341166"/>
              <a:gd name="T73" fmla="*/ 41 h 554288"/>
              <a:gd name="T74" fmla="*/ 1 w 341166"/>
              <a:gd name="T75" fmla="*/ 47 h 554288"/>
              <a:gd name="T76" fmla="*/ 4 w 341166"/>
              <a:gd name="T77" fmla="*/ 52 h 554288"/>
              <a:gd name="T78" fmla="*/ 7 w 341166"/>
              <a:gd name="T79" fmla="*/ 62 h 554288"/>
              <a:gd name="T80" fmla="*/ 15 w 341166"/>
              <a:gd name="T81" fmla="*/ 66 h 554288"/>
              <a:gd name="T82" fmla="*/ 13 w 341166"/>
              <a:gd name="T83" fmla="*/ 70 h 554288"/>
              <a:gd name="T84" fmla="*/ 16 w 341166"/>
              <a:gd name="T85" fmla="*/ 75 h 554288"/>
              <a:gd name="T86" fmla="*/ 23 w 341166"/>
              <a:gd name="T87" fmla="*/ 76 h 5542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41166"/>
              <a:gd name="T133" fmla="*/ 0 h 554288"/>
              <a:gd name="T134" fmla="*/ 341166 w 341166"/>
              <a:gd name="T135" fmla="*/ 554288 h 55428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41166" h="554288">
                <a:moveTo>
                  <a:pt x="151988" y="547966"/>
                </a:moveTo>
                <a:lnTo>
                  <a:pt x="194804" y="554288"/>
                </a:lnTo>
                <a:lnTo>
                  <a:pt x="194804" y="511425"/>
                </a:lnTo>
                <a:lnTo>
                  <a:pt x="190794" y="471543"/>
                </a:lnTo>
                <a:lnTo>
                  <a:pt x="221515" y="495933"/>
                </a:lnTo>
                <a:lnTo>
                  <a:pt x="239301" y="510567"/>
                </a:lnTo>
                <a:lnTo>
                  <a:pt x="266788" y="533332"/>
                </a:lnTo>
                <a:lnTo>
                  <a:pt x="297509" y="507315"/>
                </a:lnTo>
                <a:lnTo>
                  <a:pt x="307211" y="473169"/>
                </a:lnTo>
                <a:lnTo>
                  <a:pt x="307211" y="422763"/>
                </a:lnTo>
                <a:lnTo>
                  <a:pt x="261938" y="413007"/>
                </a:lnTo>
                <a:lnTo>
                  <a:pt x="231216" y="383739"/>
                </a:lnTo>
                <a:lnTo>
                  <a:pt x="236067" y="354470"/>
                </a:lnTo>
                <a:lnTo>
                  <a:pt x="249002" y="304064"/>
                </a:lnTo>
                <a:lnTo>
                  <a:pt x="268405" y="276422"/>
                </a:lnTo>
                <a:lnTo>
                  <a:pt x="308828" y="271544"/>
                </a:lnTo>
                <a:lnTo>
                  <a:pt x="341166" y="269918"/>
                </a:lnTo>
                <a:lnTo>
                  <a:pt x="339549" y="230894"/>
                </a:lnTo>
                <a:lnTo>
                  <a:pt x="299126" y="224389"/>
                </a:lnTo>
                <a:lnTo>
                  <a:pt x="265171" y="203251"/>
                </a:lnTo>
                <a:lnTo>
                  <a:pt x="273256" y="172357"/>
                </a:lnTo>
                <a:lnTo>
                  <a:pt x="260321" y="121951"/>
                </a:lnTo>
                <a:lnTo>
                  <a:pt x="287808" y="100813"/>
                </a:lnTo>
                <a:lnTo>
                  <a:pt x="310444" y="47154"/>
                </a:lnTo>
                <a:lnTo>
                  <a:pt x="291042" y="0"/>
                </a:lnTo>
                <a:lnTo>
                  <a:pt x="250619" y="4878"/>
                </a:lnTo>
                <a:lnTo>
                  <a:pt x="221515" y="21138"/>
                </a:lnTo>
                <a:lnTo>
                  <a:pt x="206963" y="52032"/>
                </a:lnTo>
                <a:lnTo>
                  <a:pt x="181093" y="79675"/>
                </a:lnTo>
                <a:lnTo>
                  <a:pt x="143904" y="68292"/>
                </a:lnTo>
                <a:lnTo>
                  <a:pt x="106715" y="68292"/>
                </a:lnTo>
                <a:lnTo>
                  <a:pt x="69527" y="95935"/>
                </a:lnTo>
                <a:lnTo>
                  <a:pt x="61442" y="138211"/>
                </a:lnTo>
                <a:lnTo>
                  <a:pt x="46890" y="185365"/>
                </a:lnTo>
                <a:lnTo>
                  <a:pt x="8084" y="203251"/>
                </a:lnTo>
                <a:lnTo>
                  <a:pt x="0" y="253658"/>
                </a:lnTo>
                <a:lnTo>
                  <a:pt x="4851" y="295934"/>
                </a:lnTo>
                <a:lnTo>
                  <a:pt x="8084" y="343088"/>
                </a:lnTo>
                <a:lnTo>
                  <a:pt x="29104" y="378861"/>
                </a:lnTo>
                <a:lnTo>
                  <a:pt x="48507" y="447153"/>
                </a:lnTo>
                <a:lnTo>
                  <a:pt x="99554" y="478088"/>
                </a:lnTo>
                <a:lnTo>
                  <a:pt x="87648" y="511425"/>
                </a:lnTo>
                <a:lnTo>
                  <a:pt x="104316" y="547144"/>
                </a:lnTo>
                <a:lnTo>
                  <a:pt x="151988" y="54796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51" name="Freeform 144">
            <a:extLst>
              <a:ext uri="{FF2B5EF4-FFF2-40B4-BE49-F238E27FC236}">
                <a16:creationId xmlns:a16="http://schemas.microsoft.com/office/drawing/2014/main" id="{BC3949B0-B1C7-4F21-B384-09FE2CEA24D4}"/>
              </a:ext>
            </a:extLst>
          </p:cNvPr>
          <p:cNvSpPr>
            <a:spLocks/>
          </p:cNvSpPr>
          <p:nvPr/>
        </p:nvSpPr>
        <p:spPr bwMode="auto">
          <a:xfrm>
            <a:off x="8368235" y="2912816"/>
            <a:ext cx="67970" cy="86664"/>
          </a:xfrm>
          <a:custGeom>
            <a:avLst/>
            <a:gdLst>
              <a:gd name="T0" fmla="*/ 0 w 366713"/>
              <a:gd name="T1" fmla="*/ 4 h 477294"/>
              <a:gd name="T2" fmla="*/ 5 w 366713"/>
              <a:gd name="T3" fmla="*/ 7 h 477294"/>
              <a:gd name="T4" fmla="*/ 8 w 366713"/>
              <a:gd name="T5" fmla="*/ 11 h 477294"/>
              <a:gd name="T6" fmla="*/ 12 w 366713"/>
              <a:gd name="T7" fmla="*/ 11 h 477294"/>
              <a:gd name="T8" fmla="*/ 12 w 366713"/>
              <a:gd name="T9" fmla="*/ 17 h 477294"/>
              <a:gd name="T10" fmla="*/ 13 w 366713"/>
              <a:gd name="T11" fmla="*/ 23 h 477294"/>
              <a:gd name="T12" fmla="*/ 17 w 366713"/>
              <a:gd name="T13" fmla="*/ 25 h 477294"/>
              <a:gd name="T14" fmla="*/ 18 w 366713"/>
              <a:gd name="T15" fmla="*/ 30 h 477294"/>
              <a:gd name="T16" fmla="*/ 22 w 366713"/>
              <a:gd name="T17" fmla="*/ 32 h 477294"/>
              <a:gd name="T18" fmla="*/ 26 w 366713"/>
              <a:gd name="T19" fmla="*/ 35 h 477294"/>
              <a:gd name="T20" fmla="*/ 25 w 366713"/>
              <a:gd name="T21" fmla="*/ 42 h 477294"/>
              <a:gd name="T22" fmla="*/ 27 w 366713"/>
              <a:gd name="T23" fmla="*/ 46 h 477294"/>
              <a:gd name="T24" fmla="*/ 25 w 366713"/>
              <a:gd name="T25" fmla="*/ 49 h 477294"/>
              <a:gd name="T26" fmla="*/ 27 w 366713"/>
              <a:gd name="T27" fmla="*/ 53 h 477294"/>
              <a:gd name="T28" fmla="*/ 24 w 366713"/>
              <a:gd name="T29" fmla="*/ 58 h 477294"/>
              <a:gd name="T30" fmla="*/ 24 w 366713"/>
              <a:gd name="T31" fmla="*/ 63 h 477294"/>
              <a:gd name="T32" fmla="*/ 28 w 366713"/>
              <a:gd name="T33" fmla="*/ 67 h 477294"/>
              <a:gd name="T34" fmla="*/ 29 w 366713"/>
              <a:gd name="T35" fmla="*/ 64 h 477294"/>
              <a:gd name="T36" fmla="*/ 33 w 366713"/>
              <a:gd name="T37" fmla="*/ 60 h 477294"/>
              <a:gd name="T38" fmla="*/ 35 w 366713"/>
              <a:gd name="T39" fmla="*/ 56 h 477294"/>
              <a:gd name="T40" fmla="*/ 37 w 366713"/>
              <a:gd name="T41" fmla="*/ 50 h 477294"/>
              <a:gd name="T42" fmla="*/ 38 w 366713"/>
              <a:gd name="T43" fmla="*/ 46 h 477294"/>
              <a:gd name="T44" fmla="*/ 44 w 366713"/>
              <a:gd name="T45" fmla="*/ 45 h 477294"/>
              <a:gd name="T46" fmla="*/ 50 w 366713"/>
              <a:gd name="T47" fmla="*/ 48 h 477294"/>
              <a:gd name="T48" fmla="*/ 53 w 366713"/>
              <a:gd name="T49" fmla="*/ 48 h 477294"/>
              <a:gd name="T50" fmla="*/ 57 w 366713"/>
              <a:gd name="T51" fmla="*/ 45 h 477294"/>
              <a:gd name="T52" fmla="*/ 57 w 366713"/>
              <a:gd name="T53" fmla="*/ 37 h 477294"/>
              <a:gd name="T54" fmla="*/ 51 w 366713"/>
              <a:gd name="T55" fmla="*/ 29 h 477294"/>
              <a:gd name="T56" fmla="*/ 45 w 366713"/>
              <a:gd name="T57" fmla="*/ 23 h 477294"/>
              <a:gd name="T58" fmla="*/ 42 w 366713"/>
              <a:gd name="T59" fmla="*/ 11 h 477294"/>
              <a:gd name="T60" fmla="*/ 37 w 366713"/>
              <a:gd name="T61" fmla="*/ 6 h 477294"/>
              <a:gd name="T62" fmla="*/ 25 w 366713"/>
              <a:gd name="T63" fmla="*/ 2 h 477294"/>
              <a:gd name="T64" fmla="*/ 16 w 366713"/>
              <a:gd name="T65" fmla="*/ 1 h 477294"/>
              <a:gd name="T66" fmla="*/ 7 w 366713"/>
              <a:gd name="T67" fmla="*/ 0 h 477294"/>
              <a:gd name="T68" fmla="*/ 0 w 366713"/>
              <a:gd name="T69" fmla="*/ 4 h 4772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66713"/>
              <a:gd name="T106" fmla="*/ 0 h 477294"/>
              <a:gd name="T107" fmla="*/ 366713 w 366713"/>
              <a:gd name="T108" fmla="*/ 477294 h 47729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66713" h="477294">
                <a:moveTo>
                  <a:pt x="0" y="25400"/>
                </a:moveTo>
                <a:lnTo>
                  <a:pt x="33338" y="47625"/>
                </a:lnTo>
                <a:lnTo>
                  <a:pt x="53975" y="77788"/>
                </a:lnTo>
                <a:lnTo>
                  <a:pt x="77788" y="79375"/>
                </a:lnTo>
                <a:lnTo>
                  <a:pt x="76200" y="123825"/>
                </a:lnTo>
                <a:lnTo>
                  <a:pt x="85725" y="161925"/>
                </a:lnTo>
                <a:lnTo>
                  <a:pt x="112713" y="180975"/>
                </a:lnTo>
                <a:lnTo>
                  <a:pt x="117475" y="209550"/>
                </a:lnTo>
                <a:lnTo>
                  <a:pt x="139700" y="225425"/>
                </a:lnTo>
                <a:lnTo>
                  <a:pt x="165100" y="252413"/>
                </a:lnTo>
                <a:lnTo>
                  <a:pt x="158750" y="300038"/>
                </a:lnTo>
                <a:lnTo>
                  <a:pt x="173038" y="327025"/>
                </a:lnTo>
                <a:lnTo>
                  <a:pt x="163513" y="349250"/>
                </a:lnTo>
                <a:lnTo>
                  <a:pt x="171450" y="379413"/>
                </a:lnTo>
                <a:lnTo>
                  <a:pt x="152400" y="411163"/>
                </a:lnTo>
                <a:lnTo>
                  <a:pt x="155575" y="450850"/>
                </a:lnTo>
                <a:lnTo>
                  <a:pt x="181311" y="477294"/>
                </a:lnTo>
                <a:lnTo>
                  <a:pt x="184150" y="457200"/>
                </a:lnTo>
                <a:lnTo>
                  <a:pt x="211138" y="428625"/>
                </a:lnTo>
                <a:lnTo>
                  <a:pt x="225364" y="401094"/>
                </a:lnTo>
                <a:lnTo>
                  <a:pt x="234950" y="354013"/>
                </a:lnTo>
                <a:lnTo>
                  <a:pt x="243223" y="326084"/>
                </a:lnTo>
                <a:lnTo>
                  <a:pt x="280988" y="317500"/>
                </a:lnTo>
                <a:lnTo>
                  <a:pt x="319423" y="340372"/>
                </a:lnTo>
                <a:lnTo>
                  <a:pt x="339725" y="344488"/>
                </a:lnTo>
                <a:lnTo>
                  <a:pt x="364667" y="323703"/>
                </a:lnTo>
                <a:lnTo>
                  <a:pt x="366713" y="261938"/>
                </a:lnTo>
                <a:lnTo>
                  <a:pt x="330139" y="209403"/>
                </a:lnTo>
                <a:lnTo>
                  <a:pt x="285750" y="161925"/>
                </a:lnTo>
                <a:lnTo>
                  <a:pt x="271463" y="79375"/>
                </a:lnTo>
                <a:lnTo>
                  <a:pt x="234950" y="46038"/>
                </a:lnTo>
                <a:lnTo>
                  <a:pt x="163513" y="17463"/>
                </a:lnTo>
                <a:lnTo>
                  <a:pt x="104775" y="7938"/>
                </a:lnTo>
                <a:lnTo>
                  <a:pt x="42863" y="0"/>
                </a:lnTo>
                <a:lnTo>
                  <a:pt x="0" y="254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2" name="Freeform 145">
            <a:extLst>
              <a:ext uri="{FF2B5EF4-FFF2-40B4-BE49-F238E27FC236}">
                <a16:creationId xmlns:a16="http://schemas.microsoft.com/office/drawing/2014/main" id="{E40F9B2E-E148-404E-AA3F-85F94CA4518E}"/>
              </a:ext>
            </a:extLst>
          </p:cNvPr>
          <p:cNvSpPr>
            <a:spLocks/>
          </p:cNvSpPr>
          <p:nvPr/>
        </p:nvSpPr>
        <p:spPr bwMode="auto">
          <a:xfrm>
            <a:off x="8252686" y="2916216"/>
            <a:ext cx="175022" cy="129146"/>
          </a:xfrm>
          <a:custGeom>
            <a:avLst/>
            <a:gdLst>
              <a:gd name="T0" fmla="*/ 82 w 953356"/>
              <a:gd name="T1" fmla="*/ 104 h 699837"/>
              <a:gd name="T2" fmla="*/ 92 w 953356"/>
              <a:gd name="T3" fmla="*/ 103 h 699837"/>
              <a:gd name="T4" fmla="*/ 99 w 953356"/>
              <a:gd name="T5" fmla="*/ 99 h 699837"/>
              <a:gd name="T6" fmla="*/ 110 w 953356"/>
              <a:gd name="T7" fmla="*/ 101 h 699837"/>
              <a:gd name="T8" fmla="*/ 116 w 953356"/>
              <a:gd name="T9" fmla="*/ 102 h 699837"/>
              <a:gd name="T10" fmla="*/ 120 w 953356"/>
              <a:gd name="T11" fmla="*/ 105 h 699837"/>
              <a:gd name="T12" fmla="*/ 123 w 953356"/>
              <a:gd name="T13" fmla="*/ 100 h 699837"/>
              <a:gd name="T14" fmla="*/ 128 w 953356"/>
              <a:gd name="T15" fmla="*/ 97 h 699837"/>
              <a:gd name="T16" fmla="*/ 127 w 953356"/>
              <a:gd name="T17" fmla="*/ 94 h 699837"/>
              <a:gd name="T18" fmla="*/ 129 w 953356"/>
              <a:gd name="T19" fmla="*/ 88 h 699837"/>
              <a:gd name="T20" fmla="*/ 132 w 953356"/>
              <a:gd name="T21" fmla="*/ 83 h 699837"/>
              <a:gd name="T22" fmla="*/ 135 w 953356"/>
              <a:gd name="T23" fmla="*/ 78 h 699837"/>
              <a:gd name="T24" fmla="*/ 141 w 953356"/>
              <a:gd name="T25" fmla="*/ 72 h 699837"/>
              <a:gd name="T26" fmla="*/ 132 w 953356"/>
              <a:gd name="T27" fmla="*/ 72 h 699837"/>
              <a:gd name="T28" fmla="*/ 127 w 953356"/>
              <a:gd name="T29" fmla="*/ 71 h 699837"/>
              <a:gd name="T30" fmla="*/ 121 w 953356"/>
              <a:gd name="T31" fmla="*/ 69 h 699837"/>
              <a:gd name="T32" fmla="*/ 117 w 953356"/>
              <a:gd name="T33" fmla="*/ 64 h 699837"/>
              <a:gd name="T34" fmla="*/ 117 w 953356"/>
              <a:gd name="T35" fmla="*/ 59 h 699837"/>
              <a:gd name="T36" fmla="*/ 120 w 953356"/>
              <a:gd name="T37" fmla="*/ 54 h 699837"/>
              <a:gd name="T38" fmla="*/ 119 w 953356"/>
              <a:gd name="T39" fmla="*/ 49 h 699837"/>
              <a:gd name="T40" fmla="*/ 120 w 953356"/>
              <a:gd name="T41" fmla="*/ 46 h 699837"/>
              <a:gd name="T42" fmla="*/ 117 w 953356"/>
              <a:gd name="T43" fmla="*/ 42 h 699837"/>
              <a:gd name="T44" fmla="*/ 119 w 953356"/>
              <a:gd name="T45" fmla="*/ 35 h 699837"/>
              <a:gd name="T46" fmla="*/ 116 w 953356"/>
              <a:gd name="T47" fmla="*/ 31 h 699837"/>
              <a:gd name="T48" fmla="*/ 111 w 953356"/>
              <a:gd name="T49" fmla="*/ 27 h 699837"/>
              <a:gd name="T50" fmla="*/ 110 w 953356"/>
              <a:gd name="T51" fmla="*/ 23 h 699837"/>
              <a:gd name="T52" fmla="*/ 107 w 953356"/>
              <a:gd name="T53" fmla="*/ 21 h 699837"/>
              <a:gd name="T54" fmla="*/ 106 w 953356"/>
              <a:gd name="T55" fmla="*/ 14 h 699837"/>
              <a:gd name="T56" fmla="*/ 105 w 953356"/>
              <a:gd name="T57" fmla="*/ 8 h 699837"/>
              <a:gd name="T58" fmla="*/ 103 w 953356"/>
              <a:gd name="T59" fmla="*/ 8 h 699837"/>
              <a:gd name="T60" fmla="*/ 99 w 953356"/>
              <a:gd name="T61" fmla="*/ 4 h 699837"/>
              <a:gd name="T62" fmla="*/ 95 w 953356"/>
              <a:gd name="T63" fmla="*/ 0 h 699837"/>
              <a:gd name="T64" fmla="*/ 83 w 953356"/>
              <a:gd name="T65" fmla="*/ 2 h 699837"/>
              <a:gd name="T66" fmla="*/ 77 w 953356"/>
              <a:gd name="T67" fmla="*/ 8 h 699837"/>
              <a:gd name="T68" fmla="*/ 72 w 953356"/>
              <a:gd name="T69" fmla="*/ 10 h 699837"/>
              <a:gd name="T70" fmla="*/ 65 w 953356"/>
              <a:gd name="T71" fmla="*/ 11 h 699837"/>
              <a:gd name="T72" fmla="*/ 55 w 953356"/>
              <a:gd name="T73" fmla="*/ 9 h 699837"/>
              <a:gd name="T74" fmla="*/ 43 w 953356"/>
              <a:gd name="T75" fmla="*/ 10 h 699837"/>
              <a:gd name="T76" fmla="*/ 34 w 953356"/>
              <a:gd name="T77" fmla="*/ 9 h 699837"/>
              <a:gd name="T78" fmla="*/ 29 w 953356"/>
              <a:gd name="T79" fmla="*/ 12 h 699837"/>
              <a:gd name="T80" fmla="*/ 28 w 953356"/>
              <a:gd name="T81" fmla="*/ 16 h 699837"/>
              <a:gd name="T82" fmla="*/ 22 w 953356"/>
              <a:gd name="T83" fmla="*/ 22 h 699837"/>
              <a:gd name="T84" fmla="*/ 17 w 953356"/>
              <a:gd name="T85" fmla="*/ 29 h 699837"/>
              <a:gd name="T86" fmla="*/ 14 w 953356"/>
              <a:gd name="T87" fmla="*/ 36 h 699837"/>
              <a:gd name="T88" fmla="*/ 8 w 953356"/>
              <a:gd name="T89" fmla="*/ 44 h 699837"/>
              <a:gd name="T90" fmla="*/ 6 w 953356"/>
              <a:gd name="T91" fmla="*/ 51 h 699837"/>
              <a:gd name="T92" fmla="*/ 0 w 953356"/>
              <a:gd name="T93" fmla="*/ 58 h 699837"/>
              <a:gd name="T94" fmla="*/ 7 w 953356"/>
              <a:gd name="T95" fmla="*/ 66 h 699837"/>
              <a:gd name="T96" fmla="*/ 12 w 953356"/>
              <a:gd name="T97" fmla="*/ 73 h 699837"/>
              <a:gd name="T98" fmla="*/ 18 w 953356"/>
              <a:gd name="T99" fmla="*/ 81 h 699837"/>
              <a:gd name="T100" fmla="*/ 27 w 953356"/>
              <a:gd name="T101" fmla="*/ 86 h 699837"/>
              <a:gd name="T102" fmla="*/ 32 w 953356"/>
              <a:gd name="T103" fmla="*/ 93 h 699837"/>
              <a:gd name="T104" fmla="*/ 37 w 953356"/>
              <a:gd name="T105" fmla="*/ 103 h 699837"/>
              <a:gd name="T106" fmla="*/ 44 w 953356"/>
              <a:gd name="T107" fmla="*/ 105 h 699837"/>
              <a:gd name="T108" fmla="*/ 56 w 953356"/>
              <a:gd name="T109" fmla="*/ 107 h 699837"/>
              <a:gd name="T110" fmla="*/ 63 w 953356"/>
              <a:gd name="T111" fmla="*/ 105 h 699837"/>
              <a:gd name="T112" fmla="*/ 73 w 953356"/>
              <a:gd name="T113" fmla="*/ 106 h 699837"/>
              <a:gd name="T114" fmla="*/ 82 w 953356"/>
              <a:gd name="T115" fmla="*/ 104 h 69983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53356"/>
              <a:gd name="T175" fmla="*/ 0 h 699837"/>
              <a:gd name="T176" fmla="*/ 953356 w 953356"/>
              <a:gd name="T177" fmla="*/ 699837 h 69983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53356" h="699837">
                <a:moveTo>
                  <a:pt x="553306" y="685550"/>
                </a:moveTo>
                <a:lnTo>
                  <a:pt x="621569" y="677612"/>
                </a:lnTo>
                <a:lnTo>
                  <a:pt x="664431" y="652212"/>
                </a:lnTo>
                <a:lnTo>
                  <a:pt x="739044" y="663325"/>
                </a:lnTo>
                <a:lnTo>
                  <a:pt x="778731" y="671262"/>
                </a:lnTo>
                <a:lnTo>
                  <a:pt x="805719" y="690312"/>
                </a:lnTo>
                <a:lnTo>
                  <a:pt x="826356" y="656975"/>
                </a:lnTo>
                <a:lnTo>
                  <a:pt x="864456" y="636337"/>
                </a:lnTo>
                <a:lnTo>
                  <a:pt x="853344" y="614112"/>
                </a:lnTo>
                <a:lnTo>
                  <a:pt x="869219" y="580775"/>
                </a:lnTo>
                <a:lnTo>
                  <a:pt x="891444" y="545850"/>
                </a:lnTo>
                <a:lnTo>
                  <a:pt x="910494" y="509337"/>
                </a:lnTo>
                <a:lnTo>
                  <a:pt x="953356" y="471237"/>
                </a:lnTo>
                <a:lnTo>
                  <a:pt x="888269" y="471237"/>
                </a:lnTo>
                <a:lnTo>
                  <a:pt x="853344" y="468062"/>
                </a:lnTo>
                <a:lnTo>
                  <a:pt x="816769" y="450056"/>
                </a:lnTo>
                <a:lnTo>
                  <a:pt x="788194" y="421481"/>
                </a:lnTo>
                <a:lnTo>
                  <a:pt x="788256" y="385512"/>
                </a:lnTo>
                <a:lnTo>
                  <a:pt x="806054" y="354806"/>
                </a:lnTo>
                <a:lnTo>
                  <a:pt x="798910" y="322659"/>
                </a:lnTo>
                <a:lnTo>
                  <a:pt x="806054" y="298846"/>
                </a:lnTo>
                <a:lnTo>
                  <a:pt x="791431" y="272800"/>
                </a:lnTo>
                <a:lnTo>
                  <a:pt x="800956" y="229937"/>
                </a:lnTo>
                <a:lnTo>
                  <a:pt x="778669" y="202406"/>
                </a:lnTo>
                <a:lnTo>
                  <a:pt x="750156" y="177550"/>
                </a:lnTo>
                <a:lnTo>
                  <a:pt x="743806" y="153737"/>
                </a:lnTo>
                <a:lnTo>
                  <a:pt x="719994" y="134687"/>
                </a:lnTo>
                <a:lnTo>
                  <a:pt x="711994" y="92868"/>
                </a:lnTo>
                <a:lnTo>
                  <a:pt x="710469" y="53725"/>
                </a:lnTo>
                <a:lnTo>
                  <a:pt x="691419" y="53725"/>
                </a:lnTo>
                <a:lnTo>
                  <a:pt x="669194" y="23562"/>
                </a:lnTo>
                <a:lnTo>
                  <a:pt x="639366" y="0"/>
                </a:lnTo>
                <a:lnTo>
                  <a:pt x="559656" y="14037"/>
                </a:lnTo>
                <a:lnTo>
                  <a:pt x="517922" y="55959"/>
                </a:lnTo>
                <a:lnTo>
                  <a:pt x="481869" y="66425"/>
                </a:lnTo>
                <a:lnTo>
                  <a:pt x="439341" y="71437"/>
                </a:lnTo>
                <a:lnTo>
                  <a:pt x="370285" y="61912"/>
                </a:lnTo>
                <a:lnTo>
                  <a:pt x="292956" y="66425"/>
                </a:lnTo>
                <a:lnTo>
                  <a:pt x="229456" y="58487"/>
                </a:lnTo>
                <a:lnTo>
                  <a:pt x="196119" y="75950"/>
                </a:lnTo>
                <a:lnTo>
                  <a:pt x="186594" y="106112"/>
                </a:lnTo>
                <a:lnTo>
                  <a:pt x="145319" y="144212"/>
                </a:lnTo>
                <a:lnTo>
                  <a:pt x="116744" y="191837"/>
                </a:lnTo>
                <a:lnTo>
                  <a:pt x="96106" y="233112"/>
                </a:lnTo>
                <a:lnTo>
                  <a:pt x="53244" y="287087"/>
                </a:lnTo>
                <a:lnTo>
                  <a:pt x="38956" y="334712"/>
                </a:lnTo>
                <a:lnTo>
                  <a:pt x="0" y="383381"/>
                </a:lnTo>
                <a:lnTo>
                  <a:pt x="50069" y="433137"/>
                </a:lnTo>
                <a:lnTo>
                  <a:pt x="83406" y="480762"/>
                </a:lnTo>
                <a:lnTo>
                  <a:pt x="121506" y="533150"/>
                </a:lnTo>
                <a:lnTo>
                  <a:pt x="183419" y="561725"/>
                </a:lnTo>
                <a:lnTo>
                  <a:pt x="211994" y="610937"/>
                </a:lnTo>
                <a:lnTo>
                  <a:pt x="248506" y="676025"/>
                </a:lnTo>
                <a:lnTo>
                  <a:pt x="296131" y="690312"/>
                </a:lnTo>
                <a:lnTo>
                  <a:pt x="378681" y="699837"/>
                </a:lnTo>
                <a:lnTo>
                  <a:pt x="426306" y="691900"/>
                </a:lnTo>
                <a:lnTo>
                  <a:pt x="491394" y="695075"/>
                </a:lnTo>
                <a:lnTo>
                  <a:pt x="553306" y="68555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53" name="Freeform 146">
            <a:extLst>
              <a:ext uri="{FF2B5EF4-FFF2-40B4-BE49-F238E27FC236}">
                <a16:creationId xmlns:a16="http://schemas.microsoft.com/office/drawing/2014/main" id="{A140E265-C215-40B2-8C3E-386239CC908D}"/>
              </a:ext>
            </a:extLst>
          </p:cNvPr>
          <p:cNvSpPr>
            <a:spLocks/>
          </p:cNvSpPr>
          <p:nvPr/>
        </p:nvSpPr>
        <p:spPr bwMode="auto">
          <a:xfrm>
            <a:off x="8283273" y="3036866"/>
            <a:ext cx="117249" cy="78167"/>
          </a:xfrm>
          <a:custGeom>
            <a:avLst/>
            <a:gdLst>
              <a:gd name="T0" fmla="*/ 2147483647 w 343"/>
              <a:gd name="T1" fmla="*/ 2147483647 h 228"/>
              <a:gd name="T2" fmla="*/ 2147483647 w 343"/>
              <a:gd name="T3" fmla="*/ 2147483647 h 228"/>
              <a:gd name="T4" fmla="*/ 2147483647 w 343"/>
              <a:gd name="T5" fmla="*/ 2147483647 h 228"/>
              <a:gd name="T6" fmla="*/ 2147483647 w 343"/>
              <a:gd name="T7" fmla="*/ 2147483647 h 228"/>
              <a:gd name="T8" fmla="*/ 2147483647 w 343"/>
              <a:gd name="T9" fmla="*/ 2147483647 h 228"/>
              <a:gd name="T10" fmla="*/ 2147483647 w 343"/>
              <a:gd name="T11" fmla="*/ 2147483647 h 228"/>
              <a:gd name="T12" fmla="*/ 2147483647 w 343"/>
              <a:gd name="T13" fmla="*/ 2147483647 h 228"/>
              <a:gd name="T14" fmla="*/ 2147483647 w 343"/>
              <a:gd name="T15" fmla="*/ 2147483647 h 228"/>
              <a:gd name="T16" fmla="*/ 2147483647 w 343"/>
              <a:gd name="T17" fmla="*/ 2147483647 h 228"/>
              <a:gd name="T18" fmla="*/ 2147483647 w 343"/>
              <a:gd name="T19" fmla="*/ 2147483647 h 228"/>
              <a:gd name="T20" fmla="*/ 2147483647 w 343"/>
              <a:gd name="T21" fmla="*/ 2147483647 h 228"/>
              <a:gd name="T22" fmla="*/ 2147483647 w 343"/>
              <a:gd name="T23" fmla="*/ 0 h 228"/>
              <a:gd name="T24" fmla="*/ 2147483647 w 343"/>
              <a:gd name="T25" fmla="*/ 2147483647 h 228"/>
              <a:gd name="T26" fmla="*/ 2147483647 w 343"/>
              <a:gd name="T27" fmla="*/ 2147483647 h 228"/>
              <a:gd name="T28" fmla="*/ 2147483647 w 343"/>
              <a:gd name="T29" fmla="*/ 2147483647 h 228"/>
              <a:gd name="T30" fmla="*/ 2147483647 w 343"/>
              <a:gd name="T31" fmla="*/ 2147483647 h 228"/>
              <a:gd name="T32" fmla="*/ 2147483647 w 343"/>
              <a:gd name="T33" fmla="*/ 2147483647 h 228"/>
              <a:gd name="T34" fmla="*/ 2147483647 w 343"/>
              <a:gd name="T35" fmla="*/ 2147483647 h 228"/>
              <a:gd name="T36" fmla="*/ 2147483647 w 343"/>
              <a:gd name="T37" fmla="*/ 2147483647 h 228"/>
              <a:gd name="T38" fmla="*/ 0 w 343"/>
              <a:gd name="T39" fmla="*/ 2147483647 h 228"/>
              <a:gd name="T40" fmla="*/ 2147483647 w 343"/>
              <a:gd name="T41" fmla="*/ 2147483647 h 228"/>
              <a:gd name="T42" fmla="*/ 2147483647 w 343"/>
              <a:gd name="T43" fmla="*/ 2147483647 h 228"/>
              <a:gd name="T44" fmla="*/ 2147483647 w 343"/>
              <a:gd name="T45" fmla="*/ 2147483647 h 228"/>
              <a:gd name="T46" fmla="*/ 2147483647 w 343"/>
              <a:gd name="T47" fmla="*/ 2147483647 h 228"/>
              <a:gd name="T48" fmla="*/ 2147483647 w 343"/>
              <a:gd name="T49" fmla="*/ 2147483647 h 228"/>
              <a:gd name="T50" fmla="*/ 2147483647 w 343"/>
              <a:gd name="T51" fmla="*/ 2147483647 h 228"/>
              <a:gd name="T52" fmla="*/ 2147483647 w 343"/>
              <a:gd name="T53" fmla="*/ 2147483647 h 228"/>
              <a:gd name="T54" fmla="*/ 2147483647 w 343"/>
              <a:gd name="T55" fmla="*/ 2147483647 h 228"/>
              <a:gd name="T56" fmla="*/ 2147483647 w 343"/>
              <a:gd name="T57" fmla="*/ 2147483647 h 228"/>
              <a:gd name="T58" fmla="*/ 2147483647 w 343"/>
              <a:gd name="T59" fmla="*/ 2147483647 h 228"/>
              <a:gd name="T60" fmla="*/ 2147483647 w 343"/>
              <a:gd name="T61" fmla="*/ 2147483647 h 228"/>
              <a:gd name="T62" fmla="*/ 2147483647 w 343"/>
              <a:gd name="T63" fmla="*/ 2147483647 h 228"/>
              <a:gd name="T64" fmla="*/ 2147483647 w 343"/>
              <a:gd name="T65" fmla="*/ 2147483647 h 228"/>
              <a:gd name="T66" fmla="*/ 2147483647 w 343"/>
              <a:gd name="T67" fmla="*/ 2147483647 h 228"/>
              <a:gd name="T68" fmla="*/ 2147483647 w 343"/>
              <a:gd name="T69" fmla="*/ 2147483647 h 228"/>
              <a:gd name="T70" fmla="*/ 2147483647 w 343"/>
              <a:gd name="T71" fmla="*/ 2147483647 h 228"/>
              <a:gd name="T72" fmla="*/ 2147483647 w 343"/>
              <a:gd name="T73" fmla="*/ 2147483647 h 228"/>
              <a:gd name="T74" fmla="*/ 2147483647 w 343"/>
              <a:gd name="T75" fmla="*/ 2147483647 h 228"/>
              <a:gd name="T76" fmla="*/ 2147483647 w 343"/>
              <a:gd name="T77" fmla="*/ 2147483647 h 228"/>
              <a:gd name="T78" fmla="*/ 2147483647 w 343"/>
              <a:gd name="T79" fmla="*/ 2147483647 h 228"/>
              <a:gd name="T80" fmla="*/ 2147483647 w 343"/>
              <a:gd name="T81" fmla="*/ 2147483647 h 228"/>
              <a:gd name="T82" fmla="*/ 2147483647 w 343"/>
              <a:gd name="T83" fmla="*/ 2147483647 h 228"/>
              <a:gd name="T84" fmla="*/ 2147483647 w 343"/>
              <a:gd name="T85" fmla="*/ 2147483647 h 228"/>
              <a:gd name="T86" fmla="*/ 2147483647 w 343"/>
              <a:gd name="T87" fmla="*/ 2147483647 h 228"/>
              <a:gd name="T88" fmla="*/ 2147483647 w 343"/>
              <a:gd name="T89" fmla="*/ 2147483647 h 228"/>
              <a:gd name="T90" fmla="*/ 2147483647 w 343"/>
              <a:gd name="T91" fmla="*/ 2147483647 h 2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43"/>
              <a:gd name="T139" fmla="*/ 0 h 228"/>
              <a:gd name="T140" fmla="*/ 343 w 343"/>
              <a:gd name="T141" fmla="*/ 228 h 2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43" h="228">
                <a:moveTo>
                  <a:pt x="343" y="21"/>
                </a:moveTo>
                <a:lnTo>
                  <a:pt x="328" y="11"/>
                </a:lnTo>
                <a:lnTo>
                  <a:pt x="304" y="6"/>
                </a:lnTo>
                <a:lnTo>
                  <a:pt x="263" y="1"/>
                </a:lnTo>
                <a:lnTo>
                  <a:pt x="243" y="14"/>
                </a:lnTo>
                <a:lnTo>
                  <a:pt x="212" y="18"/>
                </a:lnTo>
                <a:lnTo>
                  <a:pt x="165" y="24"/>
                </a:lnTo>
                <a:lnTo>
                  <a:pt x="134" y="22"/>
                </a:lnTo>
                <a:lnTo>
                  <a:pt x="108" y="27"/>
                </a:lnTo>
                <a:lnTo>
                  <a:pt x="69" y="21"/>
                </a:lnTo>
                <a:lnTo>
                  <a:pt x="40" y="13"/>
                </a:lnTo>
                <a:lnTo>
                  <a:pt x="33" y="0"/>
                </a:lnTo>
                <a:lnTo>
                  <a:pt x="13" y="23"/>
                </a:lnTo>
                <a:lnTo>
                  <a:pt x="25" y="41"/>
                </a:lnTo>
                <a:lnTo>
                  <a:pt x="38" y="47"/>
                </a:lnTo>
                <a:lnTo>
                  <a:pt x="45" y="68"/>
                </a:lnTo>
                <a:lnTo>
                  <a:pt x="33" y="92"/>
                </a:lnTo>
                <a:lnTo>
                  <a:pt x="17" y="109"/>
                </a:lnTo>
                <a:lnTo>
                  <a:pt x="2" y="131"/>
                </a:lnTo>
                <a:lnTo>
                  <a:pt x="0" y="150"/>
                </a:lnTo>
                <a:lnTo>
                  <a:pt x="12" y="150"/>
                </a:lnTo>
                <a:lnTo>
                  <a:pt x="20" y="167"/>
                </a:lnTo>
                <a:lnTo>
                  <a:pt x="30" y="180"/>
                </a:lnTo>
                <a:lnTo>
                  <a:pt x="38" y="198"/>
                </a:lnTo>
                <a:lnTo>
                  <a:pt x="39" y="228"/>
                </a:lnTo>
                <a:lnTo>
                  <a:pt x="57" y="216"/>
                </a:lnTo>
                <a:lnTo>
                  <a:pt x="73" y="206"/>
                </a:lnTo>
                <a:lnTo>
                  <a:pt x="98" y="204"/>
                </a:lnTo>
                <a:lnTo>
                  <a:pt x="125" y="185"/>
                </a:lnTo>
                <a:lnTo>
                  <a:pt x="147" y="200"/>
                </a:lnTo>
                <a:lnTo>
                  <a:pt x="167" y="207"/>
                </a:lnTo>
                <a:lnTo>
                  <a:pt x="182" y="208"/>
                </a:lnTo>
                <a:lnTo>
                  <a:pt x="215" y="207"/>
                </a:lnTo>
                <a:lnTo>
                  <a:pt x="225" y="174"/>
                </a:lnTo>
                <a:lnTo>
                  <a:pt x="243" y="166"/>
                </a:lnTo>
                <a:lnTo>
                  <a:pt x="261" y="156"/>
                </a:lnTo>
                <a:lnTo>
                  <a:pt x="283" y="159"/>
                </a:lnTo>
                <a:lnTo>
                  <a:pt x="300" y="174"/>
                </a:lnTo>
                <a:lnTo>
                  <a:pt x="317" y="165"/>
                </a:lnTo>
                <a:lnTo>
                  <a:pt x="314" y="152"/>
                </a:lnTo>
                <a:lnTo>
                  <a:pt x="309" y="129"/>
                </a:lnTo>
                <a:lnTo>
                  <a:pt x="310" y="103"/>
                </a:lnTo>
                <a:lnTo>
                  <a:pt x="310" y="74"/>
                </a:lnTo>
                <a:lnTo>
                  <a:pt x="321" y="64"/>
                </a:lnTo>
                <a:lnTo>
                  <a:pt x="338" y="59"/>
                </a:lnTo>
                <a:lnTo>
                  <a:pt x="343" y="2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4" name="Freeform 147">
            <a:extLst>
              <a:ext uri="{FF2B5EF4-FFF2-40B4-BE49-F238E27FC236}">
                <a16:creationId xmlns:a16="http://schemas.microsoft.com/office/drawing/2014/main" id="{11C008CA-F0FD-4119-802A-3D4E16AB873E}"/>
              </a:ext>
            </a:extLst>
          </p:cNvPr>
          <p:cNvSpPr>
            <a:spLocks/>
          </p:cNvSpPr>
          <p:nvPr/>
        </p:nvSpPr>
        <p:spPr bwMode="auto">
          <a:xfrm>
            <a:off x="8239093" y="3096340"/>
            <a:ext cx="127445" cy="132545"/>
          </a:xfrm>
          <a:custGeom>
            <a:avLst/>
            <a:gdLst>
              <a:gd name="T0" fmla="*/ 2147483647 w 375"/>
              <a:gd name="T1" fmla="*/ 2147483647 h 391"/>
              <a:gd name="T2" fmla="*/ 2147483647 w 375"/>
              <a:gd name="T3" fmla="*/ 2147483647 h 391"/>
              <a:gd name="T4" fmla="*/ 2147483647 w 375"/>
              <a:gd name="T5" fmla="*/ 2147483647 h 391"/>
              <a:gd name="T6" fmla="*/ 2147483647 w 375"/>
              <a:gd name="T7" fmla="*/ 2147483647 h 391"/>
              <a:gd name="T8" fmla="*/ 2147483647 w 375"/>
              <a:gd name="T9" fmla="*/ 2147483647 h 391"/>
              <a:gd name="T10" fmla="*/ 2147483647 w 375"/>
              <a:gd name="T11" fmla="*/ 2147483647 h 391"/>
              <a:gd name="T12" fmla="*/ 2147483647 w 375"/>
              <a:gd name="T13" fmla="*/ 2147483647 h 391"/>
              <a:gd name="T14" fmla="*/ 2147483647 w 375"/>
              <a:gd name="T15" fmla="*/ 2147483647 h 391"/>
              <a:gd name="T16" fmla="*/ 2147483647 w 375"/>
              <a:gd name="T17" fmla="*/ 2147483647 h 391"/>
              <a:gd name="T18" fmla="*/ 2147483647 w 375"/>
              <a:gd name="T19" fmla="*/ 2147483647 h 391"/>
              <a:gd name="T20" fmla="*/ 0 w 375"/>
              <a:gd name="T21" fmla="*/ 2147483647 h 391"/>
              <a:gd name="T22" fmla="*/ 2147483647 w 375"/>
              <a:gd name="T23" fmla="*/ 2147483647 h 391"/>
              <a:gd name="T24" fmla="*/ 2147483647 w 375"/>
              <a:gd name="T25" fmla="*/ 2147483647 h 391"/>
              <a:gd name="T26" fmla="*/ 2147483647 w 375"/>
              <a:gd name="T27" fmla="*/ 2147483647 h 391"/>
              <a:gd name="T28" fmla="*/ 2147483647 w 375"/>
              <a:gd name="T29" fmla="*/ 2147483647 h 391"/>
              <a:gd name="T30" fmla="*/ 2147483647 w 375"/>
              <a:gd name="T31" fmla="*/ 2147483647 h 391"/>
              <a:gd name="T32" fmla="*/ 2147483647 w 375"/>
              <a:gd name="T33" fmla="*/ 2147483647 h 391"/>
              <a:gd name="T34" fmla="*/ 2147483647 w 375"/>
              <a:gd name="T35" fmla="*/ 2147483647 h 391"/>
              <a:gd name="T36" fmla="*/ 2147483647 w 375"/>
              <a:gd name="T37" fmla="*/ 2147483647 h 391"/>
              <a:gd name="T38" fmla="*/ 2147483647 w 375"/>
              <a:gd name="T39" fmla="*/ 2147483647 h 391"/>
              <a:gd name="T40" fmla="*/ 2147483647 w 375"/>
              <a:gd name="T41" fmla="*/ 2147483647 h 391"/>
              <a:gd name="T42" fmla="*/ 2147483647 w 375"/>
              <a:gd name="T43" fmla="*/ 2147483647 h 391"/>
              <a:gd name="T44" fmla="*/ 2147483647 w 375"/>
              <a:gd name="T45" fmla="*/ 2147483647 h 391"/>
              <a:gd name="T46" fmla="*/ 2147483647 w 375"/>
              <a:gd name="T47" fmla="*/ 2147483647 h 391"/>
              <a:gd name="T48" fmla="*/ 2147483647 w 375"/>
              <a:gd name="T49" fmla="*/ 2147483647 h 391"/>
              <a:gd name="T50" fmla="*/ 2147483647 w 375"/>
              <a:gd name="T51" fmla="*/ 2147483647 h 391"/>
              <a:gd name="T52" fmla="*/ 2147483647 w 375"/>
              <a:gd name="T53" fmla="*/ 2147483647 h 391"/>
              <a:gd name="T54" fmla="*/ 2147483647 w 375"/>
              <a:gd name="T55" fmla="*/ 2147483647 h 391"/>
              <a:gd name="T56" fmla="*/ 2147483647 w 375"/>
              <a:gd name="T57" fmla="*/ 2147483647 h 391"/>
              <a:gd name="T58" fmla="*/ 2147483647 w 375"/>
              <a:gd name="T59" fmla="*/ 2147483647 h 391"/>
              <a:gd name="T60" fmla="*/ 2147483647 w 375"/>
              <a:gd name="T61" fmla="*/ 2147483647 h 391"/>
              <a:gd name="T62" fmla="*/ 2147483647 w 375"/>
              <a:gd name="T63" fmla="*/ 2147483647 h 391"/>
              <a:gd name="T64" fmla="*/ 2147483647 w 375"/>
              <a:gd name="T65" fmla="*/ 2147483647 h 391"/>
              <a:gd name="T66" fmla="*/ 2147483647 w 375"/>
              <a:gd name="T67" fmla="*/ 2147483647 h 391"/>
              <a:gd name="T68" fmla="*/ 2147483647 w 375"/>
              <a:gd name="T69" fmla="*/ 2147483647 h 391"/>
              <a:gd name="T70" fmla="*/ 2147483647 w 375"/>
              <a:gd name="T71" fmla="*/ 2147483647 h 391"/>
              <a:gd name="T72" fmla="*/ 2147483647 w 375"/>
              <a:gd name="T73" fmla="*/ 2147483647 h 391"/>
              <a:gd name="T74" fmla="*/ 2147483647 w 375"/>
              <a:gd name="T75" fmla="*/ 2147483647 h 3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75"/>
              <a:gd name="T115" fmla="*/ 0 h 391"/>
              <a:gd name="T116" fmla="*/ 375 w 375"/>
              <a:gd name="T117" fmla="*/ 391 h 39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75" h="391">
                <a:moveTo>
                  <a:pt x="355" y="46"/>
                </a:moveTo>
                <a:lnTo>
                  <a:pt x="375" y="32"/>
                </a:lnTo>
                <a:lnTo>
                  <a:pt x="357" y="0"/>
                </a:lnTo>
                <a:lnTo>
                  <a:pt x="349" y="28"/>
                </a:lnTo>
                <a:lnTo>
                  <a:pt x="324" y="31"/>
                </a:lnTo>
                <a:lnTo>
                  <a:pt x="305" y="31"/>
                </a:lnTo>
                <a:lnTo>
                  <a:pt x="280" y="23"/>
                </a:lnTo>
                <a:lnTo>
                  <a:pt x="257" y="8"/>
                </a:lnTo>
                <a:lnTo>
                  <a:pt x="230" y="29"/>
                </a:lnTo>
                <a:lnTo>
                  <a:pt x="205" y="31"/>
                </a:lnTo>
                <a:lnTo>
                  <a:pt x="184" y="43"/>
                </a:lnTo>
                <a:lnTo>
                  <a:pt x="173" y="50"/>
                </a:lnTo>
                <a:lnTo>
                  <a:pt x="161" y="58"/>
                </a:lnTo>
                <a:lnTo>
                  <a:pt x="143" y="76"/>
                </a:lnTo>
                <a:lnTo>
                  <a:pt x="114" y="74"/>
                </a:lnTo>
                <a:lnTo>
                  <a:pt x="98" y="82"/>
                </a:lnTo>
                <a:lnTo>
                  <a:pt x="71" y="89"/>
                </a:lnTo>
                <a:lnTo>
                  <a:pt x="52" y="83"/>
                </a:lnTo>
                <a:lnTo>
                  <a:pt x="47" y="112"/>
                </a:lnTo>
                <a:lnTo>
                  <a:pt x="42" y="131"/>
                </a:lnTo>
                <a:lnTo>
                  <a:pt x="26" y="147"/>
                </a:lnTo>
                <a:lnTo>
                  <a:pt x="0" y="170"/>
                </a:lnTo>
                <a:lnTo>
                  <a:pt x="8" y="186"/>
                </a:lnTo>
                <a:lnTo>
                  <a:pt x="26" y="200"/>
                </a:lnTo>
                <a:lnTo>
                  <a:pt x="49" y="201"/>
                </a:lnTo>
                <a:lnTo>
                  <a:pt x="60" y="231"/>
                </a:lnTo>
                <a:lnTo>
                  <a:pt x="70" y="258"/>
                </a:lnTo>
                <a:lnTo>
                  <a:pt x="90" y="261"/>
                </a:lnTo>
                <a:lnTo>
                  <a:pt x="90" y="278"/>
                </a:lnTo>
                <a:lnTo>
                  <a:pt x="83" y="288"/>
                </a:lnTo>
                <a:lnTo>
                  <a:pt x="79" y="299"/>
                </a:lnTo>
                <a:lnTo>
                  <a:pt x="106" y="340"/>
                </a:lnTo>
                <a:lnTo>
                  <a:pt x="99" y="353"/>
                </a:lnTo>
                <a:lnTo>
                  <a:pt x="117" y="366"/>
                </a:lnTo>
                <a:lnTo>
                  <a:pt x="119" y="375"/>
                </a:lnTo>
                <a:lnTo>
                  <a:pt x="134" y="374"/>
                </a:lnTo>
                <a:lnTo>
                  <a:pt x="153" y="375"/>
                </a:lnTo>
                <a:lnTo>
                  <a:pt x="168" y="386"/>
                </a:lnTo>
                <a:lnTo>
                  <a:pt x="181" y="391"/>
                </a:lnTo>
                <a:lnTo>
                  <a:pt x="195" y="374"/>
                </a:lnTo>
                <a:lnTo>
                  <a:pt x="183" y="355"/>
                </a:lnTo>
                <a:lnTo>
                  <a:pt x="178" y="337"/>
                </a:lnTo>
                <a:lnTo>
                  <a:pt x="186" y="314"/>
                </a:lnTo>
                <a:lnTo>
                  <a:pt x="206" y="301"/>
                </a:lnTo>
                <a:lnTo>
                  <a:pt x="222" y="301"/>
                </a:lnTo>
                <a:lnTo>
                  <a:pt x="224" y="282"/>
                </a:lnTo>
                <a:lnTo>
                  <a:pt x="207" y="276"/>
                </a:lnTo>
                <a:lnTo>
                  <a:pt x="189" y="268"/>
                </a:lnTo>
                <a:lnTo>
                  <a:pt x="272" y="279"/>
                </a:lnTo>
                <a:lnTo>
                  <a:pt x="264" y="264"/>
                </a:lnTo>
                <a:lnTo>
                  <a:pt x="248" y="254"/>
                </a:lnTo>
                <a:lnTo>
                  <a:pt x="231" y="240"/>
                </a:lnTo>
                <a:lnTo>
                  <a:pt x="202" y="223"/>
                </a:lnTo>
                <a:lnTo>
                  <a:pt x="191" y="215"/>
                </a:lnTo>
                <a:lnTo>
                  <a:pt x="181" y="204"/>
                </a:lnTo>
                <a:lnTo>
                  <a:pt x="174" y="189"/>
                </a:lnTo>
                <a:lnTo>
                  <a:pt x="171" y="171"/>
                </a:lnTo>
                <a:lnTo>
                  <a:pt x="164" y="150"/>
                </a:lnTo>
                <a:lnTo>
                  <a:pt x="150" y="137"/>
                </a:lnTo>
                <a:lnTo>
                  <a:pt x="145" y="127"/>
                </a:lnTo>
                <a:lnTo>
                  <a:pt x="149" y="115"/>
                </a:lnTo>
                <a:lnTo>
                  <a:pt x="161" y="103"/>
                </a:lnTo>
                <a:lnTo>
                  <a:pt x="178" y="109"/>
                </a:lnTo>
                <a:lnTo>
                  <a:pt x="187" y="123"/>
                </a:lnTo>
                <a:lnTo>
                  <a:pt x="201" y="119"/>
                </a:lnTo>
                <a:lnTo>
                  <a:pt x="218" y="119"/>
                </a:lnTo>
                <a:lnTo>
                  <a:pt x="231" y="110"/>
                </a:lnTo>
                <a:lnTo>
                  <a:pt x="227" y="88"/>
                </a:lnTo>
                <a:lnTo>
                  <a:pt x="243" y="77"/>
                </a:lnTo>
                <a:lnTo>
                  <a:pt x="259" y="69"/>
                </a:lnTo>
                <a:lnTo>
                  <a:pt x="275" y="62"/>
                </a:lnTo>
                <a:lnTo>
                  <a:pt x="296" y="72"/>
                </a:lnTo>
                <a:lnTo>
                  <a:pt x="311" y="70"/>
                </a:lnTo>
                <a:lnTo>
                  <a:pt x="327" y="70"/>
                </a:lnTo>
                <a:lnTo>
                  <a:pt x="336" y="67"/>
                </a:lnTo>
                <a:lnTo>
                  <a:pt x="349" y="61"/>
                </a:lnTo>
                <a:lnTo>
                  <a:pt x="355" y="4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5" name="Freeform 148">
            <a:extLst>
              <a:ext uri="{FF2B5EF4-FFF2-40B4-BE49-F238E27FC236}">
                <a16:creationId xmlns:a16="http://schemas.microsoft.com/office/drawing/2014/main" id="{C8725357-A808-47BA-AF92-A6B91CFF31D9}"/>
              </a:ext>
            </a:extLst>
          </p:cNvPr>
          <p:cNvSpPr>
            <a:spLocks/>
          </p:cNvSpPr>
          <p:nvPr/>
        </p:nvSpPr>
        <p:spPr bwMode="auto">
          <a:xfrm>
            <a:off x="8176222" y="2912816"/>
            <a:ext cx="117248" cy="79867"/>
          </a:xfrm>
          <a:custGeom>
            <a:avLst/>
            <a:gdLst>
              <a:gd name="T0" fmla="*/ 2147483647 w 347"/>
              <a:gd name="T1" fmla="*/ 2147483647 h 235"/>
              <a:gd name="T2" fmla="*/ 2147483647 w 347"/>
              <a:gd name="T3" fmla="*/ 2147483647 h 235"/>
              <a:gd name="T4" fmla="*/ 2147483647 w 347"/>
              <a:gd name="T5" fmla="*/ 2147483647 h 235"/>
              <a:gd name="T6" fmla="*/ 2147483647 w 347"/>
              <a:gd name="T7" fmla="*/ 2147483647 h 235"/>
              <a:gd name="T8" fmla="*/ 2147483647 w 347"/>
              <a:gd name="T9" fmla="*/ 2147483647 h 235"/>
              <a:gd name="T10" fmla="*/ 2147483647 w 347"/>
              <a:gd name="T11" fmla="*/ 2147483647 h 235"/>
              <a:gd name="T12" fmla="*/ 2147483647 w 347"/>
              <a:gd name="T13" fmla="*/ 2147483647 h 235"/>
              <a:gd name="T14" fmla="*/ 2147483647 w 347"/>
              <a:gd name="T15" fmla="*/ 2147483647 h 235"/>
              <a:gd name="T16" fmla="*/ 2147483647 w 347"/>
              <a:gd name="T17" fmla="*/ 2147483647 h 235"/>
              <a:gd name="T18" fmla="*/ 2147483647 w 347"/>
              <a:gd name="T19" fmla="*/ 2147483647 h 235"/>
              <a:gd name="T20" fmla="*/ 0 w 347"/>
              <a:gd name="T21" fmla="*/ 2147483647 h 235"/>
              <a:gd name="T22" fmla="*/ 2147483647 w 347"/>
              <a:gd name="T23" fmla="*/ 2147483647 h 235"/>
              <a:gd name="T24" fmla="*/ 2147483647 w 347"/>
              <a:gd name="T25" fmla="*/ 2147483647 h 235"/>
              <a:gd name="T26" fmla="*/ 2147483647 w 347"/>
              <a:gd name="T27" fmla="*/ 2147483647 h 235"/>
              <a:gd name="T28" fmla="*/ 2147483647 w 347"/>
              <a:gd name="T29" fmla="*/ 2147483647 h 235"/>
              <a:gd name="T30" fmla="*/ 2147483647 w 347"/>
              <a:gd name="T31" fmla="*/ 2147483647 h 235"/>
              <a:gd name="T32" fmla="*/ 2147483647 w 347"/>
              <a:gd name="T33" fmla="*/ 2147483647 h 235"/>
              <a:gd name="T34" fmla="*/ 2147483647 w 347"/>
              <a:gd name="T35" fmla="*/ 2147483647 h 235"/>
              <a:gd name="T36" fmla="*/ 2147483647 w 347"/>
              <a:gd name="T37" fmla="*/ 2147483647 h 235"/>
              <a:gd name="T38" fmla="*/ 2147483647 w 347"/>
              <a:gd name="T39" fmla="*/ 2147483647 h 235"/>
              <a:gd name="T40" fmla="*/ 2147483647 w 347"/>
              <a:gd name="T41" fmla="*/ 2147483647 h 235"/>
              <a:gd name="T42" fmla="*/ 2147483647 w 347"/>
              <a:gd name="T43" fmla="*/ 2147483647 h 235"/>
              <a:gd name="T44" fmla="*/ 2147483647 w 347"/>
              <a:gd name="T45" fmla="*/ 2147483647 h 235"/>
              <a:gd name="T46" fmla="*/ 2147483647 w 347"/>
              <a:gd name="T47" fmla="*/ 2147483647 h 235"/>
              <a:gd name="T48" fmla="*/ 2147483647 w 347"/>
              <a:gd name="T49" fmla="*/ 2147483647 h 235"/>
              <a:gd name="T50" fmla="*/ 2147483647 w 347"/>
              <a:gd name="T51" fmla="*/ 2147483647 h 235"/>
              <a:gd name="T52" fmla="*/ 2147483647 w 347"/>
              <a:gd name="T53" fmla="*/ 2147483647 h 235"/>
              <a:gd name="T54" fmla="*/ 2147483647 w 347"/>
              <a:gd name="T55" fmla="*/ 2147483647 h 235"/>
              <a:gd name="T56" fmla="*/ 2147483647 w 347"/>
              <a:gd name="T57" fmla="*/ 2147483647 h 235"/>
              <a:gd name="T58" fmla="*/ 2147483647 w 347"/>
              <a:gd name="T59" fmla="*/ 2147483647 h 235"/>
              <a:gd name="T60" fmla="*/ 2147483647 w 347"/>
              <a:gd name="T61" fmla="*/ 2147483647 h 235"/>
              <a:gd name="T62" fmla="*/ 2147483647 w 347"/>
              <a:gd name="T63" fmla="*/ 0 h 235"/>
              <a:gd name="T64" fmla="*/ 2147483647 w 347"/>
              <a:gd name="T65" fmla="*/ 2147483647 h 235"/>
              <a:gd name="T66" fmla="*/ 2147483647 w 347"/>
              <a:gd name="T67" fmla="*/ 2147483647 h 235"/>
              <a:gd name="T68" fmla="*/ 2147483647 w 347"/>
              <a:gd name="T69" fmla="*/ 2147483647 h 2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47"/>
              <a:gd name="T106" fmla="*/ 0 h 235"/>
              <a:gd name="T107" fmla="*/ 351 w 347"/>
              <a:gd name="T108" fmla="*/ 234 h 2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47" h="235">
                <a:moveTo>
                  <a:pt x="191" y="32"/>
                </a:moveTo>
                <a:lnTo>
                  <a:pt x="160" y="46"/>
                </a:lnTo>
                <a:lnTo>
                  <a:pt x="142" y="60"/>
                </a:lnTo>
                <a:lnTo>
                  <a:pt x="116" y="64"/>
                </a:lnTo>
                <a:lnTo>
                  <a:pt x="90" y="58"/>
                </a:lnTo>
                <a:lnTo>
                  <a:pt x="64" y="46"/>
                </a:lnTo>
                <a:lnTo>
                  <a:pt x="42" y="55"/>
                </a:lnTo>
                <a:lnTo>
                  <a:pt x="9" y="67"/>
                </a:lnTo>
                <a:lnTo>
                  <a:pt x="9" y="99"/>
                </a:lnTo>
                <a:lnTo>
                  <a:pt x="3" y="123"/>
                </a:lnTo>
                <a:lnTo>
                  <a:pt x="0" y="145"/>
                </a:lnTo>
                <a:lnTo>
                  <a:pt x="7" y="166"/>
                </a:lnTo>
                <a:lnTo>
                  <a:pt x="31" y="196"/>
                </a:lnTo>
                <a:lnTo>
                  <a:pt x="51" y="210"/>
                </a:lnTo>
                <a:lnTo>
                  <a:pt x="71" y="230"/>
                </a:lnTo>
                <a:lnTo>
                  <a:pt x="107" y="235"/>
                </a:lnTo>
                <a:lnTo>
                  <a:pt x="127" y="232"/>
                </a:lnTo>
                <a:lnTo>
                  <a:pt x="148" y="219"/>
                </a:lnTo>
                <a:lnTo>
                  <a:pt x="184" y="217"/>
                </a:lnTo>
                <a:lnTo>
                  <a:pt x="208" y="210"/>
                </a:lnTo>
                <a:lnTo>
                  <a:pt x="226" y="220"/>
                </a:lnTo>
                <a:lnTo>
                  <a:pt x="246" y="193"/>
                </a:lnTo>
                <a:lnTo>
                  <a:pt x="251" y="174"/>
                </a:lnTo>
                <a:lnTo>
                  <a:pt x="277" y="141"/>
                </a:lnTo>
                <a:lnTo>
                  <a:pt x="290" y="115"/>
                </a:lnTo>
                <a:lnTo>
                  <a:pt x="303" y="92"/>
                </a:lnTo>
                <a:lnTo>
                  <a:pt x="324" y="73"/>
                </a:lnTo>
                <a:lnTo>
                  <a:pt x="329" y="57"/>
                </a:lnTo>
                <a:lnTo>
                  <a:pt x="347" y="48"/>
                </a:lnTo>
                <a:lnTo>
                  <a:pt x="333" y="16"/>
                </a:lnTo>
                <a:lnTo>
                  <a:pt x="295" y="10"/>
                </a:lnTo>
                <a:lnTo>
                  <a:pt x="261" y="0"/>
                </a:lnTo>
                <a:lnTo>
                  <a:pt x="237" y="8"/>
                </a:lnTo>
                <a:lnTo>
                  <a:pt x="220" y="31"/>
                </a:lnTo>
                <a:lnTo>
                  <a:pt x="191" y="3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6" name="Freeform 149">
            <a:extLst>
              <a:ext uri="{FF2B5EF4-FFF2-40B4-BE49-F238E27FC236}">
                <a16:creationId xmlns:a16="http://schemas.microsoft.com/office/drawing/2014/main" id="{F2873128-706F-4389-A093-0B199878D8D9}"/>
              </a:ext>
            </a:extLst>
          </p:cNvPr>
          <p:cNvSpPr>
            <a:spLocks/>
          </p:cNvSpPr>
          <p:nvPr/>
        </p:nvSpPr>
        <p:spPr bwMode="auto">
          <a:xfrm>
            <a:off x="8184717" y="2882230"/>
            <a:ext cx="103654" cy="52678"/>
          </a:xfrm>
          <a:custGeom>
            <a:avLst/>
            <a:gdLst>
              <a:gd name="T0" fmla="*/ 2147483647 w 307"/>
              <a:gd name="T1" fmla="*/ 2147483647 h 155"/>
              <a:gd name="T2" fmla="*/ 2147483647 w 307"/>
              <a:gd name="T3" fmla="*/ 2147483647 h 155"/>
              <a:gd name="T4" fmla="*/ 2147483647 w 307"/>
              <a:gd name="T5" fmla="*/ 2147483647 h 155"/>
              <a:gd name="T6" fmla="*/ 2147483647 w 307"/>
              <a:gd name="T7" fmla="*/ 2147483647 h 155"/>
              <a:gd name="T8" fmla="*/ 2147483647 w 307"/>
              <a:gd name="T9" fmla="*/ 2147483647 h 155"/>
              <a:gd name="T10" fmla="*/ 2147483647 w 307"/>
              <a:gd name="T11" fmla="*/ 2147483647 h 155"/>
              <a:gd name="T12" fmla="*/ 2147483647 w 307"/>
              <a:gd name="T13" fmla="*/ 2147483647 h 155"/>
              <a:gd name="T14" fmla="*/ 2147483647 w 307"/>
              <a:gd name="T15" fmla="*/ 2147483647 h 155"/>
              <a:gd name="T16" fmla="*/ 2147483647 w 307"/>
              <a:gd name="T17" fmla="*/ 2147483647 h 155"/>
              <a:gd name="T18" fmla="*/ 2147483647 w 307"/>
              <a:gd name="T19" fmla="*/ 2147483647 h 155"/>
              <a:gd name="T20" fmla="*/ 0 w 307"/>
              <a:gd name="T21" fmla="*/ 2147483647 h 155"/>
              <a:gd name="T22" fmla="*/ 2147483647 w 307"/>
              <a:gd name="T23" fmla="*/ 2147483647 h 155"/>
              <a:gd name="T24" fmla="*/ 2147483647 w 307"/>
              <a:gd name="T25" fmla="*/ 2147483647 h 155"/>
              <a:gd name="T26" fmla="*/ 2147483647 w 307"/>
              <a:gd name="T27" fmla="*/ 2147483647 h 155"/>
              <a:gd name="T28" fmla="*/ 2147483647 w 307"/>
              <a:gd name="T29" fmla="*/ 2147483647 h 155"/>
              <a:gd name="T30" fmla="*/ 2147483647 w 307"/>
              <a:gd name="T31" fmla="*/ 2147483647 h 155"/>
              <a:gd name="T32" fmla="*/ 2147483647 w 307"/>
              <a:gd name="T33" fmla="*/ 2147483647 h 155"/>
              <a:gd name="T34" fmla="*/ 2147483647 w 307"/>
              <a:gd name="T35" fmla="*/ 2147483647 h 155"/>
              <a:gd name="T36" fmla="*/ 2147483647 w 307"/>
              <a:gd name="T37" fmla="*/ 2147483647 h 155"/>
              <a:gd name="T38" fmla="*/ 2147483647 w 307"/>
              <a:gd name="T39" fmla="*/ 2147483647 h 155"/>
              <a:gd name="T40" fmla="*/ 2147483647 w 307"/>
              <a:gd name="T41" fmla="*/ 2147483647 h 155"/>
              <a:gd name="T42" fmla="*/ 2147483647 w 307"/>
              <a:gd name="T43" fmla="*/ 2147483647 h 155"/>
              <a:gd name="T44" fmla="*/ 2147483647 w 307"/>
              <a:gd name="T45" fmla="*/ 2147483647 h 155"/>
              <a:gd name="T46" fmla="*/ 2147483647 w 307"/>
              <a:gd name="T47" fmla="*/ 2147483647 h 155"/>
              <a:gd name="T48" fmla="*/ 2147483647 w 307"/>
              <a:gd name="T49" fmla="*/ 2147483647 h 155"/>
              <a:gd name="T50" fmla="*/ 2147483647 w 307"/>
              <a:gd name="T51" fmla="*/ 2147483647 h 155"/>
              <a:gd name="T52" fmla="*/ 2147483647 w 307"/>
              <a:gd name="T53" fmla="*/ 2147483647 h 155"/>
              <a:gd name="T54" fmla="*/ 2147483647 w 307"/>
              <a:gd name="T55" fmla="*/ 2147483647 h 155"/>
              <a:gd name="T56" fmla="*/ 2147483647 w 307"/>
              <a:gd name="T57" fmla="*/ 2147483647 h 155"/>
              <a:gd name="T58" fmla="*/ 2147483647 w 307"/>
              <a:gd name="T59" fmla="*/ 2147483647 h 155"/>
              <a:gd name="T60" fmla="*/ 2147483647 w 307"/>
              <a:gd name="T61" fmla="*/ 2147483647 h 155"/>
              <a:gd name="T62" fmla="*/ 2147483647 w 307"/>
              <a:gd name="T63" fmla="*/ 0 h 155"/>
              <a:gd name="T64" fmla="*/ 2147483647 w 307"/>
              <a:gd name="T65" fmla="*/ 2147483647 h 155"/>
              <a:gd name="T66" fmla="*/ 2147483647 w 307"/>
              <a:gd name="T67" fmla="*/ 2147483647 h 1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07"/>
              <a:gd name="T103" fmla="*/ 0 h 155"/>
              <a:gd name="T104" fmla="*/ 558800 w 307"/>
              <a:gd name="T105" fmla="*/ 295275 h 15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07" h="155">
                <a:moveTo>
                  <a:pt x="137" y="25"/>
                </a:moveTo>
                <a:lnTo>
                  <a:pt x="120" y="19"/>
                </a:lnTo>
                <a:lnTo>
                  <a:pt x="102" y="22"/>
                </a:lnTo>
                <a:lnTo>
                  <a:pt x="82" y="34"/>
                </a:lnTo>
                <a:lnTo>
                  <a:pt x="74" y="48"/>
                </a:lnTo>
                <a:lnTo>
                  <a:pt x="69" y="66"/>
                </a:lnTo>
                <a:lnTo>
                  <a:pt x="51" y="62"/>
                </a:lnTo>
                <a:lnTo>
                  <a:pt x="29" y="67"/>
                </a:lnTo>
                <a:lnTo>
                  <a:pt x="5" y="68"/>
                </a:lnTo>
                <a:lnTo>
                  <a:pt x="2" y="82"/>
                </a:lnTo>
                <a:lnTo>
                  <a:pt x="0" y="98"/>
                </a:lnTo>
                <a:lnTo>
                  <a:pt x="4" y="120"/>
                </a:lnTo>
                <a:lnTo>
                  <a:pt x="12" y="131"/>
                </a:lnTo>
                <a:lnTo>
                  <a:pt x="40" y="138"/>
                </a:lnTo>
                <a:lnTo>
                  <a:pt x="61" y="149"/>
                </a:lnTo>
                <a:lnTo>
                  <a:pt x="91" y="155"/>
                </a:lnTo>
                <a:lnTo>
                  <a:pt x="118" y="149"/>
                </a:lnTo>
                <a:lnTo>
                  <a:pt x="134" y="133"/>
                </a:lnTo>
                <a:lnTo>
                  <a:pt x="164" y="124"/>
                </a:lnTo>
                <a:lnTo>
                  <a:pt x="197" y="117"/>
                </a:lnTo>
                <a:lnTo>
                  <a:pt x="214" y="95"/>
                </a:lnTo>
                <a:lnTo>
                  <a:pt x="236" y="89"/>
                </a:lnTo>
                <a:lnTo>
                  <a:pt x="269" y="104"/>
                </a:lnTo>
                <a:lnTo>
                  <a:pt x="307" y="107"/>
                </a:lnTo>
                <a:lnTo>
                  <a:pt x="302" y="91"/>
                </a:lnTo>
                <a:lnTo>
                  <a:pt x="286" y="42"/>
                </a:lnTo>
                <a:lnTo>
                  <a:pt x="271" y="30"/>
                </a:lnTo>
                <a:lnTo>
                  <a:pt x="261" y="18"/>
                </a:lnTo>
                <a:lnTo>
                  <a:pt x="240" y="10"/>
                </a:lnTo>
                <a:lnTo>
                  <a:pt x="221" y="10"/>
                </a:lnTo>
                <a:lnTo>
                  <a:pt x="193" y="16"/>
                </a:lnTo>
                <a:lnTo>
                  <a:pt x="158" y="0"/>
                </a:lnTo>
                <a:lnTo>
                  <a:pt x="134" y="10"/>
                </a:lnTo>
                <a:lnTo>
                  <a:pt x="137" y="2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7" name="Freeform 151">
            <a:extLst>
              <a:ext uri="{FF2B5EF4-FFF2-40B4-BE49-F238E27FC236}">
                <a16:creationId xmlns:a16="http://schemas.microsoft.com/office/drawing/2014/main" id="{F098C147-0039-4A5E-8542-4B2062DA4C1B}"/>
              </a:ext>
            </a:extLst>
          </p:cNvPr>
          <p:cNvSpPr>
            <a:spLocks/>
          </p:cNvSpPr>
          <p:nvPr/>
        </p:nvSpPr>
        <p:spPr bwMode="auto">
          <a:xfrm>
            <a:off x="8092958" y="2836350"/>
            <a:ext cx="137640" cy="76467"/>
          </a:xfrm>
          <a:custGeom>
            <a:avLst/>
            <a:gdLst>
              <a:gd name="T0" fmla="*/ 2147483647 w 405"/>
              <a:gd name="T1" fmla="*/ 0 h 223"/>
              <a:gd name="T2" fmla="*/ 2147483647 w 405"/>
              <a:gd name="T3" fmla="*/ 2147483647 h 223"/>
              <a:gd name="T4" fmla="*/ 2147483647 w 405"/>
              <a:gd name="T5" fmla="*/ 2147483647 h 223"/>
              <a:gd name="T6" fmla="*/ 2147483647 w 405"/>
              <a:gd name="T7" fmla="*/ 2147483647 h 223"/>
              <a:gd name="T8" fmla="*/ 2147483647 w 405"/>
              <a:gd name="T9" fmla="*/ 2147483647 h 223"/>
              <a:gd name="T10" fmla="*/ 2147483647 w 405"/>
              <a:gd name="T11" fmla="*/ 2147483647 h 223"/>
              <a:gd name="T12" fmla="*/ 2147483647 w 405"/>
              <a:gd name="T13" fmla="*/ 2147483647 h 223"/>
              <a:gd name="T14" fmla="*/ 2147483647 w 405"/>
              <a:gd name="T15" fmla="*/ 2147483647 h 223"/>
              <a:gd name="T16" fmla="*/ 2147483647 w 405"/>
              <a:gd name="T17" fmla="*/ 2147483647 h 223"/>
              <a:gd name="T18" fmla="*/ 2147483647 w 405"/>
              <a:gd name="T19" fmla="*/ 2147483647 h 223"/>
              <a:gd name="T20" fmla="*/ 0 w 405"/>
              <a:gd name="T21" fmla="*/ 2147483647 h 223"/>
              <a:gd name="T22" fmla="*/ 2147483647 w 405"/>
              <a:gd name="T23" fmla="*/ 2147483647 h 223"/>
              <a:gd name="T24" fmla="*/ 2147483647 w 405"/>
              <a:gd name="T25" fmla="*/ 2147483647 h 223"/>
              <a:gd name="T26" fmla="*/ 2147483647 w 405"/>
              <a:gd name="T27" fmla="*/ 2147483647 h 223"/>
              <a:gd name="T28" fmla="*/ 2147483647 w 405"/>
              <a:gd name="T29" fmla="*/ 2147483647 h 223"/>
              <a:gd name="T30" fmla="*/ 2147483647 w 405"/>
              <a:gd name="T31" fmla="*/ 2147483647 h 223"/>
              <a:gd name="T32" fmla="*/ 2147483647 w 405"/>
              <a:gd name="T33" fmla="*/ 2147483647 h 223"/>
              <a:gd name="T34" fmla="*/ 2147483647 w 405"/>
              <a:gd name="T35" fmla="*/ 2147483647 h 223"/>
              <a:gd name="T36" fmla="*/ 2147483647 w 405"/>
              <a:gd name="T37" fmla="*/ 2147483647 h 223"/>
              <a:gd name="T38" fmla="*/ 2147483647 w 405"/>
              <a:gd name="T39" fmla="*/ 2147483647 h 223"/>
              <a:gd name="T40" fmla="*/ 2147483647 w 405"/>
              <a:gd name="T41" fmla="*/ 2147483647 h 223"/>
              <a:gd name="T42" fmla="*/ 2147483647 w 405"/>
              <a:gd name="T43" fmla="*/ 2147483647 h 223"/>
              <a:gd name="T44" fmla="*/ 2147483647 w 405"/>
              <a:gd name="T45" fmla="*/ 2147483647 h 223"/>
              <a:gd name="T46" fmla="*/ 2147483647 w 405"/>
              <a:gd name="T47" fmla="*/ 2147483647 h 223"/>
              <a:gd name="T48" fmla="*/ 2147483647 w 405"/>
              <a:gd name="T49" fmla="*/ 2147483647 h 223"/>
              <a:gd name="T50" fmla="*/ 2147483647 w 405"/>
              <a:gd name="T51" fmla="*/ 2147483647 h 223"/>
              <a:gd name="T52" fmla="*/ 2147483647 w 405"/>
              <a:gd name="T53" fmla="*/ 2147483647 h 223"/>
              <a:gd name="T54" fmla="*/ 2147483647 w 405"/>
              <a:gd name="T55" fmla="*/ 2147483647 h 223"/>
              <a:gd name="T56" fmla="*/ 2147483647 w 405"/>
              <a:gd name="T57" fmla="*/ 2147483647 h 223"/>
              <a:gd name="T58" fmla="*/ 2147483647 w 405"/>
              <a:gd name="T59" fmla="*/ 2147483647 h 223"/>
              <a:gd name="T60" fmla="*/ 2147483647 w 405"/>
              <a:gd name="T61" fmla="*/ 2147483647 h 223"/>
              <a:gd name="T62" fmla="*/ 2147483647 w 405"/>
              <a:gd name="T63" fmla="*/ 2147483647 h 223"/>
              <a:gd name="T64" fmla="*/ 2147483647 w 405"/>
              <a:gd name="T65" fmla="*/ 2147483647 h 223"/>
              <a:gd name="T66" fmla="*/ 2147483647 w 405"/>
              <a:gd name="T67" fmla="*/ 2147483647 h 223"/>
              <a:gd name="T68" fmla="*/ 2147483647 w 405"/>
              <a:gd name="T69" fmla="*/ 2147483647 h 223"/>
              <a:gd name="T70" fmla="*/ 2147483647 w 405"/>
              <a:gd name="T71" fmla="*/ 2147483647 h 223"/>
              <a:gd name="T72" fmla="*/ 2147483647 w 405"/>
              <a:gd name="T73" fmla="*/ 2147483647 h 223"/>
              <a:gd name="T74" fmla="*/ 2147483647 w 405"/>
              <a:gd name="T75" fmla="*/ 2147483647 h 223"/>
              <a:gd name="T76" fmla="*/ 2147483647 w 405"/>
              <a:gd name="T77" fmla="*/ 2147483647 h 223"/>
              <a:gd name="T78" fmla="*/ 2147483647 w 405"/>
              <a:gd name="T79" fmla="*/ 2147483647 h 223"/>
              <a:gd name="T80" fmla="*/ 2147483647 w 405"/>
              <a:gd name="T81" fmla="*/ 2147483647 h 223"/>
              <a:gd name="T82" fmla="*/ 2147483647 w 405"/>
              <a:gd name="T83" fmla="*/ 2147483647 h 223"/>
              <a:gd name="T84" fmla="*/ 2147483647 w 405"/>
              <a:gd name="T85" fmla="*/ 2147483647 h 223"/>
              <a:gd name="T86" fmla="*/ 2147483647 w 405"/>
              <a:gd name="T87" fmla="*/ 2147483647 h 223"/>
              <a:gd name="T88" fmla="*/ 2147483647 w 405"/>
              <a:gd name="T89" fmla="*/ 2147483647 h 223"/>
              <a:gd name="T90" fmla="*/ 2147483647 w 405"/>
              <a:gd name="T91" fmla="*/ 2147483647 h 223"/>
              <a:gd name="T92" fmla="*/ 2147483647 w 405"/>
              <a:gd name="T93" fmla="*/ 0 h 2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5"/>
              <a:gd name="T142" fmla="*/ 0 h 223"/>
              <a:gd name="T143" fmla="*/ 754521 w 405"/>
              <a:gd name="T144" fmla="*/ 375296 h 22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5" h="223">
                <a:moveTo>
                  <a:pt x="195" y="0"/>
                </a:moveTo>
                <a:lnTo>
                  <a:pt x="178" y="1"/>
                </a:lnTo>
                <a:lnTo>
                  <a:pt x="160" y="13"/>
                </a:lnTo>
                <a:lnTo>
                  <a:pt x="137" y="16"/>
                </a:lnTo>
                <a:lnTo>
                  <a:pt x="135" y="39"/>
                </a:lnTo>
                <a:lnTo>
                  <a:pt x="121" y="40"/>
                </a:lnTo>
                <a:lnTo>
                  <a:pt x="99" y="37"/>
                </a:lnTo>
                <a:lnTo>
                  <a:pt x="81" y="53"/>
                </a:lnTo>
                <a:lnTo>
                  <a:pt x="53" y="61"/>
                </a:lnTo>
                <a:lnTo>
                  <a:pt x="25" y="79"/>
                </a:lnTo>
                <a:lnTo>
                  <a:pt x="0" y="87"/>
                </a:lnTo>
                <a:lnTo>
                  <a:pt x="9" y="122"/>
                </a:lnTo>
                <a:lnTo>
                  <a:pt x="25" y="146"/>
                </a:lnTo>
                <a:lnTo>
                  <a:pt x="59" y="176"/>
                </a:lnTo>
                <a:lnTo>
                  <a:pt x="72" y="203"/>
                </a:lnTo>
                <a:lnTo>
                  <a:pt x="64" y="223"/>
                </a:lnTo>
                <a:lnTo>
                  <a:pt x="82" y="220"/>
                </a:lnTo>
                <a:lnTo>
                  <a:pt x="110" y="205"/>
                </a:lnTo>
                <a:lnTo>
                  <a:pt x="129" y="208"/>
                </a:lnTo>
                <a:lnTo>
                  <a:pt x="145" y="209"/>
                </a:lnTo>
                <a:lnTo>
                  <a:pt x="165" y="197"/>
                </a:lnTo>
                <a:lnTo>
                  <a:pt x="169" y="181"/>
                </a:lnTo>
                <a:lnTo>
                  <a:pt x="183" y="187"/>
                </a:lnTo>
                <a:lnTo>
                  <a:pt x="207" y="187"/>
                </a:lnTo>
                <a:lnTo>
                  <a:pt x="217" y="196"/>
                </a:lnTo>
                <a:lnTo>
                  <a:pt x="241" y="206"/>
                </a:lnTo>
                <a:lnTo>
                  <a:pt x="257" y="202"/>
                </a:lnTo>
                <a:lnTo>
                  <a:pt x="271" y="199"/>
                </a:lnTo>
                <a:lnTo>
                  <a:pt x="298" y="204"/>
                </a:lnTo>
                <a:lnTo>
                  <a:pt x="320" y="198"/>
                </a:lnTo>
                <a:lnTo>
                  <a:pt x="340" y="202"/>
                </a:lnTo>
                <a:lnTo>
                  <a:pt x="345" y="183"/>
                </a:lnTo>
                <a:lnTo>
                  <a:pt x="352" y="166"/>
                </a:lnTo>
                <a:lnTo>
                  <a:pt x="371" y="156"/>
                </a:lnTo>
                <a:lnTo>
                  <a:pt x="387" y="151"/>
                </a:lnTo>
                <a:lnTo>
                  <a:pt x="405" y="156"/>
                </a:lnTo>
                <a:lnTo>
                  <a:pt x="402" y="143"/>
                </a:lnTo>
                <a:lnTo>
                  <a:pt x="390" y="134"/>
                </a:lnTo>
                <a:lnTo>
                  <a:pt x="368" y="121"/>
                </a:lnTo>
                <a:lnTo>
                  <a:pt x="349" y="130"/>
                </a:lnTo>
                <a:lnTo>
                  <a:pt x="336" y="104"/>
                </a:lnTo>
                <a:lnTo>
                  <a:pt x="316" y="81"/>
                </a:lnTo>
                <a:lnTo>
                  <a:pt x="298" y="66"/>
                </a:lnTo>
                <a:lnTo>
                  <a:pt x="277" y="59"/>
                </a:lnTo>
                <a:lnTo>
                  <a:pt x="252" y="55"/>
                </a:lnTo>
                <a:lnTo>
                  <a:pt x="229" y="37"/>
                </a:lnTo>
                <a:lnTo>
                  <a:pt x="221" y="29"/>
                </a:lnTo>
                <a:lnTo>
                  <a:pt x="204" y="16"/>
                </a:lnTo>
                <a:lnTo>
                  <a:pt x="195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58" name="Freeform 154">
            <a:extLst>
              <a:ext uri="{FF2B5EF4-FFF2-40B4-BE49-F238E27FC236}">
                <a16:creationId xmlns:a16="http://schemas.microsoft.com/office/drawing/2014/main" id="{3A573837-C0F5-43EC-923E-0702170ADFDF}"/>
              </a:ext>
            </a:extLst>
          </p:cNvPr>
          <p:cNvSpPr>
            <a:spLocks/>
          </p:cNvSpPr>
          <p:nvPr/>
        </p:nvSpPr>
        <p:spPr bwMode="auto">
          <a:xfrm>
            <a:off x="8013094" y="3106536"/>
            <a:ext cx="28886" cy="59476"/>
          </a:xfrm>
          <a:custGeom>
            <a:avLst/>
            <a:gdLst>
              <a:gd name="T0" fmla="*/ 0 w 161870"/>
              <a:gd name="T1" fmla="*/ 10 h 324297"/>
              <a:gd name="T2" fmla="*/ 2 w 161870"/>
              <a:gd name="T3" fmla="*/ 16 h 324297"/>
              <a:gd name="T4" fmla="*/ 3 w 161870"/>
              <a:gd name="T5" fmla="*/ 23 h 324297"/>
              <a:gd name="T6" fmla="*/ 3 w 161870"/>
              <a:gd name="T7" fmla="*/ 29 h 324297"/>
              <a:gd name="T8" fmla="*/ 4 w 161870"/>
              <a:gd name="T9" fmla="*/ 36 h 324297"/>
              <a:gd name="T10" fmla="*/ 1 w 161870"/>
              <a:gd name="T11" fmla="*/ 40 h 324297"/>
              <a:gd name="T12" fmla="*/ 1 w 161870"/>
              <a:gd name="T13" fmla="*/ 46 h 324297"/>
              <a:gd name="T14" fmla="*/ 4 w 161870"/>
              <a:gd name="T15" fmla="*/ 48 h 324297"/>
              <a:gd name="T16" fmla="*/ 6 w 161870"/>
              <a:gd name="T17" fmla="*/ 46 h 324297"/>
              <a:gd name="T18" fmla="*/ 9 w 161870"/>
              <a:gd name="T19" fmla="*/ 44 h 324297"/>
              <a:gd name="T20" fmla="*/ 13 w 161870"/>
              <a:gd name="T21" fmla="*/ 42 h 324297"/>
              <a:gd name="T22" fmla="*/ 15 w 161870"/>
              <a:gd name="T23" fmla="*/ 47 h 324297"/>
              <a:gd name="T24" fmla="*/ 19 w 161870"/>
              <a:gd name="T25" fmla="*/ 44 h 324297"/>
              <a:gd name="T26" fmla="*/ 18 w 161870"/>
              <a:gd name="T27" fmla="*/ 36 h 324297"/>
              <a:gd name="T28" fmla="*/ 17 w 161870"/>
              <a:gd name="T29" fmla="*/ 29 h 324297"/>
              <a:gd name="T30" fmla="*/ 19 w 161870"/>
              <a:gd name="T31" fmla="*/ 21 h 324297"/>
              <a:gd name="T32" fmla="*/ 21 w 161870"/>
              <a:gd name="T33" fmla="*/ 17 h 324297"/>
              <a:gd name="T34" fmla="*/ 18 w 161870"/>
              <a:gd name="T35" fmla="*/ 10 h 324297"/>
              <a:gd name="T36" fmla="*/ 19 w 161870"/>
              <a:gd name="T37" fmla="*/ 13 h 324297"/>
              <a:gd name="T38" fmla="*/ 16 w 161870"/>
              <a:gd name="T39" fmla="*/ 3 h 324297"/>
              <a:gd name="T40" fmla="*/ 14 w 161870"/>
              <a:gd name="T41" fmla="*/ 0 h 324297"/>
              <a:gd name="T42" fmla="*/ 12 w 161870"/>
              <a:gd name="T43" fmla="*/ 4 h 324297"/>
              <a:gd name="T44" fmla="*/ 9 w 161870"/>
              <a:gd name="T45" fmla="*/ 7 h 324297"/>
              <a:gd name="T46" fmla="*/ 6 w 161870"/>
              <a:gd name="T47" fmla="*/ 10 h 324297"/>
              <a:gd name="T48" fmla="*/ 3 w 161870"/>
              <a:gd name="T49" fmla="*/ 9 h 324297"/>
              <a:gd name="T50" fmla="*/ 0 w 161870"/>
              <a:gd name="T51" fmla="*/ 10 h 32429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1870"/>
              <a:gd name="T79" fmla="*/ 0 h 324297"/>
              <a:gd name="T80" fmla="*/ 161870 w 161870"/>
              <a:gd name="T81" fmla="*/ 324297 h 32429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1870" h="324297">
                <a:moveTo>
                  <a:pt x="0" y="67206"/>
                </a:moveTo>
                <a:lnTo>
                  <a:pt x="13281" y="106067"/>
                </a:lnTo>
                <a:lnTo>
                  <a:pt x="20351" y="153051"/>
                </a:lnTo>
                <a:lnTo>
                  <a:pt x="24812" y="198241"/>
                </a:lnTo>
                <a:lnTo>
                  <a:pt x="28310" y="242564"/>
                </a:lnTo>
                <a:lnTo>
                  <a:pt x="7767" y="269128"/>
                </a:lnTo>
                <a:lnTo>
                  <a:pt x="6877" y="312294"/>
                </a:lnTo>
                <a:lnTo>
                  <a:pt x="27953" y="324297"/>
                </a:lnTo>
                <a:lnTo>
                  <a:pt x="48203" y="313432"/>
                </a:lnTo>
                <a:lnTo>
                  <a:pt x="68716" y="299444"/>
                </a:lnTo>
                <a:lnTo>
                  <a:pt x="103105" y="284665"/>
                </a:lnTo>
                <a:lnTo>
                  <a:pt x="115522" y="321487"/>
                </a:lnTo>
                <a:lnTo>
                  <a:pt x="143275" y="299464"/>
                </a:lnTo>
                <a:lnTo>
                  <a:pt x="142283" y="245918"/>
                </a:lnTo>
                <a:lnTo>
                  <a:pt x="132537" y="197922"/>
                </a:lnTo>
                <a:lnTo>
                  <a:pt x="146283" y="145624"/>
                </a:lnTo>
                <a:lnTo>
                  <a:pt x="161870" y="112350"/>
                </a:lnTo>
                <a:lnTo>
                  <a:pt x="138150" y="66317"/>
                </a:lnTo>
                <a:lnTo>
                  <a:pt x="145755" y="89795"/>
                </a:lnTo>
                <a:lnTo>
                  <a:pt x="125563" y="19259"/>
                </a:lnTo>
                <a:lnTo>
                  <a:pt x="111659" y="0"/>
                </a:lnTo>
                <a:lnTo>
                  <a:pt x="89225" y="24440"/>
                </a:lnTo>
                <a:lnTo>
                  <a:pt x="70925" y="44905"/>
                </a:lnTo>
                <a:lnTo>
                  <a:pt x="43271" y="65757"/>
                </a:lnTo>
                <a:lnTo>
                  <a:pt x="25205" y="63050"/>
                </a:lnTo>
                <a:lnTo>
                  <a:pt x="0" y="6720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9" name="Freeform 155">
            <a:extLst>
              <a:ext uri="{FF2B5EF4-FFF2-40B4-BE49-F238E27FC236}">
                <a16:creationId xmlns:a16="http://schemas.microsoft.com/office/drawing/2014/main" id="{860AE22A-FB7B-4976-AC7D-462908A025F8}"/>
              </a:ext>
            </a:extLst>
          </p:cNvPr>
          <p:cNvSpPr>
            <a:spLocks/>
          </p:cNvSpPr>
          <p:nvPr/>
        </p:nvSpPr>
        <p:spPr bwMode="auto">
          <a:xfrm rot="290201">
            <a:off x="8086161" y="3184704"/>
            <a:ext cx="56075" cy="39084"/>
          </a:xfrm>
          <a:custGeom>
            <a:avLst/>
            <a:gdLst>
              <a:gd name="T0" fmla="*/ 2147483647 w 840"/>
              <a:gd name="T1" fmla="*/ 2147483647 h 552"/>
              <a:gd name="T2" fmla="*/ 2147483647 w 840"/>
              <a:gd name="T3" fmla="*/ 2147483647 h 552"/>
              <a:gd name="T4" fmla="*/ 2147483647 w 840"/>
              <a:gd name="T5" fmla="*/ 2147483647 h 552"/>
              <a:gd name="T6" fmla="*/ 2147483647 w 840"/>
              <a:gd name="T7" fmla="*/ 2147483647 h 552"/>
              <a:gd name="T8" fmla="*/ 2147483647 w 840"/>
              <a:gd name="T9" fmla="*/ 2147483647 h 552"/>
              <a:gd name="T10" fmla="*/ 2147483647 w 840"/>
              <a:gd name="T11" fmla="*/ 2147483647 h 552"/>
              <a:gd name="T12" fmla="*/ 2147483647 w 840"/>
              <a:gd name="T13" fmla="*/ 2147483647 h 552"/>
              <a:gd name="T14" fmla="*/ 2147483647 w 840"/>
              <a:gd name="T15" fmla="*/ 2147483647 h 552"/>
              <a:gd name="T16" fmla="*/ 0 w 840"/>
              <a:gd name="T17" fmla="*/ 2147483647 h 552"/>
              <a:gd name="T18" fmla="*/ 2147483647 w 840"/>
              <a:gd name="T19" fmla="*/ 2147483647 h 552"/>
              <a:gd name="T20" fmla="*/ 2147483647 w 840"/>
              <a:gd name="T21" fmla="*/ 2147483647 h 552"/>
              <a:gd name="T22" fmla="*/ 2147483647 w 840"/>
              <a:gd name="T23" fmla="*/ 2147483647 h 552"/>
              <a:gd name="T24" fmla="*/ 2147483647 w 840"/>
              <a:gd name="T25" fmla="*/ 0 h 552"/>
              <a:gd name="T26" fmla="*/ 2147483647 w 840"/>
              <a:gd name="T27" fmla="*/ 2147483647 h 552"/>
              <a:gd name="T28" fmla="*/ 2147483647 w 840"/>
              <a:gd name="T29" fmla="*/ 2147483647 h 552"/>
              <a:gd name="T30" fmla="*/ 2147483647 w 840"/>
              <a:gd name="T31" fmla="*/ 2147483647 h 552"/>
              <a:gd name="T32" fmla="*/ 2147483647 w 840"/>
              <a:gd name="T33" fmla="*/ 2147483647 h 552"/>
              <a:gd name="T34" fmla="*/ 2147483647 w 840"/>
              <a:gd name="T35" fmla="*/ 2147483647 h 552"/>
              <a:gd name="T36" fmla="*/ 2147483647 w 840"/>
              <a:gd name="T37" fmla="*/ 2147483647 h 552"/>
              <a:gd name="T38" fmla="*/ 2147483647 w 840"/>
              <a:gd name="T39" fmla="*/ 2147483647 h 552"/>
              <a:gd name="T40" fmla="*/ 2147483647 w 840"/>
              <a:gd name="T41" fmla="*/ 2147483647 h 552"/>
              <a:gd name="T42" fmla="*/ 2147483647 w 840"/>
              <a:gd name="T43" fmla="*/ 2147483647 h 552"/>
              <a:gd name="T44" fmla="*/ 2147483647 w 840"/>
              <a:gd name="T45" fmla="*/ 2147483647 h 552"/>
              <a:gd name="T46" fmla="*/ 2147483647 w 840"/>
              <a:gd name="T47" fmla="*/ 2147483647 h 55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40"/>
              <a:gd name="T73" fmla="*/ 0 h 552"/>
              <a:gd name="T74" fmla="*/ 840 w 840"/>
              <a:gd name="T75" fmla="*/ 552 h 55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40" h="552">
                <a:moveTo>
                  <a:pt x="676" y="489"/>
                </a:moveTo>
                <a:lnTo>
                  <a:pt x="585" y="444"/>
                </a:lnTo>
                <a:lnTo>
                  <a:pt x="520" y="400"/>
                </a:lnTo>
                <a:lnTo>
                  <a:pt x="449" y="398"/>
                </a:lnTo>
                <a:lnTo>
                  <a:pt x="352" y="376"/>
                </a:lnTo>
                <a:lnTo>
                  <a:pt x="267" y="307"/>
                </a:lnTo>
                <a:lnTo>
                  <a:pt x="136" y="232"/>
                </a:lnTo>
                <a:lnTo>
                  <a:pt x="41" y="217"/>
                </a:lnTo>
                <a:lnTo>
                  <a:pt x="0" y="160"/>
                </a:lnTo>
                <a:lnTo>
                  <a:pt x="8" y="72"/>
                </a:lnTo>
                <a:lnTo>
                  <a:pt x="88" y="72"/>
                </a:lnTo>
                <a:lnTo>
                  <a:pt x="168" y="80"/>
                </a:lnTo>
                <a:lnTo>
                  <a:pt x="232" y="0"/>
                </a:lnTo>
                <a:lnTo>
                  <a:pt x="313" y="81"/>
                </a:lnTo>
                <a:lnTo>
                  <a:pt x="472" y="96"/>
                </a:lnTo>
                <a:lnTo>
                  <a:pt x="630" y="81"/>
                </a:lnTo>
                <a:lnTo>
                  <a:pt x="752" y="72"/>
                </a:lnTo>
                <a:lnTo>
                  <a:pt x="840" y="96"/>
                </a:lnTo>
                <a:lnTo>
                  <a:pt x="800" y="168"/>
                </a:lnTo>
                <a:lnTo>
                  <a:pt x="760" y="312"/>
                </a:lnTo>
                <a:lnTo>
                  <a:pt x="816" y="408"/>
                </a:lnTo>
                <a:lnTo>
                  <a:pt x="792" y="488"/>
                </a:lnTo>
                <a:lnTo>
                  <a:pt x="768" y="552"/>
                </a:lnTo>
                <a:lnTo>
                  <a:pt x="676" y="4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0" name="Freeform 156">
            <a:extLst>
              <a:ext uri="{FF2B5EF4-FFF2-40B4-BE49-F238E27FC236}">
                <a16:creationId xmlns:a16="http://schemas.microsoft.com/office/drawing/2014/main" id="{14D3A72C-8A57-4234-9A3B-527559432C52}"/>
              </a:ext>
            </a:extLst>
          </p:cNvPr>
          <p:cNvSpPr>
            <a:spLocks/>
          </p:cNvSpPr>
          <p:nvPr/>
        </p:nvSpPr>
        <p:spPr bwMode="auto">
          <a:xfrm rot="290201">
            <a:off x="8024987" y="3053859"/>
            <a:ext cx="15294" cy="37384"/>
          </a:xfrm>
          <a:custGeom>
            <a:avLst/>
            <a:gdLst>
              <a:gd name="T0" fmla="*/ 2147483647 w 253"/>
              <a:gd name="T1" fmla="*/ 0 h 499"/>
              <a:gd name="T2" fmla="*/ 2147483647 w 253"/>
              <a:gd name="T3" fmla="*/ 2147483647 h 499"/>
              <a:gd name="T4" fmla="*/ 2147483647 w 253"/>
              <a:gd name="T5" fmla="*/ 2147483647 h 499"/>
              <a:gd name="T6" fmla="*/ 2147483647 w 253"/>
              <a:gd name="T7" fmla="*/ 2147483647 h 499"/>
              <a:gd name="T8" fmla="*/ 2147483647 w 253"/>
              <a:gd name="T9" fmla="*/ 2147483647 h 499"/>
              <a:gd name="T10" fmla="*/ 2147483647 w 253"/>
              <a:gd name="T11" fmla="*/ 2147483647 h 499"/>
              <a:gd name="T12" fmla="*/ 0 w 253"/>
              <a:gd name="T13" fmla="*/ 2147483647 h 499"/>
              <a:gd name="T14" fmla="*/ 2147483647 w 253"/>
              <a:gd name="T15" fmla="*/ 2147483647 h 499"/>
              <a:gd name="T16" fmla="*/ 2147483647 w 253"/>
              <a:gd name="T17" fmla="*/ 2147483647 h 499"/>
              <a:gd name="T18" fmla="*/ 2147483647 w 253"/>
              <a:gd name="T19" fmla="*/ 0 h 49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3"/>
              <a:gd name="T31" fmla="*/ 0 h 499"/>
              <a:gd name="T32" fmla="*/ 253 w 253"/>
              <a:gd name="T33" fmla="*/ 499 h 49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3" h="499">
                <a:moveTo>
                  <a:pt x="181" y="0"/>
                </a:moveTo>
                <a:lnTo>
                  <a:pt x="253" y="200"/>
                </a:lnTo>
                <a:lnTo>
                  <a:pt x="226" y="363"/>
                </a:lnTo>
                <a:lnTo>
                  <a:pt x="181" y="499"/>
                </a:lnTo>
                <a:lnTo>
                  <a:pt x="77" y="488"/>
                </a:lnTo>
                <a:lnTo>
                  <a:pt x="45" y="363"/>
                </a:lnTo>
                <a:lnTo>
                  <a:pt x="0" y="272"/>
                </a:lnTo>
                <a:lnTo>
                  <a:pt x="21" y="184"/>
                </a:lnTo>
                <a:lnTo>
                  <a:pt x="90" y="90"/>
                </a:lnTo>
                <a:lnTo>
                  <a:pt x="181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1" name="Freeform 157">
            <a:extLst>
              <a:ext uri="{FF2B5EF4-FFF2-40B4-BE49-F238E27FC236}">
                <a16:creationId xmlns:a16="http://schemas.microsoft.com/office/drawing/2014/main" id="{787A42EC-3A3C-440F-95E1-B47F3D6967E2}"/>
              </a:ext>
            </a:extLst>
          </p:cNvPr>
          <p:cNvSpPr>
            <a:spLocks/>
          </p:cNvSpPr>
          <p:nvPr/>
        </p:nvSpPr>
        <p:spPr bwMode="auto">
          <a:xfrm>
            <a:off x="8118447" y="2958699"/>
            <a:ext cx="59473" cy="33986"/>
          </a:xfrm>
          <a:custGeom>
            <a:avLst/>
            <a:gdLst>
              <a:gd name="T0" fmla="*/ 0 w 205"/>
              <a:gd name="T1" fmla="*/ 2147483647 h 117"/>
              <a:gd name="T2" fmla="*/ 2147483647 w 205"/>
              <a:gd name="T3" fmla="*/ 2147483647 h 117"/>
              <a:gd name="T4" fmla="*/ 2147483647 w 205"/>
              <a:gd name="T5" fmla="*/ 2147483647 h 117"/>
              <a:gd name="T6" fmla="*/ 2147483647 w 205"/>
              <a:gd name="T7" fmla="*/ 2147483647 h 117"/>
              <a:gd name="T8" fmla="*/ 2147483647 w 205"/>
              <a:gd name="T9" fmla="*/ 2147483647 h 117"/>
              <a:gd name="T10" fmla="*/ 2147483647 w 205"/>
              <a:gd name="T11" fmla="*/ 2147483647 h 117"/>
              <a:gd name="T12" fmla="*/ 2147483647 w 205"/>
              <a:gd name="T13" fmla="*/ 2147483647 h 117"/>
              <a:gd name="T14" fmla="*/ 2147483647 w 205"/>
              <a:gd name="T15" fmla="*/ 2147483647 h 117"/>
              <a:gd name="T16" fmla="*/ 2147483647 w 205"/>
              <a:gd name="T17" fmla="*/ 2147483647 h 117"/>
              <a:gd name="T18" fmla="*/ 2147483647 w 205"/>
              <a:gd name="T19" fmla="*/ 2147483647 h 117"/>
              <a:gd name="T20" fmla="*/ 2147483647 w 205"/>
              <a:gd name="T21" fmla="*/ 2147483647 h 117"/>
              <a:gd name="T22" fmla="*/ 2147483647 w 205"/>
              <a:gd name="T23" fmla="*/ 2147483647 h 117"/>
              <a:gd name="T24" fmla="*/ 2147483647 w 205"/>
              <a:gd name="T25" fmla="*/ 2147483647 h 117"/>
              <a:gd name="T26" fmla="*/ 2147483647 w 205"/>
              <a:gd name="T27" fmla="*/ 2147483647 h 117"/>
              <a:gd name="T28" fmla="*/ 2147483647 w 205"/>
              <a:gd name="T29" fmla="*/ 2147483647 h 117"/>
              <a:gd name="T30" fmla="*/ 2147483647 w 205"/>
              <a:gd name="T31" fmla="*/ 2147483647 h 117"/>
              <a:gd name="T32" fmla="*/ 2147483647 w 205"/>
              <a:gd name="T33" fmla="*/ 2147483647 h 117"/>
              <a:gd name="T34" fmla="*/ 2147483647 w 205"/>
              <a:gd name="T35" fmla="*/ 2147483647 h 117"/>
              <a:gd name="T36" fmla="*/ 2147483647 w 205"/>
              <a:gd name="T37" fmla="*/ 0 h 117"/>
              <a:gd name="T38" fmla="*/ 2147483647 w 205"/>
              <a:gd name="T39" fmla="*/ 2147483647 h 117"/>
              <a:gd name="T40" fmla="*/ 2147483647 w 205"/>
              <a:gd name="T41" fmla="*/ 2147483647 h 117"/>
              <a:gd name="T42" fmla="*/ 2147483647 w 205"/>
              <a:gd name="T43" fmla="*/ 2147483647 h 117"/>
              <a:gd name="T44" fmla="*/ 2147483647 w 205"/>
              <a:gd name="T45" fmla="*/ 2147483647 h 117"/>
              <a:gd name="T46" fmla="*/ 2147483647 w 205"/>
              <a:gd name="T47" fmla="*/ 2147483647 h 117"/>
              <a:gd name="T48" fmla="*/ 2147483647 w 205"/>
              <a:gd name="T49" fmla="*/ 2147483647 h 117"/>
              <a:gd name="T50" fmla="*/ 0 w 205"/>
              <a:gd name="T51" fmla="*/ 2147483647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5"/>
              <a:gd name="T79" fmla="*/ 0 h 117"/>
              <a:gd name="T80" fmla="*/ 205 w 205"/>
              <a:gd name="T81" fmla="*/ 117 h 11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5" h="117">
                <a:moveTo>
                  <a:pt x="0" y="89"/>
                </a:moveTo>
                <a:lnTo>
                  <a:pt x="2" y="107"/>
                </a:lnTo>
                <a:lnTo>
                  <a:pt x="20" y="113"/>
                </a:lnTo>
                <a:lnTo>
                  <a:pt x="37" y="113"/>
                </a:lnTo>
                <a:lnTo>
                  <a:pt x="58" y="113"/>
                </a:lnTo>
                <a:lnTo>
                  <a:pt x="78" y="116"/>
                </a:lnTo>
                <a:lnTo>
                  <a:pt x="101" y="113"/>
                </a:lnTo>
                <a:lnTo>
                  <a:pt x="120" y="117"/>
                </a:lnTo>
                <a:lnTo>
                  <a:pt x="138" y="100"/>
                </a:lnTo>
                <a:lnTo>
                  <a:pt x="148" y="86"/>
                </a:lnTo>
                <a:lnTo>
                  <a:pt x="146" y="59"/>
                </a:lnTo>
                <a:lnTo>
                  <a:pt x="149" y="41"/>
                </a:lnTo>
                <a:lnTo>
                  <a:pt x="155" y="32"/>
                </a:lnTo>
                <a:lnTo>
                  <a:pt x="172" y="44"/>
                </a:lnTo>
                <a:lnTo>
                  <a:pt x="191" y="43"/>
                </a:lnTo>
                <a:lnTo>
                  <a:pt x="205" y="33"/>
                </a:lnTo>
                <a:lnTo>
                  <a:pt x="196" y="8"/>
                </a:lnTo>
                <a:lnTo>
                  <a:pt x="171" y="8"/>
                </a:lnTo>
                <a:lnTo>
                  <a:pt x="148" y="0"/>
                </a:lnTo>
                <a:lnTo>
                  <a:pt x="118" y="6"/>
                </a:lnTo>
                <a:lnTo>
                  <a:pt x="82" y="21"/>
                </a:lnTo>
                <a:lnTo>
                  <a:pt x="57" y="38"/>
                </a:lnTo>
                <a:lnTo>
                  <a:pt x="41" y="42"/>
                </a:lnTo>
                <a:lnTo>
                  <a:pt x="11" y="45"/>
                </a:lnTo>
                <a:lnTo>
                  <a:pt x="12" y="71"/>
                </a:lnTo>
                <a:lnTo>
                  <a:pt x="0" y="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2" name="Freeform 158">
            <a:extLst>
              <a:ext uri="{FF2B5EF4-FFF2-40B4-BE49-F238E27FC236}">
                <a16:creationId xmlns:a16="http://schemas.microsoft.com/office/drawing/2014/main" id="{03FA2F68-895D-459C-9300-D0B234E85B7F}"/>
              </a:ext>
            </a:extLst>
          </p:cNvPr>
          <p:cNvSpPr>
            <a:spLocks/>
          </p:cNvSpPr>
          <p:nvPr/>
        </p:nvSpPr>
        <p:spPr bwMode="auto">
          <a:xfrm>
            <a:off x="8120146" y="2967194"/>
            <a:ext cx="105353" cy="88364"/>
          </a:xfrm>
          <a:custGeom>
            <a:avLst/>
            <a:gdLst>
              <a:gd name="T0" fmla="*/ 3 w 580661"/>
              <a:gd name="T1" fmla="*/ 19 h 479512"/>
              <a:gd name="T2" fmla="*/ 2 w 580661"/>
              <a:gd name="T3" fmla="*/ 27 h 479512"/>
              <a:gd name="T4" fmla="*/ 4 w 580661"/>
              <a:gd name="T5" fmla="*/ 32 h 479512"/>
              <a:gd name="T6" fmla="*/ 9 w 580661"/>
              <a:gd name="T7" fmla="*/ 28 h 479512"/>
              <a:gd name="T8" fmla="*/ 14 w 580661"/>
              <a:gd name="T9" fmla="*/ 25 h 479512"/>
              <a:gd name="T10" fmla="*/ 20 w 580661"/>
              <a:gd name="T11" fmla="*/ 31 h 479512"/>
              <a:gd name="T12" fmla="*/ 20 w 580661"/>
              <a:gd name="T13" fmla="*/ 39 h 479512"/>
              <a:gd name="T14" fmla="*/ 25 w 580661"/>
              <a:gd name="T15" fmla="*/ 47 h 479512"/>
              <a:gd name="T16" fmla="*/ 28 w 580661"/>
              <a:gd name="T17" fmla="*/ 53 h 479512"/>
              <a:gd name="T18" fmla="*/ 24 w 580661"/>
              <a:gd name="T19" fmla="*/ 58 h 479512"/>
              <a:gd name="T20" fmla="*/ 30 w 580661"/>
              <a:gd name="T21" fmla="*/ 61 h 479512"/>
              <a:gd name="T22" fmla="*/ 38 w 580661"/>
              <a:gd name="T23" fmla="*/ 65 h 479512"/>
              <a:gd name="T24" fmla="*/ 45 w 580661"/>
              <a:gd name="T25" fmla="*/ 69 h 479512"/>
              <a:gd name="T26" fmla="*/ 51 w 580661"/>
              <a:gd name="T27" fmla="*/ 70 h 479512"/>
              <a:gd name="T28" fmla="*/ 48 w 580661"/>
              <a:gd name="T29" fmla="*/ 61 h 479512"/>
              <a:gd name="T30" fmla="*/ 41 w 580661"/>
              <a:gd name="T31" fmla="*/ 58 h 479512"/>
              <a:gd name="T32" fmla="*/ 37 w 580661"/>
              <a:gd name="T33" fmla="*/ 47 h 479512"/>
              <a:gd name="T34" fmla="*/ 36 w 580661"/>
              <a:gd name="T35" fmla="*/ 34 h 479512"/>
              <a:gd name="T36" fmla="*/ 45 w 580661"/>
              <a:gd name="T37" fmla="*/ 31 h 479512"/>
              <a:gd name="T38" fmla="*/ 54 w 580661"/>
              <a:gd name="T39" fmla="*/ 32 h 479512"/>
              <a:gd name="T40" fmla="*/ 63 w 580661"/>
              <a:gd name="T41" fmla="*/ 33 h 479512"/>
              <a:gd name="T42" fmla="*/ 72 w 580661"/>
              <a:gd name="T43" fmla="*/ 36 h 479512"/>
              <a:gd name="T44" fmla="*/ 80 w 580661"/>
              <a:gd name="T45" fmla="*/ 39 h 479512"/>
              <a:gd name="T46" fmla="*/ 79 w 580661"/>
              <a:gd name="T47" fmla="*/ 29 h 479512"/>
              <a:gd name="T48" fmla="*/ 76 w 580661"/>
              <a:gd name="T49" fmla="*/ 19 h 479512"/>
              <a:gd name="T50" fmla="*/ 61 w 580661"/>
              <a:gd name="T51" fmla="*/ 19 h 479512"/>
              <a:gd name="T52" fmla="*/ 49 w 580661"/>
              <a:gd name="T53" fmla="*/ 8 h 479512"/>
              <a:gd name="T54" fmla="*/ 42 w 580661"/>
              <a:gd name="T55" fmla="*/ 3 h 479512"/>
              <a:gd name="T56" fmla="*/ 34 w 580661"/>
              <a:gd name="T57" fmla="*/ 0 h 479512"/>
              <a:gd name="T58" fmla="*/ 31 w 580661"/>
              <a:gd name="T59" fmla="*/ 9 h 479512"/>
              <a:gd name="T60" fmla="*/ 28 w 580661"/>
              <a:gd name="T61" fmla="*/ 17 h 479512"/>
              <a:gd name="T62" fmla="*/ 22 w 580661"/>
              <a:gd name="T63" fmla="*/ 20 h 479512"/>
              <a:gd name="T64" fmla="*/ 12 w 580661"/>
              <a:gd name="T65" fmla="*/ 20 h 4795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0661"/>
              <a:gd name="T100" fmla="*/ 0 h 479512"/>
              <a:gd name="T101" fmla="*/ 580661 w 580661"/>
              <a:gd name="T102" fmla="*/ 479512 h 47951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0661" h="479512">
                <a:moveTo>
                  <a:pt x="50472" y="129921"/>
                </a:moveTo>
                <a:lnTo>
                  <a:pt x="17945" y="127168"/>
                </a:lnTo>
                <a:lnTo>
                  <a:pt x="0" y="143544"/>
                </a:lnTo>
                <a:lnTo>
                  <a:pt x="14999" y="179009"/>
                </a:lnTo>
                <a:lnTo>
                  <a:pt x="11898" y="198628"/>
                </a:lnTo>
                <a:lnTo>
                  <a:pt x="25693" y="211392"/>
                </a:lnTo>
                <a:lnTo>
                  <a:pt x="60511" y="202741"/>
                </a:lnTo>
                <a:lnTo>
                  <a:pt x="66794" y="183789"/>
                </a:lnTo>
                <a:lnTo>
                  <a:pt x="75032" y="163014"/>
                </a:lnTo>
                <a:lnTo>
                  <a:pt x="96679" y="162461"/>
                </a:lnTo>
                <a:lnTo>
                  <a:pt x="119669" y="171562"/>
                </a:lnTo>
                <a:lnTo>
                  <a:pt x="144743" y="207085"/>
                </a:lnTo>
                <a:lnTo>
                  <a:pt x="164185" y="232588"/>
                </a:lnTo>
                <a:lnTo>
                  <a:pt x="144622" y="259562"/>
                </a:lnTo>
                <a:lnTo>
                  <a:pt x="151654" y="282822"/>
                </a:lnTo>
                <a:lnTo>
                  <a:pt x="181362" y="310386"/>
                </a:lnTo>
                <a:lnTo>
                  <a:pt x="206497" y="319671"/>
                </a:lnTo>
                <a:lnTo>
                  <a:pt x="199802" y="347733"/>
                </a:lnTo>
                <a:lnTo>
                  <a:pt x="175810" y="350475"/>
                </a:lnTo>
                <a:lnTo>
                  <a:pt x="169759" y="382842"/>
                </a:lnTo>
                <a:lnTo>
                  <a:pt x="198538" y="388185"/>
                </a:lnTo>
                <a:lnTo>
                  <a:pt x="216437" y="406400"/>
                </a:lnTo>
                <a:lnTo>
                  <a:pt x="254731" y="417592"/>
                </a:lnTo>
                <a:lnTo>
                  <a:pt x="270595" y="430068"/>
                </a:lnTo>
                <a:lnTo>
                  <a:pt x="294186" y="432065"/>
                </a:lnTo>
                <a:lnTo>
                  <a:pt x="318587" y="457852"/>
                </a:lnTo>
                <a:lnTo>
                  <a:pt x="347411" y="479512"/>
                </a:lnTo>
                <a:lnTo>
                  <a:pt x="364999" y="463107"/>
                </a:lnTo>
                <a:lnTo>
                  <a:pt x="360269" y="442428"/>
                </a:lnTo>
                <a:lnTo>
                  <a:pt x="342399" y="406655"/>
                </a:lnTo>
                <a:lnTo>
                  <a:pt x="315892" y="405272"/>
                </a:lnTo>
                <a:lnTo>
                  <a:pt x="289940" y="384388"/>
                </a:lnTo>
                <a:lnTo>
                  <a:pt x="276862" y="347495"/>
                </a:lnTo>
                <a:lnTo>
                  <a:pt x="263818" y="310206"/>
                </a:lnTo>
                <a:lnTo>
                  <a:pt x="243577" y="253064"/>
                </a:lnTo>
                <a:lnTo>
                  <a:pt x="260246" y="224489"/>
                </a:lnTo>
                <a:lnTo>
                  <a:pt x="288989" y="204181"/>
                </a:lnTo>
                <a:lnTo>
                  <a:pt x="321516" y="206933"/>
                </a:lnTo>
                <a:lnTo>
                  <a:pt x="356522" y="205919"/>
                </a:lnTo>
                <a:lnTo>
                  <a:pt x="386212" y="212408"/>
                </a:lnTo>
                <a:lnTo>
                  <a:pt x="418740" y="215160"/>
                </a:lnTo>
                <a:lnTo>
                  <a:pt x="451267" y="217912"/>
                </a:lnTo>
                <a:lnTo>
                  <a:pt x="483437" y="220635"/>
                </a:lnTo>
                <a:lnTo>
                  <a:pt x="514460" y="241153"/>
                </a:lnTo>
                <a:lnTo>
                  <a:pt x="546987" y="243906"/>
                </a:lnTo>
                <a:lnTo>
                  <a:pt x="574414" y="260143"/>
                </a:lnTo>
                <a:lnTo>
                  <a:pt x="580661" y="228861"/>
                </a:lnTo>
                <a:lnTo>
                  <a:pt x="567616" y="191574"/>
                </a:lnTo>
                <a:lnTo>
                  <a:pt x="554571" y="154286"/>
                </a:lnTo>
                <a:lnTo>
                  <a:pt x="541234" y="129239"/>
                </a:lnTo>
                <a:lnTo>
                  <a:pt x="498371" y="134002"/>
                </a:lnTo>
                <a:lnTo>
                  <a:pt x="436459" y="126858"/>
                </a:lnTo>
                <a:lnTo>
                  <a:pt x="398359" y="86377"/>
                </a:lnTo>
                <a:lnTo>
                  <a:pt x="353115" y="53039"/>
                </a:lnTo>
                <a:lnTo>
                  <a:pt x="318446" y="702"/>
                </a:lnTo>
                <a:lnTo>
                  <a:pt x="296893" y="17169"/>
                </a:lnTo>
                <a:lnTo>
                  <a:pt x="265395" y="19275"/>
                </a:lnTo>
                <a:lnTo>
                  <a:pt x="239666" y="0"/>
                </a:lnTo>
                <a:lnTo>
                  <a:pt x="223337" y="19702"/>
                </a:lnTo>
                <a:lnTo>
                  <a:pt x="222146" y="62564"/>
                </a:lnTo>
                <a:lnTo>
                  <a:pt x="228284" y="87709"/>
                </a:lnTo>
                <a:lnTo>
                  <a:pt x="203096" y="113761"/>
                </a:lnTo>
                <a:lnTo>
                  <a:pt x="179284" y="132811"/>
                </a:lnTo>
                <a:lnTo>
                  <a:pt x="157434" y="129429"/>
                </a:lnTo>
                <a:lnTo>
                  <a:pt x="115884" y="135456"/>
                </a:lnTo>
                <a:lnTo>
                  <a:pt x="87165" y="130243"/>
                </a:lnTo>
                <a:lnTo>
                  <a:pt x="50472" y="12992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3" name="Freeform 159">
            <a:extLst>
              <a:ext uri="{FF2B5EF4-FFF2-40B4-BE49-F238E27FC236}">
                <a16:creationId xmlns:a16="http://schemas.microsoft.com/office/drawing/2014/main" id="{D89BBD1C-FC9F-4D5D-A809-52DA3DEB6693}"/>
              </a:ext>
            </a:extLst>
          </p:cNvPr>
          <p:cNvSpPr>
            <a:spLocks/>
          </p:cNvSpPr>
          <p:nvPr/>
        </p:nvSpPr>
        <p:spPr bwMode="auto">
          <a:xfrm>
            <a:off x="8164326" y="3004579"/>
            <a:ext cx="67970" cy="74769"/>
          </a:xfrm>
          <a:custGeom>
            <a:avLst/>
            <a:gdLst>
              <a:gd name="T0" fmla="*/ 2147483647 w 200"/>
              <a:gd name="T1" fmla="*/ 2147483647 h 221"/>
              <a:gd name="T2" fmla="*/ 2147483647 w 200"/>
              <a:gd name="T3" fmla="*/ 2147483647 h 221"/>
              <a:gd name="T4" fmla="*/ 2147483647 w 200"/>
              <a:gd name="T5" fmla="*/ 2147483647 h 221"/>
              <a:gd name="T6" fmla="*/ 2147483647 w 200"/>
              <a:gd name="T7" fmla="*/ 2147483647 h 221"/>
              <a:gd name="T8" fmla="*/ 2147483647 w 200"/>
              <a:gd name="T9" fmla="*/ 2147483647 h 221"/>
              <a:gd name="T10" fmla="*/ 2147483647 w 200"/>
              <a:gd name="T11" fmla="*/ 2147483647 h 221"/>
              <a:gd name="T12" fmla="*/ 2147483647 w 200"/>
              <a:gd name="T13" fmla="*/ 2147483647 h 221"/>
              <a:gd name="T14" fmla="*/ 2147483647 w 200"/>
              <a:gd name="T15" fmla="*/ 2147483647 h 221"/>
              <a:gd name="T16" fmla="*/ 2147483647 w 200"/>
              <a:gd name="T17" fmla="*/ 2147483647 h 221"/>
              <a:gd name="T18" fmla="*/ 2147483647 w 200"/>
              <a:gd name="T19" fmla="*/ 2147483647 h 221"/>
              <a:gd name="T20" fmla="*/ 2147483647 w 200"/>
              <a:gd name="T21" fmla="*/ 2147483647 h 221"/>
              <a:gd name="T22" fmla="*/ 2147483647 w 200"/>
              <a:gd name="T23" fmla="*/ 2147483647 h 221"/>
              <a:gd name="T24" fmla="*/ 2147483647 w 200"/>
              <a:gd name="T25" fmla="*/ 2147483647 h 221"/>
              <a:gd name="T26" fmla="*/ 2147483647 w 200"/>
              <a:gd name="T27" fmla="*/ 2147483647 h 221"/>
              <a:gd name="T28" fmla="*/ 2147483647 w 200"/>
              <a:gd name="T29" fmla="*/ 2147483647 h 221"/>
              <a:gd name="T30" fmla="*/ 2147483647 w 200"/>
              <a:gd name="T31" fmla="*/ 2147483647 h 221"/>
              <a:gd name="T32" fmla="*/ 2147483647 w 200"/>
              <a:gd name="T33" fmla="*/ 2147483647 h 221"/>
              <a:gd name="T34" fmla="*/ 2147483647 w 200"/>
              <a:gd name="T35" fmla="*/ 2147483647 h 221"/>
              <a:gd name="T36" fmla="*/ 2147483647 w 200"/>
              <a:gd name="T37" fmla="*/ 2147483647 h 221"/>
              <a:gd name="T38" fmla="*/ 2147483647 w 200"/>
              <a:gd name="T39" fmla="*/ 2147483647 h 221"/>
              <a:gd name="T40" fmla="*/ 2147483647 w 200"/>
              <a:gd name="T41" fmla="*/ 2147483647 h 221"/>
              <a:gd name="T42" fmla="*/ 2147483647 w 200"/>
              <a:gd name="T43" fmla="*/ 2147483647 h 221"/>
              <a:gd name="T44" fmla="*/ 2147483647 w 200"/>
              <a:gd name="T45" fmla="*/ 2147483647 h 221"/>
              <a:gd name="T46" fmla="*/ 2147483647 w 200"/>
              <a:gd name="T47" fmla="*/ 2147483647 h 221"/>
              <a:gd name="T48" fmla="*/ 2147483647 w 200"/>
              <a:gd name="T49" fmla="*/ 2147483647 h 221"/>
              <a:gd name="T50" fmla="*/ 2147483647 w 200"/>
              <a:gd name="T51" fmla="*/ 2147483647 h 221"/>
              <a:gd name="T52" fmla="*/ 2147483647 w 200"/>
              <a:gd name="T53" fmla="*/ 2147483647 h 221"/>
              <a:gd name="T54" fmla="*/ 2147483647 w 200"/>
              <a:gd name="T55" fmla="*/ 2147483647 h 221"/>
              <a:gd name="T56" fmla="*/ 2147483647 w 200"/>
              <a:gd name="T57" fmla="*/ 2147483647 h 221"/>
              <a:gd name="T58" fmla="*/ 2147483647 w 200"/>
              <a:gd name="T59" fmla="*/ 2147483647 h 221"/>
              <a:gd name="T60" fmla="*/ 2147483647 w 200"/>
              <a:gd name="T61" fmla="*/ 2147483647 h 221"/>
              <a:gd name="T62" fmla="*/ 2147483647 w 200"/>
              <a:gd name="T63" fmla="*/ 2147483647 h 221"/>
              <a:gd name="T64" fmla="*/ 2147483647 w 200"/>
              <a:gd name="T65" fmla="*/ 2147483647 h 221"/>
              <a:gd name="T66" fmla="*/ 2147483647 w 200"/>
              <a:gd name="T67" fmla="*/ 2147483647 h 221"/>
              <a:gd name="T68" fmla="*/ 2147483647 w 200"/>
              <a:gd name="T69" fmla="*/ 2147483647 h 221"/>
              <a:gd name="T70" fmla="*/ 2147483647 w 200"/>
              <a:gd name="T71" fmla="*/ 2147483647 h 221"/>
              <a:gd name="T72" fmla="*/ 0 w 200"/>
              <a:gd name="T73" fmla="*/ 2147483647 h 221"/>
              <a:gd name="T74" fmla="*/ 2147483647 w 200"/>
              <a:gd name="T75" fmla="*/ 2147483647 h 221"/>
              <a:gd name="T76" fmla="*/ 2147483647 w 200"/>
              <a:gd name="T77" fmla="*/ 0 h 221"/>
              <a:gd name="T78" fmla="*/ 2147483647 w 200"/>
              <a:gd name="T79" fmla="*/ 2147483647 h 221"/>
              <a:gd name="T80" fmla="*/ 2147483647 w 200"/>
              <a:gd name="T81" fmla="*/ 2147483647 h 221"/>
              <a:gd name="T82" fmla="*/ 2147483647 w 200"/>
              <a:gd name="T83" fmla="*/ 2147483647 h 221"/>
              <a:gd name="T84" fmla="*/ 2147483647 w 200"/>
              <a:gd name="T85" fmla="*/ 2147483647 h 221"/>
              <a:gd name="T86" fmla="*/ 2147483647 w 200"/>
              <a:gd name="T87" fmla="*/ 2147483647 h 221"/>
              <a:gd name="T88" fmla="*/ 2147483647 w 200"/>
              <a:gd name="T89" fmla="*/ 2147483647 h 221"/>
              <a:gd name="T90" fmla="*/ 2147483647 w 200"/>
              <a:gd name="T91" fmla="*/ 2147483647 h 2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00"/>
              <a:gd name="T139" fmla="*/ 0 h 221"/>
              <a:gd name="T140" fmla="*/ 200 w 200"/>
              <a:gd name="T141" fmla="*/ 221 h 22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00" h="221">
                <a:moveTo>
                  <a:pt x="180" y="30"/>
                </a:moveTo>
                <a:lnTo>
                  <a:pt x="185" y="58"/>
                </a:lnTo>
                <a:lnTo>
                  <a:pt x="179" y="72"/>
                </a:lnTo>
                <a:lnTo>
                  <a:pt x="186" y="88"/>
                </a:lnTo>
                <a:lnTo>
                  <a:pt x="195" y="83"/>
                </a:lnTo>
                <a:lnTo>
                  <a:pt x="200" y="98"/>
                </a:lnTo>
                <a:lnTo>
                  <a:pt x="199" y="110"/>
                </a:lnTo>
                <a:lnTo>
                  <a:pt x="183" y="106"/>
                </a:lnTo>
                <a:lnTo>
                  <a:pt x="184" y="120"/>
                </a:lnTo>
                <a:lnTo>
                  <a:pt x="192" y="126"/>
                </a:lnTo>
                <a:lnTo>
                  <a:pt x="192" y="141"/>
                </a:lnTo>
                <a:lnTo>
                  <a:pt x="181" y="142"/>
                </a:lnTo>
                <a:lnTo>
                  <a:pt x="169" y="145"/>
                </a:lnTo>
                <a:lnTo>
                  <a:pt x="172" y="154"/>
                </a:lnTo>
                <a:lnTo>
                  <a:pt x="181" y="163"/>
                </a:lnTo>
                <a:lnTo>
                  <a:pt x="177" y="172"/>
                </a:lnTo>
                <a:lnTo>
                  <a:pt x="168" y="167"/>
                </a:lnTo>
                <a:lnTo>
                  <a:pt x="160" y="163"/>
                </a:lnTo>
                <a:lnTo>
                  <a:pt x="153" y="164"/>
                </a:lnTo>
                <a:lnTo>
                  <a:pt x="153" y="181"/>
                </a:lnTo>
                <a:lnTo>
                  <a:pt x="145" y="190"/>
                </a:lnTo>
                <a:lnTo>
                  <a:pt x="148" y="202"/>
                </a:lnTo>
                <a:lnTo>
                  <a:pt x="147" y="221"/>
                </a:lnTo>
                <a:lnTo>
                  <a:pt x="124" y="211"/>
                </a:lnTo>
                <a:lnTo>
                  <a:pt x="108" y="202"/>
                </a:lnTo>
                <a:lnTo>
                  <a:pt x="95" y="190"/>
                </a:lnTo>
                <a:lnTo>
                  <a:pt x="84" y="172"/>
                </a:lnTo>
                <a:lnTo>
                  <a:pt x="66" y="154"/>
                </a:lnTo>
                <a:lnTo>
                  <a:pt x="55" y="149"/>
                </a:lnTo>
                <a:lnTo>
                  <a:pt x="66" y="139"/>
                </a:lnTo>
                <a:lnTo>
                  <a:pt x="63" y="128"/>
                </a:lnTo>
                <a:lnTo>
                  <a:pt x="54" y="111"/>
                </a:lnTo>
                <a:lnTo>
                  <a:pt x="39" y="112"/>
                </a:lnTo>
                <a:lnTo>
                  <a:pt x="22" y="97"/>
                </a:lnTo>
                <a:lnTo>
                  <a:pt x="16" y="73"/>
                </a:lnTo>
                <a:lnTo>
                  <a:pt x="7" y="48"/>
                </a:lnTo>
                <a:lnTo>
                  <a:pt x="0" y="28"/>
                </a:lnTo>
                <a:lnTo>
                  <a:pt x="10" y="9"/>
                </a:lnTo>
                <a:lnTo>
                  <a:pt x="28" y="0"/>
                </a:lnTo>
                <a:lnTo>
                  <a:pt x="49" y="2"/>
                </a:lnTo>
                <a:lnTo>
                  <a:pt x="63" y="1"/>
                </a:lnTo>
                <a:lnTo>
                  <a:pt x="79" y="4"/>
                </a:lnTo>
                <a:lnTo>
                  <a:pt x="132" y="9"/>
                </a:lnTo>
                <a:lnTo>
                  <a:pt x="148" y="20"/>
                </a:lnTo>
                <a:lnTo>
                  <a:pt x="166" y="22"/>
                </a:lnTo>
                <a:lnTo>
                  <a:pt x="180" y="3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4" name="Freeform 160">
            <a:extLst>
              <a:ext uri="{FF2B5EF4-FFF2-40B4-BE49-F238E27FC236}">
                <a16:creationId xmlns:a16="http://schemas.microsoft.com/office/drawing/2014/main" id="{2BC56E59-D815-47EF-8E48-0B3A1C1C762D}"/>
              </a:ext>
            </a:extLst>
          </p:cNvPr>
          <p:cNvSpPr>
            <a:spLocks/>
          </p:cNvSpPr>
          <p:nvPr/>
        </p:nvSpPr>
        <p:spPr bwMode="auto">
          <a:xfrm>
            <a:off x="9766715" y="1347768"/>
            <a:ext cx="125744" cy="137642"/>
          </a:xfrm>
          <a:custGeom>
            <a:avLst/>
            <a:gdLst>
              <a:gd name="T0" fmla="*/ 2147483647 w 430"/>
              <a:gd name="T1" fmla="*/ 2147483647 h 476"/>
              <a:gd name="T2" fmla="*/ 2147483647 w 430"/>
              <a:gd name="T3" fmla="*/ 2147483647 h 476"/>
              <a:gd name="T4" fmla="*/ 2147483647 w 430"/>
              <a:gd name="T5" fmla="*/ 2147483647 h 476"/>
              <a:gd name="T6" fmla="*/ 2147483647 w 430"/>
              <a:gd name="T7" fmla="*/ 0 h 476"/>
              <a:gd name="T8" fmla="*/ 2147483647 w 430"/>
              <a:gd name="T9" fmla="*/ 2147483647 h 476"/>
              <a:gd name="T10" fmla="*/ 2147483647 w 430"/>
              <a:gd name="T11" fmla="*/ 2147483647 h 476"/>
              <a:gd name="T12" fmla="*/ 2147483647 w 430"/>
              <a:gd name="T13" fmla="*/ 2147483647 h 476"/>
              <a:gd name="T14" fmla="*/ 2147483647 w 430"/>
              <a:gd name="T15" fmla="*/ 2147483647 h 476"/>
              <a:gd name="T16" fmla="*/ 2147483647 w 430"/>
              <a:gd name="T17" fmla="*/ 2147483647 h 476"/>
              <a:gd name="T18" fmla="*/ 2147483647 w 430"/>
              <a:gd name="T19" fmla="*/ 2147483647 h 476"/>
              <a:gd name="T20" fmla="*/ 2147483647 w 430"/>
              <a:gd name="T21" fmla="*/ 2147483647 h 476"/>
              <a:gd name="T22" fmla="*/ 0 w 430"/>
              <a:gd name="T23" fmla="*/ 2147483647 h 476"/>
              <a:gd name="T24" fmla="*/ 2147483647 w 430"/>
              <a:gd name="T25" fmla="*/ 2147483647 h 4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30"/>
              <a:gd name="T40" fmla="*/ 0 h 476"/>
              <a:gd name="T41" fmla="*/ 430 w 430"/>
              <a:gd name="T42" fmla="*/ 476 h 4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30" h="476">
                <a:moveTo>
                  <a:pt x="34" y="337"/>
                </a:moveTo>
                <a:lnTo>
                  <a:pt x="64" y="183"/>
                </a:lnTo>
                <a:lnTo>
                  <a:pt x="125" y="19"/>
                </a:lnTo>
                <a:lnTo>
                  <a:pt x="229" y="0"/>
                </a:lnTo>
                <a:lnTo>
                  <a:pt x="320" y="92"/>
                </a:lnTo>
                <a:lnTo>
                  <a:pt x="397" y="201"/>
                </a:lnTo>
                <a:lnTo>
                  <a:pt x="430" y="275"/>
                </a:lnTo>
                <a:lnTo>
                  <a:pt x="366" y="330"/>
                </a:lnTo>
                <a:lnTo>
                  <a:pt x="306" y="382"/>
                </a:lnTo>
                <a:lnTo>
                  <a:pt x="146" y="412"/>
                </a:lnTo>
                <a:lnTo>
                  <a:pt x="18" y="476"/>
                </a:lnTo>
                <a:lnTo>
                  <a:pt x="0" y="403"/>
                </a:lnTo>
                <a:lnTo>
                  <a:pt x="34" y="33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5" name="Freeform 161">
            <a:extLst>
              <a:ext uri="{FF2B5EF4-FFF2-40B4-BE49-F238E27FC236}">
                <a16:creationId xmlns:a16="http://schemas.microsoft.com/office/drawing/2014/main" id="{60C1C104-AB66-406F-95B7-B05873F035E4}"/>
              </a:ext>
            </a:extLst>
          </p:cNvPr>
          <p:cNvSpPr>
            <a:spLocks/>
          </p:cNvSpPr>
          <p:nvPr/>
        </p:nvSpPr>
        <p:spPr bwMode="auto">
          <a:xfrm>
            <a:off x="10502486" y="1653641"/>
            <a:ext cx="156330" cy="113853"/>
          </a:xfrm>
          <a:custGeom>
            <a:avLst/>
            <a:gdLst>
              <a:gd name="T0" fmla="*/ 2147483647 w 539"/>
              <a:gd name="T1" fmla="*/ 2147483647 h 393"/>
              <a:gd name="T2" fmla="*/ 0 w 539"/>
              <a:gd name="T3" fmla="*/ 2147483647 h 393"/>
              <a:gd name="T4" fmla="*/ 2147483647 w 539"/>
              <a:gd name="T5" fmla="*/ 2147483647 h 393"/>
              <a:gd name="T6" fmla="*/ 2147483647 w 539"/>
              <a:gd name="T7" fmla="*/ 2147483647 h 393"/>
              <a:gd name="T8" fmla="*/ 2147483647 w 539"/>
              <a:gd name="T9" fmla="*/ 0 h 393"/>
              <a:gd name="T10" fmla="*/ 2147483647 w 539"/>
              <a:gd name="T11" fmla="*/ 2147483647 h 393"/>
              <a:gd name="T12" fmla="*/ 2147483647 w 539"/>
              <a:gd name="T13" fmla="*/ 2147483647 h 393"/>
              <a:gd name="T14" fmla="*/ 2147483647 w 539"/>
              <a:gd name="T15" fmla="*/ 2147483647 h 393"/>
              <a:gd name="T16" fmla="*/ 2147483647 w 539"/>
              <a:gd name="T17" fmla="*/ 2147483647 h 393"/>
              <a:gd name="T18" fmla="*/ 2147483647 w 539"/>
              <a:gd name="T19" fmla="*/ 2147483647 h 393"/>
              <a:gd name="T20" fmla="*/ 2147483647 w 539"/>
              <a:gd name="T21" fmla="*/ 2147483647 h 393"/>
              <a:gd name="T22" fmla="*/ 2147483647 w 539"/>
              <a:gd name="T23" fmla="*/ 2147483647 h 393"/>
              <a:gd name="T24" fmla="*/ 2147483647 w 539"/>
              <a:gd name="T25" fmla="*/ 2147483647 h 393"/>
              <a:gd name="T26" fmla="*/ 2147483647 w 539"/>
              <a:gd name="T27" fmla="*/ 2147483647 h 39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39"/>
              <a:gd name="T43" fmla="*/ 0 h 393"/>
              <a:gd name="T44" fmla="*/ 539 w 539"/>
              <a:gd name="T45" fmla="*/ 393 h 39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39" h="393">
                <a:moveTo>
                  <a:pt x="6" y="230"/>
                </a:moveTo>
                <a:lnTo>
                  <a:pt x="0" y="119"/>
                </a:lnTo>
                <a:lnTo>
                  <a:pt x="55" y="18"/>
                </a:lnTo>
                <a:lnTo>
                  <a:pt x="237" y="55"/>
                </a:lnTo>
                <a:lnTo>
                  <a:pt x="329" y="0"/>
                </a:lnTo>
                <a:lnTo>
                  <a:pt x="369" y="94"/>
                </a:lnTo>
                <a:lnTo>
                  <a:pt x="539" y="146"/>
                </a:lnTo>
                <a:lnTo>
                  <a:pt x="493" y="228"/>
                </a:lnTo>
                <a:lnTo>
                  <a:pt x="420" y="320"/>
                </a:lnTo>
                <a:lnTo>
                  <a:pt x="329" y="338"/>
                </a:lnTo>
                <a:lnTo>
                  <a:pt x="247" y="320"/>
                </a:lnTo>
                <a:lnTo>
                  <a:pt x="128" y="393"/>
                </a:lnTo>
                <a:lnTo>
                  <a:pt x="36" y="338"/>
                </a:lnTo>
                <a:lnTo>
                  <a:pt x="6" y="23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6" name="Freeform 162">
            <a:extLst>
              <a:ext uri="{FF2B5EF4-FFF2-40B4-BE49-F238E27FC236}">
                <a16:creationId xmlns:a16="http://schemas.microsoft.com/office/drawing/2014/main" id="{F3627681-53D9-4A8C-9F30-6C4E1AD03E3F}"/>
              </a:ext>
            </a:extLst>
          </p:cNvPr>
          <p:cNvSpPr>
            <a:spLocks/>
          </p:cNvSpPr>
          <p:nvPr/>
        </p:nvSpPr>
        <p:spPr bwMode="auto">
          <a:xfrm>
            <a:off x="10675809" y="1704620"/>
            <a:ext cx="103654" cy="57776"/>
          </a:xfrm>
          <a:custGeom>
            <a:avLst/>
            <a:gdLst>
              <a:gd name="T0" fmla="*/ 0 w 356"/>
              <a:gd name="T1" fmla="*/ 2147483647 h 201"/>
              <a:gd name="T2" fmla="*/ 2147483647 w 356"/>
              <a:gd name="T3" fmla="*/ 0 h 201"/>
              <a:gd name="T4" fmla="*/ 2147483647 w 356"/>
              <a:gd name="T5" fmla="*/ 2147483647 h 201"/>
              <a:gd name="T6" fmla="*/ 2147483647 w 356"/>
              <a:gd name="T7" fmla="*/ 2147483647 h 201"/>
              <a:gd name="T8" fmla="*/ 2147483647 w 356"/>
              <a:gd name="T9" fmla="*/ 2147483647 h 201"/>
              <a:gd name="T10" fmla="*/ 2147483647 w 356"/>
              <a:gd name="T11" fmla="*/ 2147483647 h 201"/>
              <a:gd name="T12" fmla="*/ 2147483647 w 356"/>
              <a:gd name="T13" fmla="*/ 2147483647 h 201"/>
              <a:gd name="T14" fmla="*/ 2147483647 w 356"/>
              <a:gd name="T15" fmla="*/ 2147483647 h 201"/>
              <a:gd name="T16" fmla="*/ 0 w 356"/>
              <a:gd name="T17" fmla="*/ 2147483647 h 2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6"/>
              <a:gd name="T28" fmla="*/ 0 h 201"/>
              <a:gd name="T29" fmla="*/ 356 w 356"/>
              <a:gd name="T30" fmla="*/ 201 h 20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6" h="201">
                <a:moveTo>
                  <a:pt x="0" y="56"/>
                </a:moveTo>
                <a:lnTo>
                  <a:pt x="72" y="0"/>
                </a:lnTo>
                <a:lnTo>
                  <a:pt x="182" y="36"/>
                </a:lnTo>
                <a:lnTo>
                  <a:pt x="273" y="54"/>
                </a:lnTo>
                <a:lnTo>
                  <a:pt x="356" y="109"/>
                </a:lnTo>
                <a:lnTo>
                  <a:pt x="264" y="182"/>
                </a:lnTo>
                <a:lnTo>
                  <a:pt x="173" y="201"/>
                </a:lnTo>
                <a:lnTo>
                  <a:pt x="72" y="128"/>
                </a:lnTo>
                <a:lnTo>
                  <a:pt x="0" y="5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7" name="Freeform 163">
            <a:extLst>
              <a:ext uri="{FF2B5EF4-FFF2-40B4-BE49-F238E27FC236}">
                <a16:creationId xmlns:a16="http://schemas.microsoft.com/office/drawing/2014/main" id="{FDC5E216-089F-45DD-8B52-0501E0DBD5EC}"/>
              </a:ext>
            </a:extLst>
          </p:cNvPr>
          <p:cNvSpPr>
            <a:spLocks/>
          </p:cNvSpPr>
          <p:nvPr/>
        </p:nvSpPr>
        <p:spPr bwMode="auto">
          <a:xfrm>
            <a:off x="10575554" y="1815073"/>
            <a:ext cx="59473" cy="50978"/>
          </a:xfrm>
          <a:custGeom>
            <a:avLst/>
            <a:gdLst>
              <a:gd name="T0" fmla="*/ 0 w 326231"/>
              <a:gd name="T1" fmla="*/ 26 h 273844"/>
              <a:gd name="T2" fmla="*/ 5 w 326231"/>
              <a:gd name="T3" fmla="*/ 17 h 273844"/>
              <a:gd name="T4" fmla="*/ 10 w 326231"/>
              <a:gd name="T5" fmla="*/ 6 h 273844"/>
              <a:gd name="T6" fmla="*/ 22 w 326231"/>
              <a:gd name="T7" fmla="*/ 0 h 273844"/>
              <a:gd name="T8" fmla="*/ 32 w 326231"/>
              <a:gd name="T9" fmla="*/ 6 h 273844"/>
              <a:gd name="T10" fmla="*/ 45 w 326231"/>
              <a:gd name="T11" fmla="*/ 21 h 273844"/>
              <a:gd name="T12" fmla="*/ 47 w 326231"/>
              <a:gd name="T13" fmla="*/ 44 h 273844"/>
              <a:gd name="T14" fmla="*/ 35 w 326231"/>
              <a:gd name="T15" fmla="*/ 41 h 273844"/>
              <a:gd name="T16" fmla="*/ 15 w 326231"/>
              <a:gd name="T17" fmla="*/ 41 h 273844"/>
              <a:gd name="T18" fmla="*/ 0 w 326231"/>
              <a:gd name="T19" fmla="*/ 26 h 2738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6231"/>
              <a:gd name="T31" fmla="*/ 0 h 273844"/>
              <a:gd name="T32" fmla="*/ 326231 w 326231"/>
              <a:gd name="T33" fmla="*/ 273844 h 2738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6231" h="273844">
                <a:moveTo>
                  <a:pt x="0" y="161925"/>
                </a:moveTo>
                <a:lnTo>
                  <a:pt x="38100" y="107156"/>
                </a:lnTo>
                <a:lnTo>
                  <a:pt x="66675" y="38100"/>
                </a:lnTo>
                <a:lnTo>
                  <a:pt x="154781" y="0"/>
                </a:lnTo>
                <a:lnTo>
                  <a:pt x="221456" y="35719"/>
                </a:lnTo>
                <a:lnTo>
                  <a:pt x="314325" y="130969"/>
                </a:lnTo>
                <a:lnTo>
                  <a:pt x="326231" y="273844"/>
                </a:lnTo>
                <a:lnTo>
                  <a:pt x="245268" y="254794"/>
                </a:lnTo>
                <a:lnTo>
                  <a:pt x="107156" y="254794"/>
                </a:lnTo>
                <a:lnTo>
                  <a:pt x="0" y="16192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8" name="Freeform 164">
            <a:extLst>
              <a:ext uri="{FF2B5EF4-FFF2-40B4-BE49-F238E27FC236}">
                <a16:creationId xmlns:a16="http://schemas.microsoft.com/office/drawing/2014/main" id="{3D9B3E58-3158-4E39-9E03-A5F367DCA07A}"/>
              </a:ext>
            </a:extLst>
          </p:cNvPr>
          <p:cNvSpPr>
            <a:spLocks/>
          </p:cNvSpPr>
          <p:nvPr/>
        </p:nvSpPr>
        <p:spPr bwMode="auto">
          <a:xfrm>
            <a:off x="9617181" y="1155748"/>
            <a:ext cx="159727" cy="258293"/>
          </a:xfrm>
          <a:custGeom>
            <a:avLst/>
            <a:gdLst>
              <a:gd name="T0" fmla="*/ 2147483647 w 558"/>
              <a:gd name="T1" fmla="*/ 2147483647 h 887"/>
              <a:gd name="T2" fmla="*/ 2147483647 w 558"/>
              <a:gd name="T3" fmla="*/ 2147483647 h 887"/>
              <a:gd name="T4" fmla="*/ 2147483647 w 558"/>
              <a:gd name="T5" fmla="*/ 2147483647 h 887"/>
              <a:gd name="T6" fmla="*/ 2147483647 w 558"/>
              <a:gd name="T7" fmla="*/ 2147483647 h 887"/>
              <a:gd name="T8" fmla="*/ 2147483647 w 558"/>
              <a:gd name="T9" fmla="*/ 0 h 887"/>
              <a:gd name="T10" fmla="*/ 2147483647 w 558"/>
              <a:gd name="T11" fmla="*/ 2147483647 h 887"/>
              <a:gd name="T12" fmla="*/ 2147483647 w 558"/>
              <a:gd name="T13" fmla="*/ 2147483647 h 887"/>
              <a:gd name="T14" fmla="*/ 2147483647 w 558"/>
              <a:gd name="T15" fmla="*/ 2147483647 h 887"/>
              <a:gd name="T16" fmla="*/ 2147483647 w 558"/>
              <a:gd name="T17" fmla="*/ 2147483647 h 887"/>
              <a:gd name="T18" fmla="*/ 2147483647 w 558"/>
              <a:gd name="T19" fmla="*/ 2147483647 h 887"/>
              <a:gd name="T20" fmla="*/ 2147483647 w 558"/>
              <a:gd name="T21" fmla="*/ 2147483647 h 887"/>
              <a:gd name="T22" fmla="*/ 2147483647 w 558"/>
              <a:gd name="T23" fmla="*/ 2147483647 h 887"/>
              <a:gd name="T24" fmla="*/ 2147483647 w 558"/>
              <a:gd name="T25" fmla="*/ 2147483647 h 887"/>
              <a:gd name="T26" fmla="*/ 2147483647 w 558"/>
              <a:gd name="T27" fmla="*/ 2147483647 h 887"/>
              <a:gd name="T28" fmla="*/ 2147483647 w 558"/>
              <a:gd name="T29" fmla="*/ 2147483647 h 887"/>
              <a:gd name="T30" fmla="*/ 2147483647 w 558"/>
              <a:gd name="T31" fmla="*/ 2147483647 h 887"/>
              <a:gd name="T32" fmla="*/ 2147483647 w 558"/>
              <a:gd name="T33" fmla="*/ 2147483647 h 887"/>
              <a:gd name="T34" fmla="*/ 2147483647 w 558"/>
              <a:gd name="T35" fmla="*/ 2147483647 h 887"/>
              <a:gd name="T36" fmla="*/ 2147483647 w 558"/>
              <a:gd name="T37" fmla="*/ 2147483647 h 887"/>
              <a:gd name="T38" fmla="*/ 2147483647 w 558"/>
              <a:gd name="T39" fmla="*/ 2147483647 h 887"/>
              <a:gd name="T40" fmla="*/ 0 w 558"/>
              <a:gd name="T41" fmla="*/ 2147483647 h 887"/>
              <a:gd name="T42" fmla="*/ 2147483647 w 558"/>
              <a:gd name="T43" fmla="*/ 2147483647 h 8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58"/>
              <a:gd name="T67" fmla="*/ 0 h 887"/>
              <a:gd name="T68" fmla="*/ 558 w 558"/>
              <a:gd name="T69" fmla="*/ 887 h 88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58" h="887">
                <a:moveTo>
                  <a:pt x="11" y="451"/>
                </a:moveTo>
                <a:lnTo>
                  <a:pt x="9" y="329"/>
                </a:lnTo>
                <a:lnTo>
                  <a:pt x="102" y="133"/>
                </a:lnTo>
                <a:lnTo>
                  <a:pt x="155" y="64"/>
                </a:lnTo>
                <a:lnTo>
                  <a:pt x="247" y="0"/>
                </a:lnTo>
                <a:lnTo>
                  <a:pt x="347" y="73"/>
                </a:lnTo>
                <a:lnTo>
                  <a:pt x="402" y="146"/>
                </a:lnTo>
                <a:lnTo>
                  <a:pt x="448" y="192"/>
                </a:lnTo>
                <a:lnTo>
                  <a:pt x="374" y="315"/>
                </a:lnTo>
                <a:lnTo>
                  <a:pt x="375" y="402"/>
                </a:lnTo>
                <a:lnTo>
                  <a:pt x="475" y="430"/>
                </a:lnTo>
                <a:lnTo>
                  <a:pt x="558" y="494"/>
                </a:lnTo>
                <a:lnTo>
                  <a:pt x="548" y="585"/>
                </a:lnTo>
                <a:lnTo>
                  <a:pt x="539" y="668"/>
                </a:lnTo>
                <a:lnTo>
                  <a:pt x="521" y="777"/>
                </a:lnTo>
                <a:lnTo>
                  <a:pt x="494" y="887"/>
                </a:lnTo>
                <a:lnTo>
                  <a:pt x="393" y="850"/>
                </a:lnTo>
                <a:lnTo>
                  <a:pt x="292" y="796"/>
                </a:lnTo>
                <a:lnTo>
                  <a:pt x="210" y="732"/>
                </a:lnTo>
                <a:lnTo>
                  <a:pt x="146" y="640"/>
                </a:lnTo>
                <a:lnTo>
                  <a:pt x="0" y="576"/>
                </a:lnTo>
                <a:lnTo>
                  <a:pt x="11" y="45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9" name="Freeform 165">
            <a:extLst>
              <a:ext uri="{FF2B5EF4-FFF2-40B4-BE49-F238E27FC236}">
                <a16:creationId xmlns:a16="http://schemas.microsoft.com/office/drawing/2014/main" id="{6AE4DC61-1001-41BB-AE52-CDB55BCFEB1E}"/>
              </a:ext>
            </a:extLst>
          </p:cNvPr>
          <p:cNvSpPr>
            <a:spLocks/>
          </p:cNvSpPr>
          <p:nvPr/>
        </p:nvSpPr>
        <p:spPr bwMode="auto">
          <a:xfrm>
            <a:off x="8052175" y="1245810"/>
            <a:ext cx="333051" cy="351754"/>
          </a:xfrm>
          <a:custGeom>
            <a:avLst/>
            <a:gdLst>
              <a:gd name="T0" fmla="*/ 0 w 1152"/>
              <a:gd name="T1" fmla="*/ 2147483647 h 1207"/>
              <a:gd name="T2" fmla="*/ 2147483647 w 1152"/>
              <a:gd name="T3" fmla="*/ 2147483647 h 1207"/>
              <a:gd name="T4" fmla="*/ 2147483647 w 1152"/>
              <a:gd name="T5" fmla="*/ 2147483647 h 1207"/>
              <a:gd name="T6" fmla="*/ 2147483647 w 1152"/>
              <a:gd name="T7" fmla="*/ 2147483647 h 1207"/>
              <a:gd name="T8" fmla="*/ 2147483647 w 1152"/>
              <a:gd name="T9" fmla="*/ 2147483647 h 1207"/>
              <a:gd name="T10" fmla="*/ 2147483647 w 1152"/>
              <a:gd name="T11" fmla="*/ 2147483647 h 1207"/>
              <a:gd name="T12" fmla="*/ 2147483647 w 1152"/>
              <a:gd name="T13" fmla="*/ 2147483647 h 1207"/>
              <a:gd name="T14" fmla="*/ 2147483647 w 1152"/>
              <a:gd name="T15" fmla="*/ 2147483647 h 1207"/>
              <a:gd name="T16" fmla="*/ 2147483647 w 1152"/>
              <a:gd name="T17" fmla="*/ 2147483647 h 1207"/>
              <a:gd name="T18" fmla="*/ 2147483647 w 1152"/>
              <a:gd name="T19" fmla="*/ 2147483647 h 1207"/>
              <a:gd name="T20" fmla="*/ 2147483647 w 1152"/>
              <a:gd name="T21" fmla="*/ 2147483647 h 1207"/>
              <a:gd name="T22" fmla="*/ 2147483647 w 1152"/>
              <a:gd name="T23" fmla="*/ 0 h 1207"/>
              <a:gd name="T24" fmla="*/ 2147483647 w 1152"/>
              <a:gd name="T25" fmla="*/ 2147483647 h 1207"/>
              <a:gd name="T26" fmla="*/ 2147483647 w 1152"/>
              <a:gd name="T27" fmla="*/ 2147483647 h 1207"/>
              <a:gd name="T28" fmla="*/ 2147483647 w 1152"/>
              <a:gd name="T29" fmla="*/ 2147483647 h 1207"/>
              <a:gd name="T30" fmla="*/ 2147483647 w 1152"/>
              <a:gd name="T31" fmla="*/ 2147483647 h 1207"/>
              <a:gd name="T32" fmla="*/ 2147483647 w 1152"/>
              <a:gd name="T33" fmla="*/ 2147483647 h 1207"/>
              <a:gd name="T34" fmla="*/ 2147483647 w 1152"/>
              <a:gd name="T35" fmla="*/ 2147483647 h 1207"/>
              <a:gd name="T36" fmla="*/ 2147483647 w 1152"/>
              <a:gd name="T37" fmla="*/ 2147483647 h 1207"/>
              <a:gd name="T38" fmla="*/ 2147483647 w 1152"/>
              <a:gd name="T39" fmla="*/ 2147483647 h 1207"/>
              <a:gd name="T40" fmla="*/ 2147483647 w 1152"/>
              <a:gd name="T41" fmla="*/ 2147483647 h 1207"/>
              <a:gd name="T42" fmla="*/ 2147483647 w 1152"/>
              <a:gd name="T43" fmla="*/ 2147483647 h 1207"/>
              <a:gd name="T44" fmla="*/ 2147483647 w 1152"/>
              <a:gd name="T45" fmla="*/ 2147483647 h 1207"/>
              <a:gd name="T46" fmla="*/ 2147483647 w 1152"/>
              <a:gd name="T47" fmla="*/ 2147483647 h 1207"/>
              <a:gd name="T48" fmla="*/ 2147483647 w 1152"/>
              <a:gd name="T49" fmla="*/ 2147483647 h 1207"/>
              <a:gd name="T50" fmla="*/ 2147483647 w 1152"/>
              <a:gd name="T51" fmla="*/ 2147483647 h 1207"/>
              <a:gd name="T52" fmla="*/ 2147483647 w 1152"/>
              <a:gd name="T53" fmla="*/ 2147483647 h 1207"/>
              <a:gd name="T54" fmla="*/ 2147483647 w 1152"/>
              <a:gd name="T55" fmla="*/ 2147483647 h 1207"/>
              <a:gd name="T56" fmla="*/ 2147483647 w 1152"/>
              <a:gd name="T57" fmla="*/ 2147483647 h 1207"/>
              <a:gd name="T58" fmla="*/ 2147483647 w 1152"/>
              <a:gd name="T59" fmla="*/ 2147483647 h 1207"/>
              <a:gd name="T60" fmla="*/ 2147483647 w 1152"/>
              <a:gd name="T61" fmla="*/ 2147483647 h 1207"/>
              <a:gd name="T62" fmla="*/ 2147483647 w 1152"/>
              <a:gd name="T63" fmla="*/ 2147483647 h 1207"/>
              <a:gd name="T64" fmla="*/ 2147483647 w 1152"/>
              <a:gd name="T65" fmla="*/ 2147483647 h 1207"/>
              <a:gd name="T66" fmla="*/ 2147483647 w 1152"/>
              <a:gd name="T67" fmla="*/ 2147483647 h 1207"/>
              <a:gd name="T68" fmla="*/ 2147483647 w 1152"/>
              <a:gd name="T69" fmla="*/ 2147483647 h 1207"/>
              <a:gd name="T70" fmla="*/ 2147483647 w 1152"/>
              <a:gd name="T71" fmla="*/ 2147483647 h 1207"/>
              <a:gd name="T72" fmla="*/ 2147483647 w 1152"/>
              <a:gd name="T73" fmla="*/ 2147483647 h 1207"/>
              <a:gd name="T74" fmla="*/ 2147483647 w 1152"/>
              <a:gd name="T75" fmla="*/ 2147483647 h 1207"/>
              <a:gd name="T76" fmla="*/ 2147483647 w 1152"/>
              <a:gd name="T77" fmla="*/ 2147483647 h 1207"/>
              <a:gd name="T78" fmla="*/ 2147483647 w 1152"/>
              <a:gd name="T79" fmla="*/ 2147483647 h 1207"/>
              <a:gd name="T80" fmla="*/ 2147483647 w 1152"/>
              <a:gd name="T81" fmla="*/ 2147483647 h 1207"/>
              <a:gd name="T82" fmla="*/ 2147483647 w 1152"/>
              <a:gd name="T83" fmla="*/ 2147483647 h 1207"/>
              <a:gd name="T84" fmla="*/ 0 w 1152"/>
              <a:gd name="T85" fmla="*/ 2147483647 h 120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52"/>
              <a:gd name="T130" fmla="*/ 0 h 1207"/>
              <a:gd name="T131" fmla="*/ 1152 w 1152"/>
              <a:gd name="T132" fmla="*/ 1207 h 120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52" h="1207">
                <a:moveTo>
                  <a:pt x="0" y="567"/>
                </a:moveTo>
                <a:lnTo>
                  <a:pt x="100" y="549"/>
                </a:lnTo>
                <a:lnTo>
                  <a:pt x="64" y="458"/>
                </a:lnTo>
                <a:lnTo>
                  <a:pt x="45" y="348"/>
                </a:lnTo>
                <a:lnTo>
                  <a:pt x="18" y="247"/>
                </a:lnTo>
                <a:lnTo>
                  <a:pt x="173" y="247"/>
                </a:lnTo>
                <a:lnTo>
                  <a:pt x="301" y="266"/>
                </a:lnTo>
                <a:lnTo>
                  <a:pt x="411" y="192"/>
                </a:lnTo>
                <a:lnTo>
                  <a:pt x="512" y="220"/>
                </a:lnTo>
                <a:lnTo>
                  <a:pt x="512" y="119"/>
                </a:lnTo>
                <a:lnTo>
                  <a:pt x="539" y="37"/>
                </a:lnTo>
                <a:lnTo>
                  <a:pt x="640" y="0"/>
                </a:lnTo>
                <a:lnTo>
                  <a:pt x="713" y="46"/>
                </a:lnTo>
                <a:lnTo>
                  <a:pt x="795" y="37"/>
                </a:lnTo>
                <a:lnTo>
                  <a:pt x="905" y="37"/>
                </a:lnTo>
                <a:lnTo>
                  <a:pt x="1024" y="74"/>
                </a:lnTo>
                <a:lnTo>
                  <a:pt x="1152" y="156"/>
                </a:lnTo>
                <a:lnTo>
                  <a:pt x="1079" y="266"/>
                </a:lnTo>
                <a:lnTo>
                  <a:pt x="987" y="412"/>
                </a:lnTo>
                <a:lnTo>
                  <a:pt x="859" y="394"/>
                </a:lnTo>
                <a:lnTo>
                  <a:pt x="685" y="412"/>
                </a:lnTo>
                <a:lnTo>
                  <a:pt x="759" y="576"/>
                </a:lnTo>
                <a:lnTo>
                  <a:pt x="813" y="659"/>
                </a:lnTo>
                <a:lnTo>
                  <a:pt x="896" y="778"/>
                </a:lnTo>
                <a:lnTo>
                  <a:pt x="960" y="860"/>
                </a:lnTo>
                <a:lnTo>
                  <a:pt x="932" y="933"/>
                </a:lnTo>
                <a:lnTo>
                  <a:pt x="877" y="1006"/>
                </a:lnTo>
                <a:lnTo>
                  <a:pt x="768" y="997"/>
                </a:lnTo>
                <a:lnTo>
                  <a:pt x="676" y="970"/>
                </a:lnTo>
                <a:lnTo>
                  <a:pt x="704" y="869"/>
                </a:lnTo>
                <a:lnTo>
                  <a:pt x="685" y="768"/>
                </a:lnTo>
                <a:lnTo>
                  <a:pt x="612" y="723"/>
                </a:lnTo>
                <a:lnTo>
                  <a:pt x="539" y="759"/>
                </a:lnTo>
                <a:lnTo>
                  <a:pt x="548" y="860"/>
                </a:lnTo>
                <a:lnTo>
                  <a:pt x="503" y="1070"/>
                </a:lnTo>
                <a:lnTo>
                  <a:pt x="448" y="1207"/>
                </a:lnTo>
                <a:lnTo>
                  <a:pt x="356" y="1125"/>
                </a:lnTo>
                <a:lnTo>
                  <a:pt x="265" y="1024"/>
                </a:lnTo>
                <a:lnTo>
                  <a:pt x="219" y="924"/>
                </a:lnTo>
                <a:lnTo>
                  <a:pt x="219" y="814"/>
                </a:lnTo>
                <a:lnTo>
                  <a:pt x="146" y="723"/>
                </a:lnTo>
                <a:lnTo>
                  <a:pt x="73" y="750"/>
                </a:lnTo>
                <a:lnTo>
                  <a:pt x="0" y="56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0" name="Freeform 166">
            <a:extLst>
              <a:ext uri="{FF2B5EF4-FFF2-40B4-BE49-F238E27FC236}">
                <a16:creationId xmlns:a16="http://schemas.microsoft.com/office/drawing/2014/main" id="{783B4777-5A8F-48D6-9D9D-55E13A9B72DA}"/>
              </a:ext>
            </a:extLst>
          </p:cNvPr>
          <p:cNvSpPr>
            <a:spLocks/>
          </p:cNvSpPr>
          <p:nvPr/>
        </p:nvSpPr>
        <p:spPr bwMode="auto">
          <a:xfrm>
            <a:off x="8714881" y="1196529"/>
            <a:ext cx="137640" cy="105356"/>
          </a:xfrm>
          <a:custGeom>
            <a:avLst/>
            <a:gdLst>
              <a:gd name="T0" fmla="*/ 2147483647 w 476"/>
              <a:gd name="T1" fmla="*/ 2147483647 h 366"/>
              <a:gd name="T2" fmla="*/ 2147483647 w 476"/>
              <a:gd name="T3" fmla="*/ 2147483647 h 366"/>
              <a:gd name="T4" fmla="*/ 2147483647 w 476"/>
              <a:gd name="T5" fmla="*/ 2147483647 h 366"/>
              <a:gd name="T6" fmla="*/ 2147483647 w 476"/>
              <a:gd name="T7" fmla="*/ 2147483647 h 366"/>
              <a:gd name="T8" fmla="*/ 2147483647 w 476"/>
              <a:gd name="T9" fmla="*/ 2147483647 h 366"/>
              <a:gd name="T10" fmla="*/ 2147483647 w 476"/>
              <a:gd name="T11" fmla="*/ 0 h 366"/>
              <a:gd name="T12" fmla="*/ 2147483647 w 476"/>
              <a:gd name="T13" fmla="*/ 2147483647 h 366"/>
              <a:gd name="T14" fmla="*/ 0 w 476"/>
              <a:gd name="T15" fmla="*/ 2147483647 h 366"/>
              <a:gd name="T16" fmla="*/ 2147483647 w 476"/>
              <a:gd name="T17" fmla="*/ 2147483647 h 366"/>
              <a:gd name="T18" fmla="*/ 2147483647 w 476"/>
              <a:gd name="T19" fmla="*/ 2147483647 h 366"/>
              <a:gd name="T20" fmla="*/ 2147483647 w 476"/>
              <a:gd name="T21" fmla="*/ 2147483647 h 366"/>
              <a:gd name="T22" fmla="*/ 2147483647 w 476"/>
              <a:gd name="T23" fmla="*/ 2147483647 h 366"/>
              <a:gd name="T24" fmla="*/ 2147483647 w 476"/>
              <a:gd name="T25" fmla="*/ 2147483647 h 366"/>
              <a:gd name="T26" fmla="*/ 2147483647 w 476"/>
              <a:gd name="T27" fmla="*/ 2147483647 h 36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76"/>
              <a:gd name="T43" fmla="*/ 0 h 366"/>
              <a:gd name="T44" fmla="*/ 476 w 476"/>
              <a:gd name="T45" fmla="*/ 366 h 36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76" h="366">
                <a:moveTo>
                  <a:pt x="457" y="302"/>
                </a:moveTo>
                <a:lnTo>
                  <a:pt x="398" y="178"/>
                </a:lnTo>
                <a:lnTo>
                  <a:pt x="476" y="83"/>
                </a:lnTo>
                <a:lnTo>
                  <a:pt x="398" y="41"/>
                </a:lnTo>
                <a:lnTo>
                  <a:pt x="284" y="9"/>
                </a:lnTo>
                <a:lnTo>
                  <a:pt x="174" y="0"/>
                </a:lnTo>
                <a:lnTo>
                  <a:pt x="64" y="46"/>
                </a:lnTo>
                <a:lnTo>
                  <a:pt x="0" y="110"/>
                </a:lnTo>
                <a:lnTo>
                  <a:pt x="126" y="178"/>
                </a:lnTo>
                <a:lnTo>
                  <a:pt x="211" y="256"/>
                </a:lnTo>
                <a:lnTo>
                  <a:pt x="201" y="329"/>
                </a:lnTo>
                <a:lnTo>
                  <a:pt x="311" y="366"/>
                </a:lnTo>
                <a:lnTo>
                  <a:pt x="393" y="357"/>
                </a:lnTo>
                <a:lnTo>
                  <a:pt x="457" y="30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1" name="Freeform 167">
            <a:extLst>
              <a:ext uri="{FF2B5EF4-FFF2-40B4-BE49-F238E27FC236}">
                <a16:creationId xmlns:a16="http://schemas.microsoft.com/office/drawing/2014/main" id="{CB979EA1-BC73-47DD-877E-C6AA0DB41603}"/>
              </a:ext>
            </a:extLst>
          </p:cNvPr>
          <p:cNvSpPr>
            <a:spLocks/>
          </p:cNvSpPr>
          <p:nvPr/>
        </p:nvSpPr>
        <p:spPr bwMode="auto">
          <a:xfrm>
            <a:off x="8857618" y="1087776"/>
            <a:ext cx="261684" cy="224307"/>
          </a:xfrm>
          <a:custGeom>
            <a:avLst/>
            <a:gdLst>
              <a:gd name="T0" fmla="*/ 2147483647 w 907"/>
              <a:gd name="T1" fmla="*/ 2147483647 h 778"/>
              <a:gd name="T2" fmla="*/ 2147483647 w 907"/>
              <a:gd name="T3" fmla="*/ 2147483647 h 778"/>
              <a:gd name="T4" fmla="*/ 2147483647 w 907"/>
              <a:gd name="T5" fmla="*/ 2147483647 h 778"/>
              <a:gd name="T6" fmla="*/ 2147483647 w 907"/>
              <a:gd name="T7" fmla="*/ 2147483647 h 778"/>
              <a:gd name="T8" fmla="*/ 2147483647 w 907"/>
              <a:gd name="T9" fmla="*/ 2147483647 h 778"/>
              <a:gd name="T10" fmla="*/ 2147483647 w 907"/>
              <a:gd name="T11" fmla="*/ 2147483647 h 778"/>
              <a:gd name="T12" fmla="*/ 2147483647 w 907"/>
              <a:gd name="T13" fmla="*/ 2147483647 h 778"/>
              <a:gd name="T14" fmla="*/ 2147483647 w 907"/>
              <a:gd name="T15" fmla="*/ 2147483647 h 778"/>
              <a:gd name="T16" fmla="*/ 2147483647 w 907"/>
              <a:gd name="T17" fmla="*/ 2147483647 h 778"/>
              <a:gd name="T18" fmla="*/ 2147483647 w 907"/>
              <a:gd name="T19" fmla="*/ 2147483647 h 778"/>
              <a:gd name="T20" fmla="*/ 2147483647 w 907"/>
              <a:gd name="T21" fmla="*/ 2147483647 h 778"/>
              <a:gd name="T22" fmla="*/ 2147483647 w 907"/>
              <a:gd name="T23" fmla="*/ 2147483647 h 778"/>
              <a:gd name="T24" fmla="*/ 2147483647 w 907"/>
              <a:gd name="T25" fmla="*/ 2147483647 h 778"/>
              <a:gd name="T26" fmla="*/ 2147483647 w 907"/>
              <a:gd name="T27" fmla="*/ 2147483647 h 778"/>
              <a:gd name="T28" fmla="*/ 2147483647 w 907"/>
              <a:gd name="T29" fmla="*/ 2147483647 h 778"/>
              <a:gd name="T30" fmla="*/ 2147483647 w 907"/>
              <a:gd name="T31" fmla="*/ 2147483647 h 778"/>
              <a:gd name="T32" fmla="*/ 2147483647 w 907"/>
              <a:gd name="T33" fmla="*/ 0 h 778"/>
              <a:gd name="T34" fmla="*/ 2147483647 w 907"/>
              <a:gd name="T35" fmla="*/ 0 h 778"/>
              <a:gd name="T36" fmla="*/ 2147483647 w 907"/>
              <a:gd name="T37" fmla="*/ 2147483647 h 778"/>
              <a:gd name="T38" fmla="*/ 2147483647 w 907"/>
              <a:gd name="T39" fmla="*/ 2147483647 h 778"/>
              <a:gd name="T40" fmla="*/ 2147483647 w 907"/>
              <a:gd name="T41" fmla="*/ 2147483647 h 778"/>
              <a:gd name="T42" fmla="*/ 2147483647 w 907"/>
              <a:gd name="T43" fmla="*/ 2147483647 h 778"/>
              <a:gd name="T44" fmla="*/ 2147483647 w 907"/>
              <a:gd name="T45" fmla="*/ 2147483647 h 778"/>
              <a:gd name="T46" fmla="*/ 2147483647 w 907"/>
              <a:gd name="T47" fmla="*/ 2147483647 h 778"/>
              <a:gd name="T48" fmla="*/ 2147483647 w 907"/>
              <a:gd name="T49" fmla="*/ 2147483647 h 778"/>
              <a:gd name="T50" fmla="*/ 2147483647 w 907"/>
              <a:gd name="T51" fmla="*/ 2147483647 h 778"/>
              <a:gd name="T52" fmla="*/ 2147483647 w 907"/>
              <a:gd name="T53" fmla="*/ 2147483647 h 778"/>
              <a:gd name="T54" fmla="*/ 2147483647 w 907"/>
              <a:gd name="T55" fmla="*/ 2147483647 h 778"/>
              <a:gd name="T56" fmla="*/ 0 w 907"/>
              <a:gd name="T57" fmla="*/ 2147483647 h 778"/>
              <a:gd name="T58" fmla="*/ 2147483647 w 907"/>
              <a:gd name="T59" fmla="*/ 2147483647 h 778"/>
              <a:gd name="T60" fmla="*/ 2147483647 w 907"/>
              <a:gd name="T61" fmla="*/ 2147483647 h 778"/>
              <a:gd name="T62" fmla="*/ 2147483647 w 907"/>
              <a:gd name="T63" fmla="*/ 2147483647 h 778"/>
              <a:gd name="T64" fmla="*/ 2147483647 w 907"/>
              <a:gd name="T65" fmla="*/ 2147483647 h 778"/>
              <a:gd name="T66" fmla="*/ 2147483647 w 907"/>
              <a:gd name="T67" fmla="*/ 2147483647 h 778"/>
              <a:gd name="T68" fmla="*/ 2147483647 w 907"/>
              <a:gd name="T69" fmla="*/ 2147483647 h 778"/>
              <a:gd name="T70" fmla="*/ 2147483647 w 907"/>
              <a:gd name="T71" fmla="*/ 2147483647 h 778"/>
              <a:gd name="T72" fmla="*/ 2147483647 w 907"/>
              <a:gd name="T73" fmla="*/ 2147483647 h 77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07"/>
              <a:gd name="T112" fmla="*/ 0 h 778"/>
              <a:gd name="T113" fmla="*/ 907 w 907"/>
              <a:gd name="T114" fmla="*/ 778 h 77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07" h="778">
                <a:moveTo>
                  <a:pt x="635" y="507"/>
                </a:moveTo>
                <a:lnTo>
                  <a:pt x="709" y="430"/>
                </a:lnTo>
                <a:lnTo>
                  <a:pt x="819" y="403"/>
                </a:lnTo>
                <a:lnTo>
                  <a:pt x="907" y="280"/>
                </a:lnTo>
                <a:lnTo>
                  <a:pt x="907" y="190"/>
                </a:lnTo>
                <a:lnTo>
                  <a:pt x="791" y="183"/>
                </a:lnTo>
                <a:lnTo>
                  <a:pt x="727" y="275"/>
                </a:lnTo>
                <a:lnTo>
                  <a:pt x="645" y="357"/>
                </a:lnTo>
                <a:lnTo>
                  <a:pt x="590" y="320"/>
                </a:lnTo>
                <a:lnTo>
                  <a:pt x="517" y="384"/>
                </a:lnTo>
                <a:lnTo>
                  <a:pt x="408" y="462"/>
                </a:lnTo>
                <a:lnTo>
                  <a:pt x="462" y="330"/>
                </a:lnTo>
                <a:lnTo>
                  <a:pt x="435" y="183"/>
                </a:lnTo>
                <a:lnTo>
                  <a:pt x="480" y="220"/>
                </a:lnTo>
                <a:lnTo>
                  <a:pt x="517" y="202"/>
                </a:lnTo>
                <a:lnTo>
                  <a:pt x="508" y="101"/>
                </a:lnTo>
                <a:lnTo>
                  <a:pt x="471" y="0"/>
                </a:lnTo>
                <a:lnTo>
                  <a:pt x="426" y="0"/>
                </a:lnTo>
                <a:lnTo>
                  <a:pt x="325" y="74"/>
                </a:lnTo>
                <a:lnTo>
                  <a:pt x="272" y="190"/>
                </a:lnTo>
                <a:lnTo>
                  <a:pt x="182" y="280"/>
                </a:lnTo>
                <a:lnTo>
                  <a:pt x="151" y="357"/>
                </a:lnTo>
                <a:lnTo>
                  <a:pt x="179" y="421"/>
                </a:lnTo>
                <a:lnTo>
                  <a:pt x="325" y="476"/>
                </a:lnTo>
                <a:lnTo>
                  <a:pt x="325" y="540"/>
                </a:lnTo>
                <a:lnTo>
                  <a:pt x="234" y="494"/>
                </a:lnTo>
                <a:lnTo>
                  <a:pt x="160" y="467"/>
                </a:lnTo>
                <a:lnTo>
                  <a:pt x="78" y="512"/>
                </a:lnTo>
                <a:lnTo>
                  <a:pt x="0" y="553"/>
                </a:lnTo>
                <a:lnTo>
                  <a:pt x="91" y="643"/>
                </a:lnTo>
                <a:lnTo>
                  <a:pt x="227" y="643"/>
                </a:lnTo>
                <a:lnTo>
                  <a:pt x="408" y="689"/>
                </a:lnTo>
                <a:lnTo>
                  <a:pt x="471" y="778"/>
                </a:lnTo>
                <a:lnTo>
                  <a:pt x="563" y="732"/>
                </a:lnTo>
                <a:lnTo>
                  <a:pt x="499" y="598"/>
                </a:lnTo>
                <a:lnTo>
                  <a:pt x="636" y="595"/>
                </a:lnTo>
                <a:lnTo>
                  <a:pt x="635" y="50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2" name="Freeform 168">
            <a:extLst>
              <a:ext uri="{FF2B5EF4-FFF2-40B4-BE49-F238E27FC236}">
                <a16:creationId xmlns:a16="http://schemas.microsoft.com/office/drawing/2014/main" id="{B1180CC5-4974-465C-AD2B-97FCBF144368}"/>
              </a:ext>
            </a:extLst>
          </p:cNvPr>
          <p:cNvSpPr>
            <a:spLocks/>
          </p:cNvSpPr>
          <p:nvPr/>
        </p:nvSpPr>
        <p:spPr bwMode="auto">
          <a:xfrm>
            <a:off x="5433640" y="2894674"/>
            <a:ext cx="1116403" cy="587955"/>
          </a:xfrm>
          <a:custGeom>
            <a:avLst/>
            <a:gdLst>
              <a:gd name="T0" fmla="*/ 25 w 6115050"/>
              <a:gd name="T1" fmla="*/ 11 h 3214874"/>
              <a:gd name="T2" fmla="*/ 15 w 6115050"/>
              <a:gd name="T3" fmla="*/ 51 h 3214874"/>
              <a:gd name="T4" fmla="*/ 12 w 6115050"/>
              <a:gd name="T5" fmla="*/ 112 h 3214874"/>
              <a:gd name="T6" fmla="*/ 10 w 6115050"/>
              <a:gd name="T7" fmla="*/ 160 h 3214874"/>
              <a:gd name="T8" fmla="*/ 27 w 6115050"/>
              <a:gd name="T9" fmla="*/ 240 h 3214874"/>
              <a:gd name="T10" fmla="*/ 59 w 6115050"/>
              <a:gd name="T11" fmla="*/ 289 h 3214874"/>
              <a:gd name="T12" fmla="*/ 136 w 6115050"/>
              <a:gd name="T13" fmla="*/ 330 h 3214874"/>
              <a:gd name="T14" fmla="*/ 173 w 6115050"/>
              <a:gd name="T15" fmla="*/ 342 h 3214874"/>
              <a:gd name="T16" fmla="*/ 213 w 6115050"/>
              <a:gd name="T17" fmla="*/ 349 h 3214874"/>
              <a:gd name="T18" fmla="*/ 247 w 6115050"/>
              <a:gd name="T19" fmla="*/ 349 h 3214874"/>
              <a:gd name="T20" fmla="*/ 296 w 6115050"/>
              <a:gd name="T21" fmla="*/ 363 h 3214874"/>
              <a:gd name="T22" fmla="*/ 355 w 6115050"/>
              <a:gd name="T23" fmla="*/ 384 h 3214874"/>
              <a:gd name="T24" fmla="*/ 383 w 6115050"/>
              <a:gd name="T25" fmla="*/ 419 h 3214874"/>
              <a:gd name="T26" fmla="*/ 412 w 6115050"/>
              <a:gd name="T27" fmla="*/ 444 h 3214874"/>
              <a:gd name="T28" fmla="*/ 421 w 6115050"/>
              <a:gd name="T29" fmla="*/ 428 h 3214874"/>
              <a:gd name="T30" fmla="*/ 460 w 6115050"/>
              <a:gd name="T31" fmla="*/ 391 h 3214874"/>
              <a:gd name="T32" fmla="*/ 513 w 6115050"/>
              <a:gd name="T33" fmla="*/ 388 h 3214874"/>
              <a:gd name="T34" fmla="*/ 551 w 6115050"/>
              <a:gd name="T35" fmla="*/ 380 h 3214874"/>
              <a:gd name="T36" fmla="*/ 606 w 6115050"/>
              <a:gd name="T37" fmla="*/ 382 h 3214874"/>
              <a:gd name="T38" fmla="*/ 637 w 6115050"/>
              <a:gd name="T39" fmla="*/ 393 h 3214874"/>
              <a:gd name="T40" fmla="*/ 645 w 6115050"/>
              <a:gd name="T41" fmla="*/ 415 h 3214874"/>
              <a:gd name="T42" fmla="*/ 663 w 6115050"/>
              <a:gd name="T43" fmla="*/ 454 h 3214874"/>
              <a:gd name="T44" fmla="*/ 685 w 6115050"/>
              <a:gd name="T45" fmla="*/ 467 h 3214874"/>
              <a:gd name="T46" fmla="*/ 689 w 6115050"/>
              <a:gd name="T47" fmla="*/ 433 h 3214874"/>
              <a:gd name="T48" fmla="*/ 673 w 6115050"/>
              <a:gd name="T49" fmla="*/ 391 h 3214874"/>
              <a:gd name="T50" fmla="*/ 670 w 6115050"/>
              <a:gd name="T51" fmla="*/ 360 h 3214874"/>
              <a:gd name="T52" fmla="*/ 697 w 6115050"/>
              <a:gd name="T53" fmla="*/ 321 h 3214874"/>
              <a:gd name="T54" fmla="*/ 733 w 6115050"/>
              <a:gd name="T55" fmla="*/ 296 h 3214874"/>
              <a:gd name="T56" fmla="*/ 749 w 6115050"/>
              <a:gd name="T57" fmla="*/ 274 h 3214874"/>
              <a:gd name="T58" fmla="*/ 757 w 6115050"/>
              <a:gd name="T59" fmla="*/ 260 h 3214874"/>
              <a:gd name="T60" fmla="*/ 746 w 6115050"/>
              <a:gd name="T61" fmla="*/ 237 h 3214874"/>
              <a:gd name="T62" fmla="*/ 776 w 6115050"/>
              <a:gd name="T63" fmla="*/ 201 h 3214874"/>
              <a:gd name="T64" fmla="*/ 816 w 6115050"/>
              <a:gd name="T65" fmla="*/ 169 h 3214874"/>
              <a:gd name="T66" fmla="*/ 837 w 6115050"/>
              <a:gd name="T67" fmla="*/ 165 h 3214874"/>
              <a:gd name="T68" fmla="*/ 834 w 6115050"/>
              <a:gd name="T69" fmla="*/ 151 h 3214874"/>
              <a:gd name="T70" fmla="*/ 834 w 6115050"/>
              <a:gd name="T71" fmla="*/ 126 h 3214874"/>
              <a:gd name="T72" fmla="*/ 863 w 6115050"/>
              <a:gd name="T73" fmla="*/ 105 h 3214874"/>
              <a:gd name="T74" fmla="*/ 871 w 6115050"/>
              <a:gd name="T75" fmla="*/ 63 h 3214874"/>
              <a:gd name="T76" fmla="*/ 845 w 6115050"/>
              <a:gd name="T77" fmla="*/ 35 h 3214874"/>
              <a:gd name="T78" fmla="*/ 826 w 6115050"/>
              <a:gd name="T79" fmla="*/ 85 h 3214874"/>
              <a:gd name="T80" fmla="*/ 777 w 6115050"/>
              <a:gd name="T81" fmla="*/ 85 h 3214874"/>
              <a:gd name="T82" fmla="*/ 739 w 6115050"/>
              <a:gd name="T83" fmla="*/ 119 h 3214874"/>
              <a:gd name="T84" fmla="*/ 698 w 6115050"/>
              <a:gd name="T85" fmla="*/ 137 h 3214874"/>
              <a:gd name="T86" fmla="*/ 649 w 6115050"/>
              <a:gd name="T87" fmla="*/ 158 h 3214874"/>
              <a:gd name="T88" fmla="*/ 643 w 6115050"/>
              <a:gd name="T89" fmla="*/ 144 h 3214874"/>
              <a:gd name="T90" fmla="*/ 658 w 6115050"/>
              <a:gd name="T91" fmla="*/ 115 h 3214874"/>
              <a:gd name="T92" fmla="*/ 634 w 6115050"/>
              <a:gd name="T93" fmla="*/ 85 h 3214874"/>
              <a:gd name="T94" fmla="*/ 611 w 6115050"/>
              <a:gd name="T95" fmla="*/ 68 h 3214874"/>
              <a:gd name="T96" fmla="*/ 589 w 6115050"/>
              <a:gd name="T97" fmla="*/ 101 h 3214874"/>
              <a:gd name="T98" fmla="*/ 595 w 6115050"/>
              <a:gd name="T99" fmla="*/ 141 h 3214874"/>
              <a:gd name="T100" fmla="*/ 566 w 6115050"/>
              <a:gd name="T101" fmla="*/ 152 h 3214874"/>
              <a:gd name="T102" fmla="*/ 574 w 6115050"/>
              <a:gd name="T103" fmla="*/ 100 h 3214874"/>
              <a:gd name="T104" fmla="*/ 593 w 6115050"/>
              <a:gd name="T105" fmla="*/ 70 h 3214874"/>
              <a:gd name="T106" fmla="*/ 614 w 6115050"/>
              <a:gd name="T107" fmla="*/ 59 h 3214874"/>
              <a:gd name="T108" fmla="*/ 579 w 6115050"/>
              <a:gd name="T109" fmla="*/ 53 h 3214874"/>
              <a:gd name="T110" fmla="*/ 536 w 6115050"/>
              <a:gd name="T111" fmla="*/ 49 h 3214874"/>
              <a:gd name="T112" fmla="*/ 503 w 6115050"/>
              <a:gd name="T113" fmla="*/ 42 h 3214874"/>
              <a:gd name="T114" fmla="*/ 512 w 6115050"/>
              <a:gd name="T115" fmla="*/ 16 h 3214874"/>
              <a:gd name="T116" fmla="*/ 455 w 6115050"/>
              <a:gd name="T117" fmla="*/ 3 h 32148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115050"/>
              <a:gd name="T178" fmla="*/ 0 h 3214874"/>
              <a:gd name="T179" fmla="*/ 6115050 w 6115050"/>
              <a:gd name="T180" fmla="*/ 3214874 h 321487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115050" h="3214874">
                <a:moveTo>
                  <a:pt x="174479" y="0"/>
                </a:moveTo>
                <a:lnTo>
                  <a:pt x="173831" y="76387"/>
                </a:lnTo>
                <a:lnTo>
                  <a:pt x="0" y="90674"/>
                </a:lnTo>
                <a:lnTo>
                  <a:pt x="106217" y="347603"/>
                </a:lnTo>
                <a:lnTo>
                  <a:pt x="93517" y="531109"/>
                </a:lnTo>
                <a:lnTo>
                  <a:pt x="80817" y="772843"/>
                </a:lnTo>
                <a:lnTo>
                  <a:pt x="3029" y="887535"/>
                </a:lnTo>
                <a:lnTo>
                  <a:pt x="68117" y="1097508"/>
                </a:lnTo>
                <a:lnTo>
                  <a:pt x="80817" y="1353358"/>
                </a:lnTo>
                <a:lnTo>
                  <a:pt x="184004" y="1649791"/>
                </a:lnTo>
                <a:lnTo>
                  <a:pt x="299892" y="1768011"/>
                </a:lnTo>
                <a:lnTo>
                  <a:pt x="411017" y="1981514"/>
                </a:lnTo>
                <a:lnTo>
                  <a:pt x="841229" y="2265595"/>
                </a:lnTo>
                <a:lnTo>
                  <a:pt x="942975" y="2267137"/>
                </a:lnTo>
                <a:lnTo>
                  <a:pt x="1088231" y="2290949"/>
                </a:lnTo>
                <a:lnTo>
                  <a:pt x="1200150" y="2345718"/>
                </a:lnTo>
                <a:lnTo>
                  <a:pt x="1328738" y="2410012"/>
                </a:lnTo>
                <a:lnTo>
                  <a:pt x="1478756" y="2400487"/>
                </a:lnTo>
                <a:lnTo>
                  <a:pt x="1571625" y="2400487"/>
                </a:lnTo>
                <a:lnTo>
                  <a:pt x="1712119" y="2400487"/>
                </a:lnTo>
                <a:lnTo>
                  <a:pt x="1933575" y="2390962"/>
                </a:lnTo>
                <a:lnTo>
                  <a:pt x="2047875" y="2490974"/>
                </a:lnTo>
                <a:lnTo>
                  <a:pt x="2288381" y="2724337"/>
                </a:lnTo>
                <a:lnTo>
                  <a:pt x="2459831" y="2636230"/>
                </a:lnTo>
                <a:lnTo>
                  <a:pt x="2559844" y="2750530"/>
                </a:lnTo>
                <a:lnTo>
                  <a:pt x="2650331" y="2876737"/>
                </a:lnTo>
                <a:lnTo>
                  <a:pt x="2736056" y="3041043"/>
                </a:lnTo>
                <a:lnTo>
                  <a:pt x="2851004" y="3052554"/>
                </a:lnTo>
                <a:lnTo>
                  <a:pt x="2919413" y="3102955"/>
                </a:lnTo>
                <a:lnTo>
                  <a:pt x="2917679" y="2939628"/>
                </a:lnTo>
                <a:lnTo>
                  <a:pt x="3031979" y="2780824"/>
                </a:lnTo>
                <a:lnTo>
                  <a:pt x="3184379" y="2683778"/>
                </a:lnTo>
                <a:lnTo>
                  <a:pt x="3370117" y="2613198"/>
                </a:lnTo>
                <a:lnTo>
                  <a:pt x="3554267" y="2667897"/>
                </a:lnTo>
                <a:lnTo>
                  <a:pt x="3678092" y="2689071"/>
                </a:lnTo>
                <a:lnTo>
                  <a:pt x="3819379" y="2607905"/>
                </a:lnTo>
                <a:lnTo>
                  <a:pt x="4013054" y="2597318"/>
                </a:lnTo>
                <a:lnTo>
                  <a:pt x="4197204" y="2623785"/>
                </a:lnTo>
                <a:lnTo>
                  <a:pt x="4351192" y="2655546"/>
                </a:lnTo>
                <a:lnTo>
                  <a:pt x="4416279" y="2703187"/>
                </a:lnTo>
                <a:lnTo>
                  <a:pt x="4486275" y="2771962"/>
                </a:lnTo>
                <a:lnTo>
                  <a:pt x="4464844" y="2848162"/>
                </a:lnTo>
                <a:lnTo>
                  <a:pt x="4468667" y="2932570"/>
                </a:lnTo>
                <a:lnTo>
                  <a:pt x="4591050" y="3119624"/>
                </a:lnTo>
                <a:lnTo>
                  <a:pt x="4648200" y="3214874"/>
                </a:lnTo>
                <a:lnTo>
                  <a:pt x="4743450" y="3205349"/>
                </a:lnTo>
                <a:lnTo>
                  <a:pt x="4774406" y="3117243"/>
                </a:lnTo>
                <a:lnTo>
                  <a:pt x="4776788" y="2971987"/>
                </a:lnTo>
                <a:lnTo>
                  <a:pt x="4724400" y="2802918"/>
                </a:lnTo>
                <a:lnTo>
                  <a:pt x="4660106" y="2683855"/>
                </a:lnTo>
                <a:lnTo>
                  <a:pt x="4627417" y="2565557"/>
                </a:lnTo>
                <a:lnTo>
                  <a:pt x="4643438" y="2471924"/>
                </a:lnTo>
                <a:lnTo>
                  <a:pt x="4675042" y="2313236"/>
                </a:lnTo>
                <a:lnTo>
                  <a:pt x="4830617" y="2207367"/>
                </a:lnTo>
                <a:lnTo>
                  <a:pt x="4994129" y="2071502"/>
                </a:lnTo>
                <a:lnTo>
                  <a:pt x="5079206" y="2033774"/>
                </a:lnTo>
                <a:lnTo>
                  <a:pt x="5111604" y="1969162"/>
                </a:lnTo>
                <a:lnTo>
                  <a:pt x="5192567" y="1884467"/>
                </a:lnTo>
                <a:lnTo>
                  <a:pt x="5222729" y="1813888"/>
                </a:lnTo>
                <a:lnTo>
                  <a:pt x="5241779" y="1783892"/>
                </a:lnTo>
                <a:lnTo>
                  <a:pt x="5225904" y="1688610"/>
                </a:lnTo>
                <a:lnTo>
                  <a:pt x="5170342" y="1625088"/>
                </a:lnTo>
                <a:lnTo>
                  <a:pt x="5268767" y="1538629"/>
                </a:lnTo>
                <a:lnTo>
                  <a:pt x="5379244" y="1381312"/>
                </a:lnTo>
                <a:lnTo>
                  <a:pt x="5464969" y="1255105"/>
                </a:lnTo>
                <a:lnTo>
                  <a:pt x="5651354" y="1162794"/>
                </a:lnTo>
                <a:lnTo>
                  <a:pt x="5673579" y="1078099"/>
                </a:lnTo>
                <a:lnTo>
                  <a:pt x="5795963" y="1133662"/>
                </a:lnTo>
                <a:lnTo>
                  <a:pt x="5836444" y="1102705"/>
                </a:lnTo>
                <a:lnTo>
                  <a:pt x="5774531" y="1036030"/>
                </a:lnTo>
                <a:lnTo>
                  <a:pt x="5751367" y="956349"/>
                </a:lnTo>
                <a:lnTo>
                  <a:pt x="5776913" y="864580"/>
                </a:lnTo>
                <a:lnTo>
                  <a:pt x="5862638" y="783618"/>
                </a:lnTo>
                <a:lnTo>
                  <a:pt x="5976938" y="724087"/>
                </a:lnTo>
                <a:lnTo>
                  <a:pt x="6115050" y="647887"/>
                </a:lnTo>
                <a:lnTo>
                  <a:pt x="6030767" y="432298"/>
                </a:lnTo>
                <a:lnTo>
                  <a:pt x="6008542" y="254085"/>
                </a:lnTo>
                <a:lnTo>
                  <a:pt x="5854554" y="241734"/>
                </a:lnTo>
                <a:lnTo>
                  <a:pt x="5798344" y="445480"/>
                </a:lnTo>
                <a:lnTo>
                  <a:pt x="5722144" y="583593"/>
                </a:lnTo>
                <a:lnTo>
                  <a:pt x="5570392" y="580515"/>
                </a:lnTo>
                <a:lnTo>
                  <a:pt x="5379892" y="584044"/>
                </a:lnTo>
                <a:lnTo>
                  <a:pt x="5260181" y="666937"/>
                </a:lnTo>
                <a:lnTo>
                  <a:pt x="5122069" y="819337"/>
                </a:lnTo>
                <a:lnTo>
                  <a:pt x="4860131" y="831243"/>
                </a:lnTo>
                <a:lnTo>
                  <a:pt x="4838554" y="938705"/>
                </a:lnTo>
                <a:lnTo>
                  <a:pt x="4645819" y="1021743"/>
                </a:lnTo>
                <a:lnTo>
                  <a:pt x="4495800" y="1086037"/>
                </a:lnTo>
                <a:lnTo>
                  <a:pt x="4424363" y="1024124"/>
                </a:lnTo>
                <a:lnTo>
                  <a:pt x="4452938" y="990787"/>
                </a:lnTo>
                <a:lnTo>
                  <a:pt x="4507706" y="895537"/>
                </a:lnTo>
                <a:lnTo>
                  <a:pt x="4557713" y="790762"/>
                </a:lnTo>
                <a:lnTo>
                  <a:pt x="4379119" y="776474"/>
                </a:lnTo>
                <a:lnTo>
                  <a:pt x="4395788" y="585974"/>
                </a:lnTo>
                <a:lnTo>
                  <a:pt x="4255294" y="407380"/>
                </a:lnTo>
                <a:lnTo>
                  <a:pt x="4236244" y="466912"/>
                </a:lnTo>
                <a:lnTo>
                  <a:pt x="4168629" y="622862"/>
                </a:lnTo>
                <a:lnTo>
                  <a:pt x="4081463" y="690749"/>
                </a:lnTo>
                <a:lnTo>
                  <a:pt x="4112419" y="824099"/>
                </a:lnTo>
                <a:lnTo>
                  <a:pt x="4124325" y="969355"/>
                </a:lnTo>
                <a:lnTo>
                  <a:pt x="4040042" y="1058689"/>
                </a:lnTo>
                <a:lnTo>
                  <a:pt x="3922567" y="1044574"/>
                </a:lnTo>
                <a:lnTo>
                  <a:pt x="3924300" y="852674"/>
                </a:lnTo>
                <a:lnTo>
                  <a:pt x="3976688" y="688368"/>
                </a:lnTo>
                <a:lnTo>
                  <a:pt x="4002881" y="509774"/>
                </a:lnTo>
                <a:lnTo>
                  <a:pt x="4105275" y="481199"/>
                </a:lnTo>
                <a:lnTo>
                  <a:pt x="4188619" y="459768"/>
                </a:lnTo>
                <a:lnTo>
                  <a:pt x="4255294" y="402618"/>
                </a:lnTo>
                <a:lnTo>
                  <a:pt x="4200525" y="369280"/>
                </a:lnTo>
                <a:lnTo>
                  <a:pt x="4007644" y="362137"/>
                </a:lnTo>
                <a:lnTo>
                  <a:pt x="3819379" y="241734"/>
                </a:lnTo>
                <a:lnTo>
                  <a:pt x="3716192" y="333487"/>
                </a:lnTo>
                <a:lnTo>
                  <a:pt x="3562204" y="372306"/>
                </a:lnTo>
                <a:lnTo>
                  <a:pt x="3487592" y="289375"/>
                </a:lnTo>
                <a:lnTo>
                  <a:pt x="3639992" y="162332"/>
                </a:lnTo>
                <a:lnTo>
                  <a:pt x="3549504" y="109398"/>
                </a:lnTo>
                <a:lnTo>
                  <a:pt x="3343129" y="82931"/>
                </a:lnTo>
                <a:lnTo>
                  <a:pt x="3149454" y="17645"/>
                </a:lnTo>
                <a:lnTo>
                  <a:pt x="174479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73" name="Freeform 169">
            <a:extLst>
              <a:ext uri="{FF2B5EF4-FFF2-40B4-BE49-F238E27FC236}">
                <a16:creationId xmlns:a16="http://schemas.microsoft.com/office/drawing/2014/main" id="{336C770E-AF17-4556-A8A1-32927E94B9BA}"/>
              </a:ext>
            </a:extLst>
          </p:cNvPr>
          <p:cNvSpPr>
            <a:spLocks/>
          </p:cNvSpPr>
          <p:nvPr/>
        </p:nvSpPr>
        <p:spPr bwMode="auto">
          <a:xfrm>
            <a:off x="4587416" y="1993500"/>
            <a:ext cx="754465" cy="783374"/>
          </a:xfrm>
          <a:custGeom>
            <a:avLst/>
            <a:gdLst>
              <a:gd name="T0" fmla="*/ 601 w 4125765"/>
              <a:gd name="T1" fmla="*/ 554 h 4278499"/>
              <a:gd name="T2" fmla="*/ 537 w 4125765"/>
              <a:gd name="T3" fmla="*/ 473 h 4278499"/>
              <a:gd name="T4" fmla="*/ 491 w 4125765"/>
              <a:gd name="T5" fmla="*/ 470 h 4278499"/>
              <a:gd name="T6" fmla="*/ 463 w 4125765"/>
              <a:gd name="T7" fmla="*/ 421 h 4278499"/>
              <a:gd name="T8" fmla="*/ 424 w 4125765"/>
              <a:gd name="T9" fmla="*/ 419 h 4278499"/>
              <a:gd name="T10" fmla="*/ 405 w 4125765"/>
              <a:gd name="T11" fmla="*/ 56 h 4278499"/>
              <a:gd name="T12" fmla="*/ 370 w 4125765"/>
              <a:gd name="T13" fmla="*/ 60 h 4278499"/>
              <a:gd name="T14" fmla="*/ 342 w 4125765"/>
              <a:gd name="T15" fmla="*/ 58 h 4278499"/>
              <a:gd name="T16" fmla="*/ 317 w 4125765"/>
              <a:gd name="T17" fmla="*/ 43 h 4278499"/>
              <a:gd name="T18" fmla="*/ 287 w 4125765"/>
              <a:gd name="T19" fmla="*/ 39 h 4278499"/>
              <a:gd name="T20" fmla="*/ 261 w 4125765"/>
              <a:gd name="T21" fmla="*/ 21 h 4278499"/>
              <a:gd name="T22" fmla="*/ 223 w 4125765"/>
              <a:gd name="T23" fmla="*/ 14 h 4278499"/>
              <a:gd name="T24" fmla="*/ 174 w 4125765"/>
              <a:gd name="T25" fmla="*/ 17 h 4278499"/>
              <a:gd name="T26" fmla="*/ 137 w 4125765"/>
              <a:gd name="T27" fmla="*/ 35 h 4278499"/>
              <a:gd name="T28" fmla="*/ 109 w 4125765"/>
              <a:gd name="T29" fmla="*/ 58 h 4278499"/>
              <a:gd name="T30" fmla="*/ 86 w 4125765"/>
              <a:gd name="T31" fmla="*/ 97 h 4278499"/>
              <a:gd name="T32" fmla="*/ 51 w 4125765"/>
              <a:gd name="T33" fmla="*/ 108 h 4278499"/>
              <a:gd name="T34" fmla="*/ 43 w 4125765"/>
              <a:gd name="T35" fmla="*/ 138 h 4278499"/>
              <a:gd name="T36" fmla="*/ 126 w 4125765"/>
              <a:gd name="T37" fmla="*/ 216 h 4278499"/>
              <a:gd name="T38" fmla="*/ 88 w 4125765"/>
              <a:gd name="T39" fmla="*/ 218 h 4278499"/>
              <a:gd name="T40" fmla="*/ 53 w 4125765"/>
              <a:gd name="T41" fmla="*/ 209 h 4278499"/>
              <a:gd name="T42" fmla="*/ 34 w 4125765"/>
              <a:gd name="T43" fmla="*/ 230 h 4278499"/>
              <a:gd name="T44" fmla="*/ 38 w 4125765"/>
              <a:gd name="T45" fmla="*/ 261 h 4278499"/>
              <a:gd name="T46" fmla="*/ 75 w 4125765"/>
              <a:gd name="T47" fmla="*/ 286 h 4278499"/>
              <a:gd name="T48" fmla="*/ 109 w 4125765"/>
              <a:gd name="T49" fmla="*/ 282 h 4278499"/>
              <a:gd name="T50" fmla="*/ 133 w 4125765"/>
              <a:gd name="T51" fmla="*/ 308 h 4278499"/>
              <a:gd name="T52" fmla="*/ 94 w 4125765"/>
              <a:gd name="T53" fmla="*/ 334 h 4278499"/>
              <a:gd name="T54" fmla="*/ 64 w 4125765"/>
              <a:gd name="T55" fmla="*/ 349 h 4278499"/>
              <a:gd name="T56" fmla="*/ 43 w 4125765"/>
              <a:gd name="T57" fmla="*/ 386 h 4278499"/>
              <a:gd name="T58" fmla="*/ 64 w 4125765"/>
              <a:gd name="T59" fmla="*/ 421 h 4278499"/>
              <a:gd name="T60" fmla="*/ 43 w 4125765"/>
              <a:gd name="T61" fmla="*/ 444 h 4278499"/>
              <a:gd name="T62" fmla="*/ 62 w 4125765"/>
              <a:gd name="T63" fmla="*/ 436 h 4278499"/>
              <a:gd name="T64" fmla="*/ 90 w 4125765"/>
              <a:gd name="T65" fmla="*/ 440 h 4278499"/>
              <a:gd name="T66" fmla="*/ 119 w 4125765"/>
              <a:gd name="T67" fmla="*/ 449 h 4278499"/>
              <a:gd name="T68" fmla="*/ 126 w 4125765"/>
              <a:gd name="T69" fmla="*/ 482 h 4278499"/>
              <a:gd name="T70" fmla="*/ 159 w 4125765"/>
              <a:gd name="T71" fmla="*/ 470 h 4278499"/>
              <a:gd name="T72" fmla="*/ 172 w 4125765"/>
              <a:gd name="T73" fmla="*/ 492 h 4278499"/>
              <a:gd name="T74" fmla="*/ 144 w 4125765"/>
              <a:gd name="T75" fmla="*/ 526 h 4278499"/>
              <a:gd name="T76" fmla="*/ 68 w 4125765"/>
              <a:gd name="T77" fmla="*/ 573 h 4278499"/>
              <a:gd name="T78" fmla="*/ 1 w 4125765"/>
              <a:gd name="T79" fmla="*/ 614 h 4278499"/>
              <a:gd name="T80" fmla="*/ 26 w 4125765"/>
              <a:gd name="T81" fmla="*/ 618 h 4278499"/>
              <a:gd name="T82" fmla="*/ 86 w 4125765"/>
              <a:gd name="T83" fmla="*/ 587 h 4278499"/>
              <a:gd name="T84" fmla="*/ 129 w 4125765"/>
              <a:gd name="T85" fmla="*/ 560 h 4278499"/>
              <a:gd name="T86" fmla="*/ 168 w 4125765"/>
              <a:gd name="T87" fmla="*/ 532 h 4278499"/>
              <a:gd name="T88" fmla="*/ 203 w 4125765"/>
              <a:gd name="T89" fmla="*/ 501 h 4278499"/>
              <a:gd name="T90" fmla="*/ 239 w 4125765"/>
              <a:gd name="T91" fmla="*/ 469 h 4278499"/>
              <a:gd name="T92" fmla="*/ 223 w 4125765"/>
              <a:gd name="T93" fmla="*/ 451 h 4278499"/>
              <a:gd name="T94" fmla="*/ 268 w 4125765"/>
              <a:gd name="T95" fmla="*/ 455 h 4278499"/>
              <a:gd name="T96" fmla="*/ 316 w 4125765"/>
              <a:gd name="T97" fmla="*/ 435 h 4278499"/>
              <a:gd name="T98" fmla="*/ 328 w 4125765"/>
              <a:gd name="T99" fmla="*/ 422 h 4278499"/>
              <a:gd name="T100" fmla="*/ 344 w 4125765"/>
              <a:gd name="T101" fmla="*/ 407 h 4278499"/>
              <a:gd name="T102" fmla="*/ 375 w 4125765"/>
              <a:gd name="T103" fmla="*/ 428 h 4278499"/>
              <a:gd name="T104" fmla="*/ 432 w 4125765"/>
              <a:gd name="T105" fmla="*/ 444 h 4278499"/>
              <a:gd name="T106" fmla="*/ 484 w 4125765"/>
              <a:gd name="T107" fmla="*/ 478 h 4278499"/>
              <a:gd name="T108" fmla="*/ 503 w 4125765"/>
              <a:gd name="T109" fmla="*/ 508 h 4278499"/>
              <a:gd name="T110" fmla="*/ 537 w 4125765"/>
              <a:gd name="T111" fmla="*/ 558 h 4278499"/>
              <a:gd name="T112" fmla="*/ 553 w 4125765"/>
              <a:gd name="T113" fmla="*/ 591 h 42784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125765"/>
              <a:gd name="T172" fmla="*/ 0 h 4278499"/>
              <a:gd name="T173" fmla="*/ 4125765 w 4125765"/>
              <a:gd name="T174" fmla="*/ 4278499 h 427849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125765" h="4278499">
                <a:moveTo>
                  <a:pt x="4010131" y="3965811"/>
                </a:moveTo>
                <a:lnTo>
                  <a:pt x="4125765" y="3781355"/>
                </a:lnTo>
                <a:lnTo>
                  <a:pt x="3939622" y="3647336"/>
                </a:lnTo>
                <a:lnTo>
                  <a:pt x="3687200" y="3227986"/>
                </a:lnTo>
                <a:lnTo>
                  <a:pt x="3513749" y="3019032"/>
                </a:lnTo>
                <a:lnTo>
                  <a:pt x="3371321" y="3212134"/>
                </a:lnTo>
                <a:lnTo>
                  <a:pt x="3223253" y="3017591"/>
                </a:lnTo>
                <a:lnTo>
                  <a:pt x="3182357" y="2874925"/>
                </a:lnTo>
                <a:lnTo>
                  <a:pt x="3042750" y="2899423"/>
                </a:lnTo>
                <a:lnTo>
                  <a:pt x="2914424" y="2859073"/>
                </a:lnTo>
                <a:lnTo>
                  <a:pt x="2927116" y="514460"/>
                </a:lnTo>
                <a:lnTo>
                  <a:pt x="2784688" y="383323"/>
                </a:lnTo>
                <a:lnTo>
                  <a:pt x="2669054" y="409263"/>
                </a:lnTo>
                <a:lnTo>
                  <a:pt x="2540728" y="409263"/>
                </a:lnTo>
                <a:lnTo>
                  <a:pt x="2410991" y="342974"/>
                </a:lnTo>
                <a:lnTo>
                  <a:pt x="2347533" y="396293"/>
                </a:lnTo>
                <a:lnTo>
                  <a:pt x="2257282" y="330004"/>
                </a:lnTo>
                <a:lnTo>
                  <a:pt x="2179723" y="291095"/>
                </a:lnTo>
                <a:lnTo>
                  <a:pt x="2089471" y="250745"/>
                </a:lnTo>
                <a:lnTo>
                  <a:pt x="1972427" y="263715"/>
                </a:lnTo>
                <a:lnTo>
                  <a:pt x="1844101" y="291095"/>
                </a:lnTo>
                <a:lnTo>
                  <a:pt x="1791924" y="145548"/>
                </a:lnTo>
                <a:lnTo>
                  <a:pt x="1586039" y="171487"/>
                </a:lnTo>
                <a:lnTo>
                  <a:pt x="1535272" y="92228"/>
                </a:lnTo>
                <a:lnTo>
                  <a:pt x="1367461" y="0"/>
                </a:lnTo>
                <a:lnTo>
                  <a:pt x="1195420" y="119608"/>
                </a:lnTo>
                <a:lnTo>
                  <a:pt x="1019148" y="145548"/>
                </a:lnTo>
                <a:lnTo>
                  <a:pt x="941588" y="237776"/>
                </a:lnTo>
                <a:lnTo>
                  <a:pt x="825954" y="304065"/>
                </a:lnTo>
                <a:lnTo>
                  <a:pt x="748394" y="396293"/>
                </a:lnTo>
                <a:lnTo>
                  <a:pt x="675065" y="505814"/>
                </a:lnTo>
                <a:lnTo>
                  <a:pt x="593275" y="660008"/>
                </a:lnTo>
                <a:lnTo>
                  <a:pt x="486102" y="747913"/>
                </a:lnTo>
                <a:lnTo>
                  <a:pt x="347904" y="737825"/>
                </a:lnTo>
                <a:lnTo>
                  <a:pt x="284446" y="817084"/>
                </a:lnTo>
                <a:lnTo>
                  <a:pt x="297138" y="941016"/>
                </a:lnTo>
                <a:lnTo>
                  <a:pt x="464949" y="1093768"/>
                </a:lnTo>
                <a:lnTo>
                  <a:pt x="864029" y="1472769"/>
                </a:lnTo>
                <a:lnTo>
                  <a:pt x="708909" y="1541940"/>
                </a:lnTo>
                <a:lnTo>
                  <a:pt x="605967" y="1490061"/>
                </a:lnTo>
                <a:lnTo>
                  <a:pt x="580583" y="1376217"/>
                </a:lnTo>
                <a:lnTo>
                  <a:pt x="362006" y="1423772"/>
                </a:lnTo>
                <a:lnTo>
                  <a:pt x="322521" y="1490061"/>
                </a:lnTo>
                <a:lnTo>
                  <a:pt x="232270" y="1567879"/>
                </a:lnTo>
                <a:lnTo>
                  <a:pt x="154710" y="1665871"/>
                </a:lnTo>
                <a:lnTo>
                  <a:pt x="257653" y="1779716"/>
                </a:lnTo>
                <a:lnTo>
                  <a:pt x="362006" y="1951202"/>
                </a:lnTo>
                <a:lnTo>
                  <a:pt x="515715" y="1951202"/>
                </a:lnTo>
                <a:lnTo>
                  <a:pt x="670835" y="1977141"/>
                </a:lnTo>
                <a:lnTo>
                  <a:pt x="748394" y="1923822"/>
                </a:lnTo>
                <a:lnTo>
                  <a:pt x="864029" y="1955525"/>
                </a:lnTo>
                <a:lnTo>
                  <a:pt x="911975" y="2101073"/>
                </a:lnTo>
                <a:lnTo>
                  <a:pt x="696218" y="2148628"/>
                </a:lnTo>
                <a:lnTo>
                  <a:pt x="645451" y="2279765"/>
                </a:lnTo>
                <a:lnTo>
                  <a:pt x="515715" y="2240856"/>
                </a:lnTo>
                <a:lnTo>
                  <a:pt x="438156" y="2384963"/>
                </a:lnTo>
                <a:lnTo>
                  <a:pt x="374698" y="2517541"/>
                </a:lnTo>
                <a:lnTo>
                  <a:pt x="297138" y="2632826"/>
                </a:lnTo>
                <a:lnTo>
                  <a:pt x="412772" y="2701997"/>
                </a:lnTo>
                <a:lnTo>
                  <a:pt x="438156" y="2873484"/>
                </a:lnTo>
                <a:lnTo>
                  <a:pt x="271755" y="2912393"/>
                </a:lnTo>
                <a:lnTo>
                  <a:pt x="297138" y="3030560"/>
                </a:lnTo>
                <a:lnTo>
                  <a:pt x="387389" y="3043530"/>
                </a:lnTo>
                <a:lnTo>
                  <a:pt x="425464" y="2978682"/>
                </a:lnTo>
                <a:lnTo>
                  <a:pt x="528407" y="2978682"/>
                </a:lnTo>
                <a:lnTo>
                  <a:pt x="618658" y="3004621"/>
                </a:lnTo>
                <a:lnTo>
                  <a:pt x="761086" y="2965712"/>
                </a:lnTo>
                <a:lnTo>
                  <a:pt x="817493" y="3068028"/>
                </a:lnTo>
                <a:lnTo>
                  <a:pt x="761086" y="3189077"/>
                </a:lnTo>
                <a:lnTo>
                  <a:pt x="864029" y="3294275"/>
                </a:lnTo>
                <a:lnTo>
                  <a:pt x="993765" y="3255366"/>
                </a:lnTo>
                <a:lnTo>
                  <a:pt x="1092993" y="3206937"/>
                </a:lnTo>
                <a:lnTo>
                  <a:pt x="1188243" y="3268849"/>
                </a:lnTo>
                <a:lnTo>
                  <a:pt x="1183481" y="3361718"/>
                </a:lnTo>
                <a:lnTo>
                  <a:pt x="1112043" y="3480780"/>
                </a:lnTo>
                <a:lnTo>
                  <a:pt x="985837" y="3595080"/>
                </a:lnTo>
                <a:lnTo>
                  <a:pt x="728662" y="3764149"/>
                </a:lnTo>
                <a:lnTo>
                  <a:pt x="469106" y="3914168"/>
                </a:lnTo>
                <a:lnTo>
                  <a:pt x="244962" y="4137298"/>
                </a:lnTo>
                <a:lnTo>
                  <a:pt x="4762" y="4192774"/>
                </a:lnTo>
                <a:lnTo>
                  <a:pt x="0" y="4278499"/>
                </a:lnTo>
                <a:lnTo>
                  <a:pt x="176212" y="4221349"/>
                </a:lnTo>
                <a:lnTo>
                  <a:pt x="414337" y="4099905"/>
                </a:lnTo>
                <a:lnTo>
                  <a:pt x="588168" y="4009418"/>
                </a:lnTo>
                <a:lnTo>
                  <a:pt x="757237" y="3911787"/>
                </a:lnTo>
                <a:lnTo>
                  <a:pt x="883443" y="3823680"/>
                </a:lnTo>
                <a:lnTo>
                  <a:pt x="1054893" y="3759387"/>
                </a:lnTo>
                <a:lnTo>
                  <a:pt x="1154906" y="3633180"/>
                </a:lnTo>
                <a:lnTo>
                  <a:pt x="1285875" y="3530787"/>
                </a:lnTo>
                <a:lnTo>
                  <a:pt x="1393031" y="3421249"/>
                </a:lnTo>
                <a:lnTo>
                  <a:pt x="1512093" y="3349812"/>
                </a:lnTo>
                <a:lnTo>
                  <a:pt x="1643062" y="3204555"/>
                </a:lnTo>
                <a:lnTo>
                  <a:pt x="1701673" y="3122788"/>
                </a:lnTo>
                <a:lnTo>
                  <a:pt x="1535906" y="3080730"/>
                </a:lnTo>
                <a:lnTo>
                  <a:pt x="1709737" y="2956905"/>
                </a:lnTo>
                <a:lnTo>
                  <a:pt x="1844101" y="3109819"/>
                </a:lnTo>
                <a:lnTo>
                  <a:pt x="2093702" y="3019032"/>
                </a:lnTo>
                <a:lnTo>
                  <a:pt x="2171700" y="2971193"/>
                </a:lnTo>
                <a:lnTo>
                  <a:pt x="2308049" y="2965712"/>
                </a:lnTo>
                <a:lnTo>
                  <a:pt x="2250281" y="2885468"/>
                </a:lnTo>
                <a:lnTo>
                  <a:pt x="2228850" y="2797362"/>
                </a:lnTo>
                <a:lnTo>
                  <a:pt x="2360225" y="2781256"/>
                </a:lnTo>
                <a:lnTo>
                  <a:pt x="2450476" y="2899423"/>
                </a:lnTo>
                <a:lnTo>
                  <a:pt x="2578802" y="2925362"/>
                </a:lnTo>
                <a:lnTo>
                  <a:pt x="2784688" y="2951302"/>
                </a:lnTo>
                <a:lnTo>
                  <a:pt x="2965190" y="3030560"/>
                </a:lnTo>
                <a:lnTo>
                  <a:pt x="3145693" y="3096849"/>
                </a:lnTo>
                <a:lnTo>
                  <a:pt x="3324785" y="3261131"/>
                </a:lnTo>
                <a:lnTo>
                  <a:pt x="3455932" y="3465762"/>
                </a:lnTo>
                <a:lnTo>
                  <a:pt x="3546183" y="3624279"/>
                </a:lnTo>
                <a:lnTo>
                  <a:pt x="3687200" y="3808735"/>
                </a:lnTo>
                <a:lnTo>
                  <a:pt x="3726685" y="3952842"/>
                </a:lnTo>
                <a:lnTo>
                  <a:pt x="3797194" y="4034983"/>
                </a:lnTo>
                <a:lnTo>
                  <a:pt x="4010131" y="3965811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4" name="Freeform 170">
            <a:extLst>
              <a:ext uri="{FF2B5EF4-FFF2-40B4-BE49-F238E27FC236}">
                <a16:creationId xmlns:a16="http://schemas.microsoft.com/office/drawing/2014/main" id="{68B4FA18-96E8-423F-BE5A-5D51033FB7B2}"/>
              </a:ext>
            </a:extLst>
          </p:cNvPr>
          <p:cNvSpPr>
            <a:spLocks/>
          </p:cNvSpPr>
          <p:nvPr/>
        </p:nvSpPr>
        <p:spPr bwMode="auto">
          <a:xfrm rot="290201">
            <a:off x="7379275" y="2231400"/>
            <a:ext cx="205609" cy="137642"/>
          </a:xfrm>
          <a:custGeom>
            <a:avLst/>
            <a:gdLst>
              <a:gd name="T0" fmla="*/ 2147483647 w 2600"/>
              <a:gd name="T1" fmla="*/ 0 h 1664"/>
              <a:gd name="T2" fmla="*/ 2147483647 w 2600"/>
              <a:gd name="T3" fmla="*/ 2147483647 h 1664"/>
              <a:gd name="T4" fmla="*/ 2147483647 w 2600"/>
              <a:gd name="T5" fmla="*/ 2147483647 h 1664"/>
              <a:gd name="T6" fmla="*/ 2147483647 w 2600"/>
              <a:gd name="T7" fmla="*/ 2147483647 h 1664"/>
              <a:gd name="T8" fmla="*/ 2147483647 w 2600"/>
              <a:gd name="T9" fmla="*/ 2147483647 h 1664"/>
              <a:gd name="T10" fmla="*/ 2147483647 w 2600"/>
              <a:gd name="T11" fmla="*/ 2147483647 h 1664"/>
              <a:gd name="T12" fmla="*/ 2147483647 w 2600"/>
              <a:gd name="T13" fmla="*/ 2147483647 h 1664"/>
              <a:gd name="T14" fmla="*/ 2147483647 w 2600"/>
              <a:gd name="T15" fmla="*/ 2147483647 h 1664"/>
              <a:gd name="T16" fmla="*/ 2147483647 w 2600"/>
              <a:gd name="T17" fmla="*/ 2147483647 h 1664"/>
              <a:gd name="T18" fmla="*/ 2147483647 w 2600"/>
              <a:gd name="T19" fmla="*/ 2147483647 h 1664"/>
              <a:gd name="T20" fmla="*/ 2147483647 w 2600"/>
              <a:gd name="T21" fmla="*/ 2147483647 h 1664"/>
              <a:gd name="T22" fmla="*/ 2147483647 w 2600"/>
              <a:gd name="T23" fmla="*/ 2147483647 h 1664"/>
              <a:gd name="T24" fmla="*/ 2147483647 w 2600"/>
              <a:gd name="T25" fmla="*/ 2147483647 h 1664"/>
              <a:gd name="T26" fmla="*/ 2147483647 w 2600"/>
              <a:gd name="T27" fmla="*/ 2147483647 h 1664"/>
              <a:gd name="T28" fmla="*/ 2147483647 w 2600"/>
              <a:gd name="T29" fmla="*/ 2147483647 h 1664"/>
              <a:gd name="T30" fmla="*/ 2147483647 w 2600"/>
              <a:gd name="T31" fmla="*/ 2147483647 h 1664"/>
              <a:gd name="T32" fmla="*/ 2147483647 w 2600"/>
              <a:gd name="T33" fmla="*/ 2147483647 h 1664"/>
              <a:gd name="T34" fmla="*/ 2147483647 w 2600"/>
              <a:gd name="T35" fmla="*/ 2147483647 h 1664"/>
              <a:gd name="T36" fmla="*/ 2147483647 w 2600"/>
              <a:gd name="T37" fmla="*/ 2147483647 h 1664"/>
              <a:gd name="T38" fmla="*/ 2147483647 w 2600"/>
              <a:gd name="T39" fmla="*/ 2147483647 h 1664"/>
              <a:gd name="T40" fmla="*/ 2147483647 w 2600"/>
              <a:gd name="T41" fmla="*/ 2147483647 h 1664"/>
              <a:gd name="T42" fmla="*/ 2147483647 w 2600"/>
              <a:gd name="T43" fmla="*/ 2147483647 h 1664"/>
              <a:gd name="T44" fmla="*/ 2147483647 w 2600"/>
              <a:gd name="T45" fmla="*/ 2147483647 h 1664"/>
              <a:gd name="T46" fmla="*/ 2147483647 w 2600"/>
              <a:gd name="T47" fmla="*/ 2147483647 h 1664"/>
              <a:gd name="T48" fmla="*/ 2147483647 w 2600"/>
              <a:gd name="T49" fmla="*/ 2147483647 h 1664"/>
              <a:gd name="T50" fmla="*/ 2147483647 w 2600"/>
              <a:gd name="T51" fmla="*/ 2147483647 h 1664"/>
              <a:gd name="T52" fmla="*/ 2147483647 w 2600"/>
              <a:gd name="T53" fmla="*/ 2147483647 h 1664"/>
              <a:gd name="T54" fmla="*/ 0 w 2600"/>
              <a:gd name="T55" fmla="*/ 2147483647 h 1664"/>
              <a:gd name="T56" fmla="*/ 2147483647 w 2600"/>
              <a:gd name="T57" fmla="*/ 2147483647 h 1664"/>
              <a:gd name="T58" fmla="*/ 2147483647 w 2600"/>
              <a:gd name="T59" fmla="*/ 2147483647 h 1664"/>
              <a:gd name="T60" fmla="*/ 2147483647 w 2600"/>
              <a:gd name="T61" fmla="*/ 2147483647 h 1664"/>
              <a:gd name="T62" fmla="*/ 2147483647 w 2600"/>
              <a:gd name="T63" fmla="*/ 2147483647 h 1664"/>
              <a:gd name="T64" fmla="*/ 2147483647 w 2600"/>
              <a:gd name="T65" fmla="*/ 2147483647 h 1664"/>
              <a:gd name="T66" fmla="*/ 2147483647 w 2600"/>
              <a:gd name="T67" fmla="*/ 2147483647 h 1664"/>
              <a:gd name="T68" fmla="*/ 2147483647 w 2600"/>
              <a:gd name="T69" fmla="*/ 2147483647 h 1664"/>
              <a:gd name="T70" fmla="*/ 2147483647 w 2600"/>
              <a:gd name="T71" fmla="*/ 2147483647 h 1664"/>
              <a:gd name="T72" fmla="*/ 2147483647 w 2600"/>
              <a:gd name="T73" fmla="*/ 2147483647 h 1664"/>
              <a:gd name="T74" fmla="*/ 2147483647 w 2600"/>
              <a:gd name="T75" fmla="*/ 2147483647 h 1664"/>
              <a:gd name="T76" fmla="*/ 2147483647 w 2600"/>
              <a:gd name="T77" fmla="*/ 2147483647 h 1664"/>
              <a:gd name="T78" fmla="*/ 2147483647 w 2600"/>
              <a:gd name="T79" fmla="*/ 2147483647 h 1664"/>
              <a:gd name="T80" fmla="*/ 2147483647 w 2600"/>
              <a:gd name="T81" fmla="*/ 2147483647 h 1664"/>
              <a:gd name="T82" fmla="*/ 2147483647 w 2600"/>
              <a:gd name="T83" fmla="*/ 2147483647 h 1664"/>
              <a:gd name="T84" fmla="*/ 2147483647 w 2600"/>
              <a:gd name="T85" fmla="*/ 2147483647 h 1664"/>
              <a:gd name="T86" fmla="*/ 2147483647 w 2600"/>
              <a:gd name="T87" fmla="*/ 2147483647 h 1664"/>
              <a:gd name="T88" fmla="*/ 2147483647 w 2600"/>
              <a:gd name="T89" fmla="*/ 2147483647 h 1664"/>
              <a:gd name="T90" fmla="*/ 2147483647 w 2600"/>
              <a:gd name="T91" fmla="*/ 2147483647 h 1664"/>
              <a:gd name="T92" fmla="*/ 2147483647 w 2600"/>
              <a:gd name="T93" fmla="*/ 2147483647 h 1664"/>
              <a:gd name="T94" fmla="*/ 2147483647 w 2600"/>
              <a:gd name="T95" fmla="*/ 2147483647 h 1664"/>
              <a:gd name="T96" fmla="*/ 2147483647 w 2600"/>
              <a:gd name="T97" fmla="*/ 2147483647 h 1664"/>
              <a:gd name="T98" fmla="*/ 2147483647 w 2600"/>
              <a:gd name="T99" fmla="*/ 2147483647 h 1664"/>
              <a:gd name="T100" fmla="*/ 2147483647 w 2600"/>
              <a:gd name="T101" fmla="*/ 2147483647 h 1664"/>
              <a:gd name="T102" fmla="*/ 2147483647 w 2600"/>
              <a:gd name="T103" fmla="*/ 2147483647 h 1664"/>
              <a:gd name="T104" fmla="*/ 2147483647 w 2600"/>
              <a:gd name="T105" fmla="*/ 2147483647 h 1664"/>
              <a:gd name="T106" fmla="*/ 2147483647 w 2600"/>
              <a:gd name="T107" fmla="*/ 2147483647 h 1664"/>
              <a:gd name="T108" fmla="*/ 2147483647 w 2600"/>
              <a:gd name="T109" fmla="*/ 2147483647 h 1664"/>
              <a:gd name="T110" fmla="*/ 2147483647 w 2600"/>
              <a:gd name="T111" fmla="*/ 2147483647 h 1664"/>
              <a:gd name="T112" fmla="*/ 2147483647 w 2600"/>
              <a:gd name="T113" fmla="*/ 2147483647 h 1664"/>
              <a:gd name="T114" fmla="*/ 2147483647 w 2600"/>
              <a:gd name="T115" fmla="*/ 2147483647 h 1664"/>
              <a:gd name="T116" fmla="*/ 2147483647 w 2600"/>
              <a:gd name="T117" fmla="*/ 2147483647 h 1664"/>
              <a:gd name="T118" fmla="*/ 2147483647 w 2600"/>
              <a:gd name="T119" fmla="*/ 2147483647 h 1664"/>
              <a:gd name="T120" fmla="*/ 2147483647 w 2600"/>
              <a:gd name="T121" fmla="*/ 2147483647 h 1664"/>
              <a:gd name="T122" fmla="*/ 2147483647 w 2600"/>
              <a:gd name="T123" fmla="*/ 2147483647 h 16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600"/>
              <a:gd name="T187" fmla="*/ 0 h 1664"/>
              <a:gd name="T188" fmla="*/ 2600 w 2600"/>
              <a:gd name="T189" fmla="*/ 1664 h 16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600" h="1664">
                <a:moveTo>
                  <a:pt x="2104" y="48"/>
                </a:moveTo>
                <a:lnTo>
                  <a:pt x="2024" y="0"/>
                </a:lnTo>
                <a:lnTo>
                  <a:pt x="1952" y="40"/>
                </a:lnTo>
                <a:lnTo>
                  <a:pt x="1944" y="112"/>
                </a:lnTo>
                <a:lnTo>
                  <a:pt x="1952" y="216"/>
                </a:lnTo>
                <a:lnTo>
                  <a:pt x="1856" y="272"/>
                </a:lnTo>
                <a:lnTo>
                  <a:pt x="1792" y="216"/>
                </a:lnTo>
                <a:lnTo>
                  <a:pt x="1712" y="224"/>
                </a:lnTo>
                <a:lnTo>
                  <a:pt x="1680" y="296"/>
                </a:lnTo>
                <a:lnTo>
                  <a:pt x="1632" y="256"/>
                </a:lnTo>
                <a:lnTo>
                  <a:pt x="1600" y="200"/>
                </a:lnTo>
                <a:lnTo>
                  <a:pt x="1512" y="192"/>
                </a:lnTo>
                <a:lnTo>
                  <a:pt x="1480" y="248"/>
                </a:lnTo>
                <a:lnTo>
                  <a:pt x="1512" y="296"/>
                </a:lnTo>
                <a:lnTo>
                  <a:pt x="1552" y="376"/>
                </a:lnTo>
                <a:lnTo>
                  <a:pt x="1552" y="440"/>
                </a:lnTo>
                <a:lnTo>
                  <a:pt x="1480" y="432"/>
                </a:lnTo>
                <a:lnTo>
                  <a:pt x="1472" y="360"/>
                </a:lnTo>
                <a:lnTo>
                  <a:pt x="1400" y="336"/>
                </a:lnTo>
                <a:lnTo>
                  <a:pt x="1424" y="272"/>
                </a:lnTo>
                <a:lnTo>
                  <a:pt x="1360" y="160"/>
                </a:lnTo>
                <a:lnTo>
                  <a:pt x="1272" y="176"/>
                </a:lnTo>
                <a:lnTo>
                  <a:pt x="1200" y="248"/>
                </a:lnTo>
                <a:lnTo>
                  <a:pt x="1200" y="328"/>
                </a:lnTo>
                <a:lnTo>
                  <a:pt x="1200" y="392"/>
                </a:lnTo>
                <a:lnTo>
                  <a:pt x="1120" y="400"/>
                </a:lnTo>
                <a:lnTo>
                  <a:pt x="1088" y="304"/>
                </a:lnTo>
                <a:lnTo>
                  <a:pt x="1056" y="224"/>
                </a:lnTo>
                <a:lnTo>
                  <a:pt x="976" y="184"/>
                </a:lnTo>
                <a:lnTo>
                  <a:pt x="912" y="256"/>
                </a:lnTo>
                <a:lnTo>
                  <a:pt x="960" y="312"/>
                </a:lnTo>
                <a:lnTo>
                  <a:pt x="968" y="376"/>
                </a:lnTo>
                <a:lnTo>
                  <a:pt x="944" y="456"/>
                </a:lnTo>
                <a:lnTo>
                  <a:pt x="904" y="512"/>
                </a:lnTo>
                <a:lnTo>
                  <a:pt x="848" y="432"/>
                </a:lnTo>
                <a:lnTo>
                  <a:pt x="784" y="416"/>
                </a:lnTo>
                <a:lnTo>
                  <a:pt x="768" y="512"/>
                </a:lnTo>
                <a:lnTo>
                  <a:pt x="664" y="504"/>
                </a:lnTo>
                <a:lnTo>
                  <a:pt x="696" y="456"/>
                </a:lnTo>
                <a:lnTo>
                  <a:pt x="704" y="368"/>
                </a:lnTo>
                <a:lnTo>
                  <a:pt x="696" y="248"/>
                </a:lnTo>
                <a:lnTo>
                  <a:pt x="616" y="168"/>
                </a:lnTo>
                <a:lnTo>
                  <a:pt x="560" y="104"/>
                </a:lnTo>
                <a:lnTo>
                  <a:pt x="480" y="24"/>
                </a:lnTo>
                <a:lnTo>
                  <a:pt x="488" y="128"/>
                </a:lnTo>
                <a:lnTo>
                  <a:pt x="480" y="240"/>
                </a:lnTo>
                <a:lnTo>
                  <a:pt x="416" y="296"/>
                </a:lnTo>
                <a:lnTo>
                  <a:pt x="400" y="208"/>
                </a:lnTo>
                <a:lnTo>
                  <a:pt x="320" y="216"/>
                </a:lnTo>
                <a:lnTo>
                  <a:pt x="312" y="96"/>
                </a:lnTo>
                <a:lnTo>
                  <a:pt x="232" y="80"/>
                </a:lnTo>
                <a:lnTo>
                  <a:pt x="216" y="200"/>
                </a:lnTo>
                <a:lnTo>
                  <a:pt x="144" y="240"/>
                </a:lnTo>
                <a:lnTo>
                  <a:pt x="80" y="344"/>
                </a:lnTo>
                <a:lnTo>
                  <a:pt x="88" y="400"/>
                </a:lnTo>
                <a:lnTo>
                  <a:pt x="0" y="464"/>
                </a:lnTo>
                <a:lnTo>
                  <a:pt x="32" y="520"/>
                </a:lnTo>
                <a:lnTo>
                  <a:pt x="160" y="456"/>
                </a:lnTo>
                <a:lnTo>
                  <a:pt x="256" y="432"/>
                </a:lnTo>
                <a:lnTo>
                  <a:pt x="336" y="424"/>
                </a:lnTo>
                <a:lnTo>
                  <a:pt x="416" y="448"/>
                </a:lnTo>
                <a:lnTo>
                  <a:pt x="504" y="472"/>
                </a:lnTo>
                <a:lnTo>
                  <a:pt x="568" y="544"/>
                </a:lnTo>
                <a:lnTo>
                  <a:pt x="488" y="552"/>
                </a:lnTo>
                <a:lnTo>
                  <a:pt x="392" y="616"/>
                </a:lnTo>
                <a:lnTo>
                  <a:pt x="416" y="656"/>
                </a:lnTo>
                <a:lnTo>
                  <a:pt x="488" y="672"/>
                </a:lnTo>
                <a:lnTo>
                  <a:pt x="568" y="680"/>
                </a:lnTo>
                <a:lnTo>
                  <a:pt x="512" y="752"/>
                </a:lnTo>
                <a:lnTo>
                  <a:pt x="432" y="768"/>
                </a:lnTo>
                <a:lnTo>
                  <a:pt x="336" y="760"/>
                </a:lnTo>
                <a:lnTo>
                  <a:pt x="208" y="768"/>
                </a:lnTo>
                <a:lnTo>
                  <a:pt x="104" y="776"/>
                </a:lnTo>
                <a:lnTo>
                  <a:pt x="184" y="832"/>
                </a:lnTo>
                <a:lnTo>
                  <a:pt x="264" y="848"/>
                </a:lnTo>
                <a:lnTo>
                  <a:pt x="360" y="880"/>
                </a:lnTo>
                <a:lnTo>
                  <a:pt x="368" y="992"/>
                </a:lnTo>
                <a:lnTo>
                  <a:pt x="448" y="1024"/>
                </a:lnTo>
                <a:lnTo>
                  <a:pt x="512" y="1072"/>
                </a:lnTo>
                <a:lnTo>
                  <a:pt x="456" y="1152"/>
                </a:lnTo>
                <a:lnTo>
                  <a:pt x="384" y="1232"/>
                </a:lnTo>
                <a:lnTo>
                  <a:pt x="296" y="1272"/>
                </a:lnTo>
                <a:lnTo>
                  <a:pt x="200" y="1304"/>
                </a:lnTo>
                <a:lnTo>
                  <a:pt x="232" y="1384"/>
                </a:lnTo>
                <a:lnTo>
                  <a:pt x="312" y="1384"/>
                </a:lnTo>
                <a:lnTo>
                  <a:pt x="416" y="1368"/>
                </a:lnTo>
                <a:lnTo>
                  <a:pt x="576" y="1328"/>
                </a:lnTo>
                <a:lnTo>
                  <a:pt x="688" y="1392"/>
                </a:lnTo>
                <a:lnTo>
                  <a:pt x="744" y="1480"/>
                </a:lnTo>
                <a:lnTo>
                  <a:pt x="800" y="1568"/>
                </a:lnTo>
                <a:lnTo>
                  <a:pt x="912" y="1552"/>
                </a:lnTo>
                <a:lnTo>
                  <a:pt x="990" y="1582"/>
                </a:lnTo>
                <a:lnTo>
                  <a:pt x="1120" y="1632"/>
                </a:lnTo>
                <a:lnTo>
                  <a:pt x="1232" y="1664"/>
                </a:lnTo>
                <a:lnTo>
                  <a:pt x="1288" y="1600"/>
                </a:lnTo>
                <a:lnTo>
                  <a:pt x="1432" y="1520"/>
                </a:lnTo>
                <a:lnTo>
                  <a:pt x="1544" y="1424"/>
                </a:lnTo>
                <a:lnTo>
                  <a:pt x="1664" y="1368"/>
                </a:lnTo>
                <a:lnTo>
                  <a:pt x="1712" y="1424"/>
                </a:lnTo>
                <a:lnTo>
                  <a:pt x="1784" y="1424"/>
                </a:lnTo>
                <a:lnTo>
                  <a:pt x="1832" y="1336"/>
                </a:lnTo>
                <a:lnTo>
                  <a:pt x="1960" y="1272"/>
                </a:lnTo>
                <a:lnTo>
                  <a:pt x="2072" y="1264"/>
                </a:lnTo>
                <a:lnTo>
                  <a:pt x="2152" y="1192"/>
                </a:lnTo>
                <a:lnTo>
                  <a:pt x="2250" y="1162"/>
                </a:lnTo>
                <a:lnTo>
                  <a:pt x="2304" y="1056"/>
                </a:lnTo>
                <a:lnTo>
                  <a:pt x="2320" y="976"/>
                </a:lnTo>
                <a:lnTo>
                  <a:pt x="2416" y="1008"/>
                </a:lnTo>
                <a:lnTo>
                  <a:pt x="2432" y="944"/>
                </a:lnTo>
                <a:lnTo>
                  <a:pt x="2488" y="824"/>
                </a:lnTo>
                <a:lnTo>
                  <a:pt x="2600" y="776"/>
                </a:lnTo>
                <a:lnTo>
                  <a:pt x="2536" y="688"/>
                </a:lnTo>
                <a:lnTo>
                  <a:pt x="2600" y="632"/>
                </a:lnTo>
                <a:lnTo>
                  <a:pt x="2584" y="560"/>
                </a:lnTo>
                <a:lnTo>
                  <a:pt x="2520" y="532"/>
                </a:lnTo>
                <a:lnTo>
                  <a:pt x="2408" y="472"/>
                </a:lnTo>
                <a:lnTo>
                  <a:pt x="2320" y="432"/>
                </a:lnTo>
                <a:lnTo>
                  <a:pt x="2384" y="376"/>
                </a:lnTo>
                <a:lnTo>
                  <a:pt x="2360" y="296"/>
                </a:lnTo>
                <a:lnTo>
                  <a:pt x="2272" y="296"/>
                </a:lnTo>
                <a:lnTo>
                  <a:pt x="2280" y="160"/>
                </a:lnTo>
                <a:lnTo>
                  <a:pt x="2224" y="216"/>
                </a:lnTo>
                <a:lnTo>
                  <a:pt x="2144" y="184"/>
                </a:lnTo>
                <a:lnTo>
                  <a:pt x="2104" y="4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5" name="Freeform 171">
            <a:extLst>
              <a:ext uri="{FF2B5EF4-FFF2-40B4-BE49-F238E27FC236}">
                <a16:creationId xmlns:a16="http://schemas.microsoft.com/office/drawing/2014/main" id="{A06991C1-0FCB-4FBE-8F6F-DEBB4A4A0FFC}"/>
              </a:ext>
            </a:extLst>
          </p:cNvPr>
          <p:cNvSpPr>
            <a:spLocks/>
          </p:cNvSpPr>
          <p:nvPr/>
        </p:nvSpPr>
        <p:spPr bwMode="auto">
          <a:xfrm>
            <a:off x="5119279" y="1791284"/>
            <a:ext cx="1704343" cy="1306757"/>
          </a:xfrm>
          <a:custGeom>
            <a:avLst/>
            <a:gdLst>
              <a:gd name="T0" fmla="*/ 204 w 9324976"/>
              <a:gd name="T1" fmla="*/ 825 h 7146317"/>
              <a:gd name="T2" fmla="*/ 88 w 9324976"/>
              <a:gd name="T3" fmla="*/ 600 h 7146317"/>
              <a:gd name="T4" fmla="*/ 37 w 9324976"/>
              <a:gd name="T5" fmla="*/ 236 h 7146317"/>
              <a:gd name="T6" fmla="*/ 151 w 9324976"/>
              <a:gd name="T7" fmla="*/ 219 h 7146317"/>
              <a:gd name="T8" fmla="*/ 233 w 9324976"/>
              <a:gd name="T9" fmla="*/ 225 h 7146317"/>
              <a:gd name="T10" fmla="*/ 283 w 9324976"/>
              <a:gd name="T11" fmla="*/ 230 h 7146317"/>
              <a:gd name="T12" fmla="*/ 381 w 9324976"/>
              <a:gd name="T13" fmla="*/ 251 h 7146317"/>
              <a:gd name="T14" fmla="*/ 473 w 9324976"/>
              <a:gd name="T15" fmla="*/ 302 h 7146317"/>
              <a:gd name="T16" fmla="*/ 639 w 9324976"/>
              <a:gd name="T17" fmla="*/ 295 h 7146317"/>
              <a:gd name="T18" fmla="*/ 654 w 9324976"/>
              <a:gd name="T19" fmla="*/ 214 h 7146317"/>
              <a:gd name="T20" fmla="*/ 700 w 9324976"/>
              <a:gd name="T21" fmla="*/ 109 h 7146317"/>
              <a:gd name="T22" fmla="*/ 739 w 9324976"/>
              <a:gd name="T23" fmla="*/ 2 h 7146317"/>
              <a:gd name="T24" fmla="*/ 727 w 9324976"/>
              <a:gd name="T25" fmla="*/ 92 h 7146317"/>
              <a:gd name="T26" fmla="*/ 749 w 9324976"/>
              <a:gd name="T27" fmla="*/ 200 h 7146317"/>
              <a:gd name="T28" fmla="*/ 810 w 9324976"/>
              <a:gd name="T29" fmla="*/ 302 h 7146317"/>
              <a:gd name="T30" fmla="*/ 851 w 9324976"/>
              <a:gd name="T31" fmla="*/ 251 h 7146317"/>
              <a:gd name="T32" fmla="*/ 788 w 9324976"/>
              <a:gd name="T33" fmla="*/ 164 h 7146317"/>
              <a:gd name="T34" fmla="*/ 803 w 9324976"/>
              <a:gd name="T35" fmla="*/ 35 h 7146317"/>
              <a:gd name="T36" fmla="*/ 833 w 9324976"/>
              <a:gd name="T37" fmla="*/ 80 h 7146317"/>
              <a:gd name="T38" fmla="*/ 909 w 9324976"/>
              <a:gd name="T39" fmla="*/ 27 h 7146317"/>
              <a:gd name="T40" fmla="*/ 1005 w 9324976"/>
              <a:gd name="T41" fmla="*/ 84 h 7146317"/>
              <a:gd name="T42" fmla="*/ 1070 w 9324976"/>
              <a:gd name="T43" fmla="*/ 137 h 7146317"/>
              <a:gd name="T44" fmla="*/ 1127 w 9324976"/>
              <a:gd name="T45" fmla="*/ 222 h 7146317"/>
              <a:gd name="T46" fmla="*/ 1180 w 9324976"/>
              <a:gd name="T47" fmla="*/ 311 h 7146317"/>
              <a:gd name="T48" fmla="*/ 1205 w 9324976"/>
              <a:gd name="T49" fmla="*/ 387 h 7146317"/>
              <a:gd name="T50" fmla="*/ 1140 w 9324976"/>
              <a:gd name="T51" fmla="*/ 362 h 7146317"/>
              <a:gd name="T52" fmla="*/ 1176 w 9324976"/>
              <a:gd name="T53" fmla="*/ 450 h 7146317"/>
              <a:gd name="T54" fmla="*/ 1141 w 9324976"/>
              <a:gd name="T55" fmla="*/ 479 h 7146317"/>
              <a:gd name="T56" fmla="*/ 1070 w 9324976"/>
              <a:gd name="T57" fmla="*/ 489 h 7146317"/>
              <a:gd name="T58" fmla="*/ 973 w 9324976"/>
              <a:gd name="T59" fmla="*/ 407 h 7146317"/>
              <a:gd name="T60" fmla="*/ 1049 w 9324976"/>
              <a:gd name="T61" fmla="*/ 342 h 7146317"/>
              <a:gd name="T62" fmla="*/ 976 w 9324976"/>
              <a:gd name="T63" fmla="*/ 237 h 7146317"/>
              <a:gd name="T64" fmla="*/ 907 w 9324976"/>
              <a:gd name="T65" fmla="*/ 276 h 7146317"/>
              <a:gd name="T66" fmla="*/ 887 w 9324976"/>
              <a:gd name="T67" fmla="*/ 384 h 7146317"/>
              <a:gd name="T68" fmla="*/ 918 w 9324976"/>
              <a:gd name="T69" fmla="*/ 464 h 7146317"/>
              <a:gd name="T70" fmla="*/ 823 w 9324976"/>
              <a:gd name="T71" fmla="*/ 456 h 7146317"/>
              <a:gd name="T72" fmla="*/ 752 w 9324976"/>
              <a:gd name="T73" fmla="*/ 499 h 7146317"/>
              <a:gd name="T74" fmla="*/ 751 w 9324976"/>
              <a:gd name="T75" fmla="*/ 658 h 7146317"/>
              <a:gd name="T76" fmla="*/ 900 w 9324976"/>
              <a:gd name="T77" fmla="*/ 732 h 7146317"/>
              <a:gd name="T78" fmla="*/ 939 w 9324976"/>
              <a:gd name="T79" fmla="*/ 733 h 7146317"/>
              <a:gd name="T80" fmla="*/ 958 w 9324976"/>
              <a:gd name="T81" fmla="*/ 621 h 7146317"/>
              <a:gd name="T82" fmla="*/ 965 w 9324976"/>
              <a:gd name="T83" fmla="*/ 541 h 7146317"/>
              <a:gd name="T84" fmla="*/ 1026 w 9324976"/>
              <a:gd name="T85" fmla="*/ 493 h 7146317"/>
              <a:gd name="T86" fmla="*/ 1092 w 9324976"/>
              <a:gd name="T87" fmla="*/ 574 h 7146317"/>
              <a:gd name="T88" fmla="*/ 1168 w 9324976"/>
              <a:gd name="T89" fmla="*/ 583 h 7146317"/>
              <a:gd name="T90" fmla="*/ 1205 w 9324976"/>
              <a:gd name="T91" fmla="*/ 650 h 7146317"/>
              <a:gd name="T92" fmla="*/ 1255 w 9324976"/>
              <a:gd name="T93" fmla="*/ 720 h 7146317"/>
              <a:gd name="T94" fmla="*/ 1305 w 9324976"/>
              <a:gd name="T95" fmla="*/ 792 h 7146317"/>
              <a:gd name="T96" fmla="*/ 1318 w 9324976"/>
              <a:gd name="T97" fmla="*/ 867 h 7146317"/>
              <a:gd name="T98" fmla="*/ 1336 w 9324976"/>
              <a:gd name="T99" fmla="*/ 923 h 7146317"/>
              <a:gd name="T100" fmla="*/ 1263 w 9324976"/>
              <a:gd name="T101" fmla="*/ 913 h 7146317"/>
              <a:gd name="T102" fmla="*/ 1259 w 9324976"/>
              <a:gd name="T103" fmla="*/ 841 h 7146317"/>
              <a:gd name="T104" fmla="*/ 1158 w 9324976"/>
              <a:gd name="T105" fmla="*/ 847 h 7146317"/>
              <a:gd name="T106" fmla="*/ 1183 w 9324976"/>
              <a:gd name="T107" fmla="*/ 897 h 7146317"/>
              <a:gd name="T108" fmla="*/ 1230 w 9324976"/>
              <a:gd name="T109" fmla="*/ 929 h 7146317"/>
              <a:gd name="T110" fmla="*/ 1152 w 9324976"/>
              <a:gd name="T111" fmla="*/ 995 h 7146317"/>
              <a:gd name="T112" fmla="*/ 1098 w 9324976"/>
              <a:gd name="T113" fmla="*/ 917 h 7146317"/>
              <a:gd name="T114" fmla="*/ 954 w 9324976"/>
              <a:gd name="T115" fmla="*/ 1004 h 7146317"/>
              <a:gd name="T116" fmla="*/ 923 w 9324976"/>
              <a:gd name="T117" fmla="*/ 973 h 7146317"/>
              <a:gd name="T118" fmla="*/ 851 w 9324976"/>
              <a:gd name="T119" fmla="*/ 905 h 7146317"/>
              <a:gd name="T120" fmla="*/ 706 w 9324976"/>
              <a:gd name="T121" fmla="*/ 885 h 71463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324976"/>
              <a:gd name="T184" fmla="*/ 0 h 7146317"/>
              <a:gd name="T185" fmla="*/ 9324976 w 9324976"/>
              <a:gd name="T186" fmla="*/ 7146317 h 71463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324976" h="7146317">
                <a:moveTo>
                  <a:pt x="1886890" y="6060467"/>
                </a:moveTo>
                <a:lnTo>
                  <a:pt x="1884509" y="6139049"/>
                </a:lnTo>
                <a:lnTo>
                  <a:pt x="1705915" y="6150955"/>
                </a:lnTo>
                <a:lnTo>
                  <a:pt x="1608138" y="6019335"/>
                </a:lnTo>
                <a:lnTo>
                  <a:pt x="1403350" y="5890513"/>
                </a:lnTo>
                <a:lnTo>
                  <a:pt x="1403350" y="5747574"/>
                </a:lnTo>
                <a:lnTo>
                  <a:pt x="1403350" y="5669928"/>
                </a:lnTo>
                <a:lnTo>
                  <a:pt x="1312863" y="5502283"/>
                </a:lnTo>
                <a:lnTo>
                  <a:pt x="1171575" y="5361108"/>
                </a:lnTo>
                <a:lnTo>
                  <a:pt x="1101725" y="5062877"/>
                </a:lnTo>
                <a:lnTo>
                  <a:pt x="1216025" y="4884644"/>
                </a:lnTo>
                <a:lnTo>
                  <a:pt x="1028700" y="4748763"/>
                </a:lnTo>
                <a:lnTo>
                  <a:pt x="774700" y="4332298"/>
                </a:lnTo>
                <a:lnTo>
                  <a:pt x="604838" y="4124065"/>
                </a:lnTo>
                <a:lnTo>
                  <a:pt x="460375" y="4312886"/>
                </a:lnTo>
                <a:lnTo>
                  <a:pt x="307975" y="4120536"/>
                </a:lnTo>
                <a:lnTo>
                  <a:pt x="274638" y="3974067"/>
                </a:lnTo>
                <a:lnTo>
                  <a:pt x="130175" y="3998773"/>
                </a:lnTo>
                <a:lnTo>
                  <a:pt x="0" y="3959950"/>
                </a:lnTo>
                <a:lnTo>
                  <a:pt x="17463" y="1621744"/>
                </a:lnTo>
                <a:lnTo>
                  <a:pt x="252413" y="1621744"/>
                </a:lnTo>
                <a:lnTo>
                  <a:pt x="358775" y="1672920"/>
                </a:lnTo>
                <a:lnTo>
                  <a:pt x="466725" y="1743507"/>
                </a:lnTo>
                <a:lnTo>
                  <a:pt x="558800" y="1695861"/>
                </a:lnTo>
                <a:lnTo>
                  <a:pt x="661988" y="1591744"/>
                </a:lnTo>
                <a:lnTo>
                  <a:pt x="728663" y="1508804"/>
                </a:lnTo>
                <a:lnTo>
                  <a:pt x="852488" y="1577627"/>
                </a:lnTo>
                <a:lnTo>
                  <a:pt x="1042988" y="1503510"/>
                </a:lnTo>
                <a:lnTo>
                  <a:pt x="1249363" y="1445276"/>
                </a:lnTo>
                <a:lnTo>
                  <a:pt x="1336675" y="1473511"/>
                </a:lnTo>
                <a:lnTo>
                  <a:pt x="1368425" y="1355277"/>
                </a:lnTo>
                <a:lnTo>
                  <a:pt x="1368425" y="1207043"/>
                </a:lnTo>
                <a:lnTo>
                  <a:pt x="1490663" y="1261749"/>
                </a:lnTo>
                <a:lnTo>
                  <a:pt x="1557338" y="1489393"/>
                </a:lnTo>
                <a:lnTo>
                  <a:pt x="1601788" y="1547627"/>
                </a:lnTo>
                <a:lnTo>
                  <a:pt x="1676400" y="1552921"/>
                </a:lnTo>
                <a:lnTo>
                  <a:pt x="1709738" y="1371159"/>
                </a:lnTo>
                <a:lnTo>
                  <a:pt x="1776413" y="1399394"/>
                </a:lnTo>
                <a:lnTo>
                  <a:pt x="1816100" y="1429394"/>
                </a:lnTo>
                <a:lnTo>
                  <a:pt x="1838325" y="1577627"/>
                </a:lnTo>
                <a:lnTo>
                  <a:pt x="1878013" y="1584686"/>
                </a:lnTo>
                <a:lnTo>
                  <a:pt x="1952625" y="1577627"/>
                </a:lnTo>
                <a:lnTo>
                  <a:pt x="1958975" y="1489393"/>
                </a:lnTo>
                <a:lnTo>
                  <a:pt x="2043113" y="1452334"/>
                </a:lnTo>
                <a:lnTo>
                  <a:pt x="2166938" y="1519392"/>
                </a:lnTo>
                <a:lnTo>
                  <a:pt x="2239963" y="1589980"/>
                </a:lnTo>
                <a:lnTo>
                  <a:pt x="2363788" y="1595274"/>
                </a:lnTo>
                <a:lnTo>
                  <a:pt x="2490788" y="1694096"/>
                </a:lnTo>
                <a:lnTo>
                  <a:pt x="2624138" y="1725860"/>
                </a:lnTo>
                <a:lnTo>
                  <a:pt x="2708422" y="1776599"/>
                </a:lnTo>
                <a:lnTo>
                  <a:pt x="2765572" y="1843274"/>
                </a:lnTo>
                <a:lnTo>
                  <a:pt x="2865584" y="1952811"/>
                </a:lnTo>
                <a:lnTo>
                  <a:pt x="2751284" y="2019486"/>
                </a:lnTo>
                <a:lnTo>
                  <a:pt x="2732234" y="2095686"/>
                </a:lnTo>
                <a:lnTo>
                  <a:pt x="3006725" y="2108797"/>
                </a:lnTo>
                <a:lnTo>
                  <a:pt x="3257550" y="2078797"/>
                </a:lnTo>
                <a:lnTo>
                  <a:pt x="3403747" y="2148074"/>
                </a:lnTo>
                <a:lnTo>
                  <a:pt x="3608534" y="2043299"/>
                </a:lnTo>
                <a:lnTo>
                  <a:pt x="3789509" y="1971861"/>
                </a:lnTo>
                <a:lnTo>
                  <a:pt x="3944938" y="2018798"/>
                </a:lnTo>
                <a:lnTo>
                  <a:pt x="4081463" y="2038209"/>
                </a:lnTo>
                <a:lnTo>
                  <a:pt x="4262438" y="2092915"/>
                </a:lnTo>
                <a:lnTo>
                  <a:pt x="4402138" y="2029386"/>
                </a:lnTo>
                <a:lnTo>
                  <a:pt x="4445000" y="1971151"/>
                </a:lnTo>
                <a:lnTo>
                  <a:pt x="4429125" y="1847624"/>
                </a:lnTo>
                <a:lnTo>
                  <a:pt x="4516438" y="1822918"/>
                </a:lnTo>
                <a:lnTo>
                  <a:pt x="4519613" y="1764683"/>
                </a:lnTo>
                <a:lnTo>
                  <a:pt x="4410075" y="1678214"/>
                </a:lnTo>
                <a:lnTo>
                  <a:pt x="4491038" y="1552921"/>
                </a:lnTo>
                <a:lnTo>
                  <a:pt x="4505325" y="1471746"/>
                </a:lnTo>
                <a:lnTo>
                  <a:pt x="4672013" y="1344689"/>
                </a:lnTo>
                <a:lnTo>
                  <a:pt x="4684713" y="1254690"/>
                </a:lnTo>
                <a:lnTo>
                  <a:pt x="4721226" y="1175279"/>
                </a:lnTo>
                <a:lnTo>
                  <a:pt x="4678363" y="1065869"/>
                </a:lnTo>
                <a:lnTo>
                  <a:pt x="4760913" y="1021752"/>
                </a:lnTo>
                <a:lnTo>
                  <a:pt x="4799013" y="905283"/>
                </a:lnTo>
                <a:lnTo>
                  <a:pt x="4826001" y="751755"/>
                </a:lnTo>
                <a:lnTo>
                  <a:pt x="4799013" y="569993"/>
                </a:lnTo>
                <a:lnTo>
                  <a:pt x="4773613" y="389995"/>
                </a:lnTo>
                <a:lnTo>
                  <a:pt x="4826001" y="273526"/>
                </a:lnTo>
                <a:lnTo>
                  <a:pt x="4838701" y="132351"/>
                </a:lnTo>
                <a:lnTo>
                  <a:pt x="4838701" y="33529"/>
                </a:lnTo>
                <a:lnTo>
                  <a:pt x="4973638" y="0"/>
                </a:lnTo>
                <a:lnTo>
                  <a:pt x="5091113" y="12353"/>
                </a:lnTo>
                <a:lnTo>
                  <a:pt x="5192713" y="26470"/>
                </a:lnTo>
                <a:lnTo>
                  <a:pt x="5307013" y="28235"/>
                </a:lnTo>
                <a:lnTo>
                  <a:pt x="5364163" y="105881"/>
                </a:lnTo>
                <a:lnTo>
                  <a:pt x="5248276" y="389995"/>
                </a:lnTo>
                <a:lnTo>
                  <a:pt x="5173663" y="539993"/>
                </a:lnTo>
                <a:lnTo>
                  <a:pt x="5038726" y="539993"/>
                </a:lnTo>
                <a:lnTo>
                  <a:pt x="5005388" y="635286"/>
                </a:lnTo>
                <a:lnTo>
                  <a:pt x="4995863" y="727050"/>
                </a:lnTo>
                <a:lnTo>
                  <a:pt x="4987926" y="762343"/>
                </a:lnTo>
                <a:lnTo>
                  <a:pt x="4957763" y="811754"/>
                </a:lnTo>
                <a:lnTo>
                  <a:pt x="5092701" y="926459"/>
                </a:lnTo>
                <a:lnTo>
                  <a:pt x="5110163" y="1092339"/>
                </a:lnTo>
                <a:lnTo>
                  <a:pt x="5159376" y="1182338"/>
                </a:lnTo>
                <a:lnTo>
                  <a:pt x="5159376" y="1371159"/>
                </a:lnTo>
                <a:lnTo>
                  <a:pt x="5248276" y="1489393"/>
                </a:lnTo>
                <a:lnTo>
                  <a:pt x="5330826" y="1529981"/>
                </a:lnTo>
                <a:lnTo>
                  <a:pt x="5487988" y="1600568"/>
                </a:lnTo>
                <a:lnTo>
                  <a:pt x="5634038" y="1805271"/>
                </a:lnTo>
                <a:lnTo>
                  <a:pt x="5621338" y="1964093"/>
                </a:lnTo>
                <a:lnTo>
                  <a:pt x="5576888" y="1987034"/>
                </a:lnTo>
                <a:lnTo>
                  <a:pt x="5581651" y="2075268"/>
                </a:lnTo>
                <a:lnTo>
                  <a:pt x="5683251" y="2172325"/>
                </a:lnTo>
                <a:lnTo>
                  <a:pt x="5735638" y="2158208"/>
                </a:lnTo>
                <a:lnTo>
                  <a:pt x="5672138" y="2017033"/>
                </a:lnTo>
                <a:lnTo>
                  <a:pt x="5702301" y="1902329"/>
                </a:lnTo>
                <a:lnTo>
                  <a:pt x="5773738" y="1900564"/>
                </a:lnTo>
                <a:lnTo>
                  <a:pt x="5821363" y="1821153"/>
                </a:lnTo>
                <a:lnTo>
                  <a:pt x="5859463" y="1727625"/>
                </a:lnTo>
                <a:lnTo>
                  <a:pt x="5851526" y="1589980"/>
                </a:lnTo>
                <a:lnTo>
                  <a:pt x="5834063" y="1445276"/>
                </a:lnTo>
                <a:lnTo>
                  <a:pt x="5697538" y="1434688"/>
                </a:lnTo>
                <a:lnTo>
                  <a:pt x="5592763" y="1388806"/>
                </a:lnTo>
                <a:lnTo>
                  <a:pt x="5486401" y="1286454"/>
                </a:lnTo>
                <a:lnTo>
                  <a:pt x="5429251" y="1233514"/>
                </a:lnTo>
                <a:lnTo>
                  <a:pt x="5427663" y="1125868"/>
                </a:lnTo>
                <a:lnTo>
                  <a:pt x="5348288" y="944106"/>
                </a:lnTo>
                <a:lnTo>
                  <a:pt x="5345113" y="806460"/>
                </a:lnTo>
                <a:lnTo>
                  <a:pt x="5338763" y="698815"/>
                </a:lnTo>
                <a:lnTo>
                  <a:pt x="5373688" y="531170"/>
                </a:lnTo>
                <a:lnTo>
                  <a:pt x="5416551" y="423524"/>
                </a:lnTo>
                <a:lnTo>
                  <a:pt x="5438776" y="365289"/>
                </a:lnTo>
                <a:lnTo>
                  <a:pt x="5529263" y="238232"/>
                </a:lnTo>
                <a:lnTo>
                  <a:pt x="5659438" y="121763"/>
                </a:lnTo>
                <a:lnTo>
                  <a:pt x="5776913" y="91764"/>
                </a:lnTo>
                <a:lnTo>
                  <a:pt x="5915026" y="128822"/>
                </a:lnTo>
                <a:lnTo>
                  <a:pt x="5878513" y="206468"/>
                </a:lnTo>
                <a:lnTo>
                  <a:pt x="5791201" y="307055"/>
                </a:lnTo>
                <a:lnTo>
                  <a:pt x="5743576" y="418230"/>
                </a:lnTo>
                <a:lnTo>
                  <a:pt x="5735638" y="552346"/>
                </a:lnTo>
                <a:lnTo>
                  <a:pt x="5830888" y="578816"/>
                </a:lnTo>
                <a:lnTo>
                  <a:pt x="5830888" y="462347"/>
                </a:lnTo>
                <a:lnTo>
                  <a:pt x="5872163" y="361760"/>
                </a:lnTo>
                <a:lnTo>
                  <a:pt x="5940426" y="259408"/>
                </a:lnTo>
                <a:lnTo>
                  <a:pt x="6043613" y="187056"/>
                </a:lnTo>
                <a:lnTo>
                  <a:pt x="6169026" y="137645"/>
                </a:lnTo>
                <a:lnTo>
                  <a:pt x="6261101" y="183527"/>
                </a:lnTo>
                <a:lnTo>
                  <a:pt x="6424613" y="139410"/>
                </a:lnTo>
                <a:lnTo>
                  <a:pt x="6524626" y="165880"/>
                </a:lnTo>
                <a:lnTo>
                  <a:pt x="6619876" y="165880"/>
                </a:lnTo>
                <a:lnTo>
                  <a:pt x="6759576" y="239997"/>
                </a:lnTo>
                <a:lnTo>
                  <a:pt x="6800851" y="389995"/>
                </a:lnTo>
                <a:lnTo>
                  <a:pt x="6850063" y="529405"/>
                </a:lnTo>
                <a:lnTo>
                  <a:pt x="6919913" y="577051"/>
                </a:lnTo>
                <a:lnTo>
                  <a:pt x="6992938" y="624698"/>
                </a:lnTo>
                <a:lnTo>
                  <a:pt x="7005638" y="711167"/>
                </a:lnTo>
                <a:lnTo>
                  <a:pt x="7035801" y="809990"/>
                </a:lnTo>
                <a:lnTo>
                  <a:pt x="7140576" y="827637"/>
                </a:lnTo>
                <a:lnTo>
                  <a:pt x="7205663" y="854107"/>
                </a:lnTo>
                <a:lnTo>
                  <a:pt x="7292976" y="852342"/>
                </a:lnTo>
                <a:lnTo>
                  <a:pt x="7373938" y="944106"/>
                </a:lnTo>
                <a:lnTo>
                  <a:pt x="7372351" y="1065869"/>
                </a:lnTo>
                <a:lnTo>
                  <a:pt x="7462838" y="1090574"/>
                </a:lnTo>
                <a:lnTo>
                  <a:pt x="7615238" y="1198220"/>
                </a:lnTo>
                <a:lnTo>
                  <a:pt x="7634288" y="1270572"/>
                </a:lnTo>
                <a:lnTo>
                  <a:pt x="7715251" y="1282925"/>
                </a:lnTo>
                <a:lnTo>
                  <a:pt x="7777163" y="1402923"/>
                </a:lnTo>
                <a:lnTo>
                  <a:pt x="7762876" y="1526451"/>
                </a:lnTo>
                <a:lnTo>
                  <a:pt x="7762876" y="1667626"/>
                </a:lnTo>
                <a:lnTo>
                  <a:pt x="7659688" y="1784095"/>
                </a:lnTo>
                <a:lnTo>
                  <a:pt x="7791451" y="1870564"/>
                </a:lnTo>
                <a:lnTo>
                  <a:pt x="7904163" y="2017033"/>
                </a:lnTo>
                <a:lnTo>
                  <a:pt x="7993063" y="1955269"/>
                </a:lnTo>
                <a:lnTo>
                  <a:pt x="8069263" y="2055856"/>
                </a:lnTo>
                <a:lnTo>
                  <a:pt x="8129588" y="2138796"/>
                </a:lnTo>
                <a:lnTo>
                  <a:pt x="8221663" y="2175855"/>
                </a:lnTo>
                <a:lnTo>
                  <a:pt x="8229601" y="2255265"/>
                </a:lnTo>
                <a:lnTo>
                  <a:pt x="8329613" y="2249971"/>
                </a:lnTo>
                <a:lnTo>
                  <a:pt x="8396288" y="2320559"/>
                </a:lnTo>
                <a:lnTo>
                  <a:pt x="8407401" y="2421146"/>
                </a:lnTo>
                <a:lnTo>
                  <a:pt x="8329613" y="2498792"/>
                </a:lnTo>
                <a:lnTo>
                  <a:pt x="8301038" y="2661143"/>
                </a:lnTo>
                <a:lnTo>
                  <a:pt x="8210551" y="2691142"/>
                </a:lnTo>
                <a:lnTo>
                  <a:pt x="8172451" y="2777612"/>
                </a:lnTo>
                <a:lnTo>
                  <a:pt x="8102601" y="2789965"/>
                </a:lnTo>
                <a:lnTo>
                  <a:pt x="7991476" y="2722907"/>
                </a:lnTo>
                <a:lnTo>
                  <a:pt x="7916863" y="2699966"/>
                </a:lnTo>
                <a:lnTo>
                  <a:pt x="7934326" y="2617026"/>
                </a:lnTo>
                <a:lnTo>
                  <a:pt x="7854951" y="2488204"/>
                </a:lnTo>
                <a:lnTo>
                  <a:pt x="7800976" y="2544674"/>
                </a:lnTo>
                <a:lnTo>
                  <a:pt x="7786688" y="2636437"/>
                </a:lnTo>
                <a:lnTo>
                  <a:pt x="7829551" y="2752906"/>
                </a:lnTo>
                <a:lnTo>
                  <a:pt x="7926388" y="2816435"/>
                </a:lnTo>
                <a:lnTo>
                  <a:pt x="8024813" y="2876434"/>
                </a:lnTo>
                <a:lnTo>
                  <a:pt x="8067676" y="2992903"/>
                </a:lnTo>
                <a:lnTo>
                  <a:pt x="8102601" y="3093490"/>
                </a:lnTo>
                <a:lnTo>
                  <a:pt x="8116888" y="3183489"/>
                </a:lnTo>
                <a:lnTo>
                  <a:pt x="8067676" y="3218783"/>
                </a:lnTo>
                <a:lnTo>
                  <a:pt x="8062913" y="3324664"/>
                </a:lnTo>
                <a:lnTo>
                  <a:pt x="8096251" y="3377604"/>
                </a:lnTo>
                <a:lnTo>
                  <a:pt x="8064501" y="3405839"/>
                </a:lnTo>
                <a:lnTo>
                  <a:pt x="7991476" y="3395251"/>
                </a:lnTo>
                <a:lnTo>
                  <a:pt x="7862888" y="3292899"/>
                </a:lnTo>
                <a:lnTo>
                  <a:pt x="7812088" y="3331722"/>
                </a:lnTo>
                <a:lnTo>
                  <a:pt x="7921626" y="3479956"/>
                </a:lnTo>
                <a:lnTo>
                  <a:pt x="7867651" y="3554072"/>
                </a:lnTo>
                <a:lnTo>
                  <a:pt x="7758113" y="3495838"/>
                </a:lnTo>
                <a:lnTo>
                  <a:pt x="7677151" y="3490544"/>
                </a:lnTo>
                <a:lnTo>
                  <a:pt x="7521576" y="3368781"/>
                </a:lnTo>
                <a:lnTo>
                  <a:pt x="7369176" y="3361722"/>
                </a:lnTo>
                <a:lnTo>
                  <a:pt x="7273926" y="3215253"/>
                </a:lnTo>
                <a:lnTo>
                  <a:pt x="7121526" y="3151725"/>
                </a:lnTo>
                <a:lnTo>
                  <a:pt x="7102476" y="2991138"/>
                </a:lnTo>
                <a:lnTo>
                  <a:pt x="6837509" y="3076761"/>
                </a:lnTo>
                <a:lnTo>
                  <a:pt x="6713684" y="3052949"/>
                </a:lnTo>
                <a:lnTo>
                  <a:pt x="6608763" y="2894081"/>
                </a:lnTo>
                <a:lnTo>
                  <a:pt x="6704159" y="2800536"/>
                </a:lnTo>
                <a:lnTo>
                  <a:pt x="6823222" y="2771961"/>
                </a:lnTo>
                <a:lnTo>
                  <a:pt x="6961334" y="2810061"/>
                </a:lnTo>
                <a:lnTo>
                  <a:pt x="7066109" y="2748149"/>
                </a:lnTo>
                <a:lnTo>
                  <a:pt x="7038976" y="2617026"/>
                </a:lnTo>
                <a:lnTo>
                  <a:pt x="7113734" y="2548124"/>
                </a:lnTo>
                <a:lnTo>
                  <a:pt x="7081838" y="2454675"/>
                </a:lnTo>
                <a:lnTo>
                  <a:pt x="7228034" y="2348099"/>
                </a:lnTo>
                <a:lnTo>
                  <a:pt x="7210426" y="2158208"/>
                </a:lnTo>
                <a:lnTo>
                  <a:pt x="7153276" y="2055856"/>
                </a:lnTo>
                <a:lnTo>
                  <a:pt x="7043738" y="2092915"/>
                </a:lnTo>
                <a:lnTo>
                  <a:pt x="7018338" y="1886447"/>
                </a:lnTo>
                <a:lnTo>
                  <a:pt x="6929438" y="1769977"/>
                </a:lnTo>
                <a:lnTo>
                  <a:pt x="6802438" y="1807036"/>
                </a:lnTo>
                <a:lnTo>
                  <a:pt x="6723063" y="1628803"/>
                </a:lnTo>
                <a:lnTo>
                  <a:pt x="6667501" y="1441746"/>
                </a:lnTo>
                <a:lnTo>
                  <a:pt x="6543676" y="1473511"/>
                </a:lnTo>
                <a:lnTo>
                  <a:pt x="6454776" y="1577627"/>
                </a:lnTo>
                <a:lnTo>
                  <a:pt x="6288088" y="1526451"/>
                </a:lnTo>
                <a:lnTo>
                  <a:pt x="6197601" y="1589980"/>
                </a:lnTo>
                <a:lnTo>
                  <a:pt x="6288088" y="1757625"/>
                </a:lnTo>
                <a:lnTo>
                  <a:pt x="6248401" y="1900564"/>
                </a:lnTo>
                <a:lnTo>
                  <a:pt x="6210301" y="2041739"/>
                </a:lnTo>
                <a:lnTo>
                  <a:pt x="6288088" y="2170561"/>
                </a:lnTo>
                <a:lnTo>
                  <a:pt x="6261101" y="2352323"/>
                </a:lnTo>
                <a:lnTo>
                  <a:pt x="6186488" y="2378793"/>
                </a:lnTo>
                <a:lnTo>
                  <a:pt x="6172201" y="2468792"/>
                </a:lnTo>
                <a:lnTo>
                  <a:pt x="6119813" y="2511145"/>
                </a:lnTo>
                <a:lnTo>
                  <a:pt x="6108701" y="2636437"/>
                </a:lnTo>
                <a:lnTo>
                  <a:pt x="6021388" y="2617026"/>
                </a:lnTo>
                <a:lnTo>
                  <a:pt x="5972176" y="2678789"/>
                </a:lnTo>
                <a:lnTo>
                  <a:pt x="6105526" y="2786435"/>
                </a:lnTo>
                <a:lnTo>
                  <a:pt x="6264276" y="2911728"/>
                </a:lnTo>
                <a:lnTo>
                  <a:pt x="6396038" y="3040550"/>
                </a:lnTo>
                <a:lnTo>
                  <a:pt x="6351588" y="3127019"/>
                </a:lnTo>
                <a:lnTo>
                  <a:pt x="6326188" y="3188783"/>
                </a:lnTo>
                <a:lnTo>
                  <a:pt x="6211888" y="3149960"/>
                </a:lnTo>
                <a:lnTo>
                  <a:pt x="6088063" y="3038785"/>
                </a:lnTo>
                <a:lnTo>
                  <a:pt x="6018213" y="3164077"/>
                </a:lnTo>
                <a:lnTo>
                  <a:pt x="5959476" y="3202900"/>
                </a:lnTo>
                <a:lnTo>
                  <a:pt x="5886451" y="3245253"/>
                </a:lnTo>
                <a:lnTo>
                  <a:pt x="5791201" y="3151725"/>
                </a:lnTo>
                <a:lnTo>
                  <a:pt x="5667376" y="3135842"/>
                </a:lnTo>
                <a:lnTo>
                  <a:pt x="5735638" y="3022903"/>
                </a:lnTo>
                <a:lnTo>
                  <a:pt x="5754688" y="2917022"/>
                </a:lnTo>
                <a:lnTo>
                  <a:pt x="5722938" y="2855258"/>
                </a:lnTo>
                <a:lnTo>
                  <a:pt x="5562601" y="3042314"/>
                </a:lnTo>
                <a:lnTo>
                  <a:pt x="5419726" y="3038785"/>
                </a:lnTo>
                <a:lnTo>
                  <a:pt x="5351463" y="3217018"/>
                </a:lnTo>
                <a:lnTo>
                  <a:pt x="5178426" y="3428780"/>
                </a:lnTo>
                <a:lnTo>
                  <a:pt x="4986338" y="3644071"/>
                </a:lnTo>
                <a:lnTo>
                  <a:pt x="4914901" y="3790540"/>
                </a:lnTo>
                <a:lnTo>
                  <a:pt x="4889501" y="3935244"/>
                </a:lnTo>
                <a:lnTo>
                  <a:pt x="4892676" y="4177006"/>
                </a:lnTo>
                <a:lnTo>
                  <a:pt x="5054601" y="4219358"/>
                </a:lnTo>
                <a:lnTo>
                  <a:pt x="5092701" y="4385238"/>
                </a:lnTo>
                <a:lnTo>
                  <a:pt x="5172076" y="4521119"/>
                </a:lnTo>
                <a:lnTo>
                  <a:pt x="5314951" y="4499943"/>
                </a:lnTo>
                <a:lnTo>
                  <a:pt x="5467351" y="4581118"/>
                </a:lnTo>
                <a:lnTo>
                  <a:pt x="5649913" y="4729352"/>
                </a:lnTo>
                <a:lnTo>
                  <a:pt x="5834063" y="4798174"/>
                </a:lnTo>
                <a:lnTo>
                  <a:pt x="5957888" y="4888173"/>
                </a:lnTo>
                <a:lnTo>
                  <a:pt x="6188076" y="4888173"/>
                </a:lnTo>
                <a:lnTo>
                  <a:pt x="6197601" y="5034642"/>
                </a:lnTo>
                <a:lnTo>
                  <a:pt x="6178551" y="5174052"/>
                </a:lnTo>
                <a:lnTo>
                  <a:pt x="6291263" y="5426402"/>
                </a:lnTo>
                <a:lnTo>
                  <a:pt x="6434138" y="5592282"/>
                </a:lnTo>
                <a:lnTo>
                  <a:pt x="6491288" y="5539341"/>
                </a:lnTo>
                <a:lnTo>
                  <a:pt x="6588126" y="5428166"/>
                </a:lnTo>
                <a:lnTo>
                  <a:pt x="6538913" y="5147582"/>
                </a:lnTo>
                <a:lnTo>
                  <a:pt x="6469063" y="5036407"/>
                </a:lnTo>
                <a:lnTo>
                  <a:pt x="6488113" y="4914643"/>
                </a:lnTo>
                <a:lnTo>
                  <a:pt x="6602413" y="4902291"/>
                </a:lnTo>
                <a:lnTo>
                  <a:pt x="6735763" y="4805233"/>
                </a:lnTo>
                <a:lnTo>
                  <a:pt x="6775451" y="4593471"/>
                </a:lnTo>
                <a:lnTo>
                  <a:pt x="6777038" y="4438179"/>
                </a:lnTo>
                <a:lnTo>
                  <a:pt x="6667501" y="4304063"/>
                </a:lnTo>
                <a:lnTo>
                  <a:pt x="6597651" y="4267005"/>
                </a:lnTo>
                <a:lnTo>
                  <a:pt x="6564313" y="4155829"/>
                </a:lnTo>
                <a:lnTo>
                  <a:pt x="6629401" y="4076419"/>
                </a:lnTo>
                <a:lnTo>
                  <a:pt x="6672263" y="3993479"/>
                </a:lnTo>
                <a:lnTo>
                  <a:pt x="6667501" y="3877010"/>
                </a:lnTo>
                <a:lnTo>
                  <a:pt x="6573838" y="3827598"/>
                </a:lnTo>
                <a:lnTo>
                  <a:pt x="6557963" y="3771128"/>
                </a:lnTo>
                <a:lnTo>
                  <a:pt x="6646863" y="3721717"/>
                </a:lnTo>
                <a:lnTo>
                  <a:pt x="6643688" y="3637013"/>
                </a:lnTo>
                <a:lnTo>
                  <a:pt x="6692253" y="3548249"/>
                </a:lnTo>
                <a:lnTo>
                  <a:pt x="6716065" y="3476811"/>
                </a:lnTo>
                <a:lnTo>
                  <a:pt x="6839890" y="3469667"/>
                </a:lnTo>
                <a:lnTo>
                  <a:pt x="6907213" y="3432309"/>
                </a:lnTo>
                <a:lnTo>
                  <a:pt x="6992938" y="3474662"/>
                </a:lnTo>
                <a:lnTo>
                  <a:pt x="7067551" y="3388192"/>
                </a:lnTo>
                <a:lnTo>
                  <a:pt x="7153276" y="3435839"/>
                </a:lnTo>
                <a:lnTo>
                  <a:pt x="7235826" y="3501132"/>
                </a:lnTo>
                <a:lnTo>
                  <a:pt x="7315201" y="3599954"/>
                </a:lnTo>
                <a:lnTo>
                  <a:pt x="7416801" y="3760540"/>
                </a:lnTo>
                <a:lnTo>
                  <a:pt x="7526338" y="3700541"/>
                </a:lnTo>
                <a:lnTo>
                  <a:pt x="7556501" y="3811716"/>
                </a:lnTo>
                <a:lnTo>
                  <a:pt x="7519988" y="3944067"/>
                </a:lnTo>
                <a:lnTo>
                  <a:pt x="7556501" y="4161124"/>
                </a:lnTo>
                <a:lnTo>
                  <a:pt x="7669213" y="4205241"/>
                </a:lnTo>
                <a:lnTo>
                  <a:pt x="7811440" y="4405499"/>
                </a:lnTo>
                <a:lnTo>
                  <a:pt x="7994797" y="4250717"/>
                </a:lnTo>
                <a:lnTo>
                  <a:pt x="7963840" y="4176899"/>
                </a:lnTo>
                <a:lnTo>
                  <a:pt x="8009084" y="4098317"/>
                </a:lnTo>
                <a:lnTo>
                  <a:pt x="8049565" y="4007830"/>
                </a:lnTo>
                <a:lnTo>
                  <a:pt x="8085284" y="3948299"/>
                </a:lnTo>
                <a:lnTo>
                  <a:pt x="8137672" y="3962586"/>
                </a:lnTo>
                <a:lnTo>
                  <a:pt x="8134351" y="4044654"/>
                </a:lnTo>
                <a:lnTo>
                  <a:pt x="8243888" y="4168182"/>
                </a:lnTo>
                <a:lnTo>
                  <a:pt x="8267701" y="4279357"/>
                </a:lnTo>
                <a:lnTo>
                  <a:pt x="8316913" y="4362297"/>
                </a:lnTo>
                <a:lnTo>
                  <a:pt x="8301038" y="4469943"/>
                </a:lnTo>
                <a:lnTo>
                  <a:pt x="8416926" y="4528178"/>
                </a:lnTo>
                <a:lnTo>
                  <a:pt x="8364538" y="4637588"/>
                </a:lnTo>
                <a:lnTo>
                  <a:pt x="8372476" y="4702881"/>
                </a:lnTo>
                <a:lnTo>
                  <a:pt x="8448676" y="4771704"/>
                </a:lnTo>
                <a:lnTo>
                  <a:pt x="8501063" y="4859938"/>
                </a:lnTo>
                <a:lnTo>
                  <a:pt x="8615363" y="4896997"/>
                </a:lnTo>
                <a:lnTo>
                  <a:pt x="8647113" y="4948172"/>
                </a:lnTo>
                <a:lnTo>
                  <a:pt x="8755063" y="4928761"/>
                </a:lnTo>
                <a:lnTo>
                  <a:pt x="8813801" y="5038171"/>
                </a:lnTo>
                <a:lnTo>
                  <a:pt x="8834438" y="5110523"/>
                </a:lnTo>
                <a:lnTo>
                  <a:pt x="8915401" y="5131699"/>
                </a:lnTo>
                <a:lnTo>
                  <a:pt x="8983663" y="5230522"/>
                </a:lnTo>
                <a:lnTo>
                  <a:pt x="8964613" y="5316991"/>
                </a:lnTo>
                <a:lnTo>
                  <a:pt x="8988426" y="5444048"/>
                </a:lnTo>
                <a:lnTo>
                  <a:pt x="8988426" y="5507577"/>
                </a:lnTo>
                <a:lnTo>
                  <a:pt x="9031288" y="5553459"/>
                </a:lnTo>
                <a:lnTo>
                  <a:pt x="8955088" y="5618752"/>
                </a:lnTo>
                <a:lnTo>
                  <a:pt x="8985397" y="5669942"/>
                </a:lnTo>
                <a:lnTo>
                  <a:pt x="9017001" y="5777574"/>
                </a:lnTo>
                <a:lnTo>
                  <a:pt x="9064626" y="5849926"/>
                </a:lnTo>
                <a:lnTo>
                  <a:pt x="9083028" y="5960455"/>
                </a:lnTo>
                <a:lnTo>
                  <a:pt x="9171134" y="5977124"/>
                </a:lnTo>
                <a:lnTo>
                  <a:pt x="9242572" y="5941405"/>
                </a:lnTo>
                <a:lnTo>
                  <a:pt x="9294959" y="5984267"/>
                </a:lnTo>
                <a:lnTo>
                  <a:pt x="9321801" y="6114628"/>
                </a:lnTo>
                <a:lnTo>
                  <a:pt x="9324976" y="6236391"/>
                </a:lnTo>
                <a:lnTo>
                  <a:pt x="9264651" y="6322861"/>
                </a:lnTo>
                <a:lnTo>
                  <a:pt x="9201151" y="6344037"/>
                </a:lnTo>
                <a:lnTo>
                  <a:pt x="9124951" y="6342272"/>
                </a:lnTo>
                <a:lnTo>
                  <a:pt x="9097963" y="6259332"/>
                </a:lnTo>
                <a:lnTo>
                  <a:pt x="9010651" y="6289332"/>
                </a:lnTo>
                <a:lnTo>
                  <a:pt x="8940153" y="6286686"/>
                </a:lnTo>
                <a:lnTo>
                  <a:pt x="8874126" y="6289332"/>
                </a:lnTo>
                <a:lnTo>
                  <a:pt x="8823472" y="6255730"/>
                </a:lnTo>
                <a:lnTo>
                  <a:pt x="8702028" y="6277161"/>
                </a:lnTo>
                <a:lnTo>
                  <a:pt x="8711553" y="6179530"/>
                </a:lnTo>
                <a:lnTo>
                  <a:pt x="8785372" y="6046180"/>
                </a:lnTo>
                <a:lnTo>
                  <a:pt x="8837759" y="5946167"/>
                </a:lnTo>
                <a:lnTo>
                  <a:pt x="8906815" y="5767574"/>
                </a:lnTo>
                <a:lnTo>
                  <a:pt x="8866334" y="5643749"/>
                </a:lnTo>
                <a:lnTo>
                  <a:pt x="8771084" y="5674705"/>
                </a:lnTo>
                <a:lnTo>
                  <a:pt x="8675834" y="5779480"/>
                </a:lnTo>
                <a:lnTo>
                  <a:pt x="8571059" y="5850917"/>
                </a:lnTo>
                <a:lnTo>
                  <a:pt x="8442472" y="5881874"/>
                </a:lnTo>
                <a:lnTo>
                  <a:pt x="8328172" y="5858061"/>
                </a:lnTo>
                <a:lnTo>
                  <a:pt x="8206728" y="5860442"/>
                </a:lnTo>
                <a:lnTo>
                  <a:pt x="8137672" y="5836630"/>
                </a:lnTo>
                <a:lnTo>
                  <a:pt x="8051947" y="5834249"/>
                </a:lnTo>
                <a:lnTo>
                  <a:pt x="7978128" y="5822342"/>
                </a:lnTo>
                <a:lnTo>
                  <a:pt x="7892403" y="5860442"/>
                </a:lnTo>
                <a:lnTo>
                  <a:pt x="7849540" y="5912830"/>
                </a:lnTo>
                <a:lnTo>
                  <a:pt x="7882878" y="6017605"/>
                </a:lnTo>
                <a:lnTo>
                  <a:pt x="8015288" y="5945218"/>
                </a:lnTo>
                <a:lnTo>
                  <a:pt x="8105776" y="5987571"/>
                </a:lnTo>
                <a:lnTo>
                  <a:pt x="8161484" y="6079517"/>
                </a:lnTo>
                <a:lnTo>
                  <a:pt x="8151959" y="6162861"/>
                </a:lnTo>
                <a:lnTo>
                  <a:pt x="8064501" y="6160510"/>
                </a:lnTo>
                <a:lnTo>
                  <a:pt x="8040688" y="6231097"/>
                </a:lnTo>
                <a:lnTo>
                  <a:pt x="8121651" y="6315802"/>
                </a:lnTo>
                <a:lnTo>
                  <a:pt x="8130528" y="6408130"/>
                </a:lnTo>
                <a:lnTo>
                  <a:pt x="8296276" y="6336978"/>
                </a:lnTo>
                <a:lnTo>
                  <a:pt x="8423422" y="6498617"/>
                </a:lnTo>
                <a:lnTo>
                  <a:pt x="8475809" y="6384317"/>
                </a:lnTo>
                <a:lnTo>
                  <a:pt x="8566297" y="6360505"/>
                </a:lnTo>
                <a:lnTo>
                  <a:pt x="8597253" y="6539099"/>
                </a:lnTo>
                <a:lnTo>
                  <a:pt x="8440090" y="6646255"/>
                </a:lnTo>
                <a:lnTo>
                  <a:pt x="8256734" y="6727217"/>
                </a:lnTo>
                <a:lnTo>
                  <a:pt x="8123384" y="6784367"/>
                </a:lnTo>
                <a:lnTo>
                  <a:pt x="8023372" y="6889142"/>
                </a:lnTo>
                <a:lnTo>
                  <a:pt x="7937647" y="6836755"/>
                </a:lnTo>
                <a:lnTo>
                  <a:pt x="7930503" y="6779605"/>
                </a:lnTo>
                <a:lnTo>
                  <a:pt x="8099572" y="6634349"/>
                </a:lnTo>
                <a:lnTo>
                  <a:pt x="8059090" y="6589105"/>
                </a:lnTo>
                <a:lnTo>
                  <a:pt x="7828109" y="6710549"/>
                </a:lnTo>
                <a:lnTo>
                  <a:pt x="7740651" y="6481682"/>
                </a:lnTo>
                <a:lnTo>
                  <a:pt x="7720953" y="6317642"/>
                </a:lnTo>
                <a:lnTo>
                  <a:pt x="7567613" y="6303449"/>
                </a:lnTo>
                <a:lnTo>
                  <a:pt x="7518547" y="6496236"/>
                </a:lnTo>
                <a:lnTo>
                  <a:pt x="7435203" y="6646255"/>
                </a:lnTo>
                <a:lnTo>
                  <a:pt x="7281863" y="6645798"/>
                </a:lnTo>
                <a:lnTo>
                  <a:pt x="7097713" y="6645798"/>
                </a:lnTo>
                <a:lnTo>
                  <a:pt x="6978003" y="6720074"/>
                </a:lnTo>
                <a:lnTo>
                  <a:pt x="6839890" y="6879617"/>
                </a:lnTo>
                <a:lnTo>
                  <a:pt x="6570809" y="6898667"/>
                </a:lnTo>
                <a:lnTo>
                  <a:pt x="6551759" y="7003442"/>
                </a:lnTo>
                <a:lnTo>
                  <a:pt x="6211240" y="7146317"/>
                </a:lnTo>
                <a:lnTo>
                  <a:pt x="6135040" y="7084405"/>
                </a:lnTo>
                <a:lnTo>
                  <a:pt x="6165997" y="7058211"/>
                </a:lnTo>
                <a:lnTo>
                  <a:pt x="6194572" y="7008205"/>
                </a:lnTo>
                <a:lnTo>
                  <a:pt x="6270772" y="6855805"/>
                </a:lnTo>
                <a:lnTo>
                  <a:pt x="6361259" y="6686736"/>
                </a:lnTo>
                <a:lnTo>
                  <a:pt x="6477940" y="6746267"/>
                </a:lnTo>
                <a:lnTo>
                  <a:pt x="6492228" y="6651017"/>
                </a:lnTo>
                <a:lnTo>
                  <a:pt x="6385072" y="6529574"/>
                </a:lnTo>
                <a:lnTo>
                  <a:pt x="6197601" y="6490506"/>
                </a:lnTo>
                <a:lnTo>
                  <a:pt x="5967413" y="6471094"/>
                </a:lnTo>
                <a:lnTo>
                  <a:pt x="5973115" y="6253349"/>
                </a:lnTo>
                <a:lnTo>
                  <a:pt x="5863578" y="6217630"/>
                </a:lnTo>
                <a:lnTo>
                  <a:pt x="5796903" y="6129524"/>
                </a:lnTo>
                <a:lnTo>
                  <a:pt x="5651647" y="6084280"/>
                </a:lnTo>
                <a:lnTo>
                  <a:pt x="5580209" y="6162861"/>
                </a:lnTo>
                <a:lnTo>
                  <a:pt x="5353051" y="6225803"/>
                </a:lnTo>
                <a:lnTo>
                  <a:pt x="5254626" y="6171098"/>
                </a:lnTo>
                <a:lnTo>
                  <a:pt x="5054601" y="6146392"/>
                </a:lnTo>
                <a:lnTo>
                  <a:pt x="4865688" y="6081099"/>
                </a:lnTo>
                <a:lnTo>
                  <a:pt x="1886890" y="606046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9525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76" name="Freeform 172">
            <a:extLst>
              <a:ext uri="{FF2B5EF4-FFF2-40B4-BE49-F238E27FC236}">
                <a16:creationId xmlns:a16="http://schemas.microsoft.com/office/drawing/2014/main" id="{19424A35-4151-4410-B294-B5FA35575707}"/>
              </a:ext>
            </a:extLst>
          </p:cNvPr>
          <p:cNvSpPr>
            <a:spLocks/>
          </p:cNvSpPr>
          <p:nvPr/>
        </p:nvSpPr>
        <p:spPr bwMode="auto">
          <a:xfrm>
            <a:off x="6446390" y="775106"/>
            <a:ext cx="1184373" cy="1763866"/>
          </a:xfrm>
          <a:custGeom>
            <a:avLst/>
            <a:gdLst>
              <a:gd name="T0" fmla="*/ 121 w 6476107"/>
              <a:gd name="T1" fmla="*/ 440 h 9653587"/>
              <a:gd name="T2" fmla="*/ 74 w 6476107"/>
              <a:gd name="T3" fmla="*/ 365 h 9653587"/>
              <a:gd name="T4" fmla="*/ 121 w 6476107"/>
              <a:gd name="T5" fmla="*/ 310 h 9653587"/>
              <a:gd name="T6" fmla="*/ 172 w 6476107"/>
              <a:gd name="T7" fmla="*/ 263 h 9653587"/>
              <a:gd name="T8" fmla="*/ 190 w 6476107"/>
              <a:gd name="T9" fmla="*/ 200 h 9653587"/>
              <a:gd name="T10" fmla="*/ 263 w 6476107"/>
              <a:gd name="T11" fmla="*/ 170 h 9653587"/>
              <a:gd name="T12" fmla="*/ 355 w 6476107"/>
              <a:gd name="T13" fmla="*/ 145 h 9653587"/>
              <a:gd name="T14" fmla="*/ 409 w 6476107"/>
              <a:gd name="T15" fmla="*/ 223 h 9653587"/>
              <a:gd name="T16" fmla="*/ 416 w 6476107"/>
              <a:gd name="T17" fmla="*/ 160 h 9653587"/>
              <a:gd name="T18" fmla="*/ 372 w 6476107"/>
              <a:gd name="T19" fmla="*/ 128 h 9653587"/>
              <a:gd name="T20" fmla="*/ 397 w 6476107"/>
              <a:gd name="T21" fmla="*/ 65 h 9653587"/>
              <a:gd name="T22" fmla="*/ 512 w 6476107"/>
              <a:gd name="T23" fmla="*/ 18 h 9653587"/>
              <a:gd name="T24" fmla="*/ 638 w 6476107"/>
              <a:gd name="T25" fmla="*/ 5 h 9653587"/>
              <a:gd name="T26" fmla="*/ 697 w 6476107"/>
              <a:gd name="T27" fmla="*/ 58 h 9653587"/>
              <a:gd name="T28" fmla="*/ 773 w 6476107"/>
              <a:gd name="T29" fmla="*/ 142 h 9653587"/>
              <a:gd name="T30" fmla="*/ 702 w 6476107"/>
              <a:gd name="T31" fmla="*/ 205 h 9653587"/>
              <a:gd name="T32" fmla="*/ 737 w 6476107"/>
              <a:gd name="T33" fmla="*/ 208 h 9653587"/>
              <a:gd name="T34" fmla="*/ 769 w 6476107"/>
              <a:gd name="T35" fmla="*/ 240 h 9653587"/>
              <a:gd name="T36" fmla="*/ 786 w 6476107"/>
              <a:gd name="T37" fmla="*/ 245 h 9653587"/>
              <a:gd name="T38" fmla="*/ 821 w 6476107"/>
              <a:gd name="T39" fmla="*/ 219 h 9653587"/>
              <a:gd name="T40" fmla="*/ 890 w 6476107"/>
              <a:gd name="T41" fmla="*/ 226 h 9653587"/>
              <a:gd name="T42" fmla="*/ 926 w 6476107"/>
              <a:gd name="T43" fmla="*/ 292 h 9653587"/>
              <a:gd name="T44" fmla="*/ 868 w 6476107"/>
              <a:gd name="T45" fmla="*/ 369 h 9653587"/>
              <a:gd name="T46" fmla="*/ 825 w 6476107"/>
              <a:gd name="T47" fmla="*/ 431 h 9653587"/>
              <a:gd name="T48" fmla="*/ 833 w 6476107"/>
              <a:gd name="T49" fmla="*/ 488 h 9653587"/>
              <a:gd name="T50" fmla="*/ 806 w 6476107"/>
              <a:gd name="T51" fmla="*/ 556 h 9653587"/>
              <a:gd name="T52" fmla="*/ 838 w 6476107"/>
              <a:gd name="T53" fmla="*/ 631 h 9653587"/>
              <a:gd name="T54" fmla="*/ 811 w 6476107"/>
              <a:gd name="T55" fmla="*/ 703 h 9653587"/>
              <a:gd name="T56" fmla="*/ 818 w 6476107"/>
              <a:gd name="T57" fmla="*/ 793 h 9653587"/>
              <a:gd name="T58" fmla="*/ 771 w 6476107"/>
              <a:gd name="T59" fmla="*/ 856 h 9653587"/>
              <a:gd name="T60" fmla="*/ 764 w 6476107"/>
              <a:gd name="T61" fmla="*/ 921 h 9653587"/>
              <a:gd name="T62" fmla="*/ 791 w 6476107"/>
              <a:gd name="T63" fmla="*/ 984 h 9653587"/>
              <a:gd name="T64" fmla="*/ 742 w 6476107"/>
              <a:gd name="T65" fmla="*/ 1044 h 9653587"/>
              <a:gd name="T66" fmla="*/ 660 w 6476107"/>
              <a:gd name="T67" fmla="*/ 1096 h 9653587"/>
              <a:gd name="T68" fmla="*/ 599 w 6476107"/>
              <a:gd name="T69" fmla="*/ 1146 h 9653587"/>
              <a:gd name="T70" fmla="*/ 527 w 6476107"/>
              <a:gd name="T71" fmla="*/ 1194 h 9653587"/>
              <a:gd name="T72" fmla="*/ 493 w 6476107"/>
              <a:gd name="T73" fmla="*/ 1261 h 9653587"/>
              <a:gd name="T74" fmla="*/ 471 w 6476107"/>
              <a:gd name="T75" fmla="*/ 1334 h 9653587"/>
              <a:gd name="T76" fmla="*/ 424 w 6476107"/>
              <a:gd name="T77" fmla="*/ 1394 h 9653587"/>
              <a:gd name="T78" fmla="*/ 352 w 6476107"/>
              <a:gd name="T79" fmla="*/ 1334 h 9653587"/>
              <a:gd name="T80" fmla="*/ 308 w 6476107"/>
              <a:gd name="T81" fmla="*/ 1201 h 9653587"/>
              <a:gd name="T82" fmla="*/ 293 w 6476107"/>
              <a:gd name="T83" fmla="*/ 1106 h 9653587"/>
              <a:gd name="T84" fmla="*/ 328 w 6476107"/>
              <a:gd name="T85" fmla="*/ 1044 h 9653587"/>
              <a:gd name="T86" fmla="*/ 269 w 6476107"/>
              <a:gd name="T87" fmla="*/ 1026 h 9653587"/>
              <a:gd name="T88" fmla="*/ 325 w 6476107"/>
              <a:gd name="T89" fmla="*/ 986 h 9653587"/>
              <a:gd name="T90" fmla="*/ 249 w 6476107"/>
              <a:gd name="T91" fmla="*/ 913 h 9653587"/>
              <a:gd name="T92" fmla="*/ 244 w 6476107"/>
              <a:gd name="T93" fmla="*/ 846 h 9653587"/>
              <a:gd name="T94" fmla="*/ 224 w 6476107"/>
              <a:gd name="T95" fmla="*/ 726 h 9653587"/>
              <a:gd name="T96" fmla="*/ 140 w 6476107"/>
              <a:gd name="T97" fmla="*/ 698 h 9653587"/>
              <a:gd name="T98" fmla="*/ 47 w 6476107"/>
              <a:gd name="T99" fmla="*/ 691 h 9653587"/>
              <a:gd name="T100" fmla="*/ 10 w 6476107"/>
              <a:gd name="T101" fmla="*/ 616 h 9653587"/>
              <a:gd name="T102" fmla="*/ 30 w 6476107"/>
              <a:gd name="T103" fmla="*/ 571 h 9653587"/>
              <a:gd name="T104" fmla="*/ 12 w 6476107"/>
              <a:gd name="T105" fmla="*/ 523 h 9653587"/>
              <a:gd name="T106" fmla="*/ 96 w 6476107"/>
              <a:gd name="T107" fmla="*/ 473 h 96535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476107"/>
              <a:gd name="T163" fmla="*/ 0 h 9653587"/>
              <a:gd name="T164" fmla="*/ 6476107 w 6476107"/>
              <a:gd name="T165" fmla="*/ 9653587 h 965358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476107" h="9653587">
                <a:moveTo>
                  <a:pt x="659957" y="3263914"/>
                </a:moveTo>
                <a:lnTo>
                  <a:pt x="778411" y="3177567"/>
                </a:lnTo>
                <a:lnTo>
                  <a:pt x="829177" y="3039412"/>
                </a:lnTo>
                <a:lnTo>
                  <a:pt x="810845" y="2816349"/>
                </a:lnTo>
                <a:lnTo>
                  <a:pt x="527402" y="2719928"/>
                </a:lnTo>
                <a:lnTo>
                  <a:pt x="507660" y="2521330"/>
                </a:lnTo>
                <a:lnTo>
                  <a:pt x="643035" y="2365906"/>
                </a:lnTo>
                <a:lnTo>
                  <a:pt x="778411" y="2262290"/>
                </a:lnTo>
                <a:lnTo>
                  <a:pt x="829177" y="2141404"/>
                </a:lnTo>
                <a:lnTo>
                  <a:pt x="964553" y="2003249"/>
                </a:lnTo>
                <a:lnTo>
                  <a:pt x="1142234" y="1947123"/>
                </a:lnTo>
                <a:lnTo>
                  <a:pt x="1184539" y="1813286"/>
                </a:lnTo>
                <a:lnTo>
                  <a:pt x="1095698" y="1610370"/>
                </a:lnTo>
                <a:lnTo>
                  <a:pt x="1302993" y="1381551"/>
                </a:lnTo>
                <a:lnTo>
                  <a:pt x="1472213" y="1347012"/>
                </a:lnTo>
                <a:lnTo>
                  <a:pt x="1607588" y="1191588"/>
                </a:lnTo>
                <a:lnTo>
                  <a:pt x="1805012" y="1175757"/>
                </a:lnTo>
                <a:lnTo>
                  <a:pt x="2064482" y="1139780"/>
                </a:lnTo>
                <a:lnTo>
                  <a:pt x="2216780" y="1018894"/>
                </a:lnTo>
                <a:lnTo>
                  <a:pt x="2436766" y="1001624"/>
                </a:lnTo>
                <a:lnTo>
                  <a:pt x="2605986" y="1174318"/>
                </a:lnTo>
                <a:lnTo>
                  <a:pt x="2673673" y="1312473"/>
                </a:lnTo>
                <a:lnTo>
                  <a:pt x="2809049" y="1536975"/>
                </a:lnTo>
                <a:lnTo>
                  <a:pt x="2842893" y="1329743"/>
                </a:lnTo>
                <a:lnTo>
                  <a:pt x="2792127" y="1243396"/>
                </a:lnTo>
                <a:lnTo>
                  <a:pt x="2859815" y="1105241"/>
                </a:lnTo>
                <a:lnTo>
                  <a:pt x="2809049" y="1001624"/>
                </a:lnTo>
                <a:lnTo>
                  <a:pt x="2724439" y="846200"/>
                </a:lnTo>
                <a:lnTo>
                  <a:pt x="2555220" y="880739"/>
                </a:lnTo>
                <a:lnTo>
                  <a:pt x="2521376" y="759853"/>
                </a:lnTo>
                <a:lnTo>
                  <a:pt x="2538298" y="569890"/>
                </a:lnTo>
                <a:lnTo>
                  <a:pt x="2724439" y="449004"/>
                </a:lnTo>
                <a:lnTo>
                  <a:pt x="2988140" y="402952"/>
                </a:lnTo>
                <a:lnTo>
                  <a:pt x="3232099" y="207233"/>
                </a:lnTo>
                <a:lnTo>
                  <a:pt x="3519773" y="120886"/>
                </a:lnTo>
                <a:lnTo>
                  <a:pt x="3739758" y="17269"/>
                </a:lnTo>
                <a:lnTo>
                  <a:pt x="4044354" y="0"/>
                </a:lnTo>
                <a:lnTo>
                  <a:pt x="4382794" y="34539"/>
                </a:lnTo>
                <a:lnTo>
                  <a:pt x="4585858" y="138155"/>
                </a:lnTo>
                <a:lnTo>
                  <a:pt x="4822765" y="241771"/>
                </a:lnTo>
                <a:lnTo>
                  <a:pt x="4786101" y="402952"/>
                </a:lnTo>
                <a:lnTo>
                  <a:pt x="4991985" y="604429"/>
                </a:lnTo>
                <a:lnTo>
                  <a:pt x="5195049" y="777122"/>
                </a:lnTo>
                <a:lnTo>
                  <a:pt x="5306452" y="981477"/>
                </a:lnTo>
                <a:lnTo>
                  <a:pt x="5025829" y="1260665"/>
                </a:lnTo>
                <a:lnTo>
                  <a:pt x="4805843" y="1295204"/>
                </a:lnTo>
                <a:lnTo>
                  <a:pt x="4822765" y="1416090"/>
                </a:lnTo>
                <a:lnTo>
                  <a:pt x="4873531" y="1554245"/>
                </a:lnTo>
                <a:lnTo>
                  <a:pt x="5025829" y="1536975"/>
                </a:lnTo>
                <a:lnTo>
                  <a:pt x="5059673" y="1433359"/>
                </a:lnTo>
                <a:lnTo>
                  <a:pt x="5144283" y="1381551"/>
                </a:lnTo>
                <a:lnTo>
                  <a:pt x="5262737" y="1450628"/>
                </a:lnTo>
                <a:lnTo>
                  <a:pt x="5279659" y="1657861"/>
                </a:lnTo>
                <a:lnTo>
                  <a:pt x="5228893" y="1813286"/>
                </a:lnTo>
                <a:lnTo>
                  <a:pt x="5178127" y="1968710"/>
                </a:lnTo>
                <a:lnTo>
                  <a:pt x="5398113" y="1692400"/>
                </a:lnTo>
                <a:lnTo>
                  <a:pt x="5601177" y="1726939"/>
                </a:lnTo>
                <a:lnTo>
                  <a:pt x="5584255" y="1657861"/>
                </a:lnTo>
                <a:lnTo>
                  <a:pt x="5636431" y="1512510"/>
                </a:lnTo>
                <a:lnTo>
                  <a:pt x="5736553" y="1416090"/>
                </a:lnTo>
                <a:lnTo>
                  <a:pt x="5939616" y="1450628"/>
                </a:lnTo>
                <a:lnTo>
                  <a:pt x="6110246" y="1561440"/>
                </a:lnTo>
                <a:lnTo>
                  <a:pt x="6278056" y="1657861"/>
                </a:lnTo>
                <a:lnTo>
                  <a:pt x="6476107" y="1823365"/>
                </a:lnTo>
                <a:lnTo>
                  <a:pt x="6358120" y="2015094"/>
                </a:lnTo>
                <a:lnTo>
                  <a:pt x="6225384" y="2206823"/>
                </a:lnTo>
                <a:lnTo>
                  <a:pt x="6063152" y="2398552"/>
                </a:lnTo>
                <a:lnTo>
                  <a:pt x="5959913" y="2546036"/>
                </a:lnTo>
                <a:lnTo>
                  <a:pt x="5945165" y="2708268"/>
                </a:lnTo>
                <a:lnTo>
                  <a:pt x="5827178" y="2929494"/>
                </a:lnTo>
                <a:lnTo>
                  <a:pt x="5664946" y="2973739"/>
                </a:lnTo>
                <a:lnTo>
                  <a:pt x="5589895" y="3107050"/>
                </a:lnTo>
                <a:lnTo>
                  <a:pt x="5635021" y="3212106"/>
                </a:lnTo>
                <a:lnTo>
                  <a:pt x="5719631" y="3367530"/>
                </a:lnTo>
                <a:lnTo>
                  <a:pt x="5533489" y="3402069"/>
                </a:lnTo>
                <a:lnTo>
                  <a:pt x="5651943" y="3661110"/>
                </a:lnTo>
                <a:lnTo>
                  <a:pt x="5533489" y="3833804"/>
                </a:lnTo>
                <a:lnTo>
                  <a:pt x="5651943" y="4092845"/>
                </a:lnTo>
                <a:lnTo>
                  <a:pt x="5651943" y="4265538"/>
                </a:lnTo>
                <a:lnTo>
                  <a:pt x="5753475" y="4351885"/>
                </a:lnTo>
                <a:lnTo>
                  <a:pt x="5685787" y="4541849"/>
                </a:lnTo>
                <a:lnTo>
                  <a:pt x="5651943" y="4731812"/>
                </a:lnTo>
                <a:lnTo>
                  <a:pt x="5567333" y="4852698"/>
                </a:lnTo>
                <a:lnTo>
                  <a:pt x="5635021" y="5094469"/>
                </a:lnTo>
                <a:lnTo>
                  <a:pt x="5702709" y="5336240"/>
                </a:lnTo>
                <a:lnTo>
                  <a:pt x="5618099" y="5474395"/>
                </a:lnTo>
                <a:lnTo>
                  <a:pt x="5516567" y="5629820"/>
                </a:lnTo>
                <a:lnTo>
                  <a:pt x="5495414" y="5809709"/>
                </a:lnTo>
                <a:lnTo>
                  <a:pt x="5296581" y="5906130"/>
                </a:lnTo>
                <a:lnTo>
                  <a:pt x="5296581" y="6027016"/>
                </a:lnTo>
                <a:lnTo>
                  <a:pt x="5364269" y="6182440"/>
                </a:lnTo>
                <a:lnTo>
                  <a:pt x="5245815" y="6355134"/>
                </a:lnTo>
                <a:lnTo>
                  <a:pt x="5306452" y="6486094"/>
                </a:lnTo>
                <a:lnTo>
                  <a:pt x="5415035" y="6683253"/>
                </a:lnTo>
                <a:lnTo>
                  <a:pt x="5431957" y="6786869"/>
                </a:lnTo>
                <a:lnTo>
                  <a:pt x="5381191" y="6907755"/>
                </a:lnTo>
                <a:lnTo>
                  <a:pt x="5306452" y="7064618"/>
                </a:lnTo>
                <a:lnTo>
                  <a:pt x="5093517" y="7201334"/>
                </a:lnTo>
                <a:lnTo>
                  <a:pt x="4907375" y="7391297"/>
                </a:lnTo>
                <a:lnTo>
                  <a:pt x="4687390" y="7494914"/>
                </a:lnTo>
                <a:lnTo>
                  <a:pt x="4535092" y="7563991"/>
                </a:lnTo>
                <a:lnTo>
                  <a:pt x="4281262" y="7615799"/>
                </a:lnTo>
                <a:lnTo>
                  <a:pt x="4230496" y="7736685"/>
                </a:lnTo>
                <a:lnTo>
                  <a:pt x="4112042" y="7909379"/>
                </a:lnTo>
                <a:lnTo>
                  <a:pt x="3942822" y="8082073"/>
                </a:lnTo>
                <a:lnTo>
                  <a:pt x="3790524" y="8254767"/>
                </a:lnTo>
                <a:lnTo>
                  <a:pt x="3621305" y="8237497"/>
                </a:lnTo>
                <a:lnTo>
                  <a:pt x="3519773" y="8375652"/>
                </a:lnTo>
                <a:lnTo>
                  <a:pt x="3366065" y="8464878"/>
                </a:lnTo>
                <a:lnTo>
                  <a:pt x="3384397" y="8703771"/>
                </a:lnTo>
                <a:lnTo>
                  <a:pt x="3333631" y="8876465"/>
                </a:lnTo>
                <a:lnTo>
                  <a:pt x="3181333" y="8962812"/>
                </a:lnTo>
                <a:lnTo>
                  <a:pt x="3232099" y="9204583"/>
                </a:lnTo>
                <a:lnTo>
                  <a:pt x="3164411" y="9429085"/>
                </a:lnTo>
                <a:lnTo>
                  <a:pt x="3079801" y="9653587"/>
                </a:lnTo>
                <a:lnTo>
                  <a:pt x="2910581" y="9619048"/>
                </a:lnTo>
                <a:lnTo>
                  <a:pt x="2825971" y="9394546"/>
                </a:lnTo>
                <a:lnTo>
                  <a:pt x="2639829" y="9411816"/>
                </a:lnTo>
                <a:lnTo>
                  <a:pt x="2419844" y="9204583"/>
                </a:lnTo>
                <a:lnTo>
                  <a:pt x="2318312" y="8980081"/>
                </a:lnTo>
                <a:lnTo>
                  <a:pt x="2199858" y="8651963"/>
                </a:lnTo>
                <a:lnTo>
                  <a:pt x="2115248" y="8289305"/>
                </a:lnTo>
                <a:lnTo>
                  <a:pt x="1979872" y="8116612"/>
                </a:lnTo>
                <a:lnTo>
                  <a:pt x="1946028" y="7788493"/>
                </a:lnTo>
                <a:lnTo>
                  <a:pt x="2013716" y="7633069"/>
                </a:lnTo>
                <a:lnTo>
                  <a:pt x="2047560" y="7356759"/>
                </a:lnTo>
                <a:lnTo>
                  <a:pt x="2216780" y="7339489"/>
                </a:lnTo>
                <a:lnTo>
                  <a:pt x="2250624" y="7201334"/>
                </a:lnTo>
                <a:lnTo>
                  <a:pt x="2081404" y="7184065"/>
                </a:lnTo>
                <a:lnTo>
                  <a:pt x="1929106" y="7270412"/>
                </a:lnTo>
                <a:lnTo>
                  <a:pt x="1844496" y="7080448"/>
                </a:lnTo>
                <a:lnTo>
                  <a:pt x="1912184" y="6804138"/>
                </a:lnTo>
                <a:lnTo>
                  <a:pt x="1996794" y="6735061"/>
                </a:lnTo>
                <a:lnTo>
                  <a:pt x="2233702" y="6804138"/>
                </a:lnTo>
                <a:lnTo>
                  <a:pt x="2081404" y="6614175"/>
                </a:lnTo>
                <a:lnTo>
                  <a:pt x="1827574" y="6579636"/>
                </a:lnTo>
                <a:lnTo>
                  <a:pt x="1709120" y="6303326"/>
                </a:lnTo>
                <a:lnTo>
                  <a:pt x="1742964" y="6130632"/>
                </a:lnTo>
                <a:lnTo>
                  <a:pt x="1776808" y="5923400"/>
                </a:lnTo>
                <a:lnTo>
                  <a:pt x="1675276" y="5837053"/>
                </a:lnTo>
                <a:lnTo>
                  <a:pt x="1675276" y="5491665"/>
                </a:lnTo>
                <a:lnTo>
                  <a:pt x="1590666" y="5284432"/>
                </a:lnTo>
                <a:lnTo>
                  <a:pt x="1539901" y="5008122"/>
                </a:lnTo>
                <a:lnTo>
                  <a:pt x="1387603" y="4904506"/>
                </a:lnTo>
                <a:lnTo>
                  <a:pt x="1150695" y="4800889"/>
                </a:lnTo>
                <a:lnTo>
                  <a:pt x="964553" y="4818159"/>
                </a:lnTo>
                <a:lnTo>
                  <a:pt x="710723" y="4869967"/>
                </a:lnTo>
                <a:lnTo>
                  <a:pt x="524582" y="4869967"/>
                </a:lnTo>
                <a:lnTo>
                  <a:pt x="321518" y="4766351"/>
                </a:lnTo>
                <a:lnTo>
                  <a:pt x="270752" y="4559118"/>
                </a:lnTo>
                <a:lnTo>
                  <a:pt x="101532" y="4409450"/>
                </a:lnTo>
                <a:lnTo>
                  <a:pt x="67688" y="4248269"/>
                </a:lnTo>
                <a:lnTo>
                  <a:pt x="169220" y="4161922"/>
                </a:lnTo>
                <a:lnTo>
                  <a:pt x="355362" y="4127383"/>
                </a:lnTo>
                <a:lnTo>
                  <a:pt x="203064" y="3937420"/>
                </a:lnTo>
                <a:lnTo>
                  <a:pt x="16922" y="3902881"/>
                </a:lnTo>
                <a:lnTo>
                  <a:pt x="0" y="3730187"/>
                </a:lnTo>
                <a:lnTo>
                  <a:pt x="84610" y="3609302"/>
                </a:lnTo>
                <a:lnTo>
                  <a:pt x="243959" y="3540224"/>
                </a:lnTo>
                <a:lnTo>
                  <a:pt x="439972" y="3298453"/>
                </a:lnTo>
                <a:lnTo>
                  <a:pt x="659957" y="326391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7" name="Freeform 173">
            <a:extLst>
              <a:ext uri="{FF2B5EF4-FFF2-40B4-BE49-F238E27FC236}">
                <a16:creationId xmlns:a16="http://schemas.microsoft.com/office/drawing/2014/main" id="{AB382EE8-E78F-4734-B34D-3139BE6EA803}"/>
              </a:ext>
            </a:extLst>
          </p:cNvPr>
          <p:cNvSpPr>
            <a:spLocks/>
          </p:cNvSpPr>
          <p:nvPr/>
        </p:nvSpPr>
        <p:spPr bwMode="auto">
          <a:xfrm>
            <a:off x="5968902" y="863470"/>
            <a:ext cx="686495" cy="921018"/>
          </a:xfrm>
          <a:custGeom>
            <a:avLst/>
            <a:gdLst>
              <a:gd name="T0" fmla="*/ 2147483647 w 2346"/>
              <a:gd name="T1" fmla="*/ 2147483647 h 3126"/>
              <a:gd name="T2" fmla="*/ 2147483647 w 2346"/>
              <a:gd name="T3" fmla="*/ 2147483647 h 3126"/>
              <a:gd name="T4" fmla="*/ 2147483647 w 2346"/>
              <a:gd name="T5" fmla="*/ 2147483647 h 3126"/>
              <a:gd name="T6" fmla="*/ 2147483647 w 2346"/>
              <a:gd name="T7" fmla="*/ 2147483647 h 3126"/>
              <a:gd name="T8" fmla="*/ 2147483647 w 2346"/>
              <a:gd name="T9" fmla="*/ 2147483647 h 3126"/>
              <a:gd name="T10" fmla="*/ 2147483647 w 2346"/>
              <a:gd name="T11" fmla="*/ 2147483647 h 3126"/>
              <a:gd name="T12" fmla="*/ 2147483647 w 2346"/>
              <a:gd name="T13" fmla="*/ 2147483647 h 3126"/>
              <a:gd name="T14" fmla="*/ 2147483647 w 2346"/>
              <a:gd name="T15" fmla="*/ 2147483647 h 3126"/>
              <a:gd name="T16" fmla="*/ 2147483647 w 2346"/>
              <a:gd name="T17" fmla="*/ 2147483647 h 3126"/>
              <a:gd name="T18" fmla="*/ 2147483647 w 2346"/>
              <a:gd name="T19" fmla="*/ 2147483647 h 3126"/>
              <a:gd name="T20" fmla="*/ 2147483647 w 2346"/>
              <a:gd name="T21" fmla="*/ 2147483647 h 3126"/>
              <a:gd name="T22" fmla="*/ 2147483647 w 2346"/>
              <a:gd name="T23" fmla="*/ 2147483647 h 3126"/>
              <a:gd name="T24" fmla="*/ 2147483647 w 2346"/>
              <a:gd name="T25" fmla="*/ 2147483647 h 3126"/>
              <a:gd name="T26" fmla="*/ 2147483647 w 2346"/>
              <a:gd name="T27" fmla="*/ 2147483647 h 3126"/>
              <a:gd name="T28" fmla="*/ 2147483647 w 2346"/>
              <a:gd name="T29" fmla="*/ 2147483647 h 3126"/>
              <a:gd name="T30" fmla="*/ 2147483647 w 2346"/>
              <a:gd name="T31" fmla="*/ 2147483647 h 3126"/>
              <a:gd name="T32" fmla="*/ 2147483647 w 2346"/>
              <a:gd name="T33" fmla="*/ 2147483647 h 3126"/>
              <a:gd name="T34" fmla="*/ 2147483647 w 2346"/>
              <a:gd name="T35" fmla="*/ 2147483647 h 3126"/>
              <a:gd name="T36" fmla="*/ 2147483647 w 2346"/>
              <a:gd name="T37" fmla="*/ 2147483647 h 3126"/>
              <a:gd name="T38" fmla="*/ 2147483647 w 2346"/>
              <a:gd name="T39" fmla="*/ 2147483647 h 3126"/>
              <a:gd name="T40" fmla="*/ 2147483647 w 2346"/>
              <a:gd name="T41" fmla="*/ 2147483647 h 3126"/>
              <a:gd name="T42" fmla="*/ 2147483647 w 2346"/>
              <a:gd name="T43" fmla="*/ 2147483647 h 3126"/>
              <a:gd name="T44" fmla="*/ 2147483647 w 2346"/>
              <a:gd name="T45" fmla="*/ 2147483647 h 3126"/>
              <a:gd name="T46" fmla="*/ 2147483647 w 2346"/>
              <a:gd name="T47" fmla="*/ 2147483647 h 3126"/>
              <a:gd name="T48" fmla="*/ 2147483647 w 2346"/>
              <a:gd name="T49" fmla="*/ 2147483647 h 3126"/>
              <a:gd name="T50" fmla="*/ 2147483647 w 2346"/>
              <a:gd name="T51" fmla="*/ 2147483647 h 3126"/>
              <a:gd name="T52" fmla="*/ 2147483647 w 2346"/>
              <a:gd name="T53" fmla="*/ 2147483647 h 3126"/>
              <a:gd name="T54" fmla="*/ 2147483647 w 2346"/>
              <a:gd name="T55" fmla="*/ 2147483647 h 3126"/>
              <a:gd name="T56" fmla="*/ 2147483647 w 2346"/>
              <a:gd name="T57" fmla="*/ 2147483647 h 3126"/>
              <a:gd name="T58" fmla="*/ 2147483647 w 2346"/>
              <a:gd name="T59" fmla="*/ 2147483647 h 3126"/>
              <a:gd name="T60" fmla="*/ 2147483647 w 2346"/>
              <a:gd name="T61" fmla="*/ 2147483647 h 3126"/>
              <a:gd name="T62" fmla="*/ 2147483647 w 2346"/>
              <a:gd name="T63" fmla="*/ 2147483647 h 3126"/>
              <a:gd name="T64" fmla="*/ 2147483647 w 2346"/>
              <a:gd name="T65" fmla="*/ 2147483647 h 3126"/>
              <a:gd name="T66" fmla="*/ 2147483647 w 2346"/>
              <a:gd name="T67" fmla="*/ 2147483647 h 3126"/>
              <a:gd name="T68" fmla="*/ 2147483647 w 2346"/>
              <a:gd name="T69" fmla="*/ 2147483647 h 3126"/>
              <a:gd name="T70" fmla="*/ 2147483647 w 2346"/>
              <a:gd name="T71" fmla="*/ 2147483647 h 3126"/>
              <a:gd name="T72" fmla="*/ 2147483647 w 2346"/>
              <a:gd name="T73" fmla="*/ 2147483647 h 3126"/>
              <a:gd name="T74" fmla="*/ 2147483647 w 2346"/>
              <a:gd name="T75" fmla="*/ 2147483647 h 3126"/>
              <a:gd name="T76" fmla="*/ 2147483647 w 2346"/>
              <a:gd name="T77" fmla="*/ 2147483647 h 3126"/>
              <a:gd name="T78" fmla="*/ 2147483647 w 2346"/>
              <a:gd name="T79" fmla="*/ 2147483647 h 3126"/>
              <a:gd name="T80" fmla="*/ 2147483647 w 2346"/>
              <a:gd name="T81" fmla="*/ 2147483647 h 3126"/>
              <a:gd name="T82" fmla="*/ 0 w 2346"/>
              <a:gd name="T83" fmla="*/ 2147483647 h 3126"/>
              <a:gd name="T84" fmla="*/ 2147483647 w 2346"/>
              <a:gd name="T85" fmla="*/ 2147483647 h 3126"/>
              <a:gd name="T86" fmla="*/ 2147483647 w 2346"/>
              <a:gd name="T87" fmla="*/ 2147483647 h 3126"/>
              <a:gd name="T88" fmla="*/ 2147483647 w 2346"/>
              <a:gd name="T89" fmla="*/ 2147483647 h 3126"/>
              <a:gd name="T90" fmla="*/ 2147483647 w 2346"/>
              <a:gd name="T91" fmla="*/ 2147483647 h 3126"/>
              <a:gd name="T92" fmla="*/ 2147483647 w 2346"/>
              <a:gd name="T93" fmla="*/ 2147483647 h 3126"/>
              <a:gd name="T94" fmla="*/ 2147483647 w 2346"/>
              <a:gd name="T95" fmla="*/ 2147483647 h 3126"/>
              <a:gd name="T96" fmla="*/ 2147483647 w 2346"/>
              <a:gd name="T97" fmla="*/ 2147483647 h 3126"/>
              <a:gd name="T98" fmla="*/ 2147483647 w 2346"/>
              <a:gd name="T99" fmla="*/ 2147483647 h 3126"/>
              <a:gd name="T100" fmla="*/ 2147483647 w 2346"/>
              <a:gd name="T101" fmla="*/ 2147483647 h 3126"/>
              <a:gd name="T102" fmla="*/ 2147483647 w 2346"/>
              <a:gd name="T103" fmla="*/ 2147483647 h 3126"/>
              <a:gd name="T104" fmla="*/ 2147483647 w 2346"/>
              <a:gd name="T105" fmla="*/ 2147483647 h 3126"/>
              <a:gd name="T106" fmla="*/ 2147483647 w 2346"/>
              <a:gd name="T107" fmla="*/ 2147483647 h 31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346"/>
              <a:gd name="T163" fmla="*/ 0 h 3126"/>
              <a:gd name="T164" fmla="*/ 2346 w 2346"/>
              <a:gd name="T165" fmla="*/ 3126 h 312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346" h="3126">
                <a:moveTo>
                  <a:pt x="1168" y="2627"/>
                </a:moveTo>
                <a:lnTo>
                  <a:pt x="1191" y="2595"/>
                </a:lnTo>
                <a:lnTo>
                  <a:pt x="1245" y="2571"/>
                </a:lnTo>
                <a:lnTo>
                  <a:pt x="1264" y="2517"/>
                </a:lnTo>
                <a:lnTo>
                  <a:pt x="1255" y="2451"/>
                </a:lnTo>
                <a:lnTo>
                  <a:pt x="1204" y="2435"/>
                </a:lnTo>
                <a:lnTo>
                  <a:pt x="1150" y="2403"/>
                </a:lnTo>
                <a:lnTo>
                  <a:pt x="1171" y="2360"/>
                </a:lnTo>
                <a:lnTo>
                  <a:pt x="1210" y="2342"/>
                </a:lnTo>
                <a:lnTo>
                  <a:pt x="1242" y="2304"/>
                </a:lnTo>
                <a:lnTo>
                  <a:pt x="1225" y="2270"/>
                </a:lnTo>
                <a:lnTo>
                  <a:pt x="1254" y="2264"/>
                </a:lnTo>
                <a:lnTo>
                  <a:pt x="1263" y="2210"/>
                </a:lnTo>
                <a:lnTo>
                  <a:pt x="1338" y="2175"/>
                </a:lnTo>
                <a:lnTo>
                  <a:pt x="1401" y="2115"/>
                </a:lnTo>
                <a:lnTo>
                  <a:pt x="1401" y="2070"/>
                </a:lnTo>
                <a:lnTo>
                  <a:pt x="1446" y="2048"/>
                </a:lnTo>
                <a:lnTo>
                  <a:pt x="1411" y="1952"/>
                </a:lnTo>
                <a:lnTo>
                  <a:pt x="1456" y="1923"/>
                </a:lnTo>
                <a:lnTo>
                  <a:pt x="1531" y="1889"/>
                </a:lnTo>
                <a:lnTo>
                  <a:pt x="1528" y="1856"/>
                </a:lnTo>
                <a:lnTo>
                  <a:pt x="1488" y="1850"/>
                </a:lnTo>
                <a:lnTo>
                  <a:pt x="1452" y="1820"/>
                </a:lnTo>
                <a:lnTo>
                  <a:pt x="1494" y="1776"/>
                </a:lnTo>
                <a:lnTo>
                  <a:pt x="1488" y="1728"/>
                </a:lnTo>
                <a:lnTo>
                  <a:pt x="1449" y="1691"/>
                </a:lnTo>
                <a:lnTo>
                  <a:pt x="1462" y="1652"/>
                </a:lnTo>
                <a:lnTo>
                  <a:pt x="1507" y="1608"/>
                </a:lnTo>
                <a:lnTo>
                  <a:pt x="1564" y="1583"/>
                </a:lnTo>
                <a:lnTo>
                  <a:pt x="1621" y="1554"/>
                </a:lnTo>
                <a:lnTo>
                  <a:pt x="1681" y="1509"/>
                </a:lnTo>
                <a:lnTo>
                  <a:pt x="1711" y="1470"/>
                </a:lnTo>
                <a:lnTo>
                  <a:pt x="1744" y="1425"/>
                </a:lnTo>
                <a:lnTo>
                  <a:pt x="1723" y="1380"/>
                </a:lnTo>
                <a:lnTo>
                  <a:pt x="1764" y="1371"/>
                </a:lnTo>
                <a:lnTo>
                  <a:pt x="1768" y="1298"/>
                </a:lnTo>
                <a:lnTo>
                  <a:pt x="1888" y="1118"/>
                </a:lnTo>
                <a:lnTo>
                  <a:pt x="1962" y="1073"/>
                </a:lnTo>
                <a:lnTo>
                  <a:pt x="2013" y="965"/>
                </a:lnTo>
                <a:lnTo>
                  <a:pt x="2086" y="864"/>
                </a:lnTo>
                <a:lnTo>
                  <a:pt x="2140" y="816"/>
                </a:lnTo>
                <a:lnTo>
                  <a:pt x="2103" y="789"/>
                </a:lnTo>
                <a:lnTo>
                  <a:pt x="2056" y="810"/>
                </a:lnTo>
                <a:lnTo>
                  <a:pt x="1990" y="845"/>
                </a:lnTo>
                <a:lnTo>
                  <a:pt x="1887" y="894"/>
                </a:lnTo>
                <a:lnTo>
                  <a:pt x="1771" y="974"/>
                </a:lnTo>
                <a:lnTo>
                  <a:pt x="1768" y="948"/>
                </a:lnTo>
                <a:lnTo>
                  <a:pt x="1842" y="894"/>
                </a:lnTo>
                <a:lnTo>
                  <a:pt x="1908" y="825"/>
                </a:lnTo>
                <a:lnTo>
                  <a:pt x="1861" y="791"/>
                </a:lnTo>
                <a:lnTo>
                  <a:pt x="1945" y="764"/>
                </a:lnTo>
                <a:lnTo>
                  <a:pt x="2023" y="750"/>
                </a:lnTo>
                <a:lnTo>
                  <a:pt x="2092" y="698"/>
                </a:lnTo>
                <a:lnTo>
                  <a:pt x="2151" y="678"/>
                </a:lnTo>
                <a:lnTo>
                  <a:pt x="2253" y="578"/>
                </a:lnTo>
                <a:lnTo>
                  <a:pt x="2346" y="477"/>
                </a:lnTo>
                <a:lnTo>
                  <a:pt x="2338" y="416"/>
                </a:lnTo>
                <a:lnTo>
                  <a:pt x="2317" y="342"/>
                </a:lnTo>
                <a:lnTo>
                  <a:pt x="2269" y="306"/>
                </a:lnTo>
                <a:lnTo>
                  <a:pt x="2199" y="312"/>
                </a:lnTo>
                <a:lnTo>
                  <a:pt x="2200" y="246"/>
                </a:lnTo>
                <a:lnTo>
                  <a:pt x="2152" y="213"/>
                </a:lnTo>
                <a:lnTo>
                  <a:pt x="2188" y="173"/>
                </a:lnTo>
                <a:lnTo>
                  <a:pt x="2149" y="146"/>
                </a:lnTo>
                <a:lnTo>
                  <a:pt x="2109" y="107"/>
                </a:lnTo>
                <a:lnTo>
                  <a:pt x="2037" y="83"/>
                </a:lnTo>
                <a:lnTo>
                  <a:pt x="2001" y="150"/>
                </a:lnTo>
                <a:lnTo>
                  <a:pt x="1945" y="123"/>
                </a:lnTo>
                <a:lnTo>
                  <a:pt x="1902" y="66"/>
                </a:lnTo>
                <a:lnTo>
                  <a:pt x="1798" y="68"/>
                </a:lnTo>
                <a:lnTo>
                  <a:pt x="1717" y="32"/>
                </a:lnTo>
                <a:lnTo>
                  <a:pt x="1668" y="3"/>
                </a:lnTo>
                <a:lnTo>
                  <a:pt x="1602" y="36"/>
                </a:lnTo>
                <a:lnTo>
                  <a:pt x="1560" y="0"/>
                </a:lnTo>
                <a:lnTo>
                  <a:pt x="1482" y="3"/>
                </a:lnTo>
                <a:lnTo>
                  <a:pt x="1398" y="15"/>
                </a:lnTo>
                <a:lnTo>
                  <a:pt x="1309" y="47"/>
                </a:lnTo>
                <a:lnTo>
                  <a:pt x="1237" y="65"/>
                </a:lnTo>
                <a:lnTo>
                  <a:pt x="1134" y="108"/>
                </a:lnTo>
                <a:lnTo>
                  <a:pt x="1043" y="93"/>
                </a:lnTo>
                <a:lnTo>
                  <a:pt x="991" y="150"/>
                </a:lnTo>
                <a:lnTo>
                  <a:pt x="924" y="143"/>
                </a:lnTo>
                <a:lnTo>
                  <a:pt x="948" y="258"/>
                </a:lnTo>
                <a:lnTo>
                  <a:pt x="888" y="273"/>
                </a:lnTo>
                <a:lnTo>
                  <a:pt x="859" y="375"/>
                </a:lnTo>
                <a:lnTo>
                  <a:pt x="924" y="470"/>
                </a:lnTo>
                <a:lnTo>
                  <a:pt x="909" y="513"/>
                </a:lnTo>
                <a:lnTo>
                  <a:pt x="733" y="330"/>
                </a:lnTo>
                <a:lnTo>
                  <a:pt x="703" y="332"/>
                </a:lnTo>
                <a:lnTo>
                  <a:pt x="669" y="357"/>
                </a:lnTo>
                <a:lnTo>
                  <a:pt x="667" y="432"/>
                </a:lnTo>
                <a:lnTo>
                  <a:pt x="604" y="470"/>
                </a:lnTo>
                <a:lnTo>
                  <a:pt x="646" y="536"/>
                </a:lnTo>
                <a:lnTo>
                  <a:pt x="631" y="585"/>
                </a:lnTo>
                <a:lnTo>
                  <a:pt x="556" y="524"/>
                </a:lnTo>
                <a:lnTo>
                  <a:pt x="435" y="614"/>
                </a:lnTo>
                <a:lnTo>
                  <a:pt x="367" y="663"/>
                </a:lnTo>
                <a:lnTo>
                  <a:pt x="324" y="723"/>
                </a:lnTo>
                <a:lnTo>
                  <a:pt x="340" y="818"/>
                </a:lnTo>
                <a:lnTo>
                  <a:pt x="430" y="747"/>
                </a:lnTo>
                <a:lnTo>
                  <a:pt x="460" y="797"/>
                </a:lnTo>
                <a:lnTo>
                  <a:pt x="400" y="857"/>
                </a:lnTo>
                <a:lnTo>
                  <a:pt x="478" y="921"/>
                </a:lnTo>
                <a:lnTo>
                  <a:pt x="438" y="959"/>
                </a:lnTo>
                <a:lnTo>
                  <a:pt x="447" y="1031"/>
                </a:lnTo>
                <a:lnTo>
                  <a:pt x="520" y="1058"/>
                </a:lnTo>
                <a:lnTo>
                  <a:pt x="507" y="1127"/>
                </a:lnTo>
                <a:lnTo>
                  <a:pt x="610" y="1194"/>
                </a:lnTo>
                <a:lnTo>
                  <a:pt x="676" y="1203"/>
                </a:lnTo>
                <a:lnTo>
                  <a:pt x="763" y="1263"/>
                </a:lnTo>
                <a:lnTo>
                  <a:pt x="852" y="1223"/>
                </a:lnTo>
                <a:lnTo>
                  <a:pt x="1000" y="1203"/>
                </a:lnTo>
                <a:lnTo>
                  <a:pt x="1053" y="1161"/>
                </a:lnTo>
                <a:lnTo>
                  <a:pt x="1123" y="1092"/>
                </a:lnTo>
                <a:lnTo>
                  <a:pt x="1180" y="1103"/>
                </a:lnTo>
                <a:lnTo>
                  <a:pt x="1099" y="1184"/>
                </a:lnTo>
                <a:lnTo>
                  <a:pt x="1021" y="1265"/>
                </a:lnTo>
                <a:lnTo>
                  <a:pt x="894" y="1316"/>
                </a:lnTo>
                <a:lnTo>
                  <a:pt x="816" y="1317"/>
                </a:lnTo>
                <a:lnTo>
                  <a:pt x="631" y="1292"/>
                </a:lnTo>
                <a:lnTo>
                  <a:pt x="544" y="1227"/>
                </a:lnTo>
                <a:lnTo>
                  <a:pt x="466" y="1233"/>
                </a:lnTo>
                <a:lnTo>
                  <a:pt x="421" y="1155"/>
                </a:lnTo>
                <a:lnTo>
                  <a:pt x="375" y="1043"/>
                </a:lnTo>
                <a:lnTo>
                  <a:pt x="370" y="950"/>
                </a:lnTo>
                <a:lnTo>
                  <a:pt x="307" y="911"/>
                </a:lnTo>
                <a:lnTo>
                  <a:pt x="271" y="867"/>
                </a:lnTo>
                <a:lnTo>
                  <a:pt x="186" y="869"/>
                </a:lnTo>
                <a:lnTo>
                  <a:pt x="153" y="902"/>
                </a:lnTo>
                <a:lnTo>
                  <a:pt x="136" y="974"/>
                </a:lnTo>
                <a:lnTo>
                  <a:pt x="216" y="1017"/>
                </a:lnTo>
                <a:lnTo>
                  <a:pt x="145" y="1034"/>
                </a:lnTo>
                <a:lnTo>
                  <a:pt x="112" y="1152"/>
                </a:lnTo>
                <a:lnTo>
                  <a:pt x="85" y="1202"/>
                </a:lnTo>
                <a:lnTo>
                  <a:pt x="60" y="1362"/>
                </a:lnTo>
                <a:lnTo>
                  <a:pt x="61" y="1463"/>
                </a:lnTo>
                <a:lnTo>
                  <a:pt x="130" y="1561"/>
                </a:lnTo>
                <a:lnTo>
                  <a:pt x="100" y="1618"/>
                </a:lnTo>
                <a:lnTo>
                  <a:pt x="181" y="1680"/>
                </a:lnTo>
                <a:lnTo>
                  <a:pt x="265" y="1624"/>
                </a:lnTo>
                <a:lnTo>
                  <a:pt x="315" y="1671"/>
                </a:lnTo>
                <a:lnTo>
                  <a:pt x="234" y="1748"/>
                </a:lnTo>
                <a:lnTo>
                  <a:pt x="190" y="1809"/>
                </a:lnTo>
                <a:lnTo>
                  <a:pt x="207" y="1896"/>
                </a:lnTo>
                <a:lnTo>
                  <a:pt x="297" y="1934"/>
                </a:lnTo>
                <a:lnTo>
                  <a:pt x="244" y="1977"/>
                </a:lnTo>
                <a:lnTo>
                  <a:pt x="408" y="2088"/>
                </a:lnTo>
                <a:lnTo>
                  <a:pt x="483" y="2041"/>
                </a:lnTo>
                <a:lnTo>
                  <a:pt x="520" y="2085"/>
                </a:lnTo>
                <a:lnTo>
                  <a:pt x="568" y="2034"/>
                </a:lnTo>
                <a:lnTo>
                  <a:pt x="628" y="2085"/>
                </a:lnTo>
                <a:lnTo>
                  <a:pt x="700" y="2100"/>
                </a:lnTo>
                <a:lnTo>
                  <a:pt x="754" y="2167"/>
                </a:lnTo>
                <a:lnTo>
                  <a:pt x="715" y="2203"/>
                </a:lnTo>
                <a:lnTo>
                  <a:pt x="643" y="2148"/>
                </a:lnTo>
                <a:lnTo>
                  <a:pt x="577" y="2176"/>
                </a:lnTo>
                <a:lnTo>
                  <a:pt x="556" y="2239"/>
                </a:lnTo>
                <a:lnTo>
                  <a:pt x="579" y="2313"/>
                </a:lnTo>
                <a:lnTo>
                  <a:pt x="634" y="2350"/>
                </a:lnTo>
                <a:lnTo>
                  <a:pt x="625" y="2380"/>
                </a:lnTo>
                <a:lnTo>
                  <a:pt x="559" y="2383"/>
                </a:lnTo>
                <a:lnTo>
                  <a:pt x="475" y="2452"/>
                </a:lnTo>
                <a:lnTo>
                  <a:pt x="408" y="2502"/>
                </a:lnTo>
                <a:lnTo>
                  <a:pt x="295" y="2539"/>
                </a:lnTo>
                <a:lnTo>
                  <a:pt x="201" y="2443"/>
                </a:lnTo>
                <a:lnTo>
                  <a:pt x="136" y="2397"/>
                </a:lnTo>
                <a:lnTo>
                  <a:pt x="37" y="2401"/>
                </a:lnTo>
                <a:lnTo>
                  <a:pt x="0" y="2451"/>
                </a:lnTo>
                <a:lnTo>
                  <a:pt x="43" y="2557"/>
                </a:lnTo>
                <a:lnTo>
                  <a:pt x="139" y="2662"/>
                </a:lnTo>
                <a:lnTo>
                  <a:pt x="198" y="2664"/>
                </a:lnTo>
                <a:lnTo>
                  <a:pt x="227" y="2633"/>
                </a:lnTo>
                <a:lnTo>
                  <a:pt x="277" y="2667"/>
                </a:lnTo>
                <a:lnTo>
                  <a:pt x="300" y="2761"/>
                </a:lnTo>
                <a:lnTo>
                  <a:pt x="328" y="2811"/>
                </a:lnTo>
                <a:lnTo>
                  <a:pt x="292" y="2851"/>
                </a:lnTo>
                <a:lnTo>
                  <a:pt x="289" y="2922"/>
                </a:lnTo>
                <a:lnTo>
                  <a:pt x="339" y="2974"/>
                </a:lnTo>
                <a:lnTo>
                  <a:pt x="319" y="3028"/>
                </a:lnTo>
                <a:lnTo>
                  <a:pt x="358" y="3069"/>
                </a:lnTo>
                <a:lnTo>
                  <a:pt x="409" y="3067"/>
                </a:lnTo>
                <a:lnTo>
                  <a:pt x="529" y="3078"/>
                </a:lnTo>
                <a:lnTo>
                  <a:pt x="574" y="3126"/>
                </a:lnTo>
                <a:lnTo>
                  <a:pt x="700" y="3097"/>
                </a:lnTo>
                <a:lnTo>
                  <a:pt x="856" y="3090"/>
                </a:lnTo>
                <a:lnTo>
                  <a:pt x="895" y="3058"/>
                </a:lnTo>
                <a:lnTo>
                  <a:pt x="973" y="3114"/>
                </a:lnTo>
                <a:lnTo>
                  <a:pt x="1098" y="3069"/>
                </a:lnTo>
                <a:lnTo>
                  <a:pt x="1144" y="3006"/>
                </a:lnTo>
                <a:lnTo>
                  <a:pt x="1159" y="2926"/>
                </a:lnTo>
                <a:lnTo>
                  <a:pt x="1131" y="2841"/>
                </a:lnTo>
                <a:lnTo>
                  <a:pt x="1089" y="2769"/>
                </a:lnTo>
                <a:lnTo>
                  <a:pt x="987" y="2736"/>
                </a:lnTo>
                <a:lnTo>
                  <a:pt x="802" y="2767"/>
                </a:lnTo>
                <a:lnTo>
                  <a:pt x="681" y="2856"/>
                </a:lnTo>
                <a:lnTo>
                  <a:pt x="628" y="2791"/>
                </a:lnTo>
                <a:lnTo>
                  <a:pt x="591" y="2826"/>
                </a:lnTo>
                <a:lnTo>
                  <a:pt x="520" y="2788"/>
                </a:lnTo>
                <a:lnTo>
                  <a:pt x="453" y="2723"/>
                </a:lnTo>
                <a:lnTo>
                  <a:pt x="544" y="2587"/>
                </a:lnTo>
                <a:lnTo>
                  <a:pt x="600" y="2626"/>
                </a:lnTo>
                <a:lnTo>
                  <a:pt x="645" y="2581"/>
                </a:lnTo>
                <a:lnTo>
                  <a:pt x="756" y="2659"/>
                </a:lnTo>
                <a:lnTo>
                  <a:pt x="802" y="2656"/>
                </a:lnTo>
                <a:lnTo>
                  <a:pt x="816" y="2607"/>
                </a:lnTo>
                <a:lnTo>
                  <a:pt x="862" y="2587"/>
                </a:lnTo>
                <a:lnTo>
                  <a:pt x="928" y="2620"/>
                </a:lnTo>
                <a:lnTo>
                  <a:pt x="985" y="2598"/>
                </a:lnTo>
                <a:lnTo>
                  <a:pt x="1026" y="2602"/>
                </a:lnTo>
                <a:lnTo>
                  <a:pt x="1048" y="2683"/>
                </a:lnTo>
                <a:lnTo>
                  <a:pt x="1101" y="2653"/>
                </a:lnTo>
                <a:lnTo>
                  <a:pt x="1120" y="2671"/>
                </a:lnTo>
                <a:lnTo>
                  <a:pt x="1095" y="2728"/>
                </a:lnTo>
                <a:lnTo>
                  <a:pt x="1149" y="2767"/>
                </a:lnTo>
                <a:lnTo>
                  <a:pt x="1203" y="2712"/>
                </a:lnTo>
                <a:lnTo>
                  <a:pt x="1201" y="2663"/>
                </a:lnTo>
                <a:lnTo>
                  <a:pt x="1168" y="262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8" name="Freeform 174">
            <a:extLst>
              <a:ext uri="{FF2B5EF4-FFF2-40B4-BE49-F238E27FC236}">
                <a16:creationId xmlns:a16="http://schemas.microsoft.com/office/drawing/2014/main" id="{41338E19-43CA-4346-8280-27BE781CBB03}"/>
              </a:ext>
            </a:extLst>
          </p:cNvPr>
          <p:cNvSpPr>
            <a:spLocks/>
          </p:cNvSpPr>
          <p:nvPr/>
        </p:nvSpPr>
        <p:spPr bwMode="auto">
          <a:xfrm>
            <a:off x="5550887" y="1587369"/>
            <a:ext cx="239594" cy="198819"/>
          </a:xfrm>
          <a:custGeom>
            <a:avLst/>
            <a:gdLst>
              <a:gd name="T0" fmla="*/ 2147483647 w 824"/>
              <a:gd name="T1" fmla="*/ 2147483647 h 668"/>
              <a:gd name="T2" fmla="*/ 2147483647 w 824"/>
              <a:gd name="T3" fmla="*/ 2147483647 h 668"/>
              <a:gd name="T4" fmla="*/ 2147483647 w 824"/>
              <a:gd name="T5" fmla="*/ 2147483647 h 668"/>
              <a:gd name="T6" fmla="*/ 2147483647 w 824"/>
              <a:gd name="T7" fmla="*/ 2147483647 h 668"/>
              <a:gd name="T8" fmla="*/ 2147483647 w 824"/>
              <a:gd name="T9" fmla="*/ 2147483647 h 668"/>
              <a:gd name="T10" fmla="*/ 2147483647 w 824"/>
              <a:gd name="T11" fmla="*/ 2147483647 h 668"/>
              <a:gd name="T12" fmla="*/ 2147483647 w 824"/>
              <a:gd name="T13" fmla="*/ 2147483647 h 668"/>
              <a:gd name="T14" fmla="*/ 2147483647 w 824"/>
              <a:gd name="T15" fmla="*/ 2147483647 h 668"/>
              <a:gd name="T16" fmla="*/ 0 w 824"/>
              <a:gd name="T17" fmla="*/ 2147483647 h 668"/>
              <a:gd name="T18" fmla="*/ 2147483647 w 824"/>
              <a:gd name="T19" fmla="*/ 2147483647 h 668"/>
              <a:gd name="T20" fmla="*/ 2147483647 w 824"/>
              <a:gd name="T21" fmla="*/ 2147483647 h 668"/>
              <a:gd name="T22" fmla="*/ 2147483647 w 824"/>
              <a:gd name="T23" fmla="*/ 2147483647 h 668"/>
              <a:gd name="T24" fmla="*/ 2147483647 w 824"/>
              <a:gd name="T25" fmla="*/ 2147483647 h 668"/>
              <a:gd name="T26" fmla="*/ 2147483647 w 824"/>
              <a:gd name="T27" fmla="*/ 2147483647 h 668"/>
              <a:gd name="T28" fmla="*/ 2147483647 w 824"/>
              <a:gd name="T29" fmla="*/ 2147483647 h 668"/>
              <a:gd name="T30" fmla="*/ 2147483647 w 824"/>
              <a:gd name="T31" fmla="*/ 2147483647 h 668"/>
              <a:gd name="T32" fmla="*/ 2147483647 w 824"/>
              <a:gd name="T33" fmla="*/ 2147483647 h 668"/>
              <a:gd name="T34" fmla="*/ 2147483647 w 824"/>
              <a:gd name="T35" fmla="*/ 2147483647 h 668"/>
              <a:gd name="T36" fmla="*/ 2147483647 w 824"/>
              <a:gd name="T37" fmla="*/ 2147483647 h 668"/>
              <a:gd name="T38" fmla="*/ 2147483647 w 824"/>
              <a:gd name="T39" fmla="*/ 2147483647 h 668"/>
              <a:gd name="T40" fmla="*/ 2147483647 w 824"/>
              <a:gd name="T41" fmla="*/ 2147483647 h 668"/>
              <a:gd name="T42" fmla="*/ 2147483647 w 824"/>
              <a:gd name="T43" fmla="*/ 2147483647 h 668"/>
              <a:gd name="T44" fmla="*/ 2147483647 w 824"/>
              <a:gd name="T45" fmla="*/ 2147483647 h 668"/>
              <a:gd name="T46" fmla="*/ 2147483647 w 824"/>
              <a:gd name="T47" fmla="*/ 0 h 668"/>
              <a:gd name="T48" fmla="*/ 2147483647 w 824"/>
              <a:gd name="T49" fmla="*/ 2147483647 h 668"/>
              <a:gd name="T50" fmla="*/ 2147483647 w 824"/>
              <a:gd name="T51" fmla="*/ 2147483647 h 668"/>
              <a:gd name="T52" fmla="*/ 2147483647 w 824"/>
              <a:gd name="T53" fmla="*/ 2147483647 h 668"/>
              <a:gd name="T54" fmla="*/ 2147483647 w 824"/>
              <a:gd name="T55" fmla="*/ 2147483647 h 668"/>
              <a:gd name="T56" fmla="*/ 2147483647 w 824"/>
              <a:gd name="T57" fmla="*/ 2147483647 h 668"/>
              <a:gd name="T58" fmla="*/ 2147483647 w 824"/>
              <a:gd name="T59" fmla="*/ 2147483647 h 668"/>
              <a:gd name="T60" fmla="*/ 2147483647 w 824"/>
              <a:gd name="T61" fmla="*/ 2147483647 h 668"/>
              <a:gd name="T62" fmla="*/ 2147483647 w 824"/>
              <a:gd name="T63" fmla="*/ 2147483647 h 668"/>
              <a:gd name="T64" fmla="*/ 2147483647 w 824"/>
              <a:gd name="T65" fmla="*/ 2147483647 h 668"/>
              <a:gd name="T66" fmla="*/ 2147483647 w 824"/>
              <a:gd name="T67" fmla="*/ 2147483647 h 668"/>
              <a:gd name="T68" fmla="*/ 2147483647 w 824"/>
              <a:gd name="T69" fmla="*/ 2147483647 h 668"/>
              <a:gd name="T70" fmla="*/ 2147483647 w 824"/>
              <a:gd name="T71" fmla="*/ 2147483647 h 668"/>
              <a:gd name="T72" fmla="*/ 2147483647 w 824"/>
              <a:gd name="T73" fmla="*/ 2147483647 h 668"/>
              <a:gd name="T74" fmla="*/ 2147483647 w 824"/>
              <a:gd name="T75" fmla="*/ 2147483647 h 66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824"/>
              <a:gd name="T115" fmla="*/ 0 h 668"/>
              <a:gd name="T116" fmla="*/ 824 w 824"/>
              <a:gd name="T117" fmla="*/ 668 h 66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824" h="668">
                <a:moveTo>
                  <a:pt x="273" y="665"/>
                </a:moveTo>
                <a:lnTo>
                  <a:pt x="215" y="581"/>
                </a:lnTo>
                <a:lnTo>
                  <a:pt x="296" y="551"/>
                </a:lnTo>
                <a:lnTo>
                  <a:pt x="356" y="524"/>
                </a:lnTo>
                <a:lnTo>
                  <a:pt x="326" y="482"/>
                </a:lnTo>
                <a:lnTo>
                  <a:pt x="270" y="491"/>
                </a:lnTo>
                <a:lnTo>
                  <a:pt x="167" y="546"/>
                </a:lnTo>
                <a:lnTo>
                  <a:pt x="109" y="533"/>
                </a:lnTo>
                <a:lnTo>
                  <a:pt x="0" y="432"/>
                </a:lnTo>
                <a:lnTo>
                  <a:pt x="42" y="375"/>
                </a:lnTo>
                <a:lnTo>
                  <a:pt x="41" y="317"/>
                </a:lnTo>
                <a:lnTo>
                  <a:pt x="109" y="170"/>
                </a:lnTo>
                <a:lnTo>
                  <a:pt x="200" y="80"/>
                </a:lnTo>
                <a:lnTo>
                  <a:pt x="239" y="147"/>
                </a:lnTo>
                <a:lnTo>
                  <a:pt x="299" y="179"/>
                </a:lnTo>
                <a:lnTo>
                  <a:pt x="408" y="297"/>
                </a:lnTo>
                <a:lnTo>
                  <a:pt x="441" y="377"/>
                </a:lnTo>
                <a:lnTo>
                  <a:pt x="572" y="374"/>
                </a:lnTo>
                <a:lnTo>
                  <a:pt x="534" y="275"/>
                </a:lnTo>
                <a:lnTo>
                  <a:pt x="546" y="218"/>
                </a:lnTo>
                <a:lnTo>
                  <a:pt x="471" y="132"/>
                </a:lnTo>
                <a:lnTo>
                  <a:pt x="516" y="99"/>
                </a:lnTo>
                <a:lnTo>
                  <a:pt x="531" y="38"/>
                </a:lnTo>
                <a:lnTo>
                  <a:pt x="593" y="0"/>
                </a:lnTo>
                <a:lnTo>
                  <a:pt x="650" y="62"/>
                </a:lnTo>
                <a:lnTo>
                  <a:pt x="633" y="119"/>
                </a:lnTo>
                <a:lnTo>
                  <a:pt x="653" y="194"/>
                </a:lnTo>
                <a:lnTo>
                  <a:pt x="678" y="273"/>
                </a:lnTo>
                <a:lnTo>
                  <a:pt x="771" y="228"/>
                </a:lnTo>
                <a:lnTo>
                  <a:pt x="824" y="279"/>
                </a:lnTo>
                <a:lnTo>
                  <a:pt x="821" y="353"/>
                </a:lnTo>
                <a:lnTo>
                  <a:pt x="788" y="521"/>
                </a:lnTo>
                <a:lnTo>
                  <a:pt x="726" y="555"/>
                </a:lnTo>
                <a:lnTo>
                  <a:pt x="641" y="548"/>
                </a:lnTo>
                <a:lnTo>
                  <a:pt x="576" y="515"/>
                </a:lnTo>
                <a:lnTo>
                  <a:pt x="456" y="597"/>
                </a:lnTo>
                <a:lnTo>
                  <a:pt x="371" y="668"/>
                </a:lnTo>
                <a:lnTo>
                  <a:pt x="273" y="66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9" name="Freeform 175">
            <a:extLst>
              <a:ext uri="{FF2B5EF4-FFF2-40B4-BE49-F238E27FC236}">
                <a16:creationId xmlns:a16="http://schemas.microsoft.com/office/drawing/2014/main" id="{3A6BAE03-A53E-48F7-BFE4-5C6C2D676CC7}"/>
              </a:ext>
            </a:extLst>
          </p:cNvPr>
          <p:cNvSpPr>
            <a:spLocks/>
          </p:cNvSpPr>
          <p:nvPr/>
        </p:nvSpPr>
        <p:spPr bwMode="auto">
          <a:xfrm>
            <a:off x="5790482" y="1344370"/>
            <a:ext cx="137639" cy="171628"/>
          </a:xfrm>
          <a:custGeom>
            <a:avLst/>
            <a:gdLst>
              <a:gd name="T0" fmla="*/ 57 w 762000"/>
              <a:gd name="T1" fmla="*/ 139 h 935038"/>
              <a:gd name="T2" fmla="*/ 47 w 762000"/>
              <a:gd name="T3" fmla="*/ 127 h 935038"/>
              <a:gd name="T4" fmla="*/ 60 w 762000"/>
              <a:gd name="T5" fmla="*/ 120 h 935038"/>
              <a:gd name="T6" fmla="*/ 77 w 762000"/>
              <a:gd name="T7" fmla="*/ 117 h 935038"/>
              <a:gd name="T8" fmla="*/ 74 w 762000"/>
              <a:gd name="T9" fmla="*/ 106 h 935038"/>
              <a:gd name="T10" fmla="*/ 62 w 762000"/>
              <a:gd name="T11" fmla="*/ 105 h 935038"/>
              <a:gd name="T12" fmla="*/ 45 w 762000"/>
              <a:gd name="T13" fmla="*/ 110 h 935038"/>
              <a:gd name="T14" fmla="*/ 32 w 762000"/>
              <a:gd name="T15" fmla="*/ 97 h 935038"/>
              <a:gd name="T16" fmla="*/ 20 w 762000"/>
              <a:gd name="T17" fmla="*/ 103 h 935038"/>
              <a:gd name="T18" fmla="*/ 19 w 762000"/>
              <a:gd name="T19" fmla="*/ 93 h 935038"/>
              <a:gd name="T20" fmla="*/ 14 w 762000"/>
              <a:gd name="T21" fmla="*/ 72 h 935038"/>
              <a:gd name="T22" fmla="*/ 28 w 762000"/>
              <a:gd name="T23" fmla="*/ 69 h 935038"/>
              <a:gd name="T24" fmla="*/ 24 w 762000"/>
              <a:gd name="T25" fmla="*/ 54 h 935038"/>
              <a:gd name="T26" fmla="*/ 15 w 762000"/>
              <a:gd name="T27" fmla="*/ 50 h 935038"/>
              <a:gd name="T28" fmla="*/ 0 w 762000"/>
              <a:gd name="T29" fmla="*/ 41 h 935038"/>
              <a:gd name="T30" fmla="*/ 8 w 762000"/>
              <a:gd name="T31" fmla="*/ 3 h 935038"/>
              <a:gd name="T32" fmla="*/ 16 w 762000"/>
              <a:gd name="T33" fmla="*/ 7 h 935038"/>
              <a:gd name="T34" fmla="*/ 27 w 762000"/>
              <a:gd name="T35" fmla="*/ 0 h 935038"/>
              <a:gd name="T36" fmla="*/ 48 w 762000"/>
              <a:gd name="T37" fmla="*/ 9 h 935038"/>
              <a:gd name="T38" fmla="*/ 45 w 762000"/>
              <a:gd name="T39" fmla="*/ 35 h 935038"/>
              <a:gd name="T40" fmla="*/ 63 w 762000"/>
              <a:gd name="T41" fmla="*/ 29 h 935038"/>
              <a:gd name="T42" fmla="*/ 72 w 762000"/>
              <a:gd name="T43" fmla="*/ 49 h 935038"/>
              <a:gd name="T44" fmla="*/ 96 w 762000"/>
              <a:gd name="T45" fmla="*/ 55 h 935038"/>
              <a:gd name="T46" fmla="*/ 100 w 762000"/>
              <a:gd name="T47" fmla="*/ 76 h 935038"/>
              <a:gd name="T48" fmla="*/ 100 w 762000"/>
              <a:gd name="T49" fmla="*/ 98 h 935038"/>
              <a:gd name="T50" fmla="*/ 104 w 762000"/>
              <a:gd name="T51" fmla="*/ 121 h 935038"/>
              <a:gd name="T52" fmla="*/ 87 w 762000"/>
              <a:gd name="T53" fmla="*/ 130 h 935038"/>
              <a:gd name="T54" fmla="*/ 72 w 762000"/>
              <a:gd name="T55" fmla="*/ 137 h 935038"/>
              <a:gd name="T56" fmla="*/ 57 w 762000"/>
              <a:gd name="T57" fmla="*/ 139 h 93503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2000"/>
              <a:gd name="T88" fmla="*/ 0 h 935038"/>
              <a:gd name="T89" fmla="*/ 762000 w 762000"/>
              <a:gd name="T90" fmla="*/ 935038 h 93503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2000" h="935038">
                <a:moveTo>
                  <a:pt x="413288" y="935038"/>
                </a:moveTo>
                <a:lnTo>
                  <a:pt x="340640" y="855495"/>
                </a:lnTo>
                <a:lnTo>
                  <a:pt x="435890" y="808418"/>
                </a:lnTo>
                <a:lnTo>
                  <a:pt x="561814" y="792185"/>
                </a:lnTo>
                <a:lnTo>
                  <a:pt x="544055" y="715888"/>
                </a:lnTo>
                <a:lnTo>
                  <a:pt x="455263" y="706148"/>
                </a:lnTo>
                <a:lnTo>
                  <a:pt x="330953" y="740238"/>
                </a:lnTo>
                <a:lnTo>
                  <a:pt x="237318" y="652579"/>
                </a:lnTo>
                <a:lnTo>
                  <a:pt x="145297" y="696409"/>
                </a:lnTo>
                <a:lnTo>
                  <a:pt x="135610" y="628229"/>
                </a:lnTo>
                <a:lnTo>
                  <a:pt x="103322" y="482129"/>
                </a:lnTo>
                <a:lnTo>
                  <a:pt x="205030" y="462649"/>
                </a:lnTo>
                <a:lnTo>
                  <a:pt x="179199" y="365249"/>
                </a:lnTo>
                <a:lnTo>
                  <a:pt x="111394" y="334406"/>
                </a:lnTo>
                <a:lnTo>
                  <a:pt x="0" y="277589"/>
                </a:lnTo>
                <a:lnTo>
                  <a:pt x="59733" y="22727"/>
                </a:lnTo>
                <a:lnTo>
                  <a:pt x="116237" y="47077"/>
                </a:lnTo>
                <a:lnTo>
                  <a:pt x="200186" y="0"/>
                </a:lnTo>
                <a:lnTo>
                  <a:pt x="348712" y="63310"/>
                </a:lnTo>
                <a:lnTo>
                  <a:pt x="329339" y="233760"/>
                </a:lnTo>
                <a:lnTo>
                  <a:pt x="461720" y="198046"/>
                </a:lnTo>
                <a:lnTo>
                  <a:pt x="529525" y="331159"/>
                </a:lnTo>
                <a:lnTo>
                  <a:pt x="698826" y="368550"/>
                </a:lnTo>
                <a:lnTo>
                  <a:pt x="727401" y="516188"/>
                </a:lnTo>
                <a:lnTo>
                  <a:pt x="728097" y="662319"/>
                </a:lnTo>
                <a:lnTo>
                  <a:pt x="762000" y="816535"/>
                </a:lnTo>
                <a:lnTo>
                  <a:pt x="636076" y="879845"/>
                </a:lnTo>
                <a:lnTo>
                  <a:pt x="529525" y="923675"/>
                </a:lnTo>
                <a:lnTo>
                  <a:pt x="413288" y="93503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0" name="Freeform 176">
            <a:extLst>
              <a:ext uri="{FF2B5EF4-FFF2-40B4-BE49-F238E27FC236}">
                <a16:creationId xmlns:a16="http://schemas.microsoft.com/office/drawing/2014/main" id="{E831C4A1-1E59-4046-AA4F-C9DFF926CB19}"/>
              </a:ext>
            </a:extLst>
          </p:cNvPr>
          <p:cNvSpPr>
            <a:spLocks/>
          </p:cNvSpPr>
          <p:nvPr/>
        </p:nvSpPr>
        <p:spPr bwMode="auto">
          <a:xfrm>
            <a:off x="5940015" y="1397047"/>
            <a:ext cx="101955" cy="147839"/>
          </a:xfrm>
          <a:custGeom>
            <a:avLst/>
            <a:gdLst>
              <a:gd name="T0" fmla="*/ 2147483647 w 344"/>
              <a:gd name="T1" fmla="*/ 2147483647 h 500"/>
              <a:gd name="T2" fmla="*/ 2147483647 w 344"/>
              <a:gd name="T3" fmla="*/ 2147483647 h 500"/>
              <a:gd name="T4" fmla="*/ 2147483647 w 344"/>
              <a:gd name="T5" fmla="*/ 2147483647 h 500"/>
              <a:gd name="T6" fmla="*/ 2147483647 w 344"/>
              <a:gd name="T7" fmla="*/ 2147483647 h 500"/>
              <a:gd name="T8" fmla="*/ 2147483647 w 344"/>
              <a:gd name="T9" fmla="*/ 2147483647 h 500"/>
              <a:gd name="T10" fmla="*/ 2147483647 w 344"/>
              <a:gd name="T11" fmla="*/ 2147483647 h 500"/>
              <a:gd name="T12" fmla="*/ 2147483647 w 344"/>
              <a:gd name="T13" fmla="*/ 2147483647 h 500"/>
              <a:gd name="T14" fmla="*/ 2147483647 w 344"/>
              <a:gd name="T15" fmla="*/ 2147483647 h 500"/>
              <a:gd name="T16" fmla="*/ 2147483647 w 344"/>
              <a:gd name="T17" fmla="*/ 2147483647 h 500"/>
              <a:gd name="T18" fmla="*/ 0 w 344"/>
              <a:gd name="T19" fmla="*/ 2147483647 h 500"/>
              <a:gd name="T20" fmla="*/ 2147483647 w 344"/>
              <a:gd name="T21" fmla="*/ 2147483647 h 500"/>
              <a:gd name="T22" fmla="*/ 2147483647 w 344"/>
              <a:gd name="T23" fmla="*/ 0 h 500"/>
              <a:gd name="T24" fmla="*/ 2147483647 w 344"/>
              <a:gd name="T25" fmla="*/ 2147483647 h 500"/>
              <a:gd name="T26" fmla="*/ 2147483647 w 344"/>
              <a:gd name="T27" fmla="*/ 2147483647 h 500"/>
              <a:gd name="T28" fmla="*/ 2147483647 w 344"/>
              <a:gd name="T29" fmla="*/ 2147483647 h 500"/>
              <a:gd name="T30" fmla="*/ 2147483647 w 344"/>
              <a:gd name="T31" fmla="*/ 2147483647 h 500"/>
              <a:gd name="T32" fmla="*/ 2147483647 w 344"/>
              <a:gd name="T33" fmla="*/ 2147483647 h 500"/>
              <a:gd name="T34" fmla="*/ 2147483647 w 344"/>
              <a:gd name="T35" fmla="*/ 2147483647 h 500"/>
              <a:gd name="T36" fmla="*/ 2147483647 w 344"/>
              <a:gd name="T37" fmla="*/ 2147483647 h 5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4"/>
              <a:gd name="T58" fmla="*/ 0 h 500"/>
              <a:gd name="T59" fmla="*/ 344 w 344"/>
              <a:gd name="T60" fmla="*/ 500 h 5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4" h="500">
                <a:moveTo>
                  <a:pt x="292" y="500"/>
                </a:moveTo>
                <a:lnTo>
                  <a:pt x="242" y="485"/>
                </a:lnTo>
                <a:lnTo>
                  <a:pt x="152" y="482"/>
                </a:lnTo>
                <a:lnTo>
                  <a:pt x="111" y="435"/>
                </a:lnTo>
                <a:lnTo>
                  <a:pt x="155" y="388"/>
                </a:lnTo>
                <a:lnTo>
                  <a:pt x="152" y="352"/>
                </a:lnTo>
                <a:lnTo>
                  <a:pt x="75" y="375"/>
                </a:lnTo>
                <a:lnTo>
                  <a:pt x="21" y="295"/>
                </a:lnTo>
                <a:lnTo>
                  <a:pt x="30" y="244"/>
                </a:lnTo>
                <a:lnTo>
                  <a:pt x="0" y="92"/>
                </a:lnTo>
                <a:lnTo>
                  <a:pt x="6" y="49"/>
                </a:lnTo>
                <a:lnTo>
                  <a:pt x="48" y="0"/>
                </a:lnTo>
                <a:lnTo>
                  <a:pt x="171" y="104"/>
                </a:lnTo>
                <a:lnTo>
                  <a:pt x="233" y="132"/>
                </a:lnTo>
                <a:lnTo>
                  <a:pt x="261" y="206"/>
                </a:lnTo>
                <a:lnTo>
                  <a:pt x="222" y="360"/>
                </a:lnTo>
                <a:lnTo>
                  <a:pt x="314" y="378"/>
                </a:lnTo>
                <a:lnTo>
                  <a:pt x="344" y="417"/>
                </a:lnTo>
                <a:lnTo>
                  <a:pt x="292" y="5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1" name="Freeform 177">
            <a:extLst>
              <a:ext uri="{FF2B5EF4-FFF2-40B4-BE49-F238E27FC236}">
                <a16:creationId xmlns:a16="http://schemas.microsoft.com/office/drawing/2014/main" id="{B73B38A7-6EF5-4EE9-A3F4-3DF18B2E1778}"/>
              </a:ext>
            </a:extLst>
          </p:cNvPr>
          <p:cNvSpPr>
            <a:spLocks/>
          </p:cNvSpPr>
          <p:nvPr/>
        </p:nvSpPr>
        <p:spPr bwMode="auto">
          <a:xfrm>
            <a:off x="5819368" y="1600962"/>
            <a:ext cx="149533" cy="149538"/>
          </a:xfrm>
          <a:custGeom>
            <a:avLst/>
            <a:gdLst>
              <a:gd name="T0" fmla="*/ 2147483647 w 507"/>
              <a:gd name="T1" fmla="*/ 2147483647 h 500"/>
              <a:gd name="T2" fmla="*/ 2147483647 w 507"/>
              <a:gd name="T3" fmla="*/ 2147483647 h 500"/>
              <a:gd name="T4" fmla="*/ 2147483647 w 507"/>
              <a:gd name="T5" fmla="*/ 2147483647 h 500"/>
              <a:gd name="T6" fmla="*/ 2147483647 w 507"/>
              <a:gd name="T7" fmla="*/ 2147483647 h 500"/>
              <a:gd name="T8" fmla="*/ 2147483647 w 507"/>
              <a:gd name="T9" fmla="*/ 2147483647 h 500"/>
              <a:gd name="T10" fmla="*/ 2147483647 w 507"/>
              <a:gd name="T11" fmla="*/ 2147483647 h 500"/>
              <a:gd name="T12" fmla="*/ 2147483647 w 507"/>
              <a:gd name="T13" fmla="*/ 2147483647 h 500"/>
              <a:gd name="T14" fmla="*/ 0 w 507"/>
              <a:gd name="T15" fmla="*/ 2147483647 h 500"/>
              <a:gd name="T16" fmla="*/ 2147483647 w 507"/>
              <a:gd name="T17" fmla="*/ 2147483647 h 500"/>
              <a:gd name="T18" fmla="*/ 2147483647 w 507"/>
              <a:gd name="T19" fmla="*/ 2147483647 h 500"/>
              <a:gd name="T20" fmla="*/ 2147483647 w 507"/>
              <a:gd name="T21" fmla="*/ 2147483647 h 500"/>
              <a:gd name="T22" fmla="*/ 2147483647 w 507"/>
              <a:gd name="T23" fmla="*/ 2147483647 h 500"/>
              <a:gd name="T24" fmla="*/ 2147483647 w 507"/>
              <a:gd name="T25" fmla="*/ 0 h 500"/>
              <a:gd name="T26" fmla="*/ 2147483647 w 507"/>
              <a:gd name="T27" fmla="*/ 2147483647 h 500"/>
              <a:gd name="T28" fmla="*/ 2147483647 w 507"/>
              <a:gd name="T29" fmla="*/ 0 h 500"/>
              <a:gd name="T30" fmla="*/ 2147483647 w 507"/>
              <a:gd name="T31" fmla="*/ 2147483647 h 500"/>
              <a:gd name="T32" fmla="*/ 2147483647 w 507"/>
              <a:gd name="T33" fmla="*/ 2147483647 h 500"/>
              <a:gd name="T34" fmla="*/ 2147483647 w 507"/>
              <a:gd name="T35" fmla="*/ 2147483647 h 500"/>
              <a:gd name="T36" fmla="*/ 2147483647 w 507"/>
              <a:gd name="T37" fmla="*/ 2147483647 h 500"/>
              <a:gd name="T38" fmla="*/ 2147483647 w 507"/>
              <a:gd name="T39" fmla="*/ 2147483647 h 500"/>
              <a:gd name="T40" fmla="*/ 2147483647 w 507"/>
              <a:gd name="T41" fmla="*/ 2147483647 h 5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07"/>
              <a:gd name="T64" fmla="*/ 0 h 500"/>
              <a:gd name="T65" fmla="*/ 507 w 507"/>
              <a:gd name="T66" fmla="*/ 500 h 5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07" h="500">
                <a:moveTo>
                  <a:pt x="433" y="491"/>
                </a:moveTo>
                <a:lnTo>
                  <a:pt x="336" y="500"/>
                </a:lnTo>
                <a:lnTo>
                  <a:pt x="253" y="386"/>
                </a:lnTo>
                <a:lnTo>
                  <a:pt x="204" y="320"/>
                </a:lnTo>
                <a:lnTo>
                  <a:pt x="154" y="343"/>
                </a:lnTo>
                <a:lnTo>
                  <a:pt x="19" y="194"/>
                </a:lnTo>
                <a:lnTo>
                  <a:pt x="33" y="122"/>
                </a:lnTo>
                <a:lnTo>
                  <a:pt x="0" y="68"/>
                </a:lnTo>
                <a:lnTo>
                  <a:pt x="48" y="19"/>
                </a:lnTo>
                <a:lnTo>
                  <a:pt x="165" y="131"/>
                </a:lnTo>
                <a:lnTo>
                  <a:pt x="195" y="111"/>
                </a:lnTo>
                <a:lnTo>
                  <a:pt x="181" y="39"/>
                </a:lnTo>
                <a:lnTo>
                  <a:pt x="231" y="0"/>
                </a:lnTo>
                <a:lnTo>
                  <a:pt x="352" y="1"/>
                </a:lnTo>
                <a:lnTo>
                  <a:pt x="412" y="0"/>
                </a:lnTo>
                <a:lnTo>
                  <a:pt x="486" y="101"/>
                </a:lnTo>
                <a:lnTo>
                  <a:pt x="454" y="256"/>
                </a:lnTo>
                <a:lnTo>
                  <a:pt x="507" y="304"/>
                </a:lnTo>
                <a:lnTo>
                  <a:pt x="498" y="367"/>
                </a:lnTo>
                <a:lnTo>
                  <a:pt x="448" y="376"/>
                </a:lnTo>
                <a:lnTo>
                  <a:pt x="433" y="49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2" name="Freeform 178">
            <a:extLst>
              <a:ext uri="{FF2B5EF4-FFF2-40B4-BE49-F238E27FC236}">
                <a16:creationId xmlns:a16="http://schemas.microsoft.com/office/drawing/2014/main" id="{FFF8B797-BB08-4375-96E5-12AE4BA7F81E}"/>
              </a:ext>
            </a:extLst>
          </p:cNvPr>
          <p:cNvSpPr>
            <a:spLocks/>
          </p:cNvSpPr>
          <p:nvPr/>
        </p:nvSpPr>
        <p:spPr bwMode="auto">
          <a:xfrm>
            <a:off x="5469324" y="1478613"/>
            <a:ext cx="263384" cy="200517"/>
          </a:xfrm>
          <a:custGeom>
            <a:avLst/>
            <a:gdLst>
              <a:gd name="T0" fmla="*/ 2147483647 w 905"/>
              <a:gd name="T1" fmla="*/ 2147483647 h 682"/>
              <a:gd name="T2" fmla="*/ 0 w 905"/>
              <a:gd name="T3" fmla="*/ 2147483647 h 682"/>
              <a:gd name="T4" fmla="*/ 2147483647 w 905"/>
              <a:gd name="T5" fmla="*/ 2147483647 h 682"/>
              <a:gd name="T6" fmla="*/ 2147483647 w 905"/>
              <a:gd name="T7" fmla="*/ 2147483647 h 682"/>
              <a:gd name="T8" fmla="*/ 2147483647 w 905"/>
              <a:gd name="T9" fmla="*/ 2147483647 h 682"/>
              <a:gd name="T10" fmla="*/ 2147483647 w 905"/>
              <a:gd name="T11" fmla="*/ 2147483647 h 682"/>
              <a:gd name="T12" fmla="*/ 2147483647 w 905"/>
              <a:gd name="T13" fmla="*/ 2147483647 h 682"/>
              <a:gd name="T14" fmla="*/ 2147483647 w 905"/>
              <a:gd name="T15" fmla="*/ 2147483647 h 682"/>
              <a:gd name="T16" fmla="*/ 2147483647 w 905"/>
              <a:gd name="T17" fmla="*/ 2147483647 h 682"/>
              <a:gd name="T18" fmla="*/ 2147483647 w 905"/>
              <a:gd name="T19" fmla="*/ 2147483647 h 682"/>
              <a:gd name="T20" fmla="*/ 2147483647 w 905"/>
              <a:gd name="T21" fmla="*/ 2147483647 h 682"/>
              <a:gd name="T22" fmla="*/ 2147483647 w 905"/>
              <a:gd name="T23" fmla="*/ 2147483647 h 682"/>
              <a:gd name="T24" fmla="*/ 2147483647 w 905"/>
              <a:gd name="T25" fmla="*/ 0 h 682"/>
              <a:gd name="T26" fmla="*/ 2147483647 w 905"/>
              <a:gd name="T27" fmla="*/ 2147483647 h 682"/>
              <a:gd name="T28" fmla="*/ 2147483647 w 905"/>
              <a:gd name="T29" fmla="*/ 2147483647 h 682"/>
              <a:gd name="T30" fmla="*/ 2147483647 w 905"/>
              <a:gd name="T31" fmla="*/ 2147483647 h 682"/>
              <a:gd name="T32" fmla="*/ 2147483647 w 905"/>
              <a:gd name="T33" fmla="*/ 2147483647 h 682"/>
              <a:gd name="T34" fmla="*/ 2147483647 w 905"/>
              <a:gd name="T35" fmla="*/ 2147483647 h 682"/>
              <a:gd name="T36" fmla="*/ 2147483647 w 905"/>
              <a:gd name="T37" fmla="*/ 2147483647 h 682"/>
              <a:gd name="T38" fmla="*/ 2147483647 w 905"/>
              <a:gd name="T39" fmla="*/ 2147483647 h 682"/>
              <a:gd name="T40" fmla="*/ 2147483647 w 905"/>
              <a:gd name="T41" fmla="*/ 2147483647 h 682"/>
              <a:gd name="T42" fmla="*/ 2147483647 w 905"/>
              <a:gd name="T43" fmla="*/ 2147483647 h 682"/>
              <a:gd name="T44" fmla="*/ 2147483647 w 905"/>
              <a:gd name="T45" fmla="*/ 2147483647 h 682"/>
              <a:gd name="T46" fmla="*/ 2147483647 w 905"/>
              <a:gd name="T47" fmla="*/ 2147483647 h 682"/>
              <a:gd name="T48" fmla="*/ 2147483647 w 905"/>
              <a:gd name="T49" fmla="*/ 2147483647 h 682"/>
              <a:gd name="T50" fmla="*/ 2147483647 w 905"/>
              <a:gd name="T51" fmla="*/ 2147483647 h 682"/>
              <a:gd name="T52" fmla="*/ 2147483647 w 905"/>
              <a:gd name="T53" fmla="*/ 2147483647 h 682"/>
              <a:gd name="T54" fmla="*/ 2147483647 w 905"/>
              <a:gd name="T55" fmla="*/ 2147483647 h 682"/>
              <a:gd name="T56" fmla="*/ 2147483647 w 905"/>
              <a:gd name="T57" fmla="*/ 2147483647 h 682"/>
              <a:gd name="T58" fmla="*/ 2147483647 w 905"/>
              <a:gd name="T59" fmla="*/ 2147483647 h 682"/>
              <a:gd name="T60" fmla="*/ 2147483647 w 905"/>
              <a:gd name="T61" fmla="*/ 2147483647 h 68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05"/>
              <a:gd name="T94" fmla="*/ 0 h 682"/>
              <a:gd name="T95" fmla="*/ 905 w 905"/>
              <a:gd name="T96" fmla="*/ 682 h 68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05" h="682">
                <a:moveTo>
                  <a:pt x="136" y="682"/>
                </a:moveTo>
                <a:lnTo>
                  <a:pt x="0" y="591"/>
                </a:lnTo>
                <a:lnTo>
                  <a:pt x="76" y="496"/>
                </a:lnTo>
                <a:lnTo>
                  <a:pt x="301" y="223"/>
                </a:lnTo>
                <a:lnTo>
                  <a:pt x="362" y="240"/>
                </a:lnTo>
                <a:lnTo>
                  <a:pt x="509" y="114"/>
                </a:lnTo>
                <a:lnTo>
                  <a:pt x="497" y="66"/>
                </a:lnTo>
                <a:lnTo>
                  <a:pt x="517" y="22"/>
                </a:lnTo>
                <a:lnTo>
                  <a:pt x="547" y="10"/>
                </a:lnTo>
                <a:lnTo>
                  <a:pt x="637" y="84"/>
                </a:lnTo>
                <a:lnTo>
                  <a:pt x="695" y="39"/>
                </a:lnTo>
                <a:lnTo>
                  <a:pt x="745" y="10"/>
                </a:lnTo>
                <a:lnTo>
                  <a:pt x="824" y="0"/>
                </a:lnTo>
                <a:lnTo>
                  <a:pt x="905" y="19"/>
                </a:lnTo>
                <a:lnTo>
                  <a:pt x="892" y="70"/>
                </a:lnTo>
                <a:lnTo>
                  <a:pt x="824" y="109"/>
                </a:lnTo>
                <a:lnTo>
                  <a:pt x="869" y="156"/>
                </a:lnTo>
                <a:lnTo>
                  <a:pt x="830" y="213"/>
                </a:lnTo>
                <a:lnTo>
                  <a:pt x="776" y="253"/>
                </a:lnTo>
                <a:lnTo>
                  <a:pt x="710" y="249"/>
                </a:lnTo>
                <a:lnTo>
                  <a:pt x="649" y="222"/>
                </a:lnTo>
                <a:lnTo>
                  <a:pt x="593" y="154"/>
                </a:lnTo>
                <a:lnTo>
                  <a:pt x="529" y="144"/>
                </a:lnTo>
                <a:lnTo>
                  <a:pt x="479" y="192"/>
                </a:lnTo>
                <a:lnTo>
                  <a:pt x="473" y="237"/>
                </a:lnTo>
                <a:lnTo>
                  <a:pt x="509" y="276"/>
                </a:lnTo>
                <a:lnTo>
                  <a:pt x="453" y="319"/>
                </a:lnTo>
                <a:lnTo>
                  <a:pt x="464" y="430"/>
                </a:lnTo>
                <a:lnTo>
                  <a:pt x="403" y="510"/>
                </a:lnTo>
                <a:lnTo>
                  <a:pt x="293" y="549"/>
                </a:lnTo>
                <a:lnTo>
                  <a:pt x="136" y="68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90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83" name="Freeform 179">
            <a:extLst>
              <a:ext uri="{FF2B5EF4-FFF2-40B4-BE49-F238E27FC236}">
                <a16:creationId xmlns:a16="http://schemas.microsoft.com/office/drawing/2014/main" id="{865A8168-6A01-4CB1-A35A-DE04C506A357}"/>
              </a:ext>
            </a:extLst>
          </p:cNvPr>
          <p:cNvSpPr>
            <a:spLocks/>
          </p:cNvSpPr>
          <p:nvPr/>
        </p:nvSpPr>
        <p:spPr bwMode="auto">
          <a:xfrm>
            <a:off x="5640948" y="1417438"/>
            <a:ext cx="90060" cy="50978"/>
          </a:xfrm>
          <a:custGeom>
            <a:avLst/>
            <a:gdLst>
              <a:gd name="T0" fmla="*/ 2147483647 w 309"/>
              <a:gd name="T1" fmla="*/ 2147483647 h 172"/>
              <a:gd name="T2" fmla="*/ 2147483647 w 309"/>
              <a:gd name="T3" fmla="*/ 2147483647 h 172"/>
              <a:gd name="T4" fmla="*/ 2147483647 w 309"/>
              <a:gd name="T5" fmla="*/ 2147483647 h 172"/>
              <a:gd name="T6" fmla="*/ 0 w 309"/>
              <a:gd name="T7" fmla="*/ 2147483647 h 172"/>
              <a:gd name="T8" fmla="*/ 2147483647 w 309"/>
              <a:gd name="T9" fmla="*/ 2147483647 h 172"/>
              <a:gd name="T10" fmla="*/ 2147483647 w 309"/>
              <a:gd name="T11" fmla="*/ 2147483647 h 172"/>
              <a:gd name="T12" fmla="*/ 2147483647 w 309"/>
              <a:gd name="T13" fmla="*/ 0 h 172"/>
              <a:gd name="T14" fmla="*/ 2147483647 w 309"/>
              <a:gd name="T15" fmla="*/ 2147483647 h 172"/>
              <a:gd name="T16" fmla="*/ 2147483647 w 309"/>
              <a:gd name="T17" fmla="*/ 2147483647 h 172"/>
              <a:gd name="T18" fmla="*/ 2147483647 w 309"/>
              <a:gd name="T19" fmla="*/ 2147483647 h 172"/>
              <a:gd name="T20" fmla="*/ 2147483647 w 309"/>
              <a:gd name="T21" fmla="*/ 2147483647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9"/>
              <a:gd name="T34" fmla="*/ 0 h 172"/>
              <a:gd name="T35" fmla="*/ 309 w 309"/>
              <a:gd name="T36" fmla="*/ 172 h 1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9" h="172">
                <a:moveTo>
                  <a:pt x="211" y="163"/>
                </a:moveTo>
                <a:lnTo>
                  <a:pt x="121" y="156"/>
                </a:lnTo>
                <a:lnTo>
                  <a:pt x="30" y="172"/>
                </a:lnTo>
                <a:lnTo>
                  <a:pt x="0" y="127"/>
                </a:lnTo>
                <a:lnTo>
                  <a:pt x="102" y="58"/>
                </a:lnTo>
                <a:lnTo>
                  <a:pt x="162" y="43"/>
                </a:lnTo>
                <a:lnTo>
                  <a:pt x="223" y="0"/>
                </a:lnTo>
                <a:lnTo>
                  <a:pt x="285" y="36"/>
                </a:lnTo>
                <a:lnTo>
                  <a:pt x="309" y="120"/>
                </a:lnTo>
                <a:lnTo>
                  <a:pt x="269" y="157"/>
                </a:lnTo>
                <a:lnTo>
                  <a:pt x="211" y="16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4" name="Freeform 180">
            <a:extLst>
              <a:ext uri="{FF2B5EF4-FFF2-40B4-BE49-F238E27FC236}">
                <a16:creationId xmlns:a16="http://schemas.microsoft.com/office/drawing/2014/main" id="{448AE0E3-BAE9-4D90-A197-008600045BFD}"/>
              </a:ext>
            </a:extLst>
          </p:cNvPr>
          <p:cNvSpPr>
            <a:spLocks/>
          </p:cNvSpPr>
          <p:nvPr/>
        </p:nvSpPr>
        <p:spPr bwMode="auto">
          <a:xfrm>
            <a:off x="5409850" y="1755599"/>
            <a:ext cx="202209" cy="248097"/>
          </a:xfrm>
          <a:custGeom>
            <a:avLst/>
            <a:gdLst>
              <a:gd name="T0" fmla="*/ 2147483647 w 702"/>
              <a:gd name="T1" fmla="*/ 2147483647 h 770"/>
              <a:gd name="T2" fmla="*/ 2147483647 w 702"/>
              <a:gd name="T3" fmla="*/ 2147483647 h 770"/>
              <a:gd name="T4" fmla="*/ 2147483647 w 702"/>
              <a:gd name="T5" fmla="*/ 2147483647 h 770"/>
              <a:gd name="T6" fmla="*/ 2147483647 w 702"/>
              <a:gd name="T7" fmla="*/ 2147483647 h 770"/>
              <a:gd name="T8" fmla="*/ 0 w 702"/>
              <a:gd name="T9" fmla="*/ 2147483647 h 770"/>
              <a:gd name="T10" fmla="*/ 2147483647 w 702"/>
              <a:gd name="T11" fmla="*/ 2147483647 h 770"/>
              <a:gd name="T12" fmla="*/ 2147483647 w 702"/>
              <a:gd name="T13" fmla="*/ 2147483647 h 770"/>
              <a:gd name="T14" fmla="*/ 2147483647 w 702"/>
              <a:gd name="T15" fmla="*/ 2147483647 h 770"/>
              <a:gd name="T16" fmla="*/ 2147483647 w 702"/>
              <a:gd name="T17" fmla="*/ 2147483647 h 770"/>
              <a:gd name="T18" fmla="*/ 2147483647 w 702"/>
              <a:gd name="T19" fmla="*/ 2147483647 h 770"/>
              <a:gd name="T20" fmla="*/ 2147483647 w 702"/>
              <a:gd name="T21" fmla="*/ 2147483647 h 770"/>
              <a:gd name="T22" fmla="*/ 2147483647 w 702"/>
              <a:gd name="T23" fmla="*/ 2147483647 h 770"/>
              <a:gd name="T24" fmla="*/ 2147483647 w 702"/>
              <a:gd name="T25" fmla="*/ 2147483647 h 770"/>
              <a:gd name="T26" fmla="*/ 2147483647 w 702"/>
              <a:gd name="T27" fmla="*/ 0 h 770"/>
              <a:gd name="T28" fmla="*/ 2147483647 w 702"/>
              <a:gd name="T29" fmla="*/ 2147483647 h 770"/>
              <a:gd name="T30" fmla="*/ 2147483647 w 702"/>
              <a:gd name="T31" fmla="*/ 2147483647 h 770"/>
              <a:gd name="T32" fmla="*/ 2147483647 w 702"/>
              <a:gd name="T33" fmla="*/ 2147483647 h 770"/>
              <a:gd name="T34" fmla="*/ 2147483647 w 702"/>
              <a:gd name="T35" fmla="*/ 2147483647 h 770"/>
              <a:gd name="T36" fmla="*/ 2147483647 w 702"/>
              <a:gd name="T37" fmla="*/ 2147483647 h 770"/>
              <a:gd name="T38" fmla="*/ 2147483647 w 702"/>
              <a:gd name="T39" fmla="*/ 2147483647 h 770"/>
              <a:gd name="T40" fmla="*/ 2147483647 w 702"/>
              <a:gd name="T41" fmla="*/ 2147483647 h 770"/>
              <a:gd name="T42" fmla="*/ 2147483647 w 702"/>
              <a:gd name="T43" fmla="*/ 2147483647 h 770"/>
              <a:gd name="T44" fmla="*/ 2147483647 w 702"/>
              <a:gd name="T45" fmla="*/ 2147483647 h 770"/>
              <a:gd name="T46" fmla="*/ 2147483647 w 702"/>
              <a:gd name="T47" fmla="*/ 2147483647 h 770"/>
              <a:gd name="T48" fmla="*/ 2147483647 w 702"/>
              <a:gd name="T49" fmla="*/ 2147483647 h 770"/>
              <a:gd name="T50" fmla="*/ 2147483647 w 702"/>
              <a:gd name="T51" fmla="*/ 2147483647 h 770"/>
              <a:gd name="T52" fmla="*/ 2147483647 w 702"/>
              <a:gd name="T53" fmla="*/ 2147483647 h 77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02"/>
              <a:gd name="T82" fmla="*/ 0 h 770"/>
              <a:gd name="T83" fmla="*/ 702 w 702"/>
              <a:gd name="T84" fmla="*/ 770 h 77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02" h="770">
                <a:moveTo>
                  <a:pt x="188" y="770"/>
                </a:moveTo>
                <a:lnTo>
                  <a:pt x="147" y="730"/>
                </a:lnTo>
                <a:lnTo>
                  <a:pt x="105" y="643"/>
                </a:lnTo>
                <a:lnTo>
                  <a:pt x="44" y="593"/>
                </a:lnTo>
                <a:lnTo>
                  <a:pt x="0" y="580"/>
                </a:lnTo>
                <a:lnTo>
                  <a:pt x="18" y="466"/>
                </a:lnTo>
                <a:lnTo>
                  <a:pt x="21" y="406"/>
                </a:lnTo>
                <a:lnTo>
                  <a:pt x="50" y="371"/>
                </a:lnTo>
                <a:lnTo>
                  <a:pt x="48" y="283"/>
                </a:lnTo>
                <a:lnTo>
                  <a:pt x="66" y="141"/>
                </a:lnTo>
                <a:lnTo>
                  <a:pt x="53" y="61"/>
                </a:lnTo>
                <a:lnTo>
                  <a:pt x="140" y="25"/>
                </a:lnTo>
                <a:lnTo>
                  <a:pt x="217" y="25"/>
                </a:lnTo>
                <a:lnTo>
                  <a:pt x="261" y="0"/>
                </a:lnTo>
                <a:lnTo>
                  <a:pt x="334" y="83"/>
                </a:lnTo>
                <a:lnTo>
                  <a:pt x="430" y="120"/>
                </a:lnTo>
                <a:lnTo>
                  <a:pt x="520" y="91"/>
                </a:lnTo>
                <a:lnTo>
                  <a:pt x="594" y="159"/>
                </a:lnTo>
                <a:lnTo>
                  <a:pt x="702" y="251"/>
                </a:lnTo>
                <a:lnTo>
                  <a:pt x="676" y="300"/>
                </a:lnTo>
                <a:lnTo>
                  <a:pt x="543" y="376"/>
                </a:lnTo>
                <a:lnTo>
                  <a:pt x="445" y="446"/>
                </a:lnTo>
                <a:lnTo>
                  <a:pt x="369" y="562"/>
                </a:lnTo>
                <a:lnTo>
                  <a:pt x="362" y="632"/>
                </a:lnTo>
                <a:lnTo>
                  <a:pt x="312" y="691"/>
                </a:lnTo>
                <a:lnTo>
                  <a:pt x="251" y="710"/>
                </a:lnTo>
                <a:lnTo>
                  <a:pt x="188" y="77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5" name="Freeform 181">
            <a:extLst>
              <a:ext uri="{FF2B5EF4-FFF2-40B4-BE49-F238E27FC236}">
                <a16:creationId xmlns:a16="http://schemas.microsoft.com/office/drawing/2014/main" id="{1E850C2D-F062-4776-9CE5-47A7856ABC0B}"/>
              </a:ext>
            </a:extLst>
          </p:cNvPr>
          <p:cNvSpPr>
            <a:spLocks/>
          </p:cNvSpPr>
          <p:nvPr/>
        </p:nvSpPr>
        <p:spPr bwMode="auto">
          <a:xfrm>
            <a:off x="5544091" y="1825269"/>
            <a:ext cx="360240" cy="317769"/>
          </a:xfrm>
          <a:custGeom>
            <a:avLst/>
            <a:gdLst>
              <a:gd name="T0" fmla="*/ 2147483647 w 1240"/>
              <a:gd name="T1" fmla="*/ 2147483647 h 981"/>
              <a:gd name="T2" fmla="*/ 2147483647 w 1240"/>
              <a:gd name="T3" fmla="*/ 2147483647 h 981"/>
              <a:gd name="T4" fmla="*/ 2147483647 w 1240"/>
              <a:gd name="T5" fmla="*/ 2147483647 h 981"/>
              <a:gd name="T6" fmla="*/ 2147483647 w 1240"/>
              <a:gd name="T7" fmla="*/ 2147483647 h 981"/>
              <a:gd name="T8" fmla="*/ 2147483647 w 1240"/>
              <a:gd name="T9" fmla="*/ 2147483647 h 981"/>
              <a:gd name="T10" fmla="*/ 2147483647 w 1240"/>
              <a:gd name="T11" fmla="*/ 2147483647 h 981"/>
              <a:gd name="T12" fmla="*/ 2147483647 w 1240"/>
              <a:gd name="T13" fmla="*/ 2147483647 h 981"/>
              <a:gd name="T14" fmla="*/ 2147483647 w 1240"/>
              <a:gd name="T15" fmla="*/ 2147483647 h 981"/>
              <a:gd name="T16" fmla="*/ 2147483647 w 1240"/>
              <a:gd name="T17" fmla="*/ 2147483647 h 981"/>
              <a:gd name="T18" fmla="*/ 0 w 1240"/>
              <a:gd name="T19" fmla="*/ 2147483647 h 981"/>
              <a:gd name="T20" fmla="*/ 2147483647 w 1240"/>
              <a:gd name="T21" fmla="*/ 2147483647 h 981"/>
              <a:gd name="T22" fmla="*/ 2147483647 w 1240"/>
              <a:gd name="T23" fmla="*/ 2147483647 h 981"/>
              <a:gd name="T24" fmla="*/ 2147483647 w 1240"/>
              <a:gd name="T25" fmla="*/ 2147483647 h 981"/>
              <a:gd name="T26" fmla="*/ 2147483647 w 1240"/>
              <a:gd name="T27" fmla="*/ 2147483647 h 981"/>
              <a:gd name="T28" fmla="*/ 2147483647 w 1240"/>
              <a:gd name="T29" fmla="*/ 2147483647 h 981"/>
              <a:gd name="T30" fmla="*/ 2147483647 w 1240"/>
              <a:gd name="T31" fmla="*/ 2147483647 h 981"/>
              <a:gd name="T32" fmla="*/ 2147483647 w 1240"/>
              <a:gd name="T33" fmla="*/ 2147483647 h 981"/>
              <a:gd name="T34" fmla="*/ 2147483647 w 1240"/>
              <a:gd name="T35" fmla="*/ 2147483647 h 981"/>
              <a:gd name="T36" fmla="*/ 2147483647 w 1240"/>
              <a:gd name="T37" fmla="*/ 2147483647 h 981"/>
              <a:gd name="T38" fmla="*/ 2147483647 w 1240"/>
              <a:gd name="T39" fmla="*/ 2147483647 h 981"/>
              <a:gd name="T40" fmla="*/ 2147483647 w 1240"/>
              <a:gd name="T41" fmla="*/ 2147483647 h 981"/>
              <a:gd name="T42" fmla="*/ 2147483647 w 1240"/>
              <a:gd name="T43" fmla="*/ 0 h 981"/>
              <a:gd name="T44" fmla="*/ 2147483647 w 1240"/>
              <a:gd name="T45" fmla="*/ 2147483647 h 981"/>
              <a:gd name="T46" fmla="*/ 2147483647 w 1240"/>
              <a:gd name="T47" fmla="*/ 2147483647 h 981"/>
              <a:gd name="T48" fmla="*/ 2147483647 w 1240"/>
              <a:gd name="T49" fmla="*/ 2147483647 h 981"/>
              <a:gd name="T50" fmla="*/ 2147483647 w 1240"/>
              <a:gd name="T51" fmla="*/ 2147483647 h 981"/>
              <a:gd name="T52" fmla="*/ 2147483647 w 1240"/>
              <a:gd name="T53" fmla="*/ 2147483647 h 981"/>
              <a:gd name="T54" fmla="*/ 2147483647 w 1240"/>
              <a:gd name="T55" fmla="*/ 2147483647 h 981"/>
              <a:gd name="T56" fmla="*/ 2147483647 w 1240"/>
              <a:gd name="T57" fmla="*/ 2147483647 h 981"/>
              <a:gd name="T58" fmla="*/ 2147483647 w 1240"/>
              <a:gd name="T59" fmla="*/ 2147483647 h 981"/>
              <a:gd name="T60" fmla="*/ 2147483647 w 1240"/>
              <a:gd name="T61" fmla="*/ 2147483647 h 981"/>
              <a:gd name="T62" fmla="*/ 2147483647 w 1240"/>
              <a:gd name="T63" fmla="*/ 2147483647 h 9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40"/>
              <a:gd name="T97" fmla="*/ 0 h 981"/>
              <a:gd name="T98" fmla="*/ 1240 w 1240"/>
              <a:gd name="T99" fmla="*/ 981 h 98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40" h="981">
                <a:moveTo>
                  <a:pt x="599" y="934"/>
                </a:moveTo>
                <a:lnTo>
                  <a:pt x="490" y="975"/>
                </a:lnTo>
                <a:lnTo>
                  <a:pt x="399" y="981"/>
                </a:lnTo>
                <a:lnTo>
                  <a:pt x="326" y="926"/>
                </a:lnTo>
                <a:lnTo>
                  <a:pt x="345" y="865"/>
                </a:lnTo>
                <a:lnTo>
                  <a:pt x="276" y="860"/>
                </a:lnTo>
                <a:lnTo>
                  <a:pt x="224" y="860"/>
                </a:lnTo>
                <a:lnTo>
                  <a:pt x="121" y="771"/>
                </a:lnTo>
                <a:lnTo>
                  <a:pt x="115" y="700"/>
                </a:lnTo>
                <a:lnTo>
                  <a:pt x="218" y="700"/>
                </a:lnTo>
                <a:lnTo>
                  <a:pt x="272" y="673"/>
                </a:lnTo>
                <a:lnTo>
                  <a:pt x="387" y="673"/>
                </a:lnTo>
                <a:lnTo>
                  <a:pt x="471" y="645"/>
                </a:lnTo>
                <a:lnTo>
                  <a:pt x="357" y="601"/>
                </a:lnTo>
                <a:lnTo>
                  <a:pt x="250" y="610"/>
                </a:lnTo>
                <a:lnTo>
                  <a:pt x="145" y="629"/>
                </a:lnTo>
                <a:lnTo>
                  <a:pt x="66" y="596"/>
                </a:lnTo>
                <a:lnTo>
                  <a:pt x="54" y="557"/>
                </a:lnTo>
                <a:lnTo>
                  <a:pt x="92" y="501"/>
                </a:lnTo>
                <a:lnTo>
                  <a:pt x="0" y="431"/>
                </a:lnTo>
                <a:lnTo>
                  <a:pt x="18" y="370"/>
                </a:lnTo>
                <a:lnTo>
                  <a:pt x="84" y="332"/>
                </a:lnTo>
                <a:lnTo>
                  <a:pt x="12" y="276"/>
                </a:lnTo>
                <a:lnTo>
                  <a:pt x="112" y="188"/>
                </a:lnTo>
                <a:lnTo>
                  <a:pt x="183" y="153"/>
                </a:lnTo>
                <a:lnTo>
                  <a:pt x="248" y="116"/>
                </a:lnTo>
                <a:lnTo>
                  <a:pt x="291" y="102"/>
                </a:lnTo>
                <a:lnTo>
                  <a:pt x="314" y="84"/>
                </a:lnTo>
                <a:lnTo>
                  <a:pt x="351" y="128"/>
                </a:lnTo>
                <a:lnTo>
                  <a:pt x="343" y="197"/>
                </a:lnTo>
                <a:lnTo>
                  <a:pt x="380" y="146"/>
                </a:lnTo>
                <a:lnTo>
                  <a:pt x="422" y="164"/>
                </a:lnTo>
                <a:lnTo>
                  <a:pt x="464" y="168"/>
                </a:lnTo>
                <a:lnTo>
                  <a:pt x="522" y="200"/>
                </a:lnTo>
                <a:lnTo>
                  <a:pt x="552" y="239"/>
                </a:lnTo>
                <a:lnTo>
                  <a:pt x="603" y="239"/>
                </a:lnTo>
                <a:lnTo>
                  <a:pt x="656" y="162"/>
                </a:lnTo>
                <a:lnTo>
                  <a:pt x="689" y="238"/>
                </a:lnTo>
                <a:lnTo>
                  <a:pt x="733" y="373"/>
                </a:lnTo>
                <a:lnTo>
                  <a:pt x="784" y="402"/>
                </a:lnTo>
                <a:lnTo>
                  <a:pt x="725" y="216"/>
                </a:lnTo>
                <a:lnTo>
                  <a:pt x="725" y="123"/>
                </a:lnTo>
                <a:lnTo>
                  <a:pt x="762" y="51"/>
                </a:lnTo>
                <a:lnTo>
                  <a:pt x="912" y="0"/>
                </a:lnTo>
                <a:lnTo>
                  <a:pt x="996" y="40"/>
                </a:lnTo>
                <a:lnTo>
                  <a:pt x="982" y="113"/>
                </a:lnTo>
                <a:lnTo>
                  <a:pt x="945" y="203"/>
                </a:lnTo>
                <a:lnTo>
                  <a:pt x="929" y="294"/>
                </a:lnTo>
                <a:lnTo>
                  <a:pt x="949" y="392"/>
                </a:lnTo>
                <a:lnTo>
                  <a:pt x="970" y="494"/>
                </a:lnTo>
                <a:lnTo>
                  <a:pt x="1027" y="563"/>
                </a:lnTo>
                <a:lnTo>
                  <a:pt x="1123" y="619"/>
                </a:lnTo>
                <a:lnTo>
                  <a:pt x="1188" y="656"/>
                </a:lnTo>
                <a:lnTo>
                  <a:pt x="1240" y="662"/>
                </a:lnTo>
                <a:lnTo>
                  <a:pt x="1226" y="733"/>
                </a:lnTo>
                <a:lnTo>
                  <a:pt x="1130" y="722"/>
                </a:lnTo>
                <a:lnTo>
                  <a:pt x="1114" y="788"/>
                </a:lnTo>
                <a:lnTo>
                  <a:pt x="1176" y="823"/>
                </a:lnTo>
                <a:lnTo>
                  <a:pt x="1103" y="915"/>
                </a:lnTo>
                <a:lnTo>
                  <a:pt x="1021" y="911"/>
                </a:lnTo>
                <a:lnTo>
                  <a:pt x="895" y="869"/>
                </a:lnTo>
                <a:lnTo>
                  <a:pt x="791" y="859"/>
                </a:lnTo>
                <a:lnTo>
                  <a:pt x="686" y="882"/>
                </a:lnTo>
                <a:lnTo>
                  <a:pt x="599" y="93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6" name="Freeform 182">
            <a:extLst>
              <a:ext uri="{FF2B5EF4-FFF2-40B4-BE49-F238E27FC236}">
                <a16:creationId xmlns:a16="http://schemas.microsoft.com/office/drawing/2014/main" id="{B6515605-95F1-4F64-8592-C58A56C2464B}"/>
              </a:ext>
            </a:extLst>
          </p:cNvPr>
          <p:cNvSpPr>
            <a:spLocks/>
          </p:cNvSpPr>
          <p:nvPr/>
        </p:nvSpPr>
        <p:spPr bwMode="auto">
          <a:xfrm>
            <a:off x="5853353" y="1806577"/>
            <a:ext cx="130842" cy="181824"/>
          </a:xfrm>
          <a:custGeom>
            <a:avLst/>
            <a:gdLst>
              <a:gd name="T0" fmla="*/ 2147483647 w 450"/>
              <a:gd name="T1" fmla="*/ 2147483647 h 566"/>
              <a:gd name="T2" fmla="*/ 2147483647 w 450"/>
              <a:gd name="T3" fmla="*/ 2147483647 h 566"/>
              <a:gd name="T4" fmla="*/ 2147483647 w 450"/>
              <a:gd name="T5" fmla="*/ 2147483647 h 566"/>
              <a:gd name="T6" fmla="*/ 2147483647 w 450"/>
              <a:gd name="T7" fmla="*/ 2147483647 h 566"/>
              <a:gd name="T8" fmla="*/ 2147483647 w 450"/>
              <a:gd name="T9" fmla="*/ 2147483647 h 566"/>
              <a:gd name="T10" fmla="*/ 2147483647 w 450"/>
              <a:gd name="T11" fmla="*/ 2147483647 h 566"/>
              <a:gd name="T12" fmla="*/ 0 w 450"/>
              <a:gd name="T13" fmla="*/ 2147483647 h 566"/>
              <a:gd name="T14" fmla="*/ 2147483647 w 450"/>
              <a:gd name="T15" fmla="*/ 2147483647 h 566"/>
              <a:gd name="T16" fmla="*/ 2147483647 w 450"/>
              <a:gd name="T17" fmla="*/ 2147483647 h 566"/>
              <a:gd name="T18" fmla="*/ 2147483647 w 450"/>
              <a:gd name="T19" fmla="*/ 2147483647 h 566"/>
              <a:gd name="T20" fmla="*/ 2147483647 w 450"/>
              <a:gd name="T21" fmla="*/ 2147483647 h 566"/>
              <a:gd name="T22" fmla="*/ 2147483647 w 450"/>
              <a:gd name="T23" fmla="*/ 2147483647 h 566"/>
              <a:gd name="T24" fmla="*/ 2147483647 w 450"/>
              <a:gd name="T25" fmla="*/ 2147483647 h 566"/>
              <a:gd name="T26" fmla="*/ 2147483647 w 450"/>
              <a:gd name="T27" fmla="*/ 2147483647 h 566"/>
              <a:gd name="T28" fmla="*/ 2147483647 w 450"/>
              <a:gd name="T29" fmla="*/ 2147483647 h 566"/>
              <a:gd name="T30" fmla="*/ 2147483647 w 450"/>
              <a:gd name="T31" fmla="*/ 2147483647 h 566"/>
              <a:gd name="T32" fmla="*/ 2147483647 w 450"/>
              <a:gd name="T33" fmla="*/ 2147483647 h 566"/>
              <a:gd name="T34" fmla="*/ 2147483647 w 450"/>
              <a:gd name="T35" fmla="*/ 0 h 566"/>
              <a:gd name="T36" fmla="*/ 2147483647 w 450"/>
              <a:gd name="T37" fmla="*/ 2147483647 h 566"/>
              <a:gd name="T38" fmla="*/ 2147483647 w 450"/>
              <a:gd name="T39" fmla="*/ 2147483647 h 566"/>
              <a:gd name="T40" fmla="*/ 2147483647 w 450"/>
              <a:gd name="T41" fmla="*/ 2147483647 h 566"/>
              <a:gd name="T42" fmla="*/ 2147483647 w 450"/>
              <a:gd name="T43" fmla="*/ 2147483647 h 566"/>
              <a:gd name="T44" fmla="*/ 2147483647 w 450"/>
              <a:gd name="T45" fmla="*/ 2147483647 h 566"/>
              <a:gd name="T46" fmla="*/ 2147483647 w 450"/>
              <a:gd name="T47" fmla="*/ 2147483647 h 566"/>
              <a:gd name="T48" fmla="*/ 2147483647 w 450"/>
              <a:gd name="T49" fmla="*/ 2147483647 h 566"/>
              <a:gd name="T50" fmla="*/ 2147483647 w 450"/>
              <a:gd name="T51" fmla="*/ 2147483647 h 566"/>
              <a:gd name="T52" fmla="*/ 2147483647 w 450"/>
              <a:gd name="T53" fmla="*/ 2147483647 h 566"/>
              <a:gd name="T54" fmla="*/ 2147483647 w 450"/>
              <a:gd name="T55" fmla="*/ 2147483647 h 566"/>
              <a:gd name="T56" fmla="*/ 2147483647 w 450"/>
              <a:gd name="T57" fmla="*/ 2147483647 h 566"/>
              <a:gd name="T58" fmla="*/ 2147483647 w 450"/>
              <a:gd name="T59" fmla="*/ 2147483647 h 566"/>
              <a:gd name="T60" fmla="*/ 2147483647 w 450"/>
              <a:gd name="T61" fmla="*/ 2147483647 h 566"/>
              <a:gd name="T62" fmla="*/ 2147483647 w 450"/>
              <a:gd name="T63" fmla="*/ 2147483647 h 56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50"/>
              <a:gd name="T97" fmla="*/ 0 h 566"/>
              <a:gd name="T98" fmla="*/ 450 w 450"/>
              <a:gd name="T99" fmla="*/ 566 h 56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50" h="566">
                <a:moveTo>
                  <a:pt x="233" y="535"/>
                </a:moveTo>
                <a:lnTo>
                  <a:pt x="222" y="479"/>
                </a:lnTo>
                <a:lnTo>
                  <a:pt x="181" y="425"/>
                </a:lnTo>
                <a:lnTo>
                  <a:pt x="134" y="401"/>
                </a:lnTo>
                <a:lnTo>
                  <a:pt x="99" y="401"/>
                </a:lnTo>
                <a:lnTo>
                  <a:pt x="59" y="362"/>
                </a:lnTo>
                <a:lnTo>
                  <a:pt x="0" y="307"/>
                </a:lnTo>
                <a:lnTo>
                  <a:pt x="14" y="259"/>
                </a:lnTo>
                <a:lnTo>
                  <a:pt x="42" y="219"/>
                </a:lnTo>
                <a:lnTo>
                  <a:pt x="138" y="274"/>
                </a:lnTo>
                <a:lnTo>
                  <a:pt x="159" y="236"/>
                </a:lnTo>
                <a:lnTo>
                  <a:pt x="139" y="192"/>
                </a:lnTo>
                <a:lnTo>
                  <a:pt x="111" y="164"/>
                </a:lnTo>
                <a:lnTo>
                  <a:pt x="103" y="121"/>
                </a:lnTo>
                <a:lnTo>
                  <a:pt x="91" y="82"/>
                </a:lnTo>
                <a:lnTo>
                  <a:pt x="133" y="49"/>
                </a:lnTo>
                <a:lnTo>
                  <a:pt x="192" y="44"/>
                </a:lnTo>
                <a:lnTo>
                  <a:pt x="230" y="0"/>
                </a:lnTo>
                <a:lnTo>
                  <a:pt x="296" y="16"/>
                </a:lnTo>
                <a:lnTo>
                  <a:pt x="356" y="33"/>
                </a:lnTo>
                <a:lnTo>
                  <a:pt x="411" y="93"/>
                </a:lnTo>
                <a:lnTo>
                  <a:pt x="402" y="136"/>
                </a:lnTo>
                <a:lnTo>
                  <a:pt x="417" y="198"/>
                </a:lnTo>
                <a:lnTo>
                  <a:pt x="419" y="265"/>
                </a:lnTo>
                <a:lnTo>
                  <a:pt x="444" y="317"/>
                </a:lnTo>
                <a:lnTo>
                  <a:pt x="429" y="381"/>
                </a:lnTo>
                <a:lnTo>
                  <a:pt x="450" y="468"/>
                </a:lnTo>
                <a:lnTo>
                  <a:pt x="371" y="504"/>
                </a:lnTo>
                <a:lnTo>
                  <a:pt x="327" y="532"/>
                </a:lnTo>
                <a:lnTo>
                  <a:pt x="297" y="566"/>
                </a:lnTo>
                <a:lnTo>
                  <a:pt x="254" y="563"/>
                </a:lnTo>
                <a:lnTo>
                  <a:pt x="233" y="53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7" name="Freeform 183">
            <a:extLst>
              <a:ext uri="{FF2B5EF4-FFF2-40B4-BE49-F238E27FC236}">
                <a16:creationId xmlns:a16="http://schemas.microsoft.com/office/drawing/2014/main" id="{7A000997-6A44-46FF-9653-B2E25558D9CA}"/>
              </a:ext>
            </a:extLst>
          </p:cNvPr>
          <p:cNvSpPr>
            <a:spLocks/>
          </p:cNvSpPr>
          <p:nvPr/>
        </p:nvSpPr>
        <p:spPr bwMode="auto">
          <a:xfrm>
            <a:off x="5975698" y="1687626"/>
            <a:ext cx="71367" cy="78167"/>
          </a:xfrm>
          <a:custGeom>
            <a:avLst/>
            <a:gdLst>
              <a:gd name="T0" fmla="*/ 2147483647 w 246"/>
              <a:gd name="T1" fmla="*/ 2147483647 h 270"/>
              <a:gd name="T2" fmla="*/ 2147483647 w 246"/>
              <a:gd name="T3" fmla="*/ 2147483647 h 270"/>
              <a:gd name="T4" fmla="*/ 2147483647 w 246"/>
              <a:gd name="T5" fmla="*/ 2147483647 h 270"/>
              <a:gd name="T6" fmla="*/ 0 w 246"/>
              <a:gd name="T7" fmla="*/ 2147483647 h 270"/>
              <a:gd name="T8" fmla="*/ 2147483647 w 246"/>
              <a:gd name="T9" fmla="*/ 2147483647 h 270"/>
              <a:gd name="T10" fmla="*/ 2147483647 w 246"/>
              <a:gd name="T11" fmla="*/ 2147483647 h 270"/>
              <a:gd name="T12" fmla="*/ 2147483647 w 246"/>
              <a:gd name="T13" fmla="*/ 0 h 270"/>
              <a:gd name="T14" fmla="*/ 2147483647 w 246"/>
              <a:gd name="T15" fmla="*/ 2147483647 h 270"/>
              <a:gd name="T16" fmla="*/ 2147483647 w 246"/>
              <a:gd name="T17" fmla="*/ 2147483647 h 270"/>
              <a:gd name="T18" fmla="*/ 2147483647 w 246"/>
              <a:gd name="T19" fmla="*/ 2147483647 h 270"/>
              <a:gd name="T20" fmla="*/ 2147483647 w 246"/>
              <a:gd name="T21" fmla="*/ 2147483647 h 2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6"/>
              <a:gd name="T34" fmla="*/ 0 h 270"/>
              <a:gd name="T35" fmla="*/ 246 w 246"/>
              <a:gd name="T36" fmla="*/ 270 h 2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6" h="270">
                <a:moveTo>
                  <a:pt x="174" y="270"/>
                </a:moveTo>
                <a:lnTo>
                  <a:pt x="66" y="246"/>
                </a:lnTo>
                <a:lnTo>
                  <a:pt x="36" y="192"/>
                </a:lnTo>
                <a:lnTo>
                  <a:pt x="0" y="126"/>
                </a:lnTo>
                <a:lnTo>
                  <a:pt x="36" y="60"/>
                </a:lnTo>
                <a:lnTo>
                  <a:pt x="78" y="12"/>
                </a:lnTo>
                <a:lnTo>
                  <a:pt x="156" y="0"/>
                </a:lnTo>
                <a:lnTo>
                  <a:pt x="210" y="78"/>
                </a:lnTo>
                <a:lnTo>
                  <a:pt x="234" y="180"/>
                </a:lnTo>
                <a:lnTo>
                  <a:pt x="246" y="252"/>
                </a:lnTo>
                <a:lnTo>
                  <a:pt x="174" y="27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8" name="Freeform 184">
            <a:extLst>
              <a:ext uri="{FF2B5EF4-FFF2-40B4-BE49-F238E27FC236}">
                <a16:creationId xmlns:a16="http://schemas.microsoft.com/office/drawing/2014/main" id="{B8F30173-6664-49D5-8209-BCFDDC33492D}"/>
              </a:ext>
            </a:extLst>
          </p:cNvPr>
          <p:cNvSpPr>
            <a:spLocks/>
          </p:cNvSpPr>
          <p:nvPr/>
        </p:nvSpPr>
        <p:spPr bwMode="auto">
          <a:xfrm>
            <a:off x="5584872" y="3313851"/>
            <a:ext cx="589639" cy="389137"/>
          </a:xfrm>
          <a:custGeom>
            <a:avLst/>
            <a:gdLst>
              <a:gd name="T0" fmla="*/ 12 w 3219450"/>
              <a:gd name="T1" fmla="*/ 32 h 2128568"/>
              <a:gd name="T2" fmla="*/ 25 w 3219450"/>
              <a:gd name="T3" fmla="*/ 65 h 2128568"/>
              <a:gd name="T4" fmla="*/ 42 w 3219450"/>
              <a:gd name="T5" fmla="*/ 87 h 2128568"/>
              <a:gd name="T6" fmla="*/ 47 w 3219450"/>
              <a:gd name="T7" fmla="*/ 105 h 2128568"/>
              <a:gd name="T8" fmla="*/ 66 w 3219450"/>
              <a:gd name="T9" fmla="*/ 125 h 2128568"/>
              <a:gd name="T10" fmla="*/ 72 w 3219450"/>
              <a:gd name="T11" fmla="*/ 146 h 2128568"/>
              <a:gd name="T12" fmla="*/ 118 w 3219450"/>
              <a:gd name="T13" fmla="*/ 173 h 2128568"/>
              <a:gd name="T14" fmla="*/ 100 w 3219450"/>
              <a:gd name="T15" fmla="*/ 143 h 2128568"/>
              <a:gd name="T16" fmla="*/ 87 w 3219450"/>
              <a:gd name="T17" fmla="*/ 120 h 2128568"/>
              <a:gd name="T18" fmla="*/ 72 w 3219450"/>
              <a:gd name="T19" fmla="*/ 92 h 2128568"/>
              <a:gd name="T20" fmla="*/ 45 w 3219450"/>
              <a:gd name="T21" fmla="*/ 56 h 2128568"/>
              <a:gd name="T22" fmla="*/ 32 w 3219450"/>
              <a:gd name="T23" fmla="*/ 31 h 2128568"/>
              <a:gd name="T24" fmla="*/ 45 w 3219450"/>
              <a:gd name="T25" fmla="*/ 21 h 2128568"/>
              <a:gd name="T26" fmla="*/ 57 w 3219450"/>
              <a:gd name="T27" fmla="*/ 53 h 2128568"/>
              <a:gd name="T28" fmla="*/ 81 w 3219450"/>
              <a:gd name="T29" fmla="*/ 79 h 2128568"/>
              <a:gd name="T30" fmla="*/ 108 w 3219450"/>
              <a:gd name="T31" fmla="*/ 109 h 2128568"/>
              <a:gd name="T32" fmla="*/ 123 w 3219450"/>
              <a:gd name="T33" fmla="*/ 132 h 2128568"/>
              <a:gd name="T34" fmla="*/ 155 w 3219450"/>
              <a:gd name="T35" fmla="*/ 166 h 2128568"/>
              <a:gd name="T36" fmla="*/ 168 w 3219450"/>
              <a:gd name="T37" fmla="*/ 202 h 2128568"/>
              <a:gd name="T38" fmla="*/ 194 w 3219450"/>
              <a:gd name="T39" fmla="*/ 237 h 2128568"/>
              <a:gd name="T40" fmla="*/ 230 w 3219450"/>
              <a:gd name="T41" fmla="*/ 260 h 2128568"/>
              <a:gd name="T42" fmla="*/ 272 w 3219450"/>
              <a:gd name="T43" fmla="*/ 280 h 2128568"/>
              <a:gd name="T44" fmla="*/ 308 w 3219450"/>
              <a:gd name="T45" fmla="*/ 288 h 2128568"/>
              <a:gd name="T46" fmla="*/ 346 w 3219450"/>
              <a:gd name="T47" fmla="*/ 282 h 2128568"/>
              <a:gd name="T48" fmla="*/ 364 w 3219450"/>
              <a:gd name="T49" fmla="*/ 291 h 2128568"/>
              <a:gd name="T50" fmla="*/ 387 w 3219450"/>
              <a:gd name="T51" fmla="*/ 300 h 2128568"/>
              <a:gd name="T52" fmla="*/ 407 w 3219450"/>
              <a:gd name="T53" fmla="*/ 274 h 2128568"/>
              <a:gd name="T54" fmla="*/ 414 w 3219450"/>
              <a:gd name="T55" fmla="*/ 255 h 2128568"/>
              <a:gd name="T56" fmla="*/ 447 w 3219450"/>
              <a:gd name="T57" fmla="*/ 245 h 2128568"/>
              <a:gd name="T58" fmla="*/ 465 w 3219450"/>
              <a:gd name="T59" fmla="*/ 219 h 2128568"/>
              <a:gd name="T60" fmla="*/ 458 w 3219450"/>
              <a:gd name="T61" fmla="*/ 192 h 2128568"/>
              <a:gd name="T62" fmla="*/ 424 w 3219450"/>
              <a:gd name="T63" fmla="*/ 201 h 2128568"/>
              <a:gd name="T64" fmla="*/ 401 w 3219450"/>
              <a:gd name="T65" fmla="*/ 235 h 2128568"/>
              <a:gd name="T66" fmla="*/ 366 w 3219450"/>
              <a:gd name="T67" fmla="*/ 247 h 2128568"/>
              <a:gd name="T68" fmla="*/ 340 w 3219450"/>
              <a:gd name="T69" fmla="*/ 242 h 2128568"/>
              <a:gd name="T70" fmla="*/ 315 w 3219450"/>
              <a:gd name="T71" fmla="*/ 228 h 2128568"/>
              <a:gd name="T72" fmla="*/ 304 w 3219450"/>
              <a:gd name="T73" fmla="*/ 198 h 2128568"/>
              <a:gd name="T74" fmla="*/ 300 w 3219450"/>
              <a:gd name="T75" fmla="*/ 171 h 2128568"/>
              <a:gd name="T76" fmla="*/ 306 w 3219450"/>
              <a:gd name="T77" fmla="*/ 137 h 2128568"/>
              <a:gd name="T78" fmla="*/ 294 w 3219450"/>
              <a:gd name="T79" fmla="*/ 114 h 2128568"/>
              <a:gd name="T80" fmla="*/ 253 w 3219450"/>
              <a:gd name="T81" fmla="*/ 71 h 2128568"/>
              <a:gd name="T82" fmla="*/ 195 w 3219450"/>
              <a:gd name="T83" fmla="*/ 50 h 2128568"/>
              <a:gd name="T84" fmla="*/ 160 w 3219450"/>
              <a:gd name="T85" fmla="*/ 18 h 2128568"/>
              <a:gd name="T86" fmla="*/ 109 w 3219450"/>
              <a:gd name="T87" fmla="*/ 20 h 2128568"/>
              <a:gd name="T88" fmla="*/ 71 w 3219450"/>
              <a:gd name="T89" fmla="*/ 21 h 2128568"/>
              <a:gd name="T90" fmla="*/ 31 w 3219450"/>
              <a:gd name="T91" fmla="*/ 2 h 2128568"/>
              <a:gd name="T92" fmla="*/ 0 w 3219450"/>
              <a:gd name="T93" fmla="*/ 0 h 212856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19450"/>
              <a:gd name="T142" fmla="*/ 0 h 2128568"/>
              <a:gd name="T143" fmla="*/ 3219450 w 3219450"/>
              <a:gd name="T144" fmla="*/ 2128568 h 212856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19450" h="2128568">
                <a:moveTo>
                  <a:pt x="35335" y="75214"/>
                </a:moveTo>
                <a:lnTo>
                  <a:pt x="37716" y="134745"/>
                </a:lnTo>
                <a:lnTo>
                  <a:pt x="85725" y="218806"/>
                </a:lnTo>
                <a:lnTo>
                  <a:pt x="128588" y="302149"/>
                </a:lnTo>
                <a:lnTo>
                  <a:pt x="136599" y="386325"/>
                </a:lnTo>
                <a:lnTo>
                  <a:pt x="168349" y="446303"/>
                </a:lnTo>
                <a:lnTo>
                  <a:pt x="264319" y="475981"/>
                </a:lnTo>
                <a:lnTo>
                  <a:pt x="314325" y="552181"/>
                </a:lnTo>
                <a:lnTo>
                  <a:pt x="288132" y="597424"/>
                </a:lnTo>
                <a:lnTo>
                  <a:pt x="219149" y="652696"/>
                </a:lnTo>
                <a:lnTo>
                  <a:pt x="268361" y="725021"/>
                </a:lnTo>
                <a:lnTo>
                  <a:pt x="319161" y="725021"/>
                </a:lnTo>
                <a:lnTo>
                  <a:pt x="369961" y="755010"/>
                </a:lnTo>
                <a:lnTo>
                  <a:pt x="409649" y="786763"/>
                </a:lnTo>
                <a:lnTo>
                  <a:pt x="450924" y="857325"/>
                </a:lnTo>
                <a:lnTo>
                  <a:pt x="521494" y="866506"/>
                </a:lnTo>
                <a:lnTo>
                  <a:pt x="495300" y="954612"/>
                </a:lnTo>
                <a:lnTo>
                  <a:pt x="488157" y="1004618"/>
                </a:lnTo>
                <a:lnTo>
                  <a:pt x="571574" y="1016088"/>
                </a:lnTo>
                <a:lnTo>
                  <a:pt x="736674" y="1183672"/>
                </a:lnTo>
                <a:lnTo>
                  <a:pt x="802482" y="1187974"/>
                </a:lnTo>
                <a:lnTo>
                  <a:pt x="819150" y="1140349"/>
                </a:lnTo>
                <a:lnTo>
                  <a:pt x="781124" y="1095470"/>
                </a:lnTo>
                <a:lnTo>
                  <a:pt x="684286" y="984336"/>
                </a:lnTo>
                <a:lnTo>
                  <a:pt x="650949" y="941999"/>
                </a:lnTo>
                <a:lnTo>
                  <a:pt x="650949" y="882021"/>
                </a:lnTo>
                <a:lnTo>
                  <a:pt x="595386" y="829100"/>
                </a:lnTo>
                <a:lnTo>
                  <a:pt x="569986" y="751482"/>
                </a:lnTo>
                <a:lnTo>
                  <a:pt x="531886" y="698561"/>
                </a:lnTo>
                <a:lnTo>
                  <a:pt x="489024" y="633291"/>
                </a:lnTo>
                <a:lnTo>
                  <a:pt x="433461" y="534505"/>
                </a:lnTo>
                <a:lnTo>
                  <a:pt x="374724" y="458651"/>
                </a:lnTo>
                <a:lnTo>
                  <a:pt x="304874" y="386325"/>
                </a:lnTo>
                <a:lnTo>
                  <a:pt x="269082" y="325962"/>
                </a:lnTo>
                <a:lnTo>
                  <a:pt x="257175" y="259287"/>
                </a:lnTo>
                <a:lnTo>
                  <a:pt x="216694" y="214043"/>
                </a:lnTo>
                <a:lnTo>
                  <a:pt x="209550" y="173562"/>
                </a:lnTo>
                <a:lnTo>
                  <a:pt x="235744" y="144987"/>
                </a:lnTo>
                <a:lnTo>
                  <a:pt x="309563" y="147368"/>
                </a:lnTo>
                <a:lnTo>
                  <a:pt x="319161" y="194045"/>
                </a:lnTo>
                <a:lnTo>
                  <a:pt x="376311" y="262843"/>
                </a:lnTo>
                <a:lnTo>
                  <a:pt x="389011" y="363393"/>
                </a:lnTo>
                <a:lnTo>
                  <a:pt x="446161" y="395146"/>
                </a:lnTo>
                <a:lnTo>
                  <a:pt x="508074" y="481584"/>
                </a:lnTo>
                <a:lnTo>
                  <a:pt x="550936" y="545089"/>
                </a:lnTo>
                <a:lnTo>
                  <a:pt x="617611" y="619179"/>
                </a:lnTo>
                <a:lnTo>
                  <a:pt x="655711" y="703853"/>
                </a:lnTo>
                <a:lnTo>
                  <a:pt x="738261" y="749718"/>
                </a:lnTo>
                <a:lnTo>
                  <a:pt x="804863" y="783162"/>
                </a:lnTo>
                <a:lnTo>
                  <a:pt x="776361" y="855561"/>
                </a:lnTo>
                <a:lnTo>
                  <a:pt x="838274" y="908482"/>
                </a:lnTo>
                <a:lnTo>
                  <a:pt x="904949" y="971987"/>
                </a:lnTo>
                <a:lnTo>
                  <a:pt x="1007269" y="1028431"/>
                </a:lnTo>
                <a:lnTo>
                  <a:pt x="1059657" y="1142731"/>
                </a:lnTo>
                <a:lnTo>
                  <a:pt x="1131961" y="1227773"/>
                </a:lnTo>
                <a:lnTo>
                  <a:pt x="1162124" y="1310683"/>
                </a:lnTo>
                <a:lnTo>
                  <a:pt x="1146249" y="1391829"/>
                </a:lnTo>
                <a:lnTo>
                  <a:pt x="1136724" y="1501200"/>
                </a:lnTo>
                <a:lnTo>
                  <a:pt x="1227211" y="1559413"/>
                </a:lnTo>
                <a:lnTo>
                  <a:pt x="1322461" y="1629975"/>
                </a:lnTo>
                <a:lnTo>
                  <a:pt x="1379611" y="1725233"/>
                </a:lnTo>
                <a:lnTo>
                  <a:pt x="1485974" y="1712885"/>
                </a:lnTo>
                <a:lnTo>
                  <a:pt x="1566936" y="1788739"/>
                </a:lnTo>
                <a:lnTo>
                  <a:pt x="1638374" y="1813435"/>
                </a:lnTo>
                <a:lnTo>
                  <a:pt x="1727274" y="1852244"/>
                </a:lnTo>
                <a:lnTo>
                  <a:pt x="1851099" y="1924570"/>
                </a:lnTo>
                <a:lnTo>
                  <a:pt x="1947936" y="1942210"/>
                </a:lnTo>
                <a:lnTo>
                  <a:pt x="2041599" y="1945738"/>
                </a:lnTo>
                <a:lnTo>
                  <a:pt x="2097882" y="1983312"/>
                </a:lnTo>
                <a:lnTo>
                  <a:pt x="2183607" y="2035699"/>
                </a:lnTo>
                <a:lnTo>
                  <a:pt x="2274094" y="1978549"/>
                </a:lnTo>
                <a:lnTo>
                  <a:pt x="2362274" y="1942210"/>
                </a:lnTo>
                <a:lnTo>
                  <a:pt x="2407444" y="1959499"/>
                </a:lnTo>
                <a:lnTo>
                  <a:pt x="2426494" y="1978549"/>
                </a:lnTo>
                <a:lnTo>
                  <a:pt x="2483644" y="2004743"/>
                </a:lnTo>
                <a:lnTo>
                  <a:pt x="2540794" y="2042843"/>
                </a:lnTo>
                <a:lnTo>
                  <a:pt x="2619375" y="2128568"/>
                </a:lnTo>
                <a:lnTo>
                  <a:pt x="2640807" y="2066656"/>
                </a:lnTo>
                <a:lnTo>
                  <a:pt x="2681288" y="1971406"/>
                </a:lnTo>
                <a:lnTo>
                  <a:pt x="2778919" y="1923781"/>
                </a:lnTo>
                <a:lnTo>
                  <a:pt x="2774157" y="1888062"/>
                </a:lnTo>
                <a:lnTo>
                  <a:pt x="2757488" y="1835674"/>
                </a:lnTo>
                <a:lnTo>
                  <a:pt x="2752725" y="1795193"/>
                </a:lnTo>
                <a:lnTo>
                  <a:pt x="2819400" y="1757093"/>
                </a:lnTo>
                <a:lnTo>
                  <a:pt x="2919413" y="1752331"/>
                </a:lnTo>
                <a:lnTo>
                  <a:pt x="2962275" y="1702324"/>
                </a:lnTo>
                <a:lnTo>
                  <a:pt x="3045619" y="1685656"/>
                </a:lnTo>
                <a:lnTo>
                  <a:pt x="3112294" y="1709468"/>
                </a:lnTo>
                <a:lnTo>
                  <a:pt x="3131344" y="1590406"/>
                </a:lnTo>
                <a:lnTo>
                  <a:pt x="3167063" y="1504681"/>
                </a:lnTo>
                <a:lnTo>
                  <a:pt x="3219450" y="1411812"/>
                </a:lnTo>
                <a:lnTo>
                  <a:pt x="3195638" y="1328468"/>
                </a:lnTo>
                <a:lnTo>
                  <a:pt x="3119438" y="1321324"/>
                </a:lnTo>
                <a:lnTo>
                  <a:pt x="3026569" y="1326087"/>
                </a:lnTo>
                <a:lnTo>
                  <a:pt x="2981325" y="1368949"/>
                </a:lnTo>
                <a:lnTo>
                  <a:pt x="2893219" y="1383237"/>
                </a:lnTo>
                <a:lnTo>
                  <a:pt x="2828925" y="1423718"/>
                </a:lnTo>
                <a:lnTo>
                  <a:pt x="2800350" y="1518968"/>
                </a:lnTo>
                <a:lnTo>
                  <a:pt x="2736057" y="1616599"/>
                </a:lnTo>
                <a:lnTo>
                  <a:pt x="2631282" y="1668987"/>
                </a:lnTo>
                <a:lnTo>
                  <a:pt x="2555082" y="1678512"/>
                </a:lnTo>
                <a:lnTo>
                  <a:pt x="2495550" y="1697562"/>
                </a:lnTo>
                <a:lnTo>
                  <a:pt x="2452688" y="1714231"/>
                </a:lnTo>
                <a:lnTo>
                  <a:pt x="2383632" y="1704706"/>
                </a:lnTo>
                <a:lnTo>
                  <a:pt x="2317824" y="1667020"/>
                </a:lnTo>
                <a:lnTo>
                  <a:pt x="2252736" y="1693480"/>
                </a:lnTo>
                <a:lnTo>
                  <a:pt x="2176536" y="1654671"/>
                </a:lnTo>
                <a:lnTo>
                  <a:pt x="2146374" y="1566469"/>
                </a:lnTo>
                <a:lnTo>
                  <a:pt x="2114624" y="1501200"/>
                </a:lnTo>
                <a:lnTo>
                  <a:pt x="2084461" y="1439458"/>
                </a:lnTo>
                <a:lnTo>
                  <a:pt x="2069307" y="1359424"/>
                </a:lnTo>
                <a:lnTo>
                  <a:pt x="2051124" y="1296571"/>
                </a:lnTo>
                <a:lnTo>
                  <a:pt x="2040732" y="1245124"/>
                </a:lnTo>
                <a:lnTo>
                  <a:pt x="2047875" y="1176068"/>
                </a:lnTo>
                <a:lnTo>
                  <a:pt x="2071688" y="1080818"/>
                </a:lnTo>
                <a:lnTo>
                  <a:pt x="2057400" y="1014143"/>
                </a:lnTo>
                <a:lnTo>
                  <a:pt x="2083594" y="945087"/>
                </a:lnTo>
                <a:lnTo>
                  <a:pt x="2102644" y="885556"/>
                </a:lnTo>
                <a:lnTo>
                  <a:pt x="2078832" y="833168"/>
                </a:lnTo>
                <a:lnTo>
                  <a:pt x="2005086" y="781471"/>
                </a:lnTo>
                <a:lnTo>
                  <a:pt x="1895475" y="773637"/>
                </a:lnTo>
                <a:lnTo>
                  <a:pt x="1814513" y="618856"/>
                </a:lnTo>
                <a:lnTo>
                  <a:pt x="1724025" y="490268"/>
                </a:lnTo>
                <a:lnTo>
                  <a:pt x="1621632" y="366443"/>
                </a:lnTo>
                <a:lnTo>
                  <a:pt x="1445419" y="456931"/>
                </a:lnTo>
                <a:lnTo>
                  <a:pt x="1331119" y="342631"/>
                </a:lnTo>
                <a:lnTo>
                  <a:pt x="1252538" y="264049"/>
                </a:lnTo>
                <a:lnTo>
                  <a:pt x="1159669" y="180706"/>
                </a:lnTo>
                <a:lnTo>
                  <a:pt x="1090613" y="123556"/>
                </a:lnTo>
                <a:lnTo>
                  <a:pt x="879549" y="135832"/>
                </a:lnTo>
                <a:lnTo>
                  <a:pt x="795411" y="130539"/>
                </a:lnTo>
                <a:lnTo>
                  <a:pt x="741436" y="135832"/>
                </a:lnTo>
                <a:lnTo>
                  <a:pt x="657299" y="132303"/>
                </a:lnTo>
                <a:lnTo>
                  <a:pt x="569986" y="141124"/>
                </a:lnTo>
                <a:lnTo>
                  <a:pt x="484261" y="142888"/>
                </a:lnTo>
                <a:lnTo>
                  <a:pt x="346149" y="74090"/>
                </a:lnTo>
                <a:lnTo>
                  <a:pt x="246136" y="24697"/>
                </a:lnTo>
                <a:lnTo>
                  <a:pt x="211211" y="15877"/>
                </a:lnTo>
                <a:lnTo>
                  <a:pt x="138186" y="5292"/>
                </a:lnTo>
                <a:lnTo>
                  <a:pt x="98499" y="0"/>
                </a:lnTo>
                <a:lnTo>
                  <a:pt x="0" y="2112"/>
                </a:lnTo>
                <a:lnTo>
                  <a:pt x="35335" y="75214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9" name="Freeform 185">
            <a:extLst>
              <a:ext uri="{FF2B5EF4-FFF2-40B4-BE49-F238E27FC236}">
                <a16:creationId xmlns:a16="http://schemas.microsoft.com/office/drawing/2014/main" id="{2479838F-1F85-48CA-A7B2-7AD1AE81A955}"/>
              </a:ext>
            </a:extLst>
          </p:cNvPr>
          <p:cNvSpPr>
            <a:spLocks/>
          </p:cNvSpPr>
          <p:nvPr/>
        </p:nvSpPr>
        <p:spPr bwMode="auto">
          <a:xfrm>
            <a:off x="6064059" y="3635016"/>
            <a:ext cx="74767" cy="83264"/>
          </a:xfrm>
          <a:custGeom>
            <a:avLst/>
            <a:gdLst>
              <a:gd name="T0" fmla="*/ 0 w 409575"/>
              <a:gd name="T1" fmla="*/ 54 h 454277"/>
              <a:gd name="T2" fmla="*/ 2 w 409575"/>
              <a:gd name="T3" fmla="*/ 49 h 454277"/>
              <a:gd name="T4" fmla="*/ 5 w 409575"/>
              <a:gd name="T5" fmla="*/ 41 h 454277"/>
              <a:gd name="T6" fmla="*/ 9 w 409575"/>
              <a:gd name="T7" fmla="*/ 32 h 454277"/>
              <a:gd name="T8" fmla="*/ 16 w 409575"/>
              <a:gd name="T9" fmla="*/ 29 h 454277"/>
              <a:gd name="T10" fmla="*/ 23 w 409575"/>
              <a:gd name="T11" fmla="*/ 24 h 454277"/>
              <a:gd name="T12" fmla="*/ 22 w 409575"/>
              <a:gd name="T13" fmla="*/ 17 h 454277"/>
              <a:gd name="T14" fmla="*/ 19 w 409575"/>
              <a:gd name="T15" fmla="*/ 12 h 454277"/>
              <a:gd name="T16" fmla="*/ 20 w 409575"/>
              <a:gd name="T17" fmla="*/ 5 h 454277"/>
              <a:gd name="T18" fmla="*/ 25 w 409575"/>
              <a:gd name="T19" fmla="*/ 3 h 454277"/>
              <a:gd name="T20" fmla="*/ 28 w 409575"/>
              <a:gd name="T21" fmla="*/ 1 h 454277"/>
              <a:gd name="T22" fmla="*/ 33 w 409575"/>
              <a:gd name="T23" fmla="*/ 0 h 454277"/>
              <a:gd name="T24" fmla="*/ 42 w 409575"/>
              <a:gd name="T25" fmla="*/ 0 h 454277"/>
              <a:gd name="T26" fmla="*/ 47 w 409575"/>
              <a:gd name="T27" fmla="*/ 4 h 454277"/>
              <a:gd name="T28" fmla="*/ 46 w 409575"/>
              <a:gd name="T29" fmla="*/ 12 h 454277"/>
              <a:gd name="T30" fmla="*/ 46 w 409575"/>
              <a:gd name="T31" fmla="*/ 20 h 454277"/>
              <a:gd name="T32" fmla="*/ 48 w 409575"/>
              <a:gd name="T33" fmla="*/ 29 h 454277"/>
              <a:gd name="T34" fmla="*/ 51 w 409575"/>
              <a:gd name="T35" fmla="*/ 33 h 454277"/>
              <a:gd name="T36" fmla="*/ 52 w 409575"/>
              <a:gd name="T37" fmla="*/ 36 h 454277"/>
              <a:gd name="T38" fmla="*/ 59 w 409575"/>
              <a:gd name="T39" fmla="*/ 37 h 454277"/>
              <a:gd name="T40" fmla="*/ 54 w 409575"/>
              <a:gd name="T41" fmla="*/ 42 h 454277"/>
              <a:gd name="T42" fmla="*/ 49 w 409575"/>
              <a:gd name="T43" fmla="*/ 48 h 454277"/>
              <a:gd name="T44" fmla="*/ 46 w 409575"/>
              <a:gd name="T45" fmla="*/ 53 h 454277"/>
              <a:gd name="T46" fmla="*/ 44 w 409575"/>
              <a:gd name="T47" fmla="*/ 58 h 454277"/>
              <a:gd name="T48" fmla="*/ 40 w 409575"/>
              <a:gd name="T49" fmla="*/ 61 h 454277"/>
              <a:gd name="T50" fmla="*/ 32 w 409575"/>
              <a:gd name="T51" fmla="*/ 65 h 454277"/>
              <a:gd name="T52" fmla="*/ 23 w 409575"/>
              <a:gd name="T53" fmla="*/ 67 h 454277"/>
              <a:gd name="T54" fmla="*/ 13 w 409575"/>
              <a:gd name="T55" fmla="*/ 65 h 454277"/>
              <a:gd name="T56" fmla="*/ 6 w 409575"/>
              <a:gd name="T57" fmla="*/ 60 h 454277"/>
              <a:gd name="T58" fmla="*/ 0 w 409575"/>
              <a:gd name="T59" fmla="*/ 54 h 4542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09575"/>
              <a:gd name="T91" fmla="*/ 0 h 454277"/>
              <a:gd name="T92" fmla="*/ 409575 w 409575"/>
              <a:gd name="T93" fmla="*/ 454277 h 4542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09575" h="454277">
                <a:moveTo>
                  <a:pt x="0" y="370564"/>
                </a:moveTo>
                <a:lnTo>
                  <a:pt x="12586" y="330452"/>
                </a:lnTo>
                <a:lnTo>
                  <a:pt x="36513" y="275276"/>
                </a:lnTo>
                <a:lnTo>
                  <a:pt x="64973" y="216152"/>
                </a:lnTo>
                <a:lnTo>
                  <a:pt x="107836" y="194720"/>
                </a:lnTo>
                <a:lnTo>
                  <a:pt x="158750" y="165872"/>
                </a:lnTo>
                <a:lnTo>
                  <a:pt x="150813" y="118228"/>
                </a:lnTo>
                <a:lnTo>
                  <a:pt x="134938" y="81171"/>
                </a:lnTo>
                <a:lnTo>
                  <a:pt x="138113" y="35292"/>
                </a:lnTo>
                <a:lnTo>
                  <a:pt x="173772" y="17045"/>
                </a:lnTo>
                <a:lnTo>
                  <a:pt x="196394" y="3810"/>
                </a:lnTo>
                <a:lnTo>
                  <a:pt x="230188" y="1765"/>
                </a:lnTo>
                <a:lnTo>
                  <a:pt x="293688" y="0"/>
                </a:lnTo>
                <a:lnTo>
                  <a:pt x="322263" y="26469"/>
                </a:lnTo>
                <a:lnTo>
                  <a:pt x="315913" y="81171"/>
                </a:lnTo>
                <a:lnTo>
                  <a:pt x="317500" y="132345"/>
                </a:lnTo>
                <a:lnTo>
                  <a:pt x="333316" y="194386"/>
                </a:lnTo>
                <a:lnTo>
                  <a:pt x="351175" y="223501"/>
                </a:lnTo>
                <a:lnTo>
                  <a:pt x="361891" y="247324"/>
                </a:lnTo>
                <a:lnTo>
                  <a:pt x="409575" y="254101"/>
                </a:lnTo>
                <a:lnTo>
                  <a:pt x="374650" y="287629"/>
                </a:lnTo>
                <a:lnTo>
                  <a:pt x="341313" y="326450"/>
                </a:lnTo>
                <a:lnTo>
                  <a:pt x="315913" y="363506"/>
                </a:lnTo>
                <a:lnTo>
                  <a:pt x="306388" y="397034"/>
                </a:lnTo>
                <a:lnTo>
                  <a:pt x="274638" y="414680"/>
                </a:lnTo>
                <a:lnTo>
                  <a:pt x="220663" y="442913"/>
                </a:lnTo>
                <a:lnTo>
                  <a:pt x="160223" y="454277"/>
                </a:lnTo>
                <a:lnTo>
                  <a:pt x="93548" y="444752"/>
                </a:lnTo>
                <a:lnTo>
                  <a:pt x="43542" y="409033"/>
                </a:lnTo>
                <a:lnTo>
                  <a:pt x="0" y="370564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0" name="Freeform 186">
            <a:extLst>
              <a:ext uri="{FF2B5EF4-FFF2-40B4-BE49-F238E27FC236}">
                <a16:creationId xmlns:a16="http://schemas.microsoft.com/office/drawing/2014/main" id="{4B0D2F82-336E-4232-AD05-FD715149A7CB}"/>
              </a:ext>
            </a:extLst>
          </p:cNvPr>
          <p:cNvSpPr>
            <a:spLocks/>
          </p:cNvSpPr>
          <p:nvPr/>
        </p:nvSpPr>
        <p:spPr bwMode="auto">
          <a:xfrm>
            <a:off x="6120135" y="3665603"/>
            <a:ext cx="105353" cy="64573"/>
          </a:xfrm>
          <a:custGeom>
            <a:avLst/>
            <a:gdLst>
              <a:gd name="T0" fmla="*/ 55 w 581878"/>
              <a:gd name="T1" fmla="*/ 54 h 323850"/>
              <a:gd name="T2" fmla="*/ 59 w 581878"/>
              <a:gd name="T3" fmla="*/ 41 h 323850"/>
              <a:gd name="T4" fmla="*/ 64 w 581878"/>
              <a:gd name="T5" fmla="*/ 37 h 323850"/>
              <a:gd name="T6" fmla="*/ 71 w 581878"/>
              <a:gd name="T7" fmla="*/ 32 h 323850"/>
              <a:gd name="T8" fmla="*/ 80 w 581878"/>
              <a:gd name="T9" fmla="*/ 20 h 323850"/>
              <a:gd name="T10" fmla="*/ 81 w 581878"/>
              <a:gd name="T11" fmla="*/ 6 h 323850"/>
              <a:gd name="T12" fmla="*/ 75 w 581878"/>
              <a:gd name="T13" fmla="*/ 4 h 323850"/>
              <a:gd name="T14" fmla="*/ 67 w 581878"/>
              <a:gd name="T15" fmla="*/ 0 h 323850"/>
              <a:gd name="T16" fmla="*/ 60 w 581878"/>
              <a:gd name="T17" fmla="*/ 1 h 323850"/>
              <a:gd name="T18" fmla="*/ 52 w 581878"/>
              <a:gd name="T19" fmla="*/ 1 h 323850"/>
              <a:gd name="T20" fmla="*/ 42 w 581878"/>
              <a:gd name="T21" fmla="*/ 3 h 323850"/>
              <a:gd name="T22" fmla="*/ 35 w 581878"/>
              <a:gd name="T23" fmla="*/ 4 h 323850"/>
              <a:gd name="T24" fmla="*/ 25 w 581878"/>
              <a:gd name="T25" fmla="*/ 5 h 323850"/>
              <a:gd name="T26" fmla="*/ 17 w 581878"/>
              <a:gd name="T27" fmla="*/ 2 h 323850"/>
              <a:gd name="T28" fmla="*/ 6 w 581878"/>
              <a:gd name="T29" fmla="*/ 12 h 323850"/>
              <a:gd name="T30" fmla="*/ 8 w 581878"/>
              <a:gd name="T31" fmla="*/ 17 h 323850"/>
              <a:gd name="T32" fmla="*/ 14 w 581878"/>
              <a:gd name="T33" fmla="*/ 18 h 323850"/>
              <a:gd name="T34" fmla="*/ 6 w 581878"/>
              <a:gd name="T35" fmla="*/ 29 h 323850"/>
              <a:gd name="T36" fmla="*/ 1 w 581878"/>
              <a:gd name="T37" fmla="*/ 41 h 323850"/>
              <a:gd name="T38" fmla="*/ 0 w 581878"/>
              <a:gd name="T39" fmla="*/ 47 h 323850"/>
              <a:gd name="T40" fmla="*/ 11 w 581878"/>
              <a:gd name="T41" fmla="*/ 50 h 323850"/>
              <a:gd name="T42" fmla="*/ 16 w 581878"/>
              <a:gd name="T43" fmla="*/ 50 h 323850"/>
              <a:gd name="T44" fmla="*/ 22 w 581878"/>
              <a:gd name="T45" fmla="*/ 56 h 323850"/>
              <a:gd name="T46" fmla="*/ 26 w 581878"/>
              <a:gd name="T47" fmla="*/ 62 h 323850"/>
              <a:gd name="T48" fmla="*/ 28 w 581878"/>
              <a:gd name="T49" fmla="*/ 70 h 323850"/>
              <a:gd name="T50" fmla="*/ 37 w 581878"/>
              <a:gd name="T51" fmla="*/ 73 h 323850"/>
              <a:gd name="T52" fmla="*/ 37 w 581878"/>
              <a:gd name="T53" fmla="*/ 65 h 323850"/>
              <a:gd name="T54" fmla="*/ 40 w 581878"/>
              <a:gd name="T55" fmla="*/ 54 h 323850"/>
              <a:gd name="T56" fmla="*/ 46 w 581878"/>
              <a:gd name="T57" fmla="*/ 49 h 323850"/>
              <a:gd name="T58" fmla="*/ 55 w 581878"/>
              <a:gd name="T59" fmla="*/ 54 h 3238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81878"/>
              <a:gd name="T91" fmla="*/ 0 h 323850"/>
              <a:gd name="T92" fmla="*/ 581878 w 581878"/>
              <a:gd name="T93" fmla="*/ 323850 h 3238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81878" h="323850">
                <a:moveTo>
                  <a:pt x="397728" y="241300"/>
                </a:moveTo>
                <a:lnTo>
                  <a:pt x="423128" y="180975"/>
                </a:lnTo>
                <a:lnTo>
                  <a:pt x="464403" y="165100"/>
                </a:lnTo>
                <a:lnTo>
                  <a:pt x="510441" y="142875"/>
                </a:lnTo>
                <a:lnTo>
                  <a:pt x="577116" y="88900"/>
                </a:lnTo>
                <a:lnTo>
                  <a:pt x="581878" y="28575"/>
                </a:lnTo>
                <a:lnTo>
                  <a:pt x="542191" y="15875"/>
                </a:lnTo>
                <a:lnTo>
                  <a:pt x="485041" y="0"/>
                </a:lnTo>
                <a:lnTo>
                  <a:pt x="429478" y="6350"/>
                </a:lnTo>
                <a:lnTo>
                  <a:pt x="372328" y="4762"/>
                </a:lnTo>
                <a:lnTo>
                  <a:pt x="305653" y="14287"/>
                </a:lnTo>
                <a:lnTo>
                  <a:pt x="253266" y="15875"/>
                </a:lnTo>
                <a:lnTo>
                  <a:pt x="177066" y="23812"/>
                </a:lnTo>
                <a:lnTo>
                  <a:pt x="119916" y="9525"/>
                </a:lnTo>
                <a:lnTo>
                  <a:pt x="43716" y="53975"/>
                </a:lnTo>
                <a:lnTo>
                  <a:pt x="58003" y="76200"/>
                </a:lnTo>
                <a:lnTo>
                  <a:pt x="100012" y="80818"/>
                </a:lnTo>
                <a:lnTo>
                  <a:pt x="46891" y="130175"/>
                </a:lnTo>
                <a:lnTo>
                  <a:pt x="8791" y="180975"/>
                </a:lnTo>
                <a:lnTo>
                  <a:pt x="0" y="210596"/>
                </a:lnTo>
                <a:lnTo>
                  <a:pt x="77053" y="223837"/>
                </a:lnTo>
                <a:lnTo>
                  <a:pt x="114300" y="222502"/>
                </a:lnTo>
                <a:lnTo>
                  <a:pt x="158016" y="249237"/>
                </a:lnTo>
                <a:lnTo>
                  <a:pt x="189766" y="277812"/>
                </a:lnTo>
                <a:lnTo>
                  <a:pt x="202406" y="314180"/>
                </a:lnTo>
                <a:lnTo>
                  <a:pt x="264378" y="323850"/>
                </a:lnTo>
                <a:lnTo>
                  <a:pt x="267553" y="290512"/>
                </a:lnTo>
                <a:lnTo>
                  <a:pt x="288191" y="241300"/>
                </a:lnTo>
                <a:lnTo>
                  <a:pt x="334228" y="217487"/>
                </a:lnTo>
                <a:lnTo>
                  <a:pt x="397728" y="24130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1" name="Freeform 187">
            <a:extLst>
              <a:ext uri="{FF2B5EF4-FFF2-40B4-BE49-F238E27FC236}">
                <a16:creationId xmlns:a16="http://schemas.microsoft.com/office/drawing/2014/main" id="{7D6CA279-33E4-4F71-A22A-DEF6AF1134F6}"/>
              </a:ext>
            </a:extLst>
          </p:cNvPr>
          <p:cNvSpPr>
            <a:spLocks/>
          </p:cNvSpPr>
          <p:nvPr/>
        </p:nvSpPr>
        <p:spPr bwMode="auto">
          <a:xfrm>
            <a:off x="6155819" y="3680896"/>
            <a:ext cx="90061" cy="84965"/>
          </a:xfrm>
          <a:custGeom>
            <a:avLst/>
            <a:gdLst>
              <a:gd name="T0" fmla="*/ 67 w 494844"/>
              <a:gd name="T1" fmla="*/ 97 h 417512"/>
              <a:gd name="T2" fmla="*/ 62 w 494844"/>
              <a:gd name="T3" fmla="*/ 103 h 417512"/>
              <a:gd name="T4" fmla="*/ 54 w 494844"/>
              <a:gd name="T5" fmla="*/ 104 h 417512"/>
              <a:gd name="T6" fmla="*/ 47 w 494844"/>
              <a:gd name="T7" fmla="*/ 102 h 417512"/>
              <a:gd name="T8" fmla="*/ 38 w 494844"/>
              <a:gd name="T9" fmla="*/ 104 h 417512"/>
              <a:gd name="T10" fmla="*/ 30 w 494844"/>
              <a:gd name="T11" fmla="*/ 104 h 417512"/>
              <a:gd name="T12" fmla="*/ 28 w 494844"/>
              <a:gd name="T13" fmla="*/ 99 h 417512"/>
              <a:gd name="T14" fmla="*/ 20 w 494844"/>
              <a:gd name="T15" fmla="*/ 92 h 417512"/>
              <a:gd name="T16" fmla="*/ 15 w 494844"/>
              <a:gd name="T17" fmla="*/ 81 h 417512"/>
              <a:gd name="T18" fmla="*/ 8 w 494844"/>
              <a:gd name="T19" fmla="*/ 73 h 417512"/>
              <a:gd name="T20" fmla="*/ 0 w 494844"/>
              <a:gd name="T21" fmla="*/ 66 h 417512"/>
              <a:gd name="T22" fmla="*/ 1 w 494844"/>
              <a:gd name="T23" fmla="*/ 58 h 417512"/>
              <a:gd name="T24" fmla="*/ 10 w 494844"/>
              <a:gd name="T25" fmla="*/ 61 h 417512"/>
              <a:gd name="T26" fmla="*/ 11 w 494844"/>
              <a:gd name="T27" fmla="*/ 52 h 417512"/>
              <a:gd name="T28" fmla="*/ 13 w 494844"/>
              <a:gd name="T29" fmla="*/ 40 h 417512"/>
              <a:gd name="T30" fmla="*/ 20 w 494844"/>
              <a:gd name="T31" fmla="*/ 35 h 417512"/>
              <a:gd name="T32" fmla="*/ 29 w 494844"/>
              <a:gd name="T33" fmla="*/ 40 h 417512"/>
              <a:gd name="T34" fmla="*/ 32 w 494844"/>
              <a:gd name="T35" fmla="*/ 25 h 417512"/>
              <a:gd name="T36" fmla="*/ 39 w 494844"/>
              <a:gd name="T37" fmla="*/ 21 h 417512"/>
              <a:gd name="T38" fmla="*/ 46 w 494844"/>
              <a:gd name="T39" fmla="*/ 15 h 417512"/>
              <a:gd name="T40" fmla="*/ 55 w 494844"/>
              <a:gd name="T41" fmla="*/ 2 h 417512"/>
              <a:gd name="T42" fmla="*/ 64 w 494844"/>
              <a:gd name="T43" fmla="*/ 0 h 417512"/>
              <a:gd name="T44" fmla="*/ 69 w 494844"/>
              <a:gd name="T45" fmla="*/ 16 h 417512"/>
              <a:gd name="T46" fmla="*/ 70 w 494844"/>
              <a:gd name="T47" fmla="*/ 28 h 417512"/>
              <a:gd name="T48" fmla="*/ 68 w 494844"/>
              <a:gd name="T49" fmla="*/ 36 h 417512"/>
              <a:gd name="T50" fmla="*/ 64 w 494844"/>
              <a:gd name="T51" fmla="*/ 42 h 417512"/>
              <a:gd name="T52" fmla="*/ 66 w 494844"/>
              <a:gd name="T53" fmla="*/ 53 h 417512"/>
              <a:gd name="T54" fmla="*/ 65 w 494844"/>
              <a:gd name="T55" fmla="*/ 66 h 417512"/>
              <a:gd name="T56" fmla="*/ 63 w 494844"/>
              <a:gd name="T57" fmla="*/ 78 h 417512"/>
              <a:gd name="T58" fmla="*/ 63 w 494844"/>
              <a:gd name="T59" fmla="*/ 91 h 417512"/>
              <a:gd name="T60" fmla="*/ 67 w 494844"/>
              <a:gd name="T61" fmla="*/ 97 h 41751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94844"/>
              <a:gd name="T94" fmla="*/ 0 h 417512"/>
              <a:gd name="T95" fmla="*/ 494844 w 494844"/>
              <a:gd name="T96" fmla="*/ 417512 h 41751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94844" h="417512">
                <a:moveTo>
                  <a:pt x="469900" y="390525"/>
                </a:moveTo>
                <a:lnTo>
                  <a:pt x="436563" y="414337"/>
                </a:lnTo>
                <a:lnTo>
                  <a:pt x="379413" y="417512"/>
                </a:lnTo>
                <a:lnTo>
                  <a:pt x="328613" y="412750"/>
                </a:lnTo>
                <a:lnTo>
                  <a:pt x="268288" y="417512"/>
                </a:lnTo>
                <a:lnTo>
                  <a:pt x="214313" y="417512"/>
                </a:lnTo>
                <a:lnTo>
                  <a:pt x="193675" y="400050"/>
                </a:lnTo>
                <a:lnTo>
                  <a:pt x="139700" y="369887"/>
                </a:lnTo>
                <a:lnTo>
                  <a:pt x="106363" y="327025"/>
                </a:lnTo>
                <a:lnTo>
                  <a:pt x="58738" y="295275"/>
                </a:lnTo>
                <a:lnTo>
                  <a:pt x="0" y="265112"/>
                </a:lnTo>
                <a:lnTo>
                  <a:pt x="6688" y="234805"/>
                </a:lnTo>
                <a:lnTo>
                  <a:pt x="68600" y="244330"/>
                </a:lnTo>
                <a:lnTo>
                  <a:pt x="74553" y="208611"/>
                </a:lnTo>
                <a:lnTo>
                  <a:pt x="92413" y="163368"/>
                </a:lnTo>
                <a:lnTo>
                  <a:pt x="140038" y="139555"/>
                </a:lnTo>
                <a:lnTo>
                  <a:pt x="204331" y="162177"/>
                </a:lnTo>
                <a:lnTo>
                  <a:pt x="226953" y="100265"/>
                </a:lnTo>
                <a:lnTo>
                  <a:pt x="273388" y="82405"/>
                </a:lnTo>
                <a:lnTo>
                  <a:pt x="323850" y="58737"/>
                </a:lnTo>
                <a:lnTo>
                  <a:pt x="385306" y="7396"/>
                </a:lnTo>
                <a:lnTo>
                  <a:pt x="449263" y="0"/>
                </a:lnTo>
                <a:lnTo>
                  <a:pt x="485319" y="65736"/>
                </a:lnTo>
                <a:lnTo>
                  <a:pt x="494844" y="113361"/>
                </a:lnTo>
                <a:lnTo>
                  <a:pt x="479366" y="145508"/>
                </a:lnTo>
                <a:lnTo>
                  <a:pt x="449263" y="168275"/>
                </a:lnTo>
                <a:lnTo>
                  <a:pt x="463550" y="212725"/>
                </a:lnTo>
                <a:lnTo>
                  <a:pt x="458788" y="265112"/>
                </a:lnTo>
                <a:lnTo>
                  <a:pt x="446088" y="312737"/>
                </a:lnTo>
                <a:lnTo>
                  <a:pt x="442913" y="366712"/>
                </a:lnTo>
                <a:lnTo>
                  <a:pt x="469900" y="39052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2" name="Freeform 188">
            <a:extLst>
              <a:ext uri="{FF2B5EF4-FFF2-40B4-BE49-F238E27FC236}">
                <a16:creationId xmlns:a16="http://schemas.microsoft.com/office/drawing/2014/main" id="{CD896177-44A2-41B9-B842-541A5CDDADC0}"/>
              </a:ext>
            </a:extLst>
          </p:cNvPr>
          <p:cNvSpPr>
            <a:spLocks/>
          </p:cNvSpPr>
          <p:nvPr/>
        </p:nvSpPr>
        <p:spPr bwMode="auto">
          <a:xfrm>
            <a:off x="6188105" y="3760764"/>
            <a:ext cx="71367" cy="50978"/>
          </a:xfrm>
          <a:custGeom>
            <a:avLst/>
            <a:gdLst>
              <a:gd name="T0" fmla="*/ 60 w 385425"/>
              <a:gd name="T1" fmla="*/ 33 h 247650"/>
              <a:gd name="T2" fmla="*/ 57 w 385425"/>
              <a:gd name="T3" fmla="*/ 30 h 247650"/>
              <a:gd name="T4" fmla="*/ 52 w 385425"/>
              <a:gd name="T5" fmla="*/ 27 h 247650"/>
              <a:gd name="T6" fmla="*/ 48 w 385425"/>
              <a:gd name="T7" fmla="*/ 18 h 247650"/>
              <a:gd name="T8" fmla="*/ 42 w 385425"/>
              <a:gd name="T9" fmla="*/ 9 h 247650"/>
              <a:gd name="T10" fmla="*/ 41 w 385425"/>
              <a:gd name="T11" fmla="*/ 5 h 247650"/>
              <a:gd name="T12" fmla="*/ 36 w 385425"/>
              <a:gd name="T13" fmla="*/ 6 h 247650"/>
              <a:gd name="T14" fmla="*/ 29 w 385425"/>
              <a:gd name="T15" fmla="*/ 6 h 247650"/>
              <a:gd name="T16" fmla="*/ 23 w 385425"/>
              <a:gd name="T17" fmla="*/ 5 h 247650"/>
              <a:gd name="T18" fmla="*/ 17 w 385425"/>
              <a:gd name="T19" fmla="*/ 6 h 247650"/>
              <a:gd name="T20" fmla="*/ 10 w 385425"/>
              <a:gd name="T21" fmla="*/ 6 h 247650"/>
              <a:gd name="T22" fmla="*/ 6 w 385425"/>
              <a:gd name="T23" fmla="*/ 6 h 247650"/>
              <a:gd name="T24" fmla="*/ 0 w 385425"/>
              <a:gd name="T25" fmla="*/ 0 h 247650"/>
              <a:gd name="T26" fmla="*/ 0 w 385425"/>
              <a:gd name="T27" fmla="*/ 13 h 247650"/>
              <a:gd name="T28" fmla="*/ 1 w 385425"/>
              <a:gd name="T29" fmla="*/ 22 h 247650"/>
              <a:gd name="T30" fmla="*/ 8 w 385425"/>
              <a:gd name="T31" fmla="*/ 35 h 247650"/>
              <a:gd name="T32" fmla="*/ 12 w 385425"/>
              <a:gd name="T33" fmla="*/ 40 h 247650"/>
              <a:gd name="T34" fmla="*/ 17 w 385425"/>
              <a:gd name="T35" fmla="*/ 44 h 247650"/>
              <a:gd name="T36" fmla="*/ 22 w 385425"/>
              <a:gd name="T37" fmla="*/ 39 h 247650"/>
              <a:gd name="T38" fmla="*/ 26 w 385425"/>
              <a:gd name="T39" fmla="*/ 39 h 247650"/>
              <a:gd name="T40" fmla="*/ 30 w 385425"/>
              <a:gd name="T41" fmla="*/ 49 h 247650"/>
              <a:gd name="T42" fmla="*/ 33 w 385425"/>
              <a:gd name="T43" fmla="*/ 54 h 247650"/>
              <a:gd name="T44" fmla="*/ 38 w 385425"/>
              <a:gd name="T45" fmla="*/ 52 h 247650"/>
              <a:gd name="T46" fmla="*/ 40 w 385425"/>
              <a:gd name="T47" fmla="*/ 55 h 247650"/>
              <a:gd name="T48" fmla="*/ 41 w 385425"/>
              <a:gd name="T49" fmla="*/ 62 h 247650"/>
              <a:gd name="T50" fmla="*/ 46 w 385425"/>
              <a:gd name="T51" fmla="*/ 59 h 247650"/>
              <a:gd name="T52" fmla="*/ 55 w 385425"/>
              <a:gd name="T53" fmla="*/ 65 h 247650"/>
              <a:gd name="T54" fmla="*/ 53 w 385425"/>
              <a:gd name="T55" fmla="*/ 56 h 247650"/>
              <a:gd name="T56" fmla="*/ 57 w 385425"/>
              <a:gd name="T57" fmla="*/ 50 h 247650"/>
              <a:gd name="T58" fmla="*/ 54 w 385425"/>
              <a:gd name="T59" fmla="*/ 42 h 247650"/>
              <a:gd name="T60" fmla="*/ 60 w 385425"/>
              <a:gd name="T61" fmla="*/ 33 h 24765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5425"/>
              <a:gd name="T94" fmla="*/ 0 h 247650"/>
              <a:gd name="T95" fmla="*/ 385425 w 385425"/>
              <a:gd name="T96" fmla="*/ 247650 h 24765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5425" h="247650">
                <a:moveTo>
                  <a:pt x="385425" y="127542"/>
                </a:moveTo>
                <a:lnTo>
                  <a:pt x="367963" y="113254"/>
                </a:lnTo>
                <a:lnTo>
                  <a:pt x="336213" y="102142"/>
                </a:lnTo>
                <a:lnTo>
                  <a:pt x="307638" y="70392"/>
                </a:lnTo>
                <a:lnTo>
                  <a:pt x="271125" y="33879"/>
                </a:lnTo>
                <a:lnTo>
                  <a:pt x="263128" y="20241"/>
                </a:lnTo>
                <a:lnTo>
                  <a:pt x="233025" y="21179"/>
                </a:lnTo>
                <a:lnTo>
                  <a:pt x="189309" y="22622"/>
                </a:lnTo>
                <a:lnTo>
                  <a:pt x="150018" y="17860"/>
                </a:lnTo>
                <a:lnTo>
                  <a:pt x="111918" y="22622"/>
                </a:lnTo>
                <a:lnTo>
                  <a:pt x="66338" y="24354"/>
                </a:lnTo>
                <a:lnTo>
                  <a:pt x="36909" y="22622"/>
                </a:lnTo>
                <a:lnTo>
                  <a:pt x="2381" y="0"/>
                </a:lnTo>
                <a:lnTo>
                  <a:pt x="0" y="50007"/>
                </a:lnTo>
                <a:lnTo>
                  <a:pt x="4425" y="84679"/>
                </a:lnTo>
                <a:lnTo>
                  <a:pt x="50463" y="132304"/>
                </a:lnTo>
                <a:lnTo>
                  <a:pt x="74275" y="151354"/>
                </a:lnTo>
                <a:lnTo>
                  <a:pt x="112375" y="167229"/>
                </a:lnTo>
                <a:lnTo>
                  <a:pt x="140950" y="148179"/>
                </a:lnTo>
                <a:lnTo>
                  <a:pt x="171113" y="148179"/>
                </a:lnTo>
                <a:lnTo>
                  <a:pt x="194925" y="187867"/>
                </a:lnTo>
                <a:lnTo>
                  <a:pt x="213975" y="203742"/>
                </a:lnTo>
                <a:lnTo>
                  <a:pt x="242550" y="195804"/>
                </a:lnTo>
                <a:lnTo>
                  <a:pt x="258425" y="210092"/>
                </a:lnTo>
                <a:lnTo>
                  <a:pt x="266363" y="235492"/>
                </a:lnTo>
                <a:lnTo>
                  <a:pt x="298113" y="224379"/>
                </a:lnTo>
                <a:lnTo>
                  <a:pt x="354806" y="247650"/>
                </a:lnTo>
                <a:lnTo>
                  <a:pt x="342900" y="213122"/>
                </a:lnTo>
                <a:lnTo>
                  <a:pt x="371138" y="189454"/>
                </a:lnTo>
                <a:lnTo>
                  <a:pt x="348913" y="160879"/>
                </a:lnTo>
                <a:lnTo>
                  <a:pt x="385425" y="127542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93" name="Freeform 189">
            <a:extLst>
              <a:ext uri="{FF2B5EF4-FFF2-40B4-BE49-F238E27FC236}">
                <a16:creationId xmlns:a16="http://schemas.microsoft.com/office/drawing/2014/main" id="{FFB3488C-B662-4C1E-AD5A-C6B521408BF1}"/>
              </a:ext>
            </a:extLst>
          </p:cNvPr>
          <p:cNvSpPr>
            <a:spLocks/>
          </p:cNvSpPr>
          <p:nvPr/>
        </p:nvSpPr>
        <p:spPr bwMode="auto">
          <a:xfrm>
            <a:off x="6227186" y="3787952"/>
            <a:ext cx="135940" cy="59475"/>
          </a:xfrm>
          <a:custGeom>
            <a:avLst/>
            <a:gdLst>
              <a:gd name="T0" fmla="*/ 7 w 736145"/>
              <a:gd name="T1" fmla="*/ 31 h 328863"/>
              <a:gd name="T2" fmla="*/ 15 w 736145"/>
              <a:gd name="T3" fmla="*/ 32 h 328863"/>
              <a:gd name="T4" fmla="*/ 26 w 736145"/>
              <a:gd name="T5" fmla="*/ 32 h 328863"/>
              <a:gd name="T6" fmla="*/ 33 w 736145"/>
              <a:gd name="T7" fmla="*/ 35 h 328863"/>
              <a:gd name="T8" fmla="*/ 38 w 736145"/>
              <a:gd name="T9" fmla="*/ 42 h 328863"/>
              <a:gd name="T10" fmla="*/ 48 w 736145"/>
              <a:gd name="T11" fmla="*/ 42 h 328863"/>
              <a:gd name="T12" fmla="*/ 54 w 736145"/>
              <a:gd name="T13" fmla="*/ 41 h 328863"/>
              <a:gd name="T14" fmla="*/ 58 w 736145"/>
              <a:gd name="T15" fmla="*/ 35 h 328863"/>
              <a:gd name="T16" fmla="*/ 55 w 736145"/>
              <a:gd name="T17" fmla="*/ 32 h 328863"/>
              <a:gd name="T18" fmla="*/ 51 w 736145"/>
              <a:gd name="T19" fmla="*/ 29 h 328863"/>
              <a:gd name="T20" fmla="*/ 58 w 736145"/>
              <a:gd name="T21" fmla="*/ 25 h 328863"/>
              <a:gd name="T22" fmla="*/ 62 w 736145"/>
              <a:gd name="T23" fmla="*/ 19 h 328863"/>
              <a:gd name="T24" fmla="*/ 66 w 736145"/>
              <a:gd name="T25" fmla="*/ 15 h 328863"/>
              <a:gd name="T26" fmla="*/ 70 w 736145"/>
              <a:gd name="T27" fmla="*/ 11 h 328863"/>
              <a:gd name="T28" fmla="*/ 81 w 736145"/>
              <a:gd name="T29" fmla="*/ 16 h 328863"/>
              <a:gd name="T30" fmla="*/ 89 w 736145"/>
              <a:gd name="T31" fmla="*/ 16 h 328863"/>
              <a:gd name="T32" fmla="*/ 90 w 736145"/>
              <a:gd name="T33" fmla="*/ 22 h 328863"/>
              <a:gd name="T34" fmla="*/ 86 w 736145"/>
              <a:gd name="T35" fmla="*/ 25 h 328863"/>
              <a:gd name="T36" fmla="*/ 87 w 736145"/>
              <a:gd name="T37" fmla="*/ 30 h 328863"/>
              <a:gd name="T38" fmla="*/ 91 w 736145"/>
              <a:gd name="T39" fmla="*/ 33 h 328863"/>
              <a:gd name="T40" fmla="*/ 92 w 736145"/>
              <a:gd name="T41" fmla="*/ 40 h 328863"/>
              <a:gd name="T42" fmla="*/ 103 w 736145"/>
              <a:gd name="T43" fmla="*/ 45 h 328863"/>
              <a:gd name="T44" fmla="*/ 109 w 736145"/>
              <a:gd name="T45" fmla="*/ 45 h 328863"/>
              <a:gd name="T46" fmla="*/ 111 w 736145"/>
              <a:gd name="T47" fmla="*/ 41 h 328863"/>
              <a:gd name="T48" fmla="*/ 112 w 736145"/>
              <a:gd name="T49" fmla="*/ 34 h 328863"/>
              <a:gd name="T50" fmla="*/ 108 w 736145"/>
              <a:gd name="T51" fmla="*/ 26 h 328863"/>
              <a:gd name="T52" fmla="*/ 104 w 736145"/>
              <a:gd name="T53" fmla="*/ 19 h 328863"/>
              <a:gd name="T54" fmla="*/ 102 w 736145"/>
              <a:gd name="T55" fmla="*/ 13 h 328863"/>
              <a:gd name="T56" fmla="*/ 98 w 736145"/>
              <a:gd name="T57" fmla="*/ 11 h 328863"/>
              <a:gd name="T58" fmla="*/ 93 w 736145"/>
              <a:gd name="T59" fmla="*/ 6 h 328863"/>
              <a:gd name="T60" fmla="*/ 86 w 736145"/>
              <a:gd name="T61" fmla="*/ 6 h 328863"/>
              <a:gd name="T62" fmla="*/ 78 w 736145"/>
              <a:gd name="T63" fmla="*/ 2 h 328863"/>
              <a:gd name="T64" fmla="*/ 70 w 736145"/>
              <a:gd name="T65" fmla="*/ 2 h 328863"/>
              <a:gd name="T66" fmla="*/ 63 w 736145"/>
              <a:gd name="T67" fmla="*/ 6 h 328863"/>
              <a:gd name="T68" fmla="*/ 53 w 736145"/>
              <a:gd name="T69" fmla="*/ 10 h 328863"/>
              <a:gd name="T70" fmla="*/ 40 w 736145"/>
              <a:gd name="T71" fmla="*/ 12 h 328863"/>
              <a:gd name="T72" fmla="*/ 26 w 736145"/>
              <a:gd name="T73" fmla="*/ 0 h 328863"/>
              <a:gd name="T74" fmla="*/ 21 w 736145"/>
              <a:gd name="T75" fmla="*/ 5 h 328863"/>
              <a:gd name="T76" fmla="*/ 24 w 736145"/>
              <a:gd name="T77" fmla="*/ 10 h 328863"/>
              <a:gd name="T78" fmla="*/ 19 w 736145"/>
              <a:gd name="T79" fmla="*/ 13 h 328863"/>
              <a:gd name="T80" fmla="*/ 21 w 736145"/>
              <a:gd name="T81" fmla="*/ 19 h 328863"/>
              <a:gd name="T82" fmla="*/ 13 w 736145"/>
              <a:gd name="T83" fmla="*/ 15 h 328863"/>
              <a:gd name="T84" fmla="*/ 8 w 736145"/>
              <a:gd name="T85" fmla="*/ 17 h 328863"/>
              <a:gd name="T86" fmla="*/ 7 w 736145"/>
              <a:gd name="T87" fmla="*/ 12 h 328863"/>
              <a:gd name="T88" fmla="*/ 4 w 736145"/>
              <a:gd name="T89" fmla="*/ 10 h 328863"/>
              <a:gd name="T90" fmla="*/ 0 w 736145"/>
              <a:gd name="T91" fmla="*/ 12 h 328863"/>
              <a:gd name="T92" fmla="*/ 3 w 736145"/>
              <a:gd name="T93" fmla="*/ 20 h 328863"/>
              <a:gd name="T94" fmla="*/ 4 w 736145"/>
              <a:gd name="T95" fmla="*/ 25 h 328863"/>
              <a:gd name="T96" fmla="*/ 7 w 736145"/>
              <a:gd name="T97" fmla="*/ 31 h 32886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36145"/>
              <a:gd name="T148" fmla="*/ 0 h 328863"/>
              <a:gd name="T149" fmla="*/ 736145 w 736145"/>
              <a:gd name="T150" fmla="*/ 328863 h 32886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36145" h="328863">
                <a:moveTo>
                  <a:pt x="46093" y="223546"/>
                </a:moveTo>
                <a:lnTo>
                  <a:pt x="96889" y="230582"/>
                </a:lnTo>
                <a:lnTo>
                  <a:pt x="168320" y="230582"/>
                </a:lnTo>
                <a:lnTo>
                  <a:pt x="215941" y="255207"/>
                </a:lnTo>
                <a:lnTo>
                  <a:pt x="250864" y="307975"/>
                </a:lnTo>
                <a:lnTo>
                  <a:pt x="311184" y="302699"/>
                </a:lnTo>
                <a:lnTo>
                  <a:pt x="350869" y="299181"/>
                </a:lnTo>
                <a:lnTo>
                  <a:pt x="381028" y="255207"/>
                </a:lnTo>
                <a:lnTo>
                  <a:pt x="358805" y="230582"/>
                </a:lnTo>
                <a:lnTo>
                  <a:pt x="333407" y="207716"/>
                </a:lnTo>
                <a:lnTo>
                  <a:pt x="381028" y="183091"/>
                </a:lnTo>
                <a:lnTo>
                  <a:pt x="404839" y="135599"/>
                </a:lnTo>
                <a:lnTo>
                  <a:pt x="428649" y="110973"/>
                </a:lnTo>
                <a:lnTo>
                  <a:pt x="458810" y="82830"/>
                </a:lnTo>
                <a:lnTo>
                  <a:pt x="530241" y="112733"/>
                </a:lnTo>
                <a:lnTo>
                  <a:pt x="579450" y="112733"/>
                </a:lnTo>
                <a:lnTo>
                  <a:pt x="588974" y="160224"/>
                </a:lnTo>
                <a:lnTo>
                  <a:pt x="560402" y="179573"/>
                </a:lnTo>
                <a:lnTo>
                  <a:pt x="571513" y="218269"/>
                </a:lnTo>
                <a:lnTo>
                  <a:pt x="593270" y="240757"/>
                </a:lnTo>
                <a:lnTo>
                  <a:pt x="605176" y="288382"/>
                </a:lnTo>
                <a:lnTo>
                  <a:pt x="674232" y="328863"/>
                </a:lnTo>
                <a:lnTo>
                  <a:pt x="709951" y="324100"/>
                </a:lnTo>
                <a:lnTo>
                  <a:pt x="729001" y="295525"/>
                </a:lnTo>
                <a:lnTo>
                  <a:pt x="736145" y="250282"/>
                </a:lnTo>
                <a:lnTo>
                  <a:pt x="705188" y="185988"/>
                </a:lnTo>
                <a:lnTo>
                  <a:pt x="679454" y="135599"/>
                </a:lnTo>
                <a:lnTo>
                  <a:pt x="669930" y="96902"/>
                </a:lnTo>
                <a:lnTo>
                  <a:pt x="641357" y="81072"/>
                </a:lnTo>
                <a:lnTo>
                  <a:pt x="609610" y="45893"/>
                </a:lnTo>
                <a:lnTo>
                  <a:pt x="560402" y="40616"/>
                </a:lnTo>
                <a:lnTo>
                  <a:pt x="509606" y="15991"/>
                </a:lnTo>
                <a:lnTo>
                  <a:pt x="460397" y="15991"/>
                </a:lnTo>
                <a:lnTo>
                  <a:pt x="409601" y="40616"/>
                </a:lnTo>
                <a:lnTo>
                  <a:pt x="346106" y="74036"/>
                </a:lnTo>
                <a:lnTo>
                  <a:pt x="263563" y="84590"/>
                </a:lnTo>
                <a:lnTo>
                  <a:pt x="169054" y="0"/>
                </a:lnTo>
                <a:lnTo>
                  <a:pt x="135720" y="35619"/>
                </a:lnTo>
                <a:lnTo>
                  <a:pt x="155959" y="69918"/>
                </a:lnTo>
                <a:lnTo>
                  <a:pt x="125005" y="94983"/>
                </a:lnTo>
                <a:lnTo>
                  <a:pt x="139292" y="134559"/>
                </a:lnTo>
                <a:lnTo>
                  <a:pt x="82146" y="106856"/>
                </a:lnTo>
                <a:lnTo>
                  <a:pt x="52383" y="120048"/>
                </a:lnTo>
                <a:lnTo>
                  <a:pt x="42859" y="89707"/>
                </a:lnTo>
                <a:lnTo>
                  <a:pt x="25001" y="76514"/>
                </a:lnTo>
                <a:lnTo>
                  <a:pt x="0" y="87067"/>
                </a:lnTo>
                <a:lnTo>
                  <a:pt x="20695" y="147912"/>
                </a:lnTo>
                <a:lnTo>
                  <a:pt x="27045" y="181331"/>
                </a:lnTo>
                <a:lnTo>
                  <a:pt x="46093" y="22354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94" name="Freeform 190">
            <a:extLst>
              <a:ext uri="{FF2B5EF4-FFF2-40B4-BE49-F238E27FC236}">
                <a16:creationId xmlns:a16="http://schemas.microsoft.com/office/drawing/2014/main" id="{CA4BC1CD-6624-4241-BDBA-97D4A154BF15}"/>
              </a:ext>
            </a:extLst>
          </p:cNvPr>
          <p:cNvSpPr>
            <a:spLocks/>
          </p:cNvSpPr>
          <p:nvPr/>
        </p:nvSpPr>
        <p:spPr bwMode="auto">
          <a:xfrm>
            <a:off x="6215293" y="3522863"/>
            <a:ext cx="197112" cy="81565"/>
          </a:xfrm>
          <a:custGeom>
            <a:avLst/>
            <a:gdLst>
              <a:gd name="T0" fmla="*/ 0 w 1073944"/>
              <a:gd name="T1" fmla="*/ 25 h 446719"/>
              <a:gd name="T2" fmla="*/ 0 w 1073944"/>
              <a:gd name="T3" fmla="*/ 20 h 446719"/>
              <a:gd name="T4" fmla="*/ 5 w 1073944"/>
              <a:gd name="T5" fmla="*/ 11 h 446719"/>
              <a:gd name="T6" fmla="*/ 12 w 1073944"/>
              <a:gd name="T7" fmla="*/ 8 h 446719"/>
              <a:gd name="T8" fmla="*/ 21 w 1073944"/>
              <a:gd name="T9" fmla="*/ 4 h 446719"/>
              <a:gd name="T10" fmla="*/ 30 w 1073944"/>
              <a:gd name="T11" fmla="*/ 0 h 446719"/>
              <a:gd name="T12" fmla="*/ 40 w 1073944"/>
              <a:gd name="T13" fmla="*/ 3 h 446719"/>
              <a:gd name="T14" fmla="*/ 47 w 1073944"/>
              <a:gd name="T15" fmla="*/ 3 h 446719"/>
              <a:gd name="T16" fmla="*/ 55 w 1073944"/>
              <a:gd name="T17" fmla="*/ 1 h 446719"/>
              <a:gd name="T18" fmla="*/ 60 w 1073944"/>
              <a:gd name="T19" fmla="*/ 4 h 446719"/>
              <a:gd name="T20" fmla="*/ 66 w 1073944"/>
              <a:gd name="T21" fmla="*/ 0 h 446719"/>
              <a:gd name="T22" fmla="*/ 69 w 1073944"/>
              <a:gd name="T23" fmla="*/ 6 h 446719"/>
              <a:gd name="T24" fmla="*/ 74 w 1073944"/>
              <a:gd name="T25" fmla="*/ 11 h 446719"/>
              <a:gd name="T26" fmla="*/ 82 w 1073944"/>
              <a:gd name="T27" fmla="*/ 10 h 446719"/>
              <a:gd name="T28" fmla="*/ 89 w 1073944"/>
              <a:gd name="T29" fmla="*/ 10 h 446719"/>
              <a:gd name="T30" fmla="*/ 92 w 1073944"/>
              <a:gd name="T31" fmla="*/ 12 h 446719"/>
              <a:gd name="T32" fmla="*/ 98 w 1073944"/>
              <a:gd name="T33" fmla="*/ 14 h 446719"/>
              <a:gd name="T34" fmla="*/ 103 w 1073944"/>
              <a:gd name="T35" fmla="*/ 18 h 446719"/>
              <a:gd name="T36" fmla="*/ 106 w 1073944"/>
              <a:gd name="T37" fmla="*/ 18 h 446719"/>
              <a:gd name="T38" fmla="*/ 112 w 1073944"/>
              <a:gd name="T39" fmla="*/ 20 h 446719"/>
              <a:gd name="T40" fmla="*/ 118 w 1073944"/>
              <a:gd name="T41" fmla="*/ 27 h 446719"/>
              <a:gd name="T42" fmla="*/ 124 w 1073944"/>
              <a:gd name="T43" fmla="*/ 31 h 446719"/>
              <a:gd name="T44" fmla="*/ 133 w 1073944"/>
              <a:gd name="T45" fmla="*/ 33 h 446719"/>
              <a:gd name="T46" fmla="*/ 138 w 1073944"/>
              <a:gd name="T47" fmla="*/ 40 h 446719"/>
              <a:gd name="T48" fmla="*/ 145 w 1073944"/>
              <a:gd name="T49" fmla="*/ 42 h 446719"/>
              <a:gd name="T50" fmla="*/ 151 w 1073944"/>
              <a:gd name="T51" fmla="*/ 45 h 446719"/>
              <a:gd name="T52" fmla="*/ 159 w 1073944"/>
              <a:gd name="T53" fmla="*/ 47 h 446719"/>
              <a:gd name="T54" fmla="*/ 158 w 1073944"/>
              <a:gd name="T55" fmla="*/ 54 h 446719"/>
              <a:gd name="T56" fmla="*/ 147 w 1073944"/>
              <a:gd name="T57" fmla="*/ 56 h 446719"/>
              <a:gd name="T58" fmla="*/ 138 w 1073944"/>
              <a:gd name="T59" fmla="*/ 57 h 446719"/>
              <a:gd name="T60" fmla="*/ 128 w 1073944"/>
              <a:gd name="T61" fmla="*/ 61 h 446719"/>
              <a:gd name="T62" fmla="*/ 118 w 1073944"/>
              <a:gd name="T63" fmla="*/ 64 h 446719"/>
              <a:gd name="T64" fmla="*/ 120 w 1073944"/>
              <a:gd name="T65" fmla="*/ 60 h 446719"/>
              <a:gd name="T66" fmla="*/ 103 w 1073944"/>
              <a:gd name="T67" fmla="*/ 62 h 446719"/>
              <a:gd name="T68" fmla="*/ 102 w 1073944"/>
              <a:gd name="T69" fmla="*/ 59 h 446719"/>
              <a:gd name="T70" fmla="*/ 106 w 1073944"/>
              <a:gd name="T71" fmla="*/ 53 h 446719"/>
              <a:gd name="T72" fmla="*/ 110 w 1073944"/>
              <a:gd name="T73" fmla="*/ 47 h 446719"/>
              <a:gd name="T74" fmla="*/ 110 w 1073944"/>
              <a:gd name="T75" fmla="*/ 42 h 446719"/>
              <a:gd name="T76" fmla="*/ 106 w 1073944"/>
              <a:gd name="T77" fmla="*/ 42 h 446719"/>
              <a:gd name="T78" fmla="*/ 99 w 1073944"/>
              <a:gd name="T79" fmla="*/ 44 h 446719"/>
              <a:gd name="T80" fmla="*/ 93 w 1073944"/>
              <a:gd name="T81" fmla="*/ 41 h 446719"/>
              <a:gd name="T82" fmla="*/ 90 w 1073944"/>
              <a:gd name="T83" fmla="*/ 34 h 446719"/>
              <a:gd name="T84" fmla="*/ 87 w 1073944"/>
              <a:gd name="T85" fmla="*/ 31 h 446719"/>
              <a:gd name="T86" fmla="*/ 83 w 1073944"/>
              <a:gd name="T87" fmla="*/ 29 h 446719"/>
              <a:gd name="T88" fmla="*/ 75 w 1073944"/>
              <a:gd name="T89" fmla="*/ 29 h 446719"/>
              <a:gd name="T90" fmla="*/ 66 w 1073944"/>
              <a:gd name="T91" fmla="*/ 29 h 446719"/>
              <a:gd name="T92" fmla="*/ 60 w 1073944"/>
              <a:gd name="T93" fmla="*/ 24 h 446719"/>
              <a:gd name="T94" fmla="*/ 55 w 1073944"/>
              <a:gd name="T95" fmla="*/ 23 h 446719"/>
              <a:gd name="T96" fmla="*/ 52 w 1073944"/>
              <a:gd name="T97" fmla="*/ 26 h 446719"/>
              <a:gd name="T98" fmla="*/ 49 w 1073944"/>
              <a:gd name="T99" fmla="*/ 22 h 446719"/>
              <a:gd name="T100" fmla="*/ 46 w 1073944"/>
              <a:gd name="T101" fmla="*/ 27 h 446719"/>
              <a:gd name="T102" fmla="*/ 45 w 1073944"/>
              <a:gd name="T103" fmla="*/ 19 h 446719"/>
              <a:gd name="T104" fmla="*/ 39 w 1073944"/>
              <a:gd name="T105" fmla="*/ 18 h 446719"/>
              <a:gd name="T106" fmla="*/ 31 w 1073944"/>
              <a:gd name="T107" fmla="*/ 14 h 446719"/>
              <a:gd name="T108" fmla="*/ 24 w 1073944"/>
              <a:gd name="T109" fmla="*/ 19 h 446719"/>
              <a:gd name="T110" fmla="*/ 13 w 1073944"/>
              <a:gd name="T111" fmla="*/ 25 h 446719"/>
              <a:gd name="T112" fmla="*/ 7 w 1073944"/>
              <a:gd name="T113" fmla="*/ 27 h 446719"/>
              <a:gd name="T114" fmla="*/ 0 w 1073944"/>
              <a:gd name="T115" fmla="*/ 25 h 4467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073944"/>
              <a:gd name="T175" fmla="*/ 0 h 446719"/>
              <a:gd name="T176" fmla="*/ 1073944 w 1073944"/>
              <a:gd name="T177" fmla="*/ 446719 h 4467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073944" h="446719">
                <a:moveTo>
                  <a:pt x="0" y="172331"/>
                </a:moveTo>
                <a:lnTo>
                  <a:pt x="458" y="139489"/>
                </a:lnTo>
                <a:lnTo>
                  <a:pt x="33796" y="75924"/>
                </a:lnTo>
                <a:lnTo>
                  <a:pt x="80963" y="58031"/>
                </a:lnTo>
                <a:lnTo>
                  <a:pt x="140494" y="24693"/>
                </a:lnTo>
                <a:lnTo>
                  <a:pt x="200025" y="881"/>
                </a:lnTo>
                <a:lnTo>
                  <a:pt x="266700" y="19931"/>
                </a:lnTo>
                <a:lnTo>
                  <a:pt x="314325" y="17549"/>
                </a:lnTo>
                <a:lnTo>
                  <a:pt x="370346" y="3531"/>
                </a:lnTo>
                <a:lnTo>
                  <a:pt x="403683" y="30016"/>
                </a:lnTo>
                <a:lnTo>
                  <a:pt x="443371" y="0"/>
                </a:lnTo>
                <a:lnTo>
                  <a:pt x="467183" y="38845"/>
                </a:lnTo>
                <a:lnTo>
                  <a:pt x="495758" y="74159"/>
                </a:lnTo>
                <a:lnTo>
                  <a:pt x="552908" y="68861"/>
                </a:lnTo>
                <a:lnTo>
                  <a:pt x="600533" y="68861"/>
                </a:lnTo>
                <a:lnTo>
                  <a:pt x="622758" y="82987"/>
                </a:lnTo>
                <a:lnTo>
                  <a:pt x="662446" y="98879"/>
                </a:lnTo>
                <a:lnTo>
                  <a:pt x="697371" y="127130"/>
                </a:lnTo>
                <a:lnTo>
                  <a:pt x="718008" y="121832"/>
                </a:lnTo>
                <a:lnTo>
                  <a:pt x="757696" y="139489"/>
                </a:lnTo>
                <a:lnTo>
                  <a:pt x="795338" y="184237"/>
                </a:lnTo>
                <a:lnTo>
                  <a:pt x="833438" y="212812"/>
                </a:lnTo>
                <a:lnTo>
                  <a:pt x="897396" y="231305"/>
                </a:lnTo>
                <a:lnTo>
                  <a:pt x="928688" y="279487"/>
                </a:lnTo>
                <a:lnTo>
                  <a:pt x="976313" y="293774"/>
                </a:lnTo>
                <a:lnTo>
                  <a:pt x="1021557" y="310443"/>
                </a:lnTo>
                <a:lnTo>
                  <a:pt x="1073944" y="327112"/>
                </a:lnTo>
                <a:lnTo>
                  <a:pt x="1069182" y="372356"/>
                </a:lnTo>
                <a:lnTo>
                  <a:pt x="995363" y="386643"/>
                </a:lnTo>
                <a:lnTo>
                  <a:pt x="931069" y="393787"/>
                </a:lnTo>
                <a:lnTo>
                  <a:pt x="862471" y="425531"/>
                </a:lnTo>
                <a:lnTo>
                  <a:pt x="795796" y="446719"/>
                </a:lnTo>
                <a:lnTo>
                  <a:pt x="809625" y="415218"/>
                </a:lnTo>
                <a:lnTo>
                  <a:pt x="695783" y="429062"/>
                </a:lnTo>
                <a:lnTo>
                  <a:pt x="684671" y="407874"/>
                </a:lnTo>
                <a:lnTo>
                  <a:pt x="718008" y="363732"/>
                </a:lnTo>
                <a:lnTo>
                  <a:pt x="741821" y="324887"/>
                </a:lnTo>
                <a:lnTo>
                  <a:pt x="744996" y="293104"/>
                </a:lnTo>
                <a:lnTo>
                  <a:pt x="718008" y="287807"/>
                </a:lnTo>
                <a:lnTo>
                  <a:pt x="670383" y="301932"/>
                </a:lnTo>
                <a:lnTo>
                  <a:pt x="625933" y="282510"/>
                </a:lnTo>
                <a:lnTo>
                  <a:pt x="608471" y="234836"/>
                </a:lnTo>
                <a:lnTo>
                  <a:pt x="589421" y="213648"/>
                </a:lnTo>
                <a:lnTo>
                  <a:pt x="557671" y="201289"/>
                </a:lnTo>
                <a:lnTo>
                  <a:pt x="508458" y="201289"/>
                </a:lnTo>
                <a:lnTo>
                  <a:pt x="444958" y="199522"/>
                </a:lnTo>
                <a:lnTo>
                  <a:pt x="402096" y="169506"/>
                </a:lnTo>
                <a:lnTo>
                  <a:pt x="373521" y="160677"/>
                </a:lnTo>
                <a:lnTo>
                  <a:pt x="349708" y="178334"/>
                </a:lnTo>
                <a:lnTo>
                  <a:pt x="329071" y="151849"/>
                </a:lnTo>
                <a:lnTo>
                  <a:pt x="313196" y="187163"/>
                </a:lnTo>
                <a:lnTo>
                  <a:pt x="304800" y="129468"/>
                </a:lnTo>
                <a:lnTo>
                  <a:pt x="263983" y="125363"/>
                </a:lnTo>
                <a:lnTo>
                  <a:pt x="209550" y="98512"/>
                </a:lnTo>
                <a:lnTo>
                  <a:pt x="159544" y="134231"/>
                </a:lnTo>
                <a:lnTo>
                  <a:pt x="88107" y="172331"/>
                </a:lnTo>
                <a:lnTo>
                  <a:pt x="45244" y="186618"/>
                </a:lnTo>
                <a:lnTo>
                  <a:pt x="0" y="17233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5" name="Freeform 191">
            <a:extLst>
              <a:ext uri="{FF2B5EF4-FFF2-40B4-BE49-F238E27FC236}">
                <a16:creationId xmlns:a16="http://schemas.microsoft.com/office/drawing/2014/main" id="{0C68751E-EC56-47EE-9535-6D7E8A227AF8}"/>
              </a:ext>
            </a:extLst>
          </p:cNvPr>
          <p:cNvSpPr>
            <a:spLocks/>
          </p:cNvSpPr>
          <p:nvPr/>
        </p:nvSpPr>
        <p:spPr bwMode="auto">
          <a:xfrm>
            <a:off x="6308854" y="3626518"/>
            <a:ext cx="64470" cy="47579"/>
          </a:xfrm>
          <a:custGeom>
            <a:avLst/>
            <a:gdLst>
              <a:gd name="T0" fmla="*/ 2147483647 w 413"/>
              <a:gd name="T1" fmla="*/ 2147483647 h 168"/>
              <a:gd name="T2" fmla="*/ 2147483647 w 413"/>
              <a:gd name="T3" fmla="*/ 2147483647 h 168"/>
              <a:gd name="T4" fmla="*/ 2147483647 w 413"/>
              <a:gd name="T5" fmla="*/ 2147483647 h 168"/>
              <a:gd name="T6" fmla="*/ 2147483647 w 413"/>
              <a:gd name="T7" fmla="*/ 2147483647 h 168"/>
              <a:gd name="T8" fmla="*/ 2147483647 w 413"/>
              <a:gd name="T9" fmla="*/ 0 h 168"/>
              <a:gd name="T10" fmla="*/ 2147483647 w 413"/>
              <a:gd name="T11" fmla="*/ 2147483647 h 168"/>
              <a:gd name="T12" fmla="*/ 0 w 413"/>
              <a:gd name="T13" fmla="*/ 2147483647 h 168"/>
              <a:gd name="T14" fmla="*/ 2147483647 w 413"/>
              <a:gd name="T15" fmla="*/ 2147483647 h 168"/>
              <a:gd name="T16" fmla="*/ 2147483647 w 413"/>
              <a:gd name="T17" fmla="*/ 2147483647 h 168"/>
              <a:gd name="T18" fmla="*/ 2147483647 w 413"/>
              <a:gd name="T19" fmla="*/ 2147483647 h 168"/>
              <a:gd name="T20" fmla="*/ 2147483647 w 413"/>
              <a:gd name="T21" fmla="*/ 2147483647 h 168"/>
              <a:gd name="T22" fmla="*/ 2147483647 w 413"/>
              <a:gd name="T23" fmla="*/ 2147483647 h 1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3"/>
              <a:gd name="T37" fmla="*/ 0 h 168"/>
              <a:gd name="T38" fmla="*/ 413 w 413"/>
              <a:gd name="T39" fmla="*/ 168 h 1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3" h="168">
                <a:moveTo>
                  <a:pt x="408" y="26"/>
                </a:moveTo>
                <a:lnTo>
                  <a:pt x="349" y="24"/>
                </a:lnTo>
                <a:lnTo>
                  <a:pt x="293" y="8"/>
                </a:lnTo>
                <a:lnTo>
                  <a:pt x="182" y="26"/>
                </a:lnTo>
                <a:lnTo>
                  <a:pt x="125" y="0"/>
                </a:lnTo>
                <a:lnTo>
                  <a:pt x="61" y="32"/>
                </a:lnTo>
                <a:lnTo>
                  <a:pt x="0" y="72"/>
                </a:lnTo>
                <a:lnTo>
                  <a:pt x="93" y="128"/>
                </a:lnTo>
                <a:lnTo>
                  <a:pt x="205" y="168"/>
                </a:lnTo>
                <a:lnTo>
                  <a:pt x="301" y="120"/>
                </a:lnTo>
                <a:lnTo>
                  <a:pt x="413" y="112"/>
                </a:lnTo>
                <a:lnTo>
                  <a:pt x="408" y="26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96" name="Freeform 192">
            <a:extLst>
              <a:ext uri="{FF2B5EF4-FFF2-40B4-BE49-F238E27FC236}">
                <a16:creationId xmlns:a16="http://schemas.microsoft.com/office/drawing/2014/main" id="{437DADD8-0D72-465C-A37D-A0BC0B15D9F4}"/>
              </a:ext>
            </a:extLst>
          </p:cNvPr>
          <p:cNvSpPr>
            <a:spLocks/>
          </p:cNvSpPr>
          <p:nvPr/>
        </p:nvSpPr>
        <p:spPr bwMode="auto">
          <a:xfrm rot="441143">
            <a:off x="6400509" y="3590834"/>
            <a:ext cx="61172" cy="52676"/>
          </a:xfrm>
          <a:custGeom>
            <a:avLst/>
            <a:gdLst>
              <a:gd name="T0" fmla="*/ 2147483647 w 635"/>
              <a:gd name="T1" fmla="*/ 2147483647 h 457"/>
              <a:gd name="T2" fmla="*/ 2147483647 w 635"/>
              <a:gd name="T3" fmla="*/ 2147483647 h 457"/>
              <a:gd name="T4" fmla="*/ 2147483647 w 635"/>
              <a:gd name="T5" fmla="*/ 2147483647 h 457"/>
              <a:gd name="T6" fmla="*/ 2147483647 w 635"/>
              <a:gd name="T7" fmla="*/ 2147483647 h 457"/>
              <a:gd name="T8" fmla="*/ 2147483647 w 635"/>
              <a:gd name="T9" fmla="*/ 2147483647 h 457"/>
              <a:gd name="T10" fmla="*/ 2147483647 w 635"/>
              <a:gd name="T11" fmla="*/ 2147483647 h 457"/>
              <a:gd name="T12" fmla="*/ 2147483647 w 635"/>
              <a:gd name="T13" fmla="*/ 2147483647 h 457"/>
              <a:gd name="T14" fmla="*/ 2147483647 w 635"/>
              <a:gd name="T15" fmla="*/ 2147483647 h 457"/>
              <a:gd name="T16" fmla="*/ 0 w 635"/>
              <a:gd name="T17" fmla="*/ 2147483647 h 457"/>
              <a:gd name="T18" fmla="*/ 2147483647 w 635"/>
              <a:gd name="T19" fmla="*/ 2147483647 h 457"/>
              <a:gd name="T20" fmla="*/ 2147483647 w 635"/>
              <a:gd name="T21" fmla="*/ 2147483647 h 457"/>
              <a:gd name="T22" fmla="*/ 2147483647 w 635"/>
              <a:gd name="T23" fmla="*/ 2147483647 h 457"/>
              <a:gd name="T24" fmla="*/ 2147483647 w 635"/>
              <a:gd name="T25" fmla="*/ 2147483647 h 457"/>
              <a:gd name="T26" fmla="*/ 2147483647 w 635"/>
              <a:gd name="T27" fmla="*/ 2147483647 h 457"/>
              <a:gd name="T28" fmla="*/ 2147483647 w 635"/>
              <a:gd name="T29" fmla="*/ 2147483647 h 457"/>
              <a:gd name="T30" fmla="*/ 2147483647 w 635"/>
              <a:gd name="T31" fmla="*/ 2147483647 h 457"/>
              <a:gd name="T32" fmla="*/ 2147483647 w 635"/>
              <a:gd name="T33" fmla="*/ 2147483647 h 457"/>
              <a:gd name="T34" fmla="*/ 2147483647 w 635"/>
              <a:gd name="T35" fmla="*/ 2147483647 h 457"/>
              <a:gd name="T36" fmla="*/ 2147483647 w 635"/>
              <a:gd name="T37" fmla="*/ 2147483647 h 457"/>
              <a:gd name="T38" fmla="*/ 2147483647 w 635"/>
              <a:gd name="T39" fmla="*/ 0 h 457"/>
              <a:gd name="T40" fmla="*/ 2147483647 w 635"/>
              <a:gd name="T41" fmla="*/ 2147483647 h 457"/>
              <a:gd name="T42" fmla="*/ 2147483647 w 635"/>
              <a:gd name="T43" fmla="*/ 2147483647 h 457"/>
              <a:gd name="T44" fmla="*/ 2147483647 w 635"/>
              <a:gd name="T45" fmla="*/ 2147483647 h 457"/>
              <a:gd name="T46" fmla="*/ 2147483647 w 635"/>
              <a:gd name="T47" fmla="*/ 2147483647 h 45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5"/>
              <a:gd name="T73" fmla="*/ 0 h 457"/>
              <a:gd name="T74" fmla="*/ 635 w 635"/>
              <a:gd name="T75" fmla="*/ 457 h 45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5" h="457">
                <a:moveTo>
                  <a:pt x="219" y="72"/>
                </a:moveTo>
                <a:lnTo>
                  <a:pt x="351" y="114"/>
                </a:lnTo>
                <a:lnTo>
                  <a:pt x="363" y="185"/>
                </a:lnTo>
                <a:lnTo>
                  <a:pt x="441" y="228"/>
                </a:lnTo>
                <a:lnTo>
                  <a:pt x="453" y="270"/>
                </a:lnTo>
                <a:lnTo>
                  <a:pt x="369" y="306"/>
                </a:lnTo>
                <a:lnTo>
                  <a:pt x="243" y="342"/>
                </a:lnTo>
                <a:lnTo>
                  <a:pt x="129" y="342"/>
                </a:lnTo>
                <a:lnTo>
                  <a:pt x="0" y="367"/>
                </a:lnTo>
                <a:lnTo>
                  <a:pt x="75" y="414"/>
                </a:lnTo>
                <a:lnTo>
                  <a:pt x="136" y="412"/>
                </a:lnTo>
                <a:lnTo>
                  <a:pt x="227" y="457"/>
                </a:lnTo>
                <a:lnTo>
                  <a:pt x="285" y="426"/>
                </a:lnTo>
                <a:lnTo>
                  <a:pt x="405" y="408"/>
                </a:lnTo>
                <a:lnTo>
                  <a:pt x="549" y="360"/>
                </a:lnTo>
                <a:lnTo>
                  <a:pt x="635" y="367"/>
                </a:lnTo>
                <a:lnTo>
                  <a:pt x="603" y="288"/>
                </a:lnTo>
                <a:lnTo>
                  <a:pt x="561" y="174"/>
                </a:lnTo>
                <a:lnTo>
                  <a:pt x="597" y="108"/>
                </a:lnTo>
                <a:lnTo>
                  <a:pt x="567" y="0"/>
                </a:lnTo>
                <a:lnTo>
                  <a:pt x="495" y="6"/>
                </a:lnTo>
                <a:lnTo>
                  <a:pt x="429" y="6"/>
                </a:lnTo>
                <a:lnTo>
                  <a:pt x="333" y="24"/>
                </a:lnTo>
                <a:lnTo>
                  <a:pt x="219" y="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7" name="Freeform 193">
            <a:extLst>
              <a:ext uri="{FF2B5EF4-FFF2-40B4-BE49-F238E27FC236}">
                <a16:creationId xmlns:a16="http://schemas.microsoft.com/office/drawing/2014/main" id="{D379588F-16CE-4C9E-A4B3-491B99A8643E}"/>
              </a:ext>
            </a:extLst>
          </p:cNvPr>
          <p:cNvSpPr>
            <a:spLocks/>
          </p:cNvSpPr>
          <p:nvPr/>
        </p:nvSpPr>
        <p:spPr bwMode="auto">
          <a:xfrm rot="441143">
            <a:off x="6453187" y="3590834"/>
            <a:ext cx="69669" cy="56077"/>
          </a:xfrm>
          <a:custGeom>
            <a:avLst/>
            <a:gdLst>
              <a:gd name="T0" fmla="*/ 2147483647 w 710"/>
              <a:gd name="T1" fmla="*/ 2147483647 h 490"/>
              <a:gd name="T2" fmla="*/ 2147483647 w 710"/>
              <a:gd name="T3" fmla="*/ 2147483647 h 490"/>
              <a:gd name="T4" fmla="*/ 2147483647 w 710"/>
              <a:gd name="T5" fmla="*/ 2147483647 h 490"/>
              <a:gd name="T6" fmla="*/ 2147483647 w 710"/>
              <a:gd name="T7" fmla="*/ 2147483647 h 490"/>
              <a:gd name="T8" fmla="*/ 2147483647 w 710"/>
              <a:gd name="T9" fmla="*/ 2147483647 h 490"/>
              <a:gd name="T10" fmla="*/ 2147483647 w 710"/>
              <a:gd name="T11" fmla="*/ 2147483647 h 490"/>
              <a:gd name="T12" fmla="*/ 2147483647 w 710"/>
              <a:gd name="T13" fmla="*/ 2147483647 h 490"/>
              <a:gd name="T14" fmla="*/ 2147483647 w 710"/>
              <a:gd name="T15" fmla="*/ 0 h 490"/>
              <a:gd name="T16" fmla="*/ 2147483647 w 710"/>
              <a:gd name="T17" fmla="*/ 2147483647 h 490"/>
              <a:gd name="T18" fmla="*/ 2147483647 w 710"/>
              <a:gd name="T19" fmla="*/ 2147483647 h 490"/>
              <a:gd name="T20" fmla="*/ 2147483647 w 710"/>
              <a:gd name="T21" fmla="*/ 2147483647 h 490"/>
              <a:gd name="T22" fmla="*/ 2147483647 w 710"/>
              <a:gd name="T23" fmla="*/ 2147483647 h 490"/>
              <a:gd name="T24" fmla="*/ 2147483647 w 710"/>
              <a:gd name="T25" fmla="*/ 2147483647 h 490"/>
              <a:gd name="T26" fmla="*/ 2147483647 w 710"/>
              <a:gd name="T27" fmla="*/ 2147483647 h 490"/>
              <a:gd name="T28" fmla="*/ 2147483647 w 710"/>
              <a:gd name="T29" fmla="*/ 2147483647 h 490"/>
              <a:gd name="T30" fmla="*/ 0 w 710"/>
              <a:gd name="T31" fmla="*/ 2147483647 h 490"/>
              <a:gd name="T32" fmla="*/ 2147483647 w 710"/>
              <a:gd name="T33" fmla="*/ 2147483647 h 490"/>
              <a:gd name="T34" fmla="*/ 2147483647 w 710"/>
              <a:gd name="T35" fmla="*/ 2147483647 h 490"/>
              <a:gd name="T36" fmla="*/ 2147483647 w 710"/>
              <a:gd name="T37" fmla="*/ 2147483647 h 490"/>
              <a:gd name="T38" fmla="*/ 2147483647 w 710"/>
              <a:gd name="T39" fmla="*/ 2147483647 h 490"/>
              <a:gd name="T40" fmla="*/ 2147483647 w 710"/>
              <a:gd name="T41" fmla="*/ 2147483647 h 490"/>
              <a:gd name="T42" fmla="*/ 2147483647 w 710"/>
              <a:gd name="T43" fmla="*/ 2147483647 h 490"/>
              <a:gd name="T44" fmla="*/ 2147483647 w 710"/>
              <a:gd name="T45" fmla="*/ 2147483647 h 490"/>
              <a:gd name="T46" fmla="*/ 2147483647 w 710"/>
              <a:gd name="T47" fmla="*/ 2147483647 h 490"/>
              <a:gd name="T48" fmla="*/ 2147483647 w 710"/>
              <a:gd name="T49" fmla="*/ 2147483647 h 490"/>
              <a:gd name="T50" fmla="*/ 2147483647 w 710"/>
              <a:gd name="T51" fmla="*/ 2147483647 h 490"/>
              <a:gd name="T52" fmla="*/ 2147483647 w 710"/>
              <a:gd name="T53" fmla="*/ 2147483647 h 490"/>
              <a:gd name="T54" fmla="*/ 2147483647 w 710"/>
              <a:gd name="T55" fmla="*/ 2147483647 h 490"/>
              <a:gd name="T56" fmla="*/ 2147483647 w 710"/>
              <a:gd name="T57" fmla="*/ 2147483647 h 490"/>
              <a:gd name="T58" fmla="*/ 2147483647 w 710"/>
              <a:gd name="T59" fmla="*/ 2147483647 h 490"/>
              <a:gd name="T60" fmla="*/ 2147483647 w 710"/>
              <a:gd name="T61" fmla="*/ 2147483647 h 4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10"/>
              <a:gd name="T94" fmla="*/ 0 h 490"/>
              <a:gd name="T95" fmla="*/ 710 w 710"/>
              <a:gd name="T96" fmla="*/ 490 h 49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10" h="490">
                <a:moveTo>
                  <a:pt x="710" y="127"/>
                </a:moveTo>
                <a:lnTo>
                  <a:pt x="631" y="82"/>
                </a:lnTo>
                <a:lnTo>
                  <a:pt x="574" y="82"/>
                </a:lnTo>
                <a:lnTo>
                  <a:pt x="530" y="101"/>
                </a:lnTo>
                <a:lnTo>
                  <a:pt x="477" y="110"/>
                </a:lnTo>
                <a:lnTo>
                  <a:pt x="458" y="67"/>
                </a:lnTo>
                <a:lnTo>
                  <a:pt x="415" y="53"/>
                </a:lnTo>
                <a:lnTo>
                  <a:pt x="367" y="0"/>
                </a:lnTo>
                <a:lnTo>
                  <a:pt x="319" y="38"/>
                </a:lnTo>
                <a:lnTo>
                  <a:pt x="256" y="36"/>
                </a:lnTo>
                <a:lnTo>
                  <a:pt x="137" y="10"/>
                </a:lnTo>
                <a:lnTo>
                  <a:pt x="98" y="38"/>
                </a:lnTo>
                <a:lnTo>
                  <a:pt x="30" y="36"/>
                </a:lnTo>
                <a:lnTo>
                  <a:pt x="7" y="80"/>
                </a:lnTo>
                <a:lnTo>
                  <a:pt x="36" y="186"/>
                </a:lnTo>
                <a:lnTo>
                  <a:pt x="0" y="254"/>
                </a:lnTo>
                <a:lnTo>
                  <a:pt x="42" y="362"/>
                </a:lnTo>
                <a:lnTo>
                  <a:pt x="75" y="445"/>
                </a:lnTo>
                <a:lnTo>
                  <a:pt x="120" y="490"/>
                </a:lnTo>
                <a:lnTo>
                  <a:pt x="161" y="451"/>
                </a:lnTo>
                <a:lnTo>
                  <a:pt x="166" y="354"/>
                </a:lnTo>
                <a:lnTo>
                  <a:pt x="209" y="341"/>
                </a:lnTo>
                <a:lnTo>
                  <a:pt x="256" y="309"/>
                </a:lnTo>
                <a:lnTo>
                  <a:pt x="319" y="336"/>
                </a:lnTo>
                <a:lnTo>
                  <a:pt x="391" y="298"/>
                </a:lnTo>
                <a:lnTo>
                  <a:pt x="425" y="250"/>
                </a:lnTo>
                <a:lnTo>
                  <a:pt x="483" y="218"/>
                </a:lnTo>
                <a:lnTo>
                  <a:pt x="549" y="211"/>
                </a:lnTo>
                <a:lnTo>
                  <a:pt x="665" y="218"/>
                </a:lnTo>
                <a:lnTo>
                  <a:pt x="703" y="182"/>
                </a:lnTo>
                <a:lnTo>
                  <a:pt x="710" y="127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8" name="Freeform 194">
            <a:extLst>
              <a:ext uri="{FF2B5EF4-FFF2-40B4-BE49-F238E27FC236}">
                <a16:creationId xmlns:a16="http://schemas.microsoft.com/office/drawing/2014/main" id="{527DCAD6-E243-4C70-AF37-EA3571CDAB99}"/>
              </a:ext>
            </a:extLst>
          </p:cNvPr>
          <p:cNvSpPr>
            <a:spLocks/>
          </p:cNvSpPr>
          <p:nvPr/>
        </p:nvSpPr>
        <p:spPr bwMode="auto">
          <a:xfrm rot="441143">
            <a:off x="6544946" y="3611226"/>
            <a:ext cx="30587" cy="20390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0" name="Freeform 196">
            <a:extLst>
              <a:ext uri="{FF2B5EF4-FFF2-40B4-BE49-F238E27FC236}">
                <a16:creationId xmlns:a16="http://schemas.microsoft.com/office/drawing/2014/main" id="{263E28D2-6C38-4442-960F-D16CAFA5119C}"/>
              </a:ext>
            </a:extLst>
          </p:cNvPr>
          <p:cNvSpPr>
            <a:spLocks/>
          </p:cNvSpPr>
          <p:nvPr/>
        </p:nvSpPr>
        <p:spPr bwMode="auto">
          <a:xfrm>
            <a:off x="6389392" y="3489292"/>
            <a:ext cx="31759" cy="33184"/>
          </a:xfrm>
          <a:custGeom>
            <a:avLst/>
            <a:gdLst>
              <a:gd name="T0" fmla="*/ 14 w 280"/>
              <a:gd name="T1" fmla="*/ 248 h 368"/>
              <a:gd name="T2" fmla="*/ 14 w 280"/>
              <a:gd name="T3" fmla="*/ 144 h 368"/>
              <a:gd name="T4" fmla="*/ 86 w 280"/>
              <a:gd name="T5" fmla="*/ 0 h 368"/>
              <a:gd name="T6" fmla="*/ 198 w 280"/>
              <a:gd name="T7" fmla="*/ 72 h 368"/>
              <a:gd name="T8" fmla="*/ 280 w 280"/>
              <a:gd name="T9" fmla="*/ 173 h 368"/>
              <a:gd name="T10" fmla="*/ 248 w 280"/>
              <a:gd name="T11" fmla="*/ 277 h 368"/>
              <a:gd name="T12" fmla="*/ 222 w 280"/>
              <a:gd name="T13" fmla="*/ 344 h 368"/>
              <a:gd name="T14" fmla="*/ 142 w 280"/>
              <a:gd name="T15" fmla="*/ 368 h 368"/>
              <a:gd name="T16" fmla="*/ 0 w 280"/>
              <a:gd name="T17" fmla="*/ 333 h 368"/>
              <a:gd name="T18" fmla="*/ 14 w 280"/>
              <a:gd name="T19" fmla="*/ 248 h 3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0"/>
              <a:gd name="T31" fmla="*/ 0 h 368"/>
              <a:gd name="T32" fmla="*/ 280 w 280"/>
              <a:gd name="T33" fmla="*/ 368 h 3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0" h="368">
                <a:moveTo>
                  <a:pt x="14" y="248"/>
                </a:moveTo>
                <a:lnTo>
                  <a:pt x="14" y="144"/>
                </a:lnTo>
                <a:lnTo>
                  <a:pt x="86" y="0"/>
                </a:lnTo>
                <a:lnTo>
                  <a:pt x="198" y="72"/>
                </a:lnTo>
                <a:lnTo>
                  <a:pt x="280" y="173"/>
                </a:lnTo>
                <a:lnTo>
                  <a:pt x="248" y="277"/>
                </a:lnTo>
                <a:lnTo>
                  <a:pt x="222" y="344"/>
                </a:lnTo>
                <a:lnTo>
                  <a:pt x="142" y="368"/>
                </a:lnTo>
                <a:lnTo>
                  <a:pt x="0" y="333"/>
                </a:lnTo>
                <a:lnTo>
                  <a:pt x="14" y="24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1" name="Freeform 197">
            <a:extLst>
              <a:ext uri="{FF2B5EF4-FFF2-40B4-BE49-F238E27FC236}">
                <a16:creationId xmlns:a16="http://schemas.microsoft.com/office/drawing/2014/main" id="{8AC6E179-DAC2-4577-BF4D-6E7418EB0CED}"/>
              </a:ext>
            </a:extLst>
          </p:cNvPr>
          <p:cNvSpPr>
            <a:spLocks/>
          </p:cNvSpPr>
          <p:nvPr/>
        </p:nvSpPr>
        <p:spPr bwMode="auto">
          <a:xfrm>
            <a:off x="6419450" y="3518147"/>
            <a:ext cx="20757" cy="28134"/>
          </a:xfrm>
          <a:custGeom>
            <a:avLst/>
            <a:gdLst>
              <a:gd name="T0" fmla="*/ 0 w 183"/>
              <a:gd name="T1" fmla="*/ 192 h 312"/>
              <a:gd name="T2" fmla="*/ 33 w 183"/>
              <a:gd name="T3" fmla="*/ 96 h 312"/>
              <a:gd name="T4" fmla="*/ 63 w 183"/>
              <a:gd name="T5" fmla="*/ 0 h 312"/>
              <a:gd name="T6" fmla="*/ 147 w 183"/>
              <a:gd name="T7" fmla="*/ 54 h 312"/>
              <a:gd name="T8" fmla="*/ 183 w 183"/>
              <a:gd name="T9" fmla="*/ 150 h 312"/>
              <a:gd name="T10" fmla="*/ 177 w 183"/>
              <a:gd name="T11" fmla="*/ 234 h 312"/>
              <a:gd name="T12" fmla="*/ 128 w 183"/>
              <a:gd name="T13" fmla="*/ 312 h 312"/>
              <a:gd name="T14" fmla="*/ 33 w 183"/>
              <a:gd name="T15" fmla="*/ 270 h 312"/>
              <a:gd name="T16" fmla="*/ 0 w 183"/>
              <a:gd name="T17" fmla="*/ 192 h 3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3"/>
              <a:gd name="T28" fmla="*/ 0 h 312"/>
              <a:gd name="T29" fmla="*/ 183 w 183"/>
              <a:gd name="T30" fmla="*/ 312 h 3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3" h="312">
                <a:moveTo>
                  <a:pt x="0" y="192"/>
                </a:moveTo>
                <a:lnTo>
                  <a:pt x="33" y="96"/>
                </a:lnTo>
                <a:lnTo>
                  <a:pt x="63" y="0"/>
                </a:lnTo>
                <a:lnTo>
                  <a:pt x="147" y="54"/>
                </a:lnTo>
                <a:lnTo>
                  <a:pt x="183" y="150"/>
                </a:lnTo>
                <a:lnTo>
                  <a:pt x="177" y="234"/>
                </a:lnTo>
                <a:lnTo>
                  <a:pt x="128" y="312"/>
                </a:lnTo>
                <a:lnTo>
                  <a:pt x="33" y="270"/>
                </a:lnTo>
                <a:lnTo>
                  <a:pt x="0" y="192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2" name="Freeform 198">
            <a:extLst>
              <a:ext uri="{FF2B5EF4-FFF2-40B4-BE49-F238E27FC236}">
                <a16:creationId xmlns:a16="http://schemas.microsoft.com/office/drawing/2014/main" id="{8358B0A5-E49B-4152-BED2-474D657CC01E}"/>
              </a:ext>
            </a:extLst>
          </p:cNvPr>
          <p:cNvSpPr>
            <a:spLocks/>
          </p:cNvSpPr>
          <p:nvPr/>
        </p:nvSpPr>
        <p:spPr bwMode="auto">
          <a:xfrm>
            <a:off x="6459036" y="3452500"/>
            <a:ext cx="42648" cy="37513"/>
          </a:xfrm>
          <a:custGeom>
            <a:avLst/>
            <a:gdLst>
              <a:gd name="T0" fmla="*/ 16 w 376"/>
              <a:gd name="T1" fmla="*/ 88 h 416"/>
              <a:gd name="T2" fmla="*/ 0 w 376"/>
              <a:gd name="T3" fmla="*/ 16 h 416"/>
              <a:gd name="T4" fmla="*/ 104 w 376"/>
              <a:gd name="T5" fmla="*/ 8 h 416"/>
              <a:gd name="T6" fmla="*/ 200 w 376"/>
              <a:gd name="T7" fmla="*/ 0 h 416"/>
              <a:gd name="T8" fmla="*/ 304 w 376"/>
              <a:gd name="T9" fmla="*/ 112 h 416"/>
              <a:gd name="T10" fmla="*/ 376 w 376"/>
              <a:gd name="T11" fmla="*/ 224 h 416"/>
              <a:gd name="T12" fmla="*/ 368 w 376"/>
              <a:gd name="T13" fmla="*/ 312 h 416"/>
              <a:gd name="T14" fmla="*/ 368 w 376"/>
              <a:gd name="T15" fmla="*/ 416 h 416"/>
              <a:gd name="T16" fmla="*/ 320 w 376"/>
              <a:gd name="T17" fmla="*/ 368 h 416"/>
              <a:gd name="T18" fmla="*/ 256 w 376"/>
              <a:gd name="T19" fmla="*/ 360 h 416"/>
              <a:gd name="T20" fmla="*/ 288 w 376"/>
              <a:gd name="T21" fmla="*/ 256 h 416"/>
              <a:gd name="T22" fmla="*/ 248 w 376"/>
              <a:gd name="T23" fmla="*/ 168 h 416"/>
              <a:gd name="T24" fmla="*/ 168 w 376"/>
              <a:gd name="T25" fmla="*/ 112 h 416"/>
              <a:gd name="T26" fmla="*/ 96 w 376"/>
              <a:gd name="T27" fmla="*/ 104 h 416"/>
              <a:gd name="T28" fmla="*/ 16 w 376"/>
              <a:gd name="T29" fmla="*/ 88 h 41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76"/>
              <a:gd name="T46" fmla="*/ 0 h 416"/>
              <a:gd name="T47" fmla="*/ 376 w 376"/>
              <a:gd name="T48" fmla="*/ 416 h 41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76" h="416">
                <a:moveTo>
                  <a:pt x="16" y="88"/>
                </a:moveTo>
                <a:lnTo>
                  <a:pt x="0" y="16"/>
                </a:lnTo>
                <a:lnTo>
                  <a:pt x="104" y="8"/>
                </a:lnTo>
                <a:lnTo>
                  <a:pt x="200" y="0"/>
                </a:lnTo>
                <a:lnTo>
                  <a:pt x="304" y="112"/>
                </a:lnTo>
                <a:lnTo>
                  <a:pt x="376" y="224"/>
                </a:lnTo>
                <a:lnTo>
                  <a:pt x="368" y="312"/>
                </a:lnTo>
                <a:lnTo>
                  <a:pt x="368" y="416"/>
                </a:lnTo>
                <a:lnTo>
                  <a:pt x="320" y="368"/>
                </a:lnTo>
                <a:lnTo>
                  <a:pt x="256" y="360"/>
                </a:lnTo>
                <a:lnTo>
                  <a:pt x="288" y="256"/>
                </a:lnTo>
                <a:lnTo>
                  <a:pt x="248" y="168"/>
                </a:lnTo>
                <a:lnTo>
                  <a:pt x="168" y="112"/>
                </a:lnTo>
                <a:lnTo>
                  <a:pt x="96" y="104"/>
                </a:lnTo>
                <a:lnTo>
                  <a:pt x="16" y="8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3" name="Freeform 199">
            <a:extLst>
              <a:ext uri="{FF2B5EF4-FFF2-40B4-BE49-F238E27FC236}">
                <a16:creationId xmlns:a16="http://schemas.microsoft.com/office/drawing/2014/main" id="{13A4F945-E51E-4F42-A706-4222F012F6DB}"/>
              </a:ext>
            </a:extLst>
          </p:cNvPr>
          <p:cNvSpPr>
            <a:spLocks/>
          </p:cNvSpPr>
          <p:nvPr/>
        </p:nvSpPr>
        <p:spPr bwMode="auto">
          <a:xfrm>
            <a:off x="6395517" y="3400019"/>
            <a:ext cx="43556" cy="43825"/>
          </a:xfrm>
          <a:custGeom>
            <a:avLst/>
            <a:gdLst>
              <a:gd name="T0" fmla="*/ 16 w 384"/>
              <a:gd name="T1" fmla="*/ 80 h 486"/>
              <a:gd name="T2" fmla="*/ 0 w 384"/>
              <a:gd name="T3" fmla="*/ 8 h 486"/>
              <a:gd name="T4" fmla="*/ 104 w 384"/>
              <a:gd name="T5" fmla="*/ 0 h 486"/>
              <a:gd name="T6" fmla="*/ 240 w 384"/>
              <a:gd name="T7" fmla="*/ 54 h 486"/>
              <a:gd name="T8" fmla="*/ 304 w 384"/>
              <a:gd name="T9" fmla="*/ 104 h 486"/>
              <a:gd name="T10" fmla="*/ 384 w 384"/>
              <a:gd name="T11" fmla="*/ 166 h 486"/>
              <a:gd name="T12" fmla="*/ 368 w 384"/>
              <a:gd name="T13" fmla="*/ 304 h 486"/>
              <a:gd name="T14" fmla="*/ 368 w 384"/>
              <a:gd name="T15" fmla="*/ 408 h 486"/>
              <a:gd name="T16" fmla="*/ 336 w 384"/>
              <a:gd name="T17" fmla="*/ 486 h 486"/>
              <a:gd name="T18" fmla="*/ 280 w 384"/>
              <a:gd name="T19" fmla="*/ 438 h 486"/>
              <a:gd name="T20" fmla="*/ 256 w 384"/>
              <a:gd name="T21" fmla="*/ 352 h 486"/>
              <a:gd name="T22" fmla="*/ 288 w 384"/>
              <a:gd name="T23" fmla="*/ 248 h 486"/>
              <a:gd name="T24" fmla="*/ 248 w 384"/>
              <a:gd name="T25" fmla="*/ 160 h 486"/>
              <a:gd name="T26" fmla="*/ 168 w 384"/>
              <a:gd name="T27" fmla="*/ 104 h 486"/>
              <a:gd name="T28" fmla="*/ 96 w 384"/>
              <a:gd name="T29" fmla="*/ 96 h 486"/>
              <a:gd name="T30" fmla="*/ 16 w 384"/>
              <a:gd name="T31" fmla="*/ 80 h 4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4"/>
              <a:gd name="T49" fmla="*/ 0 h 486"/>
              <a:gd name="T50" fmla="*/ 384 w 384"/>
              <a:gd name="T51" fmla="*/ 486 h 4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4" h="486">
                <a:moveTo>
                  <a:pt x="16" y="80"/>
                </a:moveTo>
                <a:lnTo>
                  <a:pt x="0" y="8"/>
                </a:lnTo>
                <a:lnTo>
                  <a:pt x="104" y="0"/>
                </a:lnTo>
                <a:lnTo>
                  <a:pt x="240" y="54"/>
                </a:lnTo>
                <a:lnTo>
                  <a:pt x="304" y="104"/>
                </a:lnTo>
                <a:lnTo>
                  <a:pt x="384" y="166"/>
                </a:lnTo>
                <a:lnTo>
                  <a:pt x="368" y="304"/>
                </a:lnTo>
                <a:lnTo>
                  <a:pt x="368" y="408"/>
                </a:lnTo>
                <a:lnTo>
                  <a:pt x="336" y="486"/>
                </a:lnTo>
                <a:lnTo>
                  <a:pt x="280" y="438"/>
                </a:lnTo>
                <a:lnTo>
                  <a:pt x="256" y="352"/>
                </a:lnTo>
                <a:lnTo>
                  <a:pt x="288" y="248"/>
                </a:lnTo>
                <a:lnTo>
                  <a:pt x="248" y="160"/>
                </a:lnTo>
                <a:lnTo>
                  <a:pt x="168" y="104"/>
                </a:lnTo>
                <a:lnTo>
                  <a:pt x="96" y="96"/>
                </a:lnTo>
                <a:lnTo>
                  <a:pt x="16" y="8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4" name="Freeform 200">
            <a:extLst>
              <a:ext uri="{FF2B5EF4-FFF2-40B4-BE49-F238E27FC236}">
                <a16:creationId xmlns:a16="http://schemas.microsoft.com/office/drawing/2014/main" id="{ECC4105F-958C-4AFD-8C0F-E971A1E312B6}"/>
              </a:ext>
            </a:extLst>
          </p:cNvPr>
          <p:cNvSpPr>
            <a:spLocks/>
          </p:cNvSpPr>
          <p:nvPr/>
        </p:nvSpPr>
        <p:spPr bwMode="auto">
          <a:xfrm>
            <a:off x="6550117" y="3514270"/>
            <a:ext cx="36864" cy="36340"/>
          </a:xfrm>
          <a:custGeom>
            <a:avLst/>
            <a:gdLst>
              <a:gd name="T0" fmla="*/ 0 w 325"/>
              <a:gd name="T1" fmla="*/ 8 h 403"/>
              <a:gd name="T2" fmla="*/ 96 w 325"/>
              <a:gd name="T3" fmla="*/ 0 h 403"/>
              <a:gd name="T4" fmla="*/ 165 w 325"/>
              <a:gd name="T5" fmla="*/ 123 h 403"/>
              <a:gd name="T6" fmla="*/ 245 w 325"/>
              <a:gd name="T7" fmla="*/ 275 h 403"/>
              <a:gd name="T8" fmla="*/ 325 w 325"/>
              <a:gd name="T9" fmla="*/ 315 h 403"/>
              <a:gd name="T10" fmla="*/ 301 w 325"/>
              <a:gd name="T11" fmla="*/ 403 h 403"/>
              <a:gd name="T12" fmla="*/ 216 w 325"/>
              <a:gd name="T13" fmla="*/ 368 h 403"/>
              <a:gd name="T14" fmla="*/ 184 w 325"/>
              <a:gd name="T15" fmla="*/ 256 h 403"/>
              <a:gd name="T16" fmla="*/ 93 w 325"/>
              <a:gd name="T17" fmla="*/ 219 h 403"/>
              <a:gd name="T18" fmla="*/ 64 w 325"/>
              <a:gd name="T19" fmla="*/ 112 h 403"/>
              <a:gd name="T20" fmla="*/ 5 w 325"/>
              <a:gd name="T21" fmla="*/ 91 h 403"/>
              <a:gd name="T22" fmla="*/ 0 w 325"/>
              <a:gd name="T23" fmla="*/ 8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"/>
              <a:gd name="T37" fmla="*/ 0 h 403"/>
              <a:gd name="T38" fmla="*/ 325 w 325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" h="403">
                <a:moveTo>
                  <a:pt x="0" y="8"/>
                </a:moveTo>
                <a:lnTo>
                  <a:pt x="96" y="0"/>
                </a:lnTo>
                <a:lnTo>
                  <a:pt x="165" y="123"/>
                </a:lnTo>
                <a:lnTo>
                  <a:pt x="245" y="275"/>
                </a:lnTo>
                <a:lnTo>
                  <a:pt x="325" y="315"/>
                </a:lnTo>
                <a:lnTo>
                  <a:pt x="301" y="403"/>
                </a:lnTo>
                <a:lnTo>
                  <a:pt x="216" y="368"/>
                </a:lnTo>
                <a:lnTo>
                  <a:pt x="184" y="256"/>
                </a:lnTo>
                <a:lnTo>
                  <a:pt x="93" y="219"/>
                </a:lnTo>
                <a:lnTo>
                  <a:pt x="64" y="112"/>
                </a:lnTo>
                <a:lnTo>
                  <a:pt x="5" y="91"/>
                </a:lnTo>
                <a:lnTo>
                  <a:pt x="0" y="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5" name="Freeform 201">
            <a:extLst>
              <a:ext uri="{FF2B5EF4-FFF2-40B4-BE49-F238E27FC236}">
                <a16:creationId xmlns:a16="http://schemas.microsoft.com/office/drawing/2014/main" id="{C9D44DF8-D84E-4233-901A-B661B089298E}"/>
              </a:ext>
            </a:extLst>
          </p:cNvPr>
          <p:cNvSpPr>
            <a:spLocks/>
          </p:cNvSpPr>
          <p:nvPr/>
        </p:nvSpPr>
        <p:spPr bwMode="auto">
          <a:xfrm>
            <a:off x="6341980" y="3412102"/>
            <a:ext cx="52630" cy="24527"/>
          </a:xfrm>
          <a:custGeom>
            <a:avLst/>
            <a:gdLst>
              <a:gd name="T0" fmla="*/ 464 w 464"/>
              <a:gd name="T1" fmla="*/ 0 h 272"/>
              <a:gd name="T2" fmla="*/ 432 w 464"/>
              <a:gd name="T3" fmla="*/ 72 h 272"/>
              <a:gd name="T4" fmla="*/ 376 w 464"/>
              <a:gd name="T5" fmla="*/ 120 h 272"/>
              <a:gd name="T6" fmla="*/ 296 w 464"/>
              <a:gd name="T7" fmla="*/ 176 h 272"/>
              <a:gd name="T8" fmla="*/ 208 w 464"/>
              <a:gd name="T9" fmla="*/ 232 h 272"/>
              <a:gd name="T10" fmla="*/ 120 w 464"/>
              <a:gd name="T11" fmla="*/ 272 h 272"/>
              <a:gd name="T12" fmla="*/ 0 w 464"/>
              <a:gd name="T13" fmla="*/ 256 h 272"/>
              <a:gd name="T14" fmla="*/ 0 w 464"/>
              <a:gd name="T15" fmla="*/ 208 h 272"/>
              <a:gd name="T16" fmla="*/ 72 w 464"/>
              <a:gd name="T17" fmla="*/ 208 h 272"/>
              <a:gd name="T18" fmla="*/ 168 w 464"/>
              <a:gd name="T19" fmla="*/ 153 h 272"/>
              <a:gd name="T20" fmla="*/ 263 w 464"/>
              <a:gd name="T21" fmla="*/ 134 h 272"/>
              <a:gd name="T22" fmla="*/ 272 w 464"/>
              <a:gd name="T23" fmla="*/ 88 h 272"/>
              <a:gd name="T24" fmla="*/ 336 w 464"/>
              <a:gd name="T25" fmla="*/ 69 h 272"/>
              <a:gd name="T26" fmla="*/ 361 w 464"/>
              <a:gd name="T27" fmla="*/ 1 h 272"/>
              <a:gd name="T28" fmla="*/ 464 w 464"/>
              <a:gd name="T29" fmla="*/ 0 h 2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4"/>
              <a:gd name="T46" fmla="*/ 0 h 272"/>
              <a:gd name="T47" fmla="*/ 464 w 464"/>
              <a:gd name="T48" fmla="*/ 272 h 27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4" h="272">
                <a:moveTo>
                  <a:pt x="464" y="0"/>
                </a:moveTo>
                <a:lnTo>
                  <a:pt x="432" y="72"/>
                </a:lnTo>
                <a:lnTo>
                  <a:pt x="376" y="120"/>
                </a:lnTo>
                <a:lnTo>
                  <a:pt x="296" y="176"/>
                </a:lnTo>
                <a:lnTo>
                  <a:pt x="208" y="232"/>
                </a:lnTo>
                <a:lnTo>
                  <a:pt x="120" y="272"/>
                </a:lnTo>
                <a:lnTo>
                  <a:pt x="0" y="256"/>
                </a:lnTo>
                <a:lnTo>
                  <a:pt x="0" y="208"/>
                </a:lnTo>
                <a:lnTo>
                  <a:pt x="72" y="208"/>
                </a:lnTo>
                <a:lnTo>
                  <a:pt x="168" y="153"/>
                </a:lnTo>
                <a:lnTo>
                  <a:pt x="263" y="134"/>
                </a:lnTo>
                <a:lnTo>
                  <a:pt x="272" y="88"/>
                </a:lnTo>
                <a:lnTo>
                  <a:pt x="336" y="69"/>
                </a:lnTo>
                <a:lnTo>
                  <a:pt x="361" y="1"/>
                </a:lnTo>
                <a:lnTo>
                  <a:pt x="464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6" name="Freeform 202">
            <a:extLst>
              <a:ext uri="{FF2B5EF4-FFF2-40B4-BE49-F238E27FC236}">
                <a16:creationId xmlns:a16="http://schemas.microsoft.com/office/drawing/2014/main" id="{0E7C57F1-52CA-4D7A-9269-48E2B8BE7A78}"/>
              </a:ext>
            </a:extLst>
          </p:cNvPr>
          <p:cNvSpPr>
            <a:spLocks/>
          </p:cNvSpPr>
          <p:nvPr/>
        </p:nvSpPr>
        <p:spPr bwMode="auto">
          <a:xfrm>
            <a:off x="6624865" y="3543396"/>
            <a:ext cx="18829" cy="33545"/>
          </a:xfrm>
          <a:custGeom>
            <a:avLst/>
            <a:gdLst>
              <a:gd name="T0" fmla="*/ 110 w 166"/>
              <a:gd name="T1" fmla="*/ 0 h 372"/>
              <a:gd name="T2" fmla="*/ 166 w 166"/>
              <a:gd name="T3" fmla="*/ 59 h 372"/>
              <a:gd name="T4" fmla="*/ 146 w 166"/>
              <a:gd name="T5" fmla="*/ 112 h 372"/>
              <a:gd name="T6" fmla="*/ 135 w 166"/>
              <a:gd name="T7" fmla="*/ 157 h 372"/>
              <a:gd name="T8" fmla="*/ 90 w 166"/>
              <a:gd name="T9" fmla="*/ 264 h 372"/>
              <a:gd name="T10" fmla="*/ 66 w 166"/>
              <a:gd name="T11" fmla="*/ 352 h 372"/>
              <a:gd name="T12" fmla="*/ 5 w 166"/>
              <a:gd name="T13" fmla="*/ 372 h 372"/>
              <a:gd name="T14" fmla="*/ 0 w 166"/>
              <a:gd name="T15" fmla="*/ 267 h 372"/>
              <a:gd name="T16" fmla="*/ 42 w 166"/>
              <a:gd name="T17" fmla="*/ 204 h 372"/>
              <a:gd name="T18" fmla="*/ 66 w 166"/>
              <a:gd name="T19" fmla="*/ 116 h 372"/>
              <a:gd name="T20" fmla="*/ 62 w 166"/>
              <a:gd name="T21" fmla="*/ 29 h 372"/>
              <a:gd name="T22" fmla="*/ 110 w 166"/>
              <a:gd name="T23" fmla="*/ 0 h 3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6"/>
              <a:gd name="T37" fmla="*/ 0 h 372"/>
              <a:gd name="T38" fmla="*/ 166 w 166"/>
              <a:gd name="T39" fmla="*/ 372 h 3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6" h="372">
                <a:moveTo>
                  <a:pt x="110" y="0"/>
                </a:moveTo>
                <a:lnTo>
                  <a:pt x="166" y="59"/>
                </a:lnTo>
                <a:lnTo>
                  <a:pt x="146" y="112"/>
                </a:lnTo>
                <a:lnTo>
                  <a:pt x="135" y="157"/>
                </a:lnTo>
                <a:lnTo>
                  <a:pt x="90" y="264"/>
                </a:lnTo>
                <a:lnTo>
                  <a:pt x="66" y="352"/>
                </a:lnTo>
                <a:lnTo>
                  <a:pt x="5" y="372"/>
                </a:lnTo>
                <a:lnTo>
                  <a:pt x="0" y="267"/>
                </a:lnTo>
                <a:lnTo>
                  <a:pt x="42" y="204"/>
                </a:lnTo>
                <a:lnTo>
                  <a:pt x="66" y="116"/>
                </a:lnTo>
                <a:lnTo>
                  <a:pt x="62" y="29"/>
                </a:lnTo>
                <a:lnTo>
                  <a:pt x="110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7" name="Freeform 203">
            <a:extLst>
              <a:ext uri="{FF2B5EF4-FFF2-40B4-BE49-F238E27FC236}">
                <a16:creationId xmlns:a16="http://schemas.microsoft.com/office/drawing/2014/main" id="{DA919FBB-2E74-4410-9B9C-A8ED0110403F}"/>
              </a:ext>
            </a:extLst>
          </p:cNvPr>
          <p:cNvSpPr>
            <a:spLocks/>
          </p:cNvSpPr>
          <p:nvPr/>
        </p:nvSpPr>
        <p:spPr bwMode="auto">
          <a:xfrm>
            <a:off x="6507469" y="3518328"/>
            <a:ext cx="26428" cy="20109"/>
          </a:xfrm>
          <a:custGeom>
            <a:avLst/>
            <a:gdLst>
              <a:gd name="T0" fmla="*/ 123 w 233"/>
              <a:gd name="T1" fmla="*/ 168 h 223"/>
              <a:gd name="T2" fmla="*/ 31 w 233"/>
              <a:gd name="T3" fmla="*/ 100 h 223"/>
              <a:gd name="T4" fmla="*/ 0 w 233"/>
              <a:gd name="T5" fmla="*/ 4 h 223"/>
              <a:gd name="T6" fmla="*/ 100 w 233"/>
              <a:gd name="T7" fmla="*/ 0 h 223"/>
              <a:gd name="T8" fmla="*/ 185 w 233"/>
              <a:gd name="T9" fmla="*/ 58 h 223"/>
              <a:gd name="T10" fmla="*/ 228 w 233"/>
              <a:gd name="T11" fmla="*/ 131 h 223"/>
              <a:gd name="T12" fmla="*/ 233 w 233"/>
              <a:gd name="T13" fmla="*/ 223 h 223"/>
              <a:gd name="T14" fmla="*/ 123 w 233"/>
              <a:gd name="T15" fmla="*/ 168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3"/>
              <a:gd name="T25" fmla="*/ 0 h 223"/>
              <a:gd name="T26" fmla="*/ 233 w 233"/>
              <a:gd name="T27" fmla="*/ 223 h 2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3" h="223">
                <a:moveTo>
                  <a:pt x="123" y="168"/>
                </a:moveTo>
                <a:lnTo>
                  <a:pt x="31" y="100"/>
                </a:lnTo>
                <a:lnTo>
                  <a:pt x="0" y="4"/>
                </a:lnTo>
                <a:lnTo>
                  <a:pt x="100" y="0"/>
                </a:lnTo>
                <a:lnTo>
                  <a:pt x="185" y="58"/>
                </a:lnTo>
                <a:lnTo>
                  <a:pt x="228" y="131"/>
                </a:lnTo>
                <a:lnTo>
                  <a:pt x="233" y="223"/>
                </a:lnTo>
                <a:lnTo>
                  <a:pt x="123" y="16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8" name="Freeform 204">
            <a:extLst>
              <a:ext uri="{FF2B5EF4-FFF2-40B4-BE49-F238E27FC236}">
                <a16:creationId xmlns:a16="http://schemas.microsoft.com/office/drawing/2014/main" id="{9AFB1D8D-4525-4F2E-8BC3-6137FEAAB01E}"/>
              </a:ext>
            </a:extLst>
          </p:cNvPr>
          <p:cNvSpPr>
            <a:spLocks/>
          </p:cNvSpPr>
          <p:nvPr/>
        </p:nvSpPr>
        <p:spPr bwMode="auto">
          <a:xfrm>
            <a:off x="6668648" y="3540240"/>
            <a:ext cx="30852" cy="14698"/>
          </a:xfrm>
          <a:custGeom>
            <a:avLst/>
            <a:gdLst>
              <a:gd name="T0" fmla="*/ 161 w 272"/>
              <a:gd name="T1" fmla="*/ 140 h 163"/>
              <a:gd name="T2" fmla="*/ 48 w 272"/>
              <a:gd name="T3" fmla="*/ 121 h 163"/>
              <a:gd name="T4" fmla="*/ 0 w 272"/>
              <a:gd name="T5" fmla="*/ 51 h 163"/>
              <a:gd name="T6" fmla="*/ 65 w 272"/>
              <a:gd name="T7" fmla="*/ 0 h 163"/>
              <a:gd name="T8" fmla="*/ 167 w 272"/>
              <a:gd name="T9" fmla="*/ 14 h 163"/>
              <a:gd name="T10" fmla="*/ 238 w 272"/>
              <a:gd name="T11" fmla="*/ 59 h 163"/>
              <a:gd name="T12" fmla="*/ 272 w 272"/>
              <a:gd name="T13" fmla="*/ 163 h 163"/>
              <a:gd name="T14" fmla="*/ 161 w 272"/>
              <a:gd name="T15" fmla="*/ 140 h 1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2"/>
              <a:gd name="T25" fmla="*/ 0 h 163"/>
              <a:gd name="T26" fmla="*/ 272 w 272"/>
              <a:gd name="T27" fmla="*/ 163 h 1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2" h="163">
                <a:moveTo>
                  <a:pt x="161" y="140"/>
                </a:moveTo>
                <a:lnTo>
                  <a:pt x="48" y="121"/>
                </a:lnTo>
                <a:lnTo>
                  <a:pt x="0" y="51"/>
                </a:lnTo>
                <a:lnTo>
                  <a:pt x="65" y="0"/>
                </a:lnTo>
                <a:lnTo>
                  <a:pt x="167" y="14"/>
                </a:lnTo>
                <a:lnTo>
                  <a:pt x="238" y="59"/>
                </a:lnTo>
                <a:lnTo>
                  <a:pt x="272" y="163"/>
                </a:lnTo>
                <a:lnTo>
                  <a:pt x="161" y="14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09" name="Freeform 205">
            <a:extLst>
              <a:ext uri="{FF2B5EF4-FFF2-40B4-BE49-F238E27FC236}">
                <a16:creationId xmlns:a16="http://schemas.microsoft.com/office/drawing/2014/main" id="{ADCE4B7C-AD2F-4BCC-A309-B8FC8A40344E}"/>
              </a:ext>
            </a:extLst>
          </p:cNvPr>
          <p:cNvSpPr>
            <a:spLocks/>
          </p:cNvSpPr>
          <p:nvPr/>
        </p:nvSpPr>
        <p:spPr bwMode="auto">
          <a:xfrm>
            <a:off x="6118435" y="3621421"/>
            <a:ext cx="35684" cy="54379"/>
          </a:xfrm>
          <a:custGeom>
            <a:avLst/>
            <a:gdLst>
              <a:gd name="T0" fmla="*/ 7 w 195942"/>
              <a:gd name="T1" fmla="*/ 2 h 291848"/>
              <a:gd name="T2" fmla="*/ 19 w 195942"/>
              <a:gd name="T3" fmla="*/ 0 h 291848"/>
              <a:gd name="T4" fmla="*/ 28 w 195942"/>
              <a:gd name="T5" fmla="*/ 4 h 291848"/>
              <a:gd name="T6" fmla="*/ 23 w 195942"/>
              <a:gd name="T7" fmla="*/ 14 h 291848"/>
              <a:gd name="T8" fmla="*/ 21 w 195942"/>
              <a:gd name="T9" fmla="*/ 23 h 291848"/>
              <a:gd name="T10" fmla="*/ 19 w 195942"/>
              <a:gd name="T11" fmla="*/ 39 h 291848"/>
              <a:gd name="T12" fmla="*/ 8 w 195942"/>
              <a:gd name="T13" fmla="*/ 47 h 291848"/>
              <a:gd name="T14" fmla="*/ 6 w 195942"/>
              <a:gd name="T15" fmla="*/ 43 h 291848"/>
              <a:gd name="T16" fmla="*/ 3 w 195942"/>
              <a:gd name="T17" fmla="*/ 32 h 291848"/>
              <a:gd name="T18" fmla="*/ 3 w 195942"/>
              <a:gd name="T19" fmla="*/ 25 h 291848"/>
              <a:gd name="T20" fmla="*/ 4 w 195942"/>
              <a:gd name="T21" fmla="*/ 16 h 291848"/>
              <a:gd name="T22" fmla="*/ 0 w 195942"/>
              <a:gd name="T23" fmla="*/ 11 h 291848"/>
              <a:gd name="T24" fmla="*/ 7 w 195942"/>
              <a:gd name="T25" fmla="*/ 2 h 2918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5942"/>
              <a:gd name="T40" fmla="*/ 0 h 291848"/>
              <a:gd name="T41" fmla="*/ 195942 w 195942"/>
              <a:gd name="T42" fmla="*/ 291848 h 2918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5942" h="291848">
                <a:moveTo>
                  <a:pt x="52371" y="13330"/>
                </a:moveTo>
                <a:lnTo>
                  <a:pt x="131648" y="0"/>
                </a:lnTo>
                <a:lnTo>
                  <a:pt x="195942" y="23812"/>
                </a:lnTo>
                <a:lnTo>
                  <a:pt x="162604" y="85725"/>
                </a:lnTo>
                <a:lnTo>
                  <a:pt x="150698" y="142875"/>
                </a:lnTo>
                <a:lnTo>
                  <a:pt x="133368" y="242728"/>
                </a:lnTo>
                <a:lnTo>
                  <a:pt x="55942" y="291848"/>
                </a:lnTo>
                <a:lnTo>
                  <a:pt x="41322" y="269128"/>
                </a:lnTo>
                <a:lnTo>
                  <a:pt x="23805" y="202088"/>
                </a:lnTo>
                <a:lnTo>
                  <a:pt x="21424" y="154569"/>
                </a:lnTo>
                <a:lnTo>
                  <a:pt x="27039" y="98409"/>
                </a:lnTo>
                <a:lnTo>
                  <a:pt x="0" y="71409"/>
                </a:lnTo>
                <a:lnTo>
                  <a:pt x="52371" y="1333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0" name="Freeform 206">
            <a:extLst>
              <a:ext uri="{FF2B5EF4-FFF2-40B4-BE49-F238E27FC236}">
                <a16:creationId xmlns:a16="http://schemas.microsoft.com/office/drawing/2014/main" id="{B3032C49-6464-400D-991F-798329421F27}"/>
              </a:ext>
            </a:extLst>
          </p:cNvPr>
          <p:cNvSpPr>
            <a:spLocks/>
          </p:cNvSpPr>
          <p:nvPr/>
        </p:nvSpPr>
        <p:spPr bwMode="auto">
          <a:xfrm>
            <a:off x="6104841" y="3708085"/>
            <a:ext cx="50978" cy="25490"/>
          </a:xfrm>
          <a:custGeom>
            <a:avLst/>
            <a:gdLst>
              <a:gd name="T0" fmla="*/ 35 w 287337"/>
              <a:gd name="T1" fmla="*/ 28 h 128588"/>
              <a:gd name="T2" fmla="*/ 27 w 287337"/>
              <a:gd name="T3" fmla="*/ 25 h 128588"/>
              <a:gd name="T4" fmla="*/ 16 w 287337"/>
              <a:gd name="T5" fmla="*/ 22 h 128588"/>
              <a:gd name="T6" fmla="*/ 3 w 287337"/>
              <a:gd name="T7" fmla="*/ 17 h 128588"/>
              <a:gd name="T8" fmla="*/ 0 w 287337"/>
              <a:gd name="T9" fmla="*/ 8 h 128588"/>
              <a:gd name="T10" fmla="*/ 5 w 287337"/>
              <a:gd name="T11" fmla="*/ 4 h 128588"/>
              <a:gd name="T12" fmla="*/ 11 w 287337"/>
              <a:gd name="T13" fmla="*/ 0 h 128588"/>
              <a:gd name="T14" fmla="*/ 19 w 287337"/>
              <a:gd name="T15" fmla="*/ 2 h 128588"/>
              <a:gd name="T16" fmla="*/ 26 w 287337"/>
              <a:gd name="T17" fmla="*/ 3 h 128588"/>
              <a:gd name="T18" fmla="*/ 32 w 287337"/>
              <a:gd name="T19" fmla="*/ 10 h 128588"/>
              <a:gd name="T20" fmla="*/ 35 w 287337"/>
              <a:gd name="T21" fmla="*/ 16 h 128588"/>
              <a:gd name="T22" fmla="*/ 36 w 287337"/>
              <a:gd name="T23" fmla="*/ 22 h 128588"/>
              <a:gd name="T24" fmla="*/ 35 w 287337"/>
              <a:gd name="T25" fmla="*/ 28 h 1285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7337"/>
              <a:gd name="T40" fmla="*/ 0 h 128588"/>
              <a:gd name="T41" fmla="*/ 287337 w 287337"/>
              <a:gd name="T42" fmla="*/ 128588 h 1285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7337" h="128588">
                <a:moveTo>
                  <a:pt x="280987" y="128588"/>
                </a:moveTo>
                <a:lnTo>
                  <a:pt x="219075" y="112713"/>
                </a:lnTo>
                <a:lnTo>
                  <a:pt x="128587" y="103188"/>
                </a:lnTo>
                <a:lnTo>
                  <a:pt x="26987" y="76200"/>
                </a:lnTo>
                <a:lnTo>
                  <a:pt x="0" y="38100"/>
                </a:lnTo>
                <a:lnTo>
                  <a:pt x="42862" y="19050"/>
                </a:lnTo>
                <a:lnTo>
                  <a:pt x="85725" y="0"/>
                </a:lnTo>
                <a:lnTo>
                  <a:pt x="154325" y="11365"/>
                </a:lnTo>
                <a:lnTo>
                  <a:pt x="204787" y="12700"/>
                </a:lnTo>
                <a:lnTo>
                  <a:pt x="257175" y="46038"/>
                </a:lnTo>
                <a:lnTo>
                  <a:pt x="277812" y="71438"/>
                </a:lnTo>
                <a:lnTo>
                  <a:pt x="287337" y="103188"/>
                </a:lnTo>
                <a:lnTo>
                  <a:pt x="280987" y="12858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1" name="Freeform 207">
            <a:extLst>
              <a:ext uri="{FF2B5EF4-FFF2-40B4-BE49-F238E27FC236}">
                <a16:creationId xmlns:a16="http://schemas.microsoft.com/office/drawing/2014/main" id="{9A38B79D-6C8F-4755-B9F4-B37174B65FAF}"/>
              </a:ext>
            </a:extLst>
          </p:cNvPr>
          <p:cNvSpPr>
            <a:spLocks/>
          </p:cNvSpPr>
          <p:nvPr/>
        </p:nvSpPr>
        <p:spPr bwMode="auto">
          <a:xfrm>
            <a:off x="6492268" y="3714884"/>
            <a:ext cx="6797" cy="8498"/>
          </a:xfrm>
          <a:custGeom>
            <a:avLst/>
            <a:gdLst>
              <a:gd name="T0" fmla="*/ 0 w 136"/>
              <a:gd name="T1" fmla="*/ 2147483647 h 157"/>
              <a:gd name="T2" fmla="*/ 2147483647 w 136"/>
              <a:gd name="T3" fmla="*/ 0 h 157"/>
              <a:gd name="T4" fmla="*/ 2147483647 w 136"/>
              <a:gd name="T5" fmla="*/ 2147483647 h 157"/>
              <a:gd name="T6" fmla="*/ 2147483647 w 136"/>
              <a:gd name="T7" fmla="*/ 2147483647 h 157"/>
              <a:gd name="T8" fmla="*/ 2147483647 w 136"/>
              <a:gd name="T9" fmla="*/ 2147483647 h 157"/>
              <a:gd name="T10" fmla="*/ 0 w 136"/>
              <a:gd name="T11" fmla="*/ 2147483647 h 157"/>
              <a:gd name="T12" fmla="*/ 2147483647 w 136"/>
              <a:gd name="T13" fmla="*/ 2147483647 h 157"/>
              <a:gd name="T14" fmla="*/ 0 w 136"/>
              <a:gd name="T15" fmla="*/ 2147483647 h 1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6"/>
              <a:gd name="T25" fmla="*/ 0 h 157"/>
              <a:gd name="T26" fmla="*/ 136 w 136"/>
              <a:gd name="T27" fmla="*/ 157 h 1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6" h="157">
                <a:moveTo>
                  <a:pt x="0" y="21"/>
                </a:moveTo>
                <a:lnTo>
                  <a:pt x="69" y="0"/>
                </a:lnTo>
                <a:lnTo>
                  <a:pt x="136" y="21"/>
                </a:lnTo>
                <a:lnTo>
                  <a:pt x="136" y="67"/>
                </a:lnTo>
                <a:lnTo>
                  <a:pt x="85" y="152"/>
                </a:lnTo>
                <a:lnTo>
                  <a:pt x="0" y="157"/>
                </a:lnTo>
                <a:lnTo>
                  <a:pt x="21" y="96"/>
                </a:lnTo>
                <a:lnTo>
                  <a:pt x="0" y="2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2" name="Freeform 208">
            <a:extLst>
              <a:ext uri="{FF2B5EF4-FFF2-40B4-BE49-F238E27FC236}">
                <a16:creationId xmlns:a16="http://schemas.microsoft.com/office/drawing/2014/main" id="{0DC0D0AF-1900-40CA-8EC9-4991B19BBE14}"/>
              </a:ext>
            </a:extLst>
          </p:cNvPr>
          <p:cNvSpPr>
            <a:spLocks/>
          </p:cNvSpPr>
          <p:nvPr/>
        </p:nvSpPr>
        <p:spPr bwMode="auto">
          <a:xfrm>
            <a:off x="6497367" y="4160097"/>
            <a:ext cx="248090" cy="278684"/>
          </a:xfrm>
          <a:custGeom>
            <a:avLst/>
            <a:gdLst>
              <a:gd name="T0" fmla="*/ 22 w 1354992"/>
              <a:gd name="T1" fmla="*/ 37 h 1525587"/>
              <a:gd name="T2" fmla="*/ 14 w 1354992"/>
              <a:gd name="T3" fmla="*/ 27 h 1525587"/>
              <a:gd name="T4" fmla="*/ 16 w 1354992"/>
              <a:gd name="T5" fmla="*/ 18 h 1525587"/>
              <a:gd name="T6" fmla="*/ 25 w 1354992"/>
              <a:gd name="T7" fmla="*/ 19 h 1525587"/>
              <a:gd name="T8" fmla="*/ 37 w 1354992"/>
              <a:gd name="T9" fmla="*/ 14 h 1525587"/>
              <a:gd name="T10" fmla="*/ 50 w 1354992"/>
              <a:gd name="T11" fmla="*/ 4 h 1525587"/>
              <a:gd name="T12" fmla="*/ 62 w 1354992"/>
              <a:gd name="T13" fmla="*/ 0 h 1525587"/>
              <a:gd name="T14" fmla="*/ 73 w 1354992"/>
              <a:gd name="T15" fmla="*/ 11 h 1525587"/>
              <a:gd name="T16" fmla="*/ 77 w 1354992"/>
              <a:gd name="T17" fmla="*/ 29 h 1525587"/>
              <a:gd name="T18" fmla="*/ 88 w 1354992"/>
              <a:gd name="T19" fmla="*/ 39 h 1525587"/>
              <a:gd name="T20" fmla="*/ 102 w 1354992"/>
              <a:gd name="T21" fmla="*/ 40 h 1525587"/>
              <a:gd name="T22" fmla="*/ 113 w 1354992"/>
              <a:gd name="T23" fmla="*/ 46 h 1525587"/>
              <a:gd name="T24" fmla="*/ 126 w 1354992"/>
              <a:gd name="T25" fmla="*/ 50 h 1525587"/>
              <a:gd name="T26" fmla="*/ 136 w 1354992"/>
              <a:gd name="T27" fmla="*/ 56 h 1525587"/>
              <a:gd name="T28" fmla="*/ 149 w 1354992"/>
              <a:gd name="T29" fmla="*/ 60 h 1525587"/>
              <a:gd name="T30" fmla="*/ 155 w 1354992"/>
              <a:gd name="T31" fmla="*/ 78 h 1525587"/>
              <a:gd name="T32" fmla="*/ 157 w 1354992"/>
              <a:gd name="T33" fmla="*/ 90 h 1525587"/>
              <a:gd name="T34" fmla="*/ 162 w 1354992"/>
              <a:gd name="T35" fmla="*/ 97 h 1525587"/>
              <a:gd name="T36" fmla="*/ 181 w 1354992"/>
              <a:gd name="T37" fmla="*/ 96 h 1525587"/>
              <a:gd name="T38" fmla="*/ 184 w 1354992"/>
              <a:gd name="T39" fmla="*/ 104 h 1525587"/>
              <a:gd name="T40" fmla="*/ 196 w 1354992"/>
              <a:gd name="T41" fmla="*/ 116 h 1525587"/>
              <a:gd name="T42" fmla="*/ 198 w 1354992"/>
              <a:gd name="T43" fmla="*/ 127 h 1525587"/>
              <a:gd name="T44" fmla="*/ 195 w 1354992"/>
              <a:gd name="T45" fmla="*/ 141 h 1525587"/>
              <a:gd name="T46" fmla="*/ 191 w 1354992"/>
              <a:gd name="T47" fmla="*/ 151 h 1525587"/>
              <a:gd name="T48" fmla="*/ 186 w 1354992"/>
              <a:gd name="T49" fmla="*/ 167 h 1525587"/>
              <a:gd name="T50" fmla="*/ 176 w 1354992"/>
              <a:gd name="T51" fmla="*/ 169 h 1525587"/>
              <a:gd name="T52" fmla="*/ 166 w 1354992"/>
              <a:gd name="T53" fmla="*/ 167 h 1525587"/>
              <a:gd name="T54" fmla="*/ 147 w 1354992"/>
              <a:gd name="T55" fmla="*/ 162 h 1525587"/>
              <a:gd name="T56" fmla="*/ 130 w 1354992"/>
              <a:gd name="T57" fmla="*/ 166 h 1525587"/>
              <a:gd name="T58" fmla="*/ 127 w 1354992"/>
              <a:gd name="T59" fmla="*/ 182 h 1525587"/>
              <a:gd name="T60" fmla="*/ 121 w 1354992"/>
              <a:gd name="T61" fmla="*/ 190 h 1525587"/>
              <a:gd name="T62" fmla="*/ 114 w 1354992"/>
              <a:gd name="T63" fmla="*/ 199 h 1525587"/>
              <a:gd name="T64" fmla="*/ 101 w 1354992"/>
              <a:gd name="T65" fmla="*/ 204 h 1525587"/>
              <a:gd name="T66" fmla="*/ 83 w 1354992"/>
              <a:gd name="T67" fmla="*/ 209 h 1525587"/>
              <a:gd name="T68" fmla="*/ 73 w 1354992"/>
              <a:gd name="T69" fmla="*/ 202 h 1525587"/>
              <a:gd name="T70" fmla="*/ 56 w 1354992"/>
              <a:gd name="T71" fmla="*/ 202 h 1525587"/>
              <a:gd name="T72" fmla="*/ 51 w 1354992"/>
              <a:gd name="T73" fmla="*/ 212 h 1525587"/>
              <a:gd name="T74" fmla="*/ 40 w 1354992"/>
              <a:gd name="T75" fmla="*/ 221 h 1525587"/>
              <a:gd name="T76" fmla="*/ 28 w 1354992"/>
              <a:gd name="T77" fmla="*/ 204 h 1525587"/>
              <a:gd name="T78" fmla="*/ 23 w 1354992"/>
              <a:gd name="T79" fmla="*/ 186 h 1525587"/>
              <a:gd name="T80" fmla="*/ 21 w 1354992"/>
              <a:gd name="T81" fmla="*/ 164 h 1525587"/>
              <a:gd name="T82" fmla="*/ 13 w 1354992"/>
              <a:gd name="T83" fmla="*/ 143 h 1525587"/>
              <a:gd name="T84" fmla="*/ 6 w 1354992"/>
              <a:gd name="T85" fmla="*/ 128 h 1525587"/>
              <a:gd name="T86" fmla="*/ 11 w 1354992"/>
              <a:gd name="T87" fmla="*/ 117 h 1525587"/>
              <a:gd name="T88" fmla="*/ 20 w 1354992"/>
              <a:gd name="T89" fmla="*/ 105 h 1525587"/>
              <a:gd name="T90" fmla="*/ 20 w 1354992"/>
              <a:gd name="T91" fmla="*/ 94 h 1525587"/>
              <a:gd name="T92" fmla="*/ 18 w 1354992"/>
              <a:gd name="T93" fmla="*/ 71 h 1525587"/>
              <a:gd name="T94" fmla="*/ 20 w 1354992"/>
              <a:gd name="T95" fmla="*/ 58 h 1525587"/>
              <a:gd name="T96" fmla="*/ 23 w 1354992"/>
              <a:gd name="T97" fmla="*/ 41 h 152558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54992"/>
              <a:gd name="T148" fmla="*/ 0 h 1525587"/>
              <a:gd name="T149" fmla="*/ 1354992 w 1354992"/>
              <a:gd name="T150" fmla="*/ 1525587 h 152558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54992" h="1525587">
                <a:moveTo>
                  <a:pt x="159605" y="285750"/>
                </a:moveTo>
                <a:lnTo>
                  <a:pt x="151209" y="254249"/>
                </a:lnTo>
                <a:lnTo>
                  <a:pt x="128587" y="220912"/>
                </a:lnTo>
                <a:lnTo>
                  <a:pt x="95250" y="189955"/>
                </a:lnTo>
                <a:lnTo>
                  <a:pt x="77055" y="120650"/>
                </a:lnTo>
                <a:lnTo>
                  <a:pt x="107217" y="122237"/>
                </a:lnTo>
                <a:lnTo>
                  <a:pt x="138967" y="130175"/>
                </a:lnTo>
                <a:lnTo>
                  <a:pt x="170717" y="133350"/>
                </a:lnTo>
                <a:lnTo>
                  <a:pt x="211992" y="120650"/>
                </a:lnTo>
                <a:lnTo>
                  <a:pt x="251680" y="95250"/>
                </a:lnTo>
                <a:lnTo>
                  <a:pt x="294542" y="53975"/>
                </a:lnTo>
                <a:lnTo>
                  <a:pt x="342167" y="26987"/>
                </a:lnTo>
                <a:lnTo>
                  <a:pt x="386617" y="11112"/>
                </a:lnTo>
                <a:lnTo>
                  <a:pt x="426305" y="0"/>
                </a:lnTo>
                <a:lnTo>
                  <a:pt x="505680" y="7937"/>
                </a:lnTo>
                <a:lnTo>
                  <a:pt x="497742" y="73025"/>
                </a:lnTo>
                <a:lnTo>
                  <a:pt x="505680" y="165100"/>
                </a:lnTo>
                <a:lnTo>
                  <a:pt x="529492" y="203200"/>
                </a:lnTo>
                <a:lnTo>
                  <a:pt x="567592" y="244475"/>
                </a:lnTo>
                <a:lnTo>
                  <a:pt x="604105" y="269875"/>
                </a:lnTo>
                <a:lnTo>
                  <a:pt x="654905" y="284162"/>
                </a:lnTo>
                <a:lnTo>
                  <a:pt x="694592" y="277812"/>
                </a:lnTo>
                <a:lnTo>
                  <a:pt x="739042" y="292100"/>
                </a:lnTo>
                <a:lnTo>
                  <a:pt x="773967" y="317500"/>
                </a:lnTo>
                <a:lnTo>
                  <a:pt x="815242" y="339725"/>
                </a:lnTo>
                <a:lnTo>
                  <a:pt x="859692" y="342900"/>
                </a:lnTo>
                <a:lnTo>
                  <a:pt x="880330" y="371475"/>
                </a:lnTo>
                <a:lnTo>
                  <a:pt x="927955" y="387350"/>
                </a:lnTo>
                <a:lnTo>
                  <a:pt x="972405" y="384175"/>
                </a:lnTo>
                <a:lnTo>
                  <a:pt x="1016855" y="415925"/>
                </a:lnTo>
                <a:lnTo>
                  <a:pt x="1045430" y="487362"/>
                </a:lnTo>
                <a:lnTo>
                  <a:pt x="1061305" y="536575"/>
                </a:lnTo>
                <a:lnTo>
                  <a:pt x="1058130" y="590550"/>
                </a:lnTo>
                <a:lnTo>
                  <a:pt x="1069242" y="619125"/>
                </a:lnTo>
                <a:lnTo>
                  <a:pt x="1080355" y="658812"/>
                </a:lnTo>
                <a:lnTo>
                  <a:pt x="1105755" y="669925"/>
                </a:lnTo>
                <a:lnTo>
                  <a:pt x="1148617" y="671512"/>
                </a:lnTo>
                <a:lnTo>
                  <a:pt x="1237517" y="665162"/>
                </a:lnTo>
                <a:lnTo>
                  <a:pt x="1262917" y="673100"/>
                </a:lnTo>
                <a:lnTo>
                  <a:pt x="1259742" y="719137"/>
                </a:lnTo>
                <a:lnTo>
                  <a:pt x="1270855" y="755650"/>
                </a:lnTo>
                <a:lnTo>
                  <a:pt x="1337530" y="801687"/>
                </a:lnTo>
                <a:lnTo>
                  <a:pt x="1353405" y="841375"/>
                </a:lnTo>
                <a:lnTo>
                  <a:pt x="1354992" y="877887"/>
                </a:lnTo>
                <a:lnTo>
                  <a:pt x="1345467" y="920750"/>
                </a:lnTo>
                <a:lnTo>
                  <a:pt x="1331180" y="976312"/>
                </a:lnTo>
                <a:lnTo>
                  <a:pt x="1310542" y="1016000"/>
                </a:lnTo>
                <a:lnTo>
                  <a:pt x="1305780" y="1044575"/>
                </a:lnTo>
                <a:lnTo>
                  <a:pt x="1281967" y="1112837"/>
                </a:lnTo>
                <a:lnTo>
                  <a:pt x="1269267" y="1154112"/>
                </a:lnTo>
                <a:lnTo>
                  <a:pt x="1250217" y="1182687"/>
                </a:lnTo>
                <a:lnTo>
                  <a:pt x="1201005" y="1168400"/>
                </a:lnTo>
                <a:lnTo>
                  <a:pt x="1172430" y="1154112"/>
                </a:lnTo>
                <a:lnTo>
                  <a:pt x="1131155" y="1154112"/>
                </a:lnTo>
                <a:lnTo>
                  <a:pt x="1069242" y="1131887"/>
                </a:lnTo>
                <a:lnTo>
                  <a:pt x="1005742" y="1122362"/>
                </a:lnTo>
                <a:lnTo>
                  <a:pt x="950180" y="1125537"/>
                </a:lnTo>
                <a:lnTo>
                  <a:pt x="888267" y="1149350"/>
                </a:lnTo>
                <a:lnTo>
                  <a:pt x="872392" y="1220787"/>
                </a:lnTo>
                <a:lnTo>
                  <a:pt x="870805" y="1255712"/>
                </a:lnTo>
                <a:lnTo>
                  <a:pt x="872392" y="1287462"/>
                </a:lnTo>
                <a:lnTo>
                  <a:pt x="824767" y="1311275"/>
                </a:lnTo>
                <a:lnTo>
                  <a:pt x="805717" y="1331912"/>
                </a:lnTo>
                <a:lnTo>
                  <a:pt x="778730" y="1374775"/>
                </a:lnTo>
                <a:lnTo>
                  <a:pt x="750155" y="1417637"/>
                </a:lnTo>
                <a:lnTo>
                  <a:pt x="688242" y="1412875"/>
                </a:lnTo>
                <a:lnTo>
                  <a:pt x="634267" y="1412875"/>
                </a:lnTo>
                <a:lnTo>
                  <a:pt x="569180" y="1446212"/>
                </a:lnTo>
                <a:lnTo>
                  <a:pt x="531080" y="1422400"/>
                </a:lnTo>
                <a:lnTo>
                  <a:pt x="495300" y="1392487"/>
                </a:lnTo>
                <a:lnTo>
                  <a:pt x="433387" y="1384152"/>
                </a:lnTo>
                <a:lnTo>
                  <a:pt x="379809" y="1398440"/>
                </a:lnTo>
                <a:lnTo>
                  <a:pt x="358378" y="1425824"/>
                </a:lnTo>
                <a:lnTo>
                  <a:pt x="347662" y="1461543"/>
                </a:lnTo>
                <a:lnTo>
                  <a:pt x="321530" y="1479550"/>
                </a:lnTo>
                <a:lnTo>
                  <a:pt x="272317" y="1525587"/>
                </a:lnTo>
                <a:lnTo>
                  <a:pt x="224692" y="1468437"/>
                </a:lnTo>
                <a:lnTo>
                  <a:pt x="192942" y="1406525"/>
                </a:lnTo>
                <a:lnTo>
                  <a:pt x="181830" y="1339850"/>
                </a:lnTo>
                <a:lnTo>
                  <a:pt x="158017" y="1282700"/>
                </a:lnTo>
                <a:lnTo>
                  <a:pt x="131030" y="1208087"/>
                </a:lnTo>
                <a:lnTo>
                  <a:pt x="143730" y="1131887"/>
                </a:lnTo>
                <a:lnTo>
                  <a:pt x="145317" y="1036637"/>
                </a:lnTo>
                <a:lnTo>
                  <a:pt x="86580" y="987425"/>
                </a:lnTo>
                <a:lnTo>
                  <a:pt x="0" y="938858"/>
                </a:lnTo>
                <a:lnTo>
                  <a:pt x="40481" y="884090"/>
                </a:lnTo>
                <a:lnTo>
                  <a:pt x="73819" y="859087"/>
                </a:lnTo>
                <a:lnTo>
                  <a:pt x="73880" y="808037"/>
                </a:lnTo>
                <a:lnTo>
                  <a:pt x="104775" y="779315"/>
                </a:lnTo>
                <a:lnTo>
                  <a:pt x="137380" y="727075"/>
                </a:lnTo>
                <a:lnTo>
                  <a:pt x="172641" y="679302"/>
                </a:lnTo>
                <a:lnTo>
                  <a:pt x="139303" y="650727"/>
                </a:lnTo>
                <a:lnTo>
                  <a:pt x="92869" y="545952"/>
                </a:lnTo>
                <a:lnTo>
                  <a:pt x="125016" y="489993"/>
                </a:lnTo>
                <a:lnTo>
                  <a:pt x="151209" y="450702"/>
                </a:lnTo>
                <a:lnTo>
                  <a:pt x="132617" y="403225"/>
                </a:lnTo>
                <a:lnTo>
                  <a:pt x="134541" y="347118"/>
                </a:lnTo>
                <a:lnTo>
                  <a:pt x="159605" y="28575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3" name="Freeform 209">
            <a:extLst>
              <a:ext uri="{FF2B5EF4-FFF2-40B4-BE49-F238E27FC236}">
                <a16:creationId xmlns:a16="http://schemas.microsoft.com/office/drawing/2014/main" id="{E5ABBE2A-1971-4ED5-AEB3-14F49CF6448A}"/>
              </a:ext>
            </a:extLst>
          </p:cNvPr>
          <p:cNvSpPr>
            <a:spLocks/>
          </p:cNvSpPr>
          <p:nvPr/>
        </p:nvSpPr>
        <p:spPr bwMode="auto">
          <a:xfrm>
            <a:off x="6284961" y="3986769"/>
            <a:ext cx="244691" cy="351755"/>
          </a:xfrm>
          <a:custGeom>
            <a:avLst/>
            <a:gdLst>
              <a:gd name="T0" fmla="*/ 115 w 1341437"/>
              <a:gd name="T1" fmla="*/ 117 h 1921817"/>
              <a:gd name="T2" fmla="*/ 125 w 1341437"/>
              <a:gd name="T3" fmla="*/ 127 h 1921817"/>
              <a:gd name="T4" fmla="*/ 136 w 1341437"/>
              <a:gd name="T5" fmla="*/ 137 h 1921817"/>
              <a:gd name="T6" fmla="*/ 146 w 1341437"/>
              <a:gd name="T7" fmla="*/ 143 h 1921817"/>
              <a:gd name="T8" fmla="*/ 158 w 1341437"/>
              <a:gd name="T9" fmla="*/ 138 h 1921817"/>
              <a:gd name="T10" fmla="*/ 162 w 1341437"/>
              <a:gd name="T11" fmla="*/ 155 h 1921817"/>
              <a:gd name="T12" fmla="*/ 171 w 1341437"/>
              <a:gd name="T13" fmla="*/ 156 h 1921817"/>
              <a:gd name="T14" fmla="*/ 182 w 1341437"/>
              <a:gd name="T15" fmla="*/ 166 h 1921817"/>
              <a:gd name="T16" fmla="*/ 190 w 1341437"/>
              <a:gd name="T17" fmla="*/ 176 h 1921817"/>
              <a:gd name="T18" fmla="*/ 187 w 1341437"/>
              <a:gd name="T19" fmla="*/ 190 h 1921817"/>
              <a:gd name="T20" fmla="*/ 190 w 1341437"/>
              <a:gd name="T21" fmla="*/ 204 h 1921817"/>
              <a:gd name="T22" fmla="*/ 181 w 1341437"/>
              <a:gd name="T23" fmla="*/ 218 h 1921817"/>
              <a:gd name="T24" fmla="*/ 193 w 1341437"/>
              <a:gd name="T25" fmla="*/ 238 h 1921817"/>
              <a:gd name="T26" fmla="*/ 179 w 1341437"/>
              <a:gd name="T27" fmla="*/ 257 h 1921817"/>
              <a:gd name="T28" fmla="*/ 175 w 1341437"/>
              <a:gd name="T29" fmla="*/ 267 h 1921817"/>
              <a:gd name="T30" fmla="*/ 165 w 1341437"/>
              <a:gd name="T31" fmla="*/ 280 h 1921817"/>
              <a:gd name="T32" fmla="*/ 150 w 1341437"/>
              <a:gd name="T33" fmla="*/ 271 h 1921817"/>
              <a:gd name="T34" fmla="*/ 137 w 1341437"/>
              <a:gd name="T35" fmla="*/ 263 h 1921817"/>
              <a:gd name="T36" fmla="*/ 115 w 1341437"/>
              <a:gd name="T37" fmla="*/ 252 h 1921817"/>
              <a:gd name="T38" fmla="*/ 94 w 1341437"/>
              <a:gd name="T39" fmla="*/ 243 h 1921817"/>
              <a:gd name="T40" fmla="*/ 80 w 1341437"/>
              <a:gd name="T41" fmla="*/ 225 h 1921817"/>
              <a:gd name="T42" fmla="*/ 71 w 1341437"/>
              <a:gd name="T43" fmla="*/ 203 h 1921817"/>
              <a:gd name="T44" fmla="*/ 70 w 1341437"/>
              <a:gd name="T45" fmla="*/ 182 h 1921817"/>
              <a:gd name="T46" fmla="*/ 59 w 1341437"/>
              <a:gd name="T47" fmla="*/ 164 h 1921817"/>
              <a:gd name="T48" fmla="*/ 52 w 1341437"/>
              <a:gd name="T49" fmla="*/ 147 h 1921817"/>
              <a:gd name="T50" fmla="*/ 42 w 1341437"/>
              <a:gd name="T51" fmla="*/ 135 h 1921817"/>
              <a:gd name="T52" fmla="*/ 37 w 1341437"/>
              <a:gd name="T53" fmla="*/ 119 h 1921817"/>
              <a:gd name="T54" fmla="*/ 27 w 1341437"/>
              <a:gd name="T55" fmla="*/ 104 h 1921817"/>
              <a:gd name="T56" fmla="*/ 13 w 1341437"/>
              <a:gd name="T57" fmla="*/ 91 h 1921817"/>
              <a:gd name="T58" fmla="*/ 2 w 1341437"/>
              <a:gd name="T59" fmla="*/ 84 h 1921817"/>
              <a:gd name="T60" fmla="*/ 2 w 1341437"/>
              <a:gd name="T61" fmla="*/ 74 h 1921817"/>
              <a:gd name="T62" fmla="*/ 0 w 1341437"/>
              <a:gd name="T63" fmla="*/ 62 h 1921817"/>
              <a:gd name="T64" fmla="*/ 6 w 1341437"/>
              <a:gd name="T65" fmla="*/ 52 h 1921817"/>
              <a:gd name="T66" fmla="*/ 13 w 1341437"/>
              <a:gd name="T67" fmla="*/ 57 h 1921817"/>
              <a:gd name="T68" fmla="*/ 23 w 1341437"/>
              <a:gd name="T69" fmla="*/ 63 h 1921817"/>
              <a:gd name="T70" fmla="*/ 35 w 1341437"/>
              <a:gd name="T71" fmla="*/ 68 h 1921817"/>
              <a:gd name="T72" fmla="*/ 39 w 1341437"/>
              <a:gd name="T73" fmla="*/ 59 h 1921817"/>
              <a:gd name="T74" fmla="*/ 47 w 1341437"/>
              <a:gd name="T75" fmla="*/ 44 h 1921817"/>
              <a:gd name="T76" fmla="*/ 63 w 1341437"/>
              <a:gd name="T77" fmla="*/ 37 h 1921817"/>
              <a:gd name="T78" fmla="*/ 79 w 1341437"/>
              <a:gd name="T79" fmla="*/ 25 h 1921817"/>
              <a:gd name="T80" fmla="*/ 87 w 1341437"/>
              <a:gd name="T81" fmla="*/ 12 h 1921817"/>
              <a:gd name="T82" fmla="*/ 87 w 1341437"/>
              <a:gd name="T83" fmla="*/ 1 h 1921817"/>
              <a:gd name="T84" fmla="*/ 98 w 1341437"/>
              <a:gd name="T85" fmla="*/ 2 h 1921817"/>
              <a:gd name="T86" fmla="*/ 105 w 1341437"/>
              <a:gd name="T87" fmla="*/ 12 h 1921817"/>
              <a:gd name="T88" fmla="*/ 117 w 1341437"/>
              <a:gd name="T89" fmla="*/ 18 h 1921817"/>
              <a:gd name="T90" fmla="*/ 123 w 1341437"/>
              <a:gd name="T91" fmla="*/ 35 h 1921817"/>
              <a:gd name="T92" fmla="*/ 135 w 1341437"/>
              <a:gd name="T93" fmla="*/ 33 h 1921817"/>
              <a:gd name="T94" fmla="*/ 147 w 1341437"/>
              <a:gd name="T95" fmla="*/ 30 h 1921817"/>
              <a:gd name="T96" fmla="*/ 160 w 1341437"/>
              <a:gd name="T97" fmla="*/ 32 h 1921817"/>
              <a:gd name="T98" fmla="*/ 164 w 1341437"/>
              <a:gd name="T99" fmla="*/ 41 h 1921817"/>
              <a:gd name="T100" fmla="*/ 159 w 1341437"/>
              <a:gd name="T101" fmla="*/ 52 h 1921817"/>
              <a:gd name="T102" fmla="*/ 166 w 1341437"/>
              <a:gd name="T103" fmla="*/ 60 h 1921817"/>
              <a:gd name="T104" fmla="*/ 153 w 1341437"/>
              <a:gd name="T105" fmla="*/ 61 h 1921817"/>
              <a:gd name="T106" fmla="*/ 139 w 1341437"/>
              <a:gd name="T107" fmla="*/ 63 h 1921817"/>
              <a:gd name="T108" fmla="*/ 124 w 1341437"/>
              <a:gd name="T109" fmla="*/ 75 h 1921817"/>
              <a:gd name="T110" fmla="*/ 121 w 1341437"/>
              <a:gd name="T111" fmla="*/ 84 h 1921817"/>
              <a:gd name="T112" fmla="*/ 115 w 1341437"/>
              <a:gd name="T113" fmla="*/ 98 h 1921817"/>
              <a:gd name="T114" fmla="*/ 111 w 1341437"/>
              <a:gd name="T115" fmla="*/ 111 h 19218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41437"/>
              <a:gd name="T175" fmla="*/ 0 h 1921817"/>
              <a:gd name="T176" fmla="*/ 1341437 w 1341437"/>
              <a:gd name="T177" fmla="*/ 1921817 h 19218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41437" h="1921817">
                <a:moveTo>
                  <a:pt x="771525" y="759767"/>
                </a:moveTo>
                <a:lnTo>
                  <a:pt x="796925" y="797867"/>
                </a:lnTo>
                <a:lnTo>
                  <a:pt x="828675" y="835967"/>
                </a:lnTo>
                <a:lnTo>
                  <a:pt x="873125" y="867717"/>
                </a:lnTo>
                <a:lnTo>
                  <a:pt x="884237" y="912167"/>
                </a:lnTo>
                <a:lnTo>
                  <a:pt x="944562" y="935979"/>
                </a:lnTo>
                <a:lnTo>
                  <a:pt x="971550" y="966142"/>
                </a:lnTo>
                <a:lnTo>
                  <a:pt x="1017587" y="980429"/>
                </a:lnTo>
                <a:lnTo>
                  <a:pt x="1065212" y="972492"/>
                </a:lnTo>
                <a:lnTo>
                  <a:pt x="1100137" y="945504"/>
                </a:lnTo>
                <a:lnTo>
                  <a:pt x="1123950" y="994717"/>
                </a:lnTo>
                <a:lnTo>
                  <a:pt x="1125537" y="1061392"/>
                </a:lnTo>
                <a:lnTo>
                  <a:pt x="1139825" y="1085204"/>
                </a:lnTo>
                <a:lnTo>
                  <a:pt x="1187450" y="1067742"/>
                </a:lnTo>
                <a:lnTo>
                  <a:pt x="1245333" y="1067991"/>
                </a:lnTo>
                <a:lnTo>
                  <a:pt x="1265237" y="1136004"/>
                </a:lnTo>
                <a:lnTo>
                  <a:pt x="1290637" y="1162992"/>
                </a:lnTo>
                <a:lnTo>
                  <a:pt x="1320800" y="1202679"/>
                </a:lnTo>
                <a:lnTo>
                  <a:pt x="1327150" y="1236017"/>
                </a:lnTo>
                <a:lnTo>
                  <a:pt x="1303337" y="1299517"/>
                </a:lnTo>
                <a:lnTo>
                  <a:pt x="1302483" y="1356122"/>
                </a:lnTo>
                <a:lnTo>
                  <a:pt x="1319212" y="1397942"/>
                </a:lnTo>
                <a:lnTo>
                  <a:pt x="1303337" y="1426517"/>
                </a:lnTo>
                <a:lnTo>
                  <a:pt x="1262062" y="1491604"/>
                </a:lnTo>
                <a:lnTo>
                  <a:pt x="1306512" y="1597967"/>
                </a:lnTo>
                <a:lnTo>
                  <a:pt x="1341437" y="1624954"/>
                </a:lnTo>
                <a:lnTo>
                  <a:pt x="1274762" y="1724967"/>
                </a:lnTo>
                <a:lnTo>
                  <a:pt x="1243012" y="1758304"/>
                </a:lnTo>
                <a:lnTo>
                  <a:pt x="1243012" y="1804342"/>
                </a:lnTo>
                <a:lnTo>
                  <a:pt x="1214437" y="1828154"/>
                </a:lnTo>
                <a:lnTo>
                  <a:pt x="1170324" y="1884760"/>
                </a:lnTo>
                <a:lnTo>
                  <a:pt x="1147762" y="1917054"/>
                </a:lnTo>
                <a:lnTo>
                  <a:pt x="1066800" y="1921817"/>
                </a:lnTo>
                <a:lnTo>
                  <a:pt x="1046162" y="1853554"/>
                </a:lnTo>
                <a:lnTo>
                  <a:pt x="1003300" y="1824979"/>
                </a:lnTo>
                <a:lnTo>
                  <a:pt x="950912" y="1796404"/>
                </a:lnTo>
                <a:lnTo>
                  <a:pt x="889000" y="1748779"/>
                </a:lnTo>
                <a:lnTo>
                  <a:pt x="803275" y="1721792"/>
                </a:lnTo>
                <a:lnTo>
                  <a:pt x="741362" y="1691629"/>
                </a:lnTo>
                <a:lnTo>
                  <a:pt x="652462" y="1663054"/>
                </a:lnTo>
                <a:lnTo>
                  <a:pt x="600075" y="1593204"/>
                </a:lnTo>
                <a:lnTo>
                  <a:pt x="557212" y="1539229"/>
                </a:lnTo>
                <a:lnTo>
                  <a:pt x="490537" y="1474142"/>
                </a:lnTo>
                <a:lnTo>
                  <a:pt x="490537" y="1391592"/>
                </a:lnTo>
                <a:lnTo>
                  <a:pt x="509587" y="1326504"/>
                </a:lnTo>
                <a:lnTo>
                  <a:pt x="485775" y="1245542"/>
                </a:lnTo>
                <a:lnTo>
                  <a:pt x="454025" y="1189979"/>
                </a:lnTo>
                <a:lnTo>
                  <a:pt x="411162" y="1120129"/>
                </a:lnTo>
                <a:lnTo>
                  <a:pt x="369887" y="1037579"/>
                </a:lnTo>
                <a:lnTo>
                  <a:pt x="361950" y="1002654"/>
                </a:lnTo>
                <a:lnTo>
                  <a:pt x="333375" y="945504"/>
                </a:lnTo>
                <a:lnTo>
                  <a:pt x="292100" y="920104"/>
                </a:lnTo>
                <a:lnTo>
                  <a:pt x="284162" y="859779"/>
                </a:lnTo>
                <a:lnTo>
                  <a:pt x="255587" y="815329"/>
                </a:lnTo>
                <a:lnTo>
                  <a:pt x="220662" y="756592"/>
                </a:lnTo>
                <a:lnTo>
                  <a:pt x="188912" y="710554"/>
                </a:lnTo>
                <a:lnTo>
                  <a:pt x="144462" y="662929"/>
                </a:lnTo>
                <a:lnTo>
                  <a:pt x="87312" y="624829"/>
                </a:lnTo>
                <a:lnTo>
                  <a:pt x="41275" y="612129"/>
                </a:lnTo>
                <a:lnTo>
                  <a:pt x="15875" y="574029"/>
                </a:lnTo>
                <a:lnTo>
                  <a:pt x="57150" y="554979"/>
                </a:lnTo>
                <a:lnTo>
                  <a:pt x="15875" y="504179"/>
                </a:lnTo>
                <a:lnTo>
                  <a:pt x="12700" y="467667"/>
                </a:lnTo>
                <a:lnTo>
                  <a:pt x="0" y="426392"/>
                </a:lnTo>
                <a:lnTo>
                  <a:pt x="15875" y="397817"/>
                </a:lnTo>
                <a:lnTo>
                  <a:pt x="41275" y="358129"/>
                </a:lnTo>
                <a:lnTo>
                  <a:pt x="87312" y="347017"/>
                </a:lnTo>
                <a:lnTo>
                  <a:pt x="87312" y="389879"/>
                </a:lnTo>
                <a:lnTo>
                  <a:pt x="100012" y="413692"/>
                </a:lnTo>
                <a:lnTo>
                  <a:pt x="157162" y="432742"/>
                </a:lnTo>
                <a:lnTo>
                  <a:pt x="204787" y="472429"/>
                </a:lnTo>
                <a:lnTo>
                  <a:pt x="242887" y="464492"/>
                </a:lnTo>
                <a:lnTo>
                  <a:pt x="263525" y="420042"/>
                </a:lnTo>
                <a:lnTo>
                  <a:pt x="273050" y="402579"/>
                </a:lnTo>
                <a:lnTo>
                  <a:pt x="288925" y="347017"/>
                </a:lnTo>
                <a:lnTo>
                  <a:pt x="330200" y="300979"/>
                </a:lnTo>
                <a:lnTo>
                  <a:pt x="369887" y="267642"/>
                </a:lnTo>
                <a:lnTo>
                  <a:pt x="436562" y="251767"/>
                </a:lnTo>
                <a:lnTo>
                  <a:pt x="511175" y="213667"/>
                </a:lnTo>
                <a:lnTo>
                  <a:pt x="547687" y="173979"/>
                </a:lnTo>
                <a:lnTo>
                  <a:pt x="598487" y="115242"/>
                </a:lnTo>
                <a:lnTo>
                  <a:pt x="606425" y="85079"/>
                </a:lnTo>
                <a:lnTo>
                  <a:pt x="609600" y="53329"/>
                </a:lnTo>
                <a:lnTo>
                  <a:pt x="607158" y="7144"/>
                </a:lnTo>
                <a:lnTo>
                  <a:pt x="645258" y="0"/>
                </a:lnTo>
                <a:lnTo>
                  <a:pt x="683358" y="16669"/>
                </a:lnTo>
                <a:lnTo>
                  <a:pt x="721458" y="35719"/>
                </a:lnTo>
                <a:lnTo>
                  <a:pt x="729792" y="83344"/>
                </a:lnTo>
                <a:lnTo>
                  <a:pt x="772655" y="96441"/>
                </a:lnTo>
                <a:lnTo>
                  <a:pt x="813136" y="121444"/>
                </a:lnTo>
                <a:lnTo>
                  <a:pt x="827087" y="188267"/>
                </a:lnTo>
                <a:lnTo>
                  <a:pt x="857189" y="236935"/>
                </a:lnTo>
                <a:lnTo>
                  <a:pt x="898861" y="217885"/>
                </a:lnTo>
                <a:lnTo>
                  <a:pt x="939800" y="224779"/>
                </a:lnTo>
                <a:lnTo>
                  <a:pt x="982205" y="191691"/>
                </a:lnTo>
                <a:lnTo>
                  <a:pt x="1023877" y="208360"/>
                </a:lnTo>
                <a:lnTo>
                  <a:pt x="1057214" y="203597"/>
                </a:lnTo>
                <a:lnTo>
                  <a:pt x="1114364" y="220266"/>
                </a:lnTo>
                <a:lnTo>
                  <a:pt x="1151274" y="245269"/>
                </a:lnTo>
                <a:lnTo>
                  <a:pt x="1144130" y="278607"/>
                </a:lnTo>
                <a:lnTo>
                  <a:pt x="1120775" y="307329"/>
                </a:lnTo>
                <a:lnTo>
                  <a:pt x="1108411" y="353616"/>
                </a:lnTo>
                <a:lnTo>
                  <a:pt x="1140558" y="367904"/>
                </a:lnTo>
                <a:lnTo>
                  <a:pt x="1156036" y="407194"/>
                </a:lnTo>
                <a:lnTo>
                  <a:pt x="1108075" y="394642"/>
                </a:lnTo>
                <a:lnTo>
                  <a:pt x="1065212" y="418454"/>
                </a:lnTo>
                <a:lnTo>
                  <a:pt x="1017587" y="427979"/>
                </a:lnTo>
                <a:lnTo>
                  <a:pt x="969962" y="429567"/>
                </a:lnTo>
                <a:lnTo>
                  <a:pt x="893762" y="488304"/>
                </a:lnTo>
                <a:lnTo>
                  <a:pt x="863600" y="515292"/>
                </a:lnTo>
                <a:lnTo>
                  <a:pt x="852487" y="542279"/>
                </a:lnTo>
                <a:lnTo>
                  <a:pt x="842962" y="577204"/>
                </a:lnTo>
                <a:lnTo>
                  <a:pt x="836612" y="629592"/>
                </a:lnTo>
                <a:lnTo>
                  <a:pt x="801687" y="667692"/>
                </a:lnTo>
                <a:lnTo>
                  <a:pt x="762000" y="707379"/>
                </a:lnTo>
                <a:lnTo>
                  <a:pt x="771525" y="759767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4" name="Freeform 210">
            <a:extLst>
              <a:ext uri="{FF2B5EF4-FFF2-40B4-BE49-F238E27FC236}">
                <a16:creationId xmlns:a16="http://schemas.microsoft.com/office/drawing/2014/main" id="{3DEE8AB0-BB8D-4145-8509-E1E5CB99A90F}"/>
              </a:ext>
            </a:extLst>
          </p:cNvPr>
          <p:cNvSpPr>
            <a:spLocks/>
          </p:cNvSpPr>
          <p:nvPr/>
        </p:nvSpPr>
        <p:spPr bwMode="auto">
          <a:xfrm>
            <a:off x="6291758" y="3961281"/>
            <a:ext cx="103654" cy="112153"/>
          </a:xfrm>
          <a:custGeom>
            <a:avLst/>
            <a:gdLst>
              <a:gd name="T0" fmla="*/ 30 w 571500"/>
              <a:gd name="T1" fmla="*/ 0 h 609600"/>
              <a:gd name="T2" fmla="*/ 37 w 571500"/>
              <a:gd name="T3" fmla="*/ 2 h 609600"/>
              <a:gd name="T4" fmla="*/ 41 w 571500"/>
              <a:gd name="T5" fmla="*/ 5 h 609600"/>
              <a:gd name="T6" fmla="*/ 46 w 571500"/>
              <a:gd name="T7" fmla="*/ 7 h 609600"/>
              <a:gd name="T8" fmla="*/ 50 w 571500"/>
              <a:gd name="T9" fmla="*/ 13 h 609600"/>
              <a:gd name="T10" fmla="*/ 57 w 571500"/>
              <a:gd name="T11" fmla="*/ 15 h 609600"/>
              <a:gd name="T12" fmla="*/ 62 w 571500"/>
              <a:gd name="T13" fmla="*/ 15 h 609600"/>
              <a:gd name="T14" fmla="*/ 75 w 571500"/>
              <a:gd name="T15" fmla="*/ 14 h 609600"/>
              <a:gd name="T16" fmla="*/ 79 w 571500"/>
              <a:gd name="T17" fmla="*/ 21 h 609600"/>
              <a:gd name="T18" fmla="*/ 80 w 571500"/>
              <a:gd name="T19" fmla="*/ 28 h 609600"/>
              <a:gd name="T20" fmla="*/ 79 w 571500"/>
              <a:gd name="T21" fmla="*/ 33 h 609600"/>
              <a:gd name="T22" fmla="*/ 77 w 571500"/>
              <a:gd name="T23" fmla="*/ 39 h 609600"/>
              <a:gd name="T24" fmla="*/ 71 w 571500"/>
              <a:gd name="T25" fmla="*/ 46 h 609600"/>
              <a:gd name="T26" fmla="*/ 67 w 571500"/>
              <a:gd name="T27" fmla="*/ 52 h 609600"/>
              <a:gd name="T28" fmla="*/ 56 w 571500"/>
              <a:gd name="T29" fmla="*/ 58 h 609600"/>
              <a:gd name="T30" fmla="*/ 46 w 571500"/>
              <a:gd name="T31" fmla="*/ 61 h 609600"/>
              <a:gd name="T32" fmla="*/ 41 w 571500"/>
              <a:gd name="T33" fmla="*/ 65 h 609600"/>
              <a:gd name="T34" fmla="*/ 35 w 571500"/>
              <a:gd name="T35" fmla="*/ 73 h 609600"/>
              <a:gd name="T36" fmla="*/ 33 w 571500"/>
              <a:gd name="T37" fmla="*/ 81 h 609600"/>
              <a:gd name="T38" fmla="*/ 29 w 571500"/>
              <a:gd name="T39" fmla="*/ 90 h 609600"/>
              <a:gd name="T40" fmla="*/ 23 w 571500"/>
              <a:gd name="T41" fmla="*/ 91 h 609600"/>
              <a:gd name="T42" fmla="*/ 16 w 571500"/>
              <a:gd name="T43" fmla="*/ 85 h 609600"/>
              <a:gd name="T44" fmla="*/ 8 w 571500"/>
              <a:gd name="T45" fmla="*/ 82 h 609600"/>
              <a:gd name="T46" fmla="*/ 6 w 571500"/>
              <a:gd name="T47" fmla="*/ 79 h 609600"/>
              <a:gd name="T48" fmla="*/ 7 w 571500"/>
              <a:gd name="T49" fmla="*/ 73 h 609600"/>
              <a:gd name="T50" fmla="*/ 12 w 571500"/>
              <a:gd name="T51" fmla="*/ 70 h 609600"/>
              <a:gd name="T52" fmla="*/ 16 w 571500"/>
              <a:gd name="T53" fmla="*/ 63 h 609600"/>
              <a:gd name="T54" fmla="*/ 18 w 571500"/>
              <a:gd name="T55" fmla="*/ 59 h 609600"/>
              <a:gd name="T56" fmla="*/ 18 w 571500"/>
              <a:gd name="T57" fmla="*/ 54 h 609600"/>
              <a:gd name="T58" fmla="*/ 10 w 571500"/>
              <a:gd name="T59" fmla="*/ 57 h 609600"/>
              <a:gd name="T60" fmla="*/ 4 w 571500"/>
              <a:gd name="T61" fmla="*/ 56 h 609600"/>
              <a:gd name="T62" fmla="*/ 0 w 571500"/>
              <a:gd name="T63" fmla="*/ 51 h 609600"/>
              <a:gd name="T64" fmla="*/ 2 w 571500"/>
              <a:gd name="T65" fmla="*/ 48 h 609600"/>
              <a:gd name="T66" fmla="*/ 5 w 571500"/>
              <a:gd name="T67" fmla="*/ 43 h 609600"/>
              <a:gd name="T68" fmla="*/ 4 w 571500"/>
              <a:gd name="T69" fmla="*/ 38 h 609600"/>
              <a:gd name="T70" fmla="*/ 0 w 571500"/>
              <a:gd name="T71" fmla="*/ 34 h 609600"/>
              <a:gd name="T72" fmla="*/ 4 w 571500"/>
              <a:gd name="T73" fmla="*/ 32 h 609600"/>
              <a:gd name="T74" fmla="*/ 6 w 571500"/>
              <a:gd name="T75" fmla="*/ 28 h 609600"/>
              <a:gd name="T76" fmla="*/ 6 w 571500"/>
              <a:gd name="T77" fmla="*/ 23 h 609600"/>
              <a:gd name="T78" fmla="*/ 11 w 571500"/>
              <a:gd name="T79" fmla="*/ 19 h 609600"/>
              <a:gd name="T80" fmla="*/ 12 w 571500"/>
              <a:gd name="T81" fmla="*/ 13 h 609600"/>
              <a:gd name="T82" fmla="*/ 12 w 571500"/>
              <a:gd name="T83" fmla="*/ 7 h 609600"/>
              <a:gd name="T84" fmla="*/ 17 w 571500"/>
              <a:gd name="T85" fmla="*/ 4 h 609600"/>
              <a:gd name="T86" fmla="*/ 25 w 571500"/>
              <a:gd name="T87" fmla="*/ 3 h 609600"/>
              <a:gd name="T88" fmla="*/ 30 w 571500"/>
              <a:gd name="T89" fmla="*/ 0 h 6096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71500"/>
              <a:gd name="T136" fmla="*/ 0 h 609600"/>
              <a:gd name="T137" fmla="*/ 571500 w 571500"/>
              <a:gd name="T138" fmla="*/ 609600 h 6096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71500" h="609600">
                <a:moveTo>
                  <a:pt x="213855" y="0"/>
                </a:moveTo>
                <a:lnTo>
                  <a:pt x="266243" y="11906"/>
                </a:lnTo>
                <a:lnTo>
                  <a:pt x="292437" y="35719"/>
                </a:lnTo>
                <a:lnTo>
                  <a:pt x="329346" y="46434"/>
                </a:lnTo>
                <a:lnTo>
                  <a:pt x="357921" y="89297"/>
                </a:lnTo>
                <a:lnTo>
                  <a:pt x="407927" y="101203"/>
                </a:lnTo>
                <a:lnTo>
                  <a:pt x="441265" y="97631"/>
                </a:lnTo>
                <a:lnTo>
                  <a:pt x="540087" y="96441"/>
                </a:lnTo>
                <a:lnTo>
                  <a:pt x="566670" y="140230"/>
                </a:lnTo>
                <a:lnTo>
                  <a:pt x="571500" y="188416"/>
                </a:lnTo>
                <a:lnTo>
                  <a:pt x="568280" y="222001"/>
                </a:lnTo>
                <a:lnTo>
                  <a:pt x="554374" y="259556"/>
                </a:lnTo>
                <a:lnTo>
                  <a:pt x="510325" y="306693"/>
                </a:lnTo>
                <a:lnTo>
                  <a:pt x="478128" y="346118"/>
                </a:lnTo>
                <a:lnTo>
                  <a:pt x="404075" y="387004"/>
                </a:lnTo>
                <a:lnTo>
                  <a:pt x="330537" y="406003"/>
                </a:lnTo>
                <a:lnTo>
                  <a:pt x="294604" y="433730"/>
                </a:lnTo>
                <a:lnTo>
                  <a:pt x="251138" y="483377"/>
                </a:lnTo>
                <a:lnTo>
                  <a:pt x="233430" y="541785"/>
                </a:lnTo>
                <a:lnTo>
                  <a:pt x="206062" y="601653"/>
                </a:lnTo>
                <a:lnTo>
                  <a:pt x="163849" y="609600"/>
                </a:lnTo>
                <a:lnTo>
                  <a:pt x="115910" y="569529"/>
                </a:lnTo>
                <a:lnTo>
                  <a:pt x="59565" y="549086"/>
                </a:lnTo>
                <a:lnTo>
                  <a:pt x="46686" y="525723"/>
                </a:lnTo>
                <a:lnTo>
                  <a:pt x="47168" y="486966"/>
                </a:lnTo>
                <a:lnTo>
                  <a:pt x="83713" y="465854"/>
                </a:lnTo>
                <a:lnTo>
                  <a:pt x="117520" y="422048"/>
                </a:lnTo>
                <a:lnTo>
                  <a:pt x="130399" y="394305"/>
                </a:lnTo>
                <a:lnTo>
                  <a:pt x="130399" y="363640"/>
                </a:lnTo>
                <a:lnTo>
                  <a:pt x="70834" y="382623"/>
                </a:lnTo>
                <a:lnTo>
                  <a:pt x="28977" y="370941"/>
                </a:lnTo>
                <a:lnTo>
                  <a:pt x="0" y="343198"/>
                </a:lnTo>
                <a:lnTo>
                  <a:pt x="12879" y="322755"/>
                </a:lnTo>
                <a:lnTo>
                  <a:pt x="33807" y="287710"/>
                </a:lnTo>
                <a:lnTo>
                  <a:pt x="25758" y="255585"/>
                </a:lnTo>
                <a:lnTo>
                  <a:pt x="0" y="227842"/>
                </a:lnTo>
                <a:lnTo>
                  <a:pt x="25758" y="216160"/>
                </a:lnTo>
                <a:lnTo>
                  <a:pt x="46686" y="188416"/>
                </a:lnTo>
                <a:lnTo>
                  <a:pt x="43466" y="156292"/>
                </a:lnTo>
                <a:lnTo>
                  <a:pt x="75663" y="128548"/>
                </a:lnTo>
                <a:lnTo>
                  <a:pt x="83713" y="89123"/>
                </a:lnTo>
                <a:lnTo>
                  <a:pt x="83713" y="48237"/>
                </a:lnTo>
                <a:lnTo>
                  <a:pt x="122349" y="24874"/>
                </a:lnTo>
                <a:lnTo>
                  <a:pt x="180304" y="17573"/>
                </a:lnTo>
                <a:lnTo>
                  <a:pt x="213855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5" name="Freeform 211">
            <a:extLst>
              <a:ext uri="{FF2B5EF4-FFF2-40B4-BE49-F238E27FC236}">
                <a16:creationId xmlns:a16="http://schemas.microsoft.com/office/drawing/2014/main" id="{BBFB0F7D-D81F-4146-B229-A05C7F948AE1}"/>
              </a:ext>
            </a:extLst>
          </p:cNvPr>
          <p:cNvSpPr>
            <a:spLocks/>
          </p:cNvSpPr>
          <p:nvPr/>
        </p:nvSpPr>
        <p:spPr bwMode="auto">
          <a:xfrm>
            <a:off x="6327442" y="3759063"/>
            <a:ext cx="227699" cy="302475"/>
          </a:xfrm>
          <a:custGeom>
            <a:avLst/>
            <a:gdLst>
              <a:gd name="T0" fmla="*/ 2147483647 w 2433"/>
              <a:gd name="T1" fmla="*/ 2147483647 h 3386"/>
              <a:gd name="T2" fmla="*/ 2147483647 w 2433"/>
              <a:gd name="T3" fmla="*/ 2147483647 h 3386"/>
              <a:gd name="T4" fmla="*/ 2147483647 w 2433"/>
              <a:gd name="T5" fmla="*/ 2147483647 h 3386"/>
              <a:gd name="T6" fmla="*/ 2147483647 w 2433"/>
              <a:gd name="T7" fmla="*/ 2147483647 h 3386"/>
              <a:gd name="T8" fmla="*/ 2147483647 w 2433"/>
              <a:gd name="T9" fmla="*/ 2147483647 h 3386"/>
              <a:gd name="T10" fmla="*/ 2147483647 w 2433"/>
              <a:gd name="T11" fmla="*/ 2147483647 h 3386"/>
              <a:gd name="T12" fmla="*/ 2147483647 w 2433"/>
              <a:gd name="T13" fmla="*/ 2147483647 h 3386"/>
              <a:gd name="T14" fmla="*/ 2147483647 w 2433"/>
              <a:gd name="T15" fmla="*/ 2147483647 h 3386"/>
              <a:gd name="T16" fmla="*/ 2147483647 w 2433"/>
              <a:gd name="T17" fmla="*/ 2147483647 h 3386"/>
              <a:gd name="T18" fmla="*/ 2147483647 w 2433"/>
              <a:gd name="T19" fmla="*/ 2147483647 h 3386"/>
              <a:gd name="T20" fmla="*/ 2147483647 w 2433"/>
              <a:gd name="T21" fmla="*/ 2147483647 h 3386"/>
              <a:gd name="T22" fmla="*/ 2147483647 w 2433"/>
              <a:gd name="T23" fmla="*/ 2147483647 h 3386"/>
              <a:gd name="T24" fmla="*/ 2147483647 w 2433"/>
              <a:gd name="T25" fmla="*/ 2147483647 h 3386"/>
              <a:gd name="T26" fmla="*/ 2147483647 w 2433"/>
              <a:gd name="T27" fmla="*/ 2147483647 h 3386"/>
              <a:gd name="T28" fmla="*/ 2147483647 w 2433"/>
              <a:gd name="T29" fmla="*/ 2147483647 h 3386"/>
              <a:gd name="T30" fmla="*/ 2147483647 w 2433"/>
              <a:gd name="T31" fmla="*/ 2147483647 h 3386"/>
              <a:gd name="T32" fmla="*/ 2147483647 w 2433"/>
              <a:gd name="T33" fmla="*/ 2147483647 h 3386"/>
              <a:gd name="T34" fmla="*/ 2147483647 w 2433"/>
              <a:gd name="T35" fmla="*/ 2147483647 h 3386"/>
              <a:gd name="T36" fmla="*/ 2147483647 w 2433"/>
              <a:gd name="T37" fmla="*/ 2147483647 h 3386"/>
              <a:gd name="T38" fmla="*/ 2147483647 w 2433"/>
              <a:gd name="T39" fmla="*/ 2147483647 h 3386"/>
              <a:gd name="T40" fmla="*/ 2147483647 w 2433"/>
              <a:gd name="T41" fmla="*/ 2147483647 h 3386"/>
              <a:gd name="T42" fmla="*/ 2147483647 w 2433"/>
              <a:gd name="T43" fmla="*/ 2147483647 h 3386"/>
              <a:gd name="T44" fmla="*/ 2147483647 w 2433"/>
              <a:gd name="T45" fmla="*/ 2147483647 h 3386"/>
              <a:gd name="T46" fmla="*/ 2147483647 w 2433"/>
              <a:gd name="T47" fmla="*/ 2147483647 h 3386"/>
              <a:gd name="T48" fmla="*/ 2147483647 w 2433"/>
              <a:gd name="T49" fmla="*/ 2147483647 h 3386"/>
              <a:gd name="T50" fmla="*/ 2147483647 w 2433"/>
              <a:gd name="T51" fmla="*/ 2147483647 h 3386"/>
              <a:gd name="T52" fmla="*/ 2147483647 w 2433"/>
              <a:gd name="T53" fmla="*/ 2147483647 h 3386"/>
              <a:gd name="T54" fmla="*/ 2147483647 w 2433"/>
              <a:gd name="T55" fmla="*/ 2147483647 h 3386"/>
              <a:gd name="T56" fmla="*/ 2147483647 w 2433"/>
              <a:gd name="T57" fmla="*/ 2147483647 h 3386"/>
              <a:gd name="T58" fmla="*/ 2147483647 w 2433"/>
              <a:gd name="T59" fmla="*/ 2147483647 h 3386"/>
              <a:gd name="T60" fmla="*/ 2147483647 w 2433"/>
              <a:gd name="T61" fmla="*/ 2147483647 h 3386"/>
              <a:gd name="T62" fmla="*/ 2147483647 w 2433"/>
              <a:gd name="T63" fmla="*/ 2147483647 h 3386"/>
              <a:gd name="T64" fmla="*/ 2147483647 w 2433"/>
              <a:gd name="T65" fmla="*/ 2147483647 h 3386"/>
              <a:gd name="T66" fmla="*/ 2147483647 w 2433"/>
              <a:gd name="T67" fmla="*/ 2147483647 h 3386"/>
              <a:gd name="T68" fmla="*/ 2147483647 w 2433"/>
              <a:gd name="T69" fmla="*/ 2147483647 h 3386"/>
              <a:gd name="T70" fmla="*/ 2147483647 w 2433"/>
              <a:gd name="T71" fmla="*/ 2147483647 h 3386"/>
              <a:gd name="T72" fmla="*/ 2147483647 w 2433"/>
              <a:gd name="T73" fmla="*/ 2147483647 h 3386"/>
              <a:gd name="T74" fmla="*/ 2147483647 w 2433"/>
              <a:gd name="T75" fmla="*/ 2147483647 h 3386"/>
              <a:gd name="T76" fmla="*/ 2147483647 w 2433"/>
              <a:gd name="T77" fmla="*/ 2147483647 h 3386"/>
              <a:gd name="T78" fmla="*/ 2147483647 w 2433"/>
              <a:gd name="T79" fmla="*/ 2147483647 h 3386"/>
              <a:gd name="T80" fmla="*/ 2147483647 w 2433"/>
              <a:gd name="T81" fmla="*/ 2147483647 h 3386"/>
              <a:gd name="T82" fmla="*/ 2147483647 w 2433"/>
              <a:gd name="T83" fmla="*/ 2147483647 h 3386"/>
              <a:gd name="T84" fmla="*/ 2147483647 w 2433"/>
              <a:gd name="T85" fmla="*/ 2147483647 h 3386"/>
              <a:gd name="T86" fmla="*/ 2147483647 w 2433"/>
              <a:gd name="T87" fmla="*/ 2147483647 h 3386"/>
              <a:gd name="T88" fmla="*/ 2147483647 w 2433"/>
              <a:gd name="T89" fmla="*/ 2147483647 h 3386"/>
              <a:gd name="T90" fmla="*/ 2147483647 w 2433"/>
              <a:gd name="T91" fmla="*/ 2147483647 h 3386"/>
              <a:gd name="T92" fmla="*/ 2147483647 w 2433"/>
              <a:gd name="T93" fmla="*/ 2147483647 h 3386"/>
              <a:gd name="T94" fmla="*/ 2147483647 w 2433"/>
              <a:gd name="T95" fmla="*/ 2147483647 h 3386"/>
              <a:gd name="T96" fmla="*/ 2147483647 w 2433"/>
              <a:gd name="T97" fmla="*/ 2147483647 h 3386"/>
              <a:gd name="T98" fmla="*/ 2147483647 w 2433"/>
              <a:gd name="T99" fmla="*/ 2147483647 h 3386"/>
              <a:gd name="T100" fmla="*/ 2147483647 w 2433"/>
              <a:gd name="T101" fmla="*/ 2147483647 h 3386"/>
              <a:gd name="T102" fmla="*/ 2147483647 w 2433"/>
              <a:gd name="T103" fmla="*/ 2147483647 h 3386"/>
              <a:gd name="T104" fmla="*/ 0 w 2433"/>
              <a:gd name="T105" fmla="*/ 2147483647 h 3386"/>
              <a:gd name="T106" fmla="*/ 2147483647 w 2433"/>
              <a:gd name="T107" fmla="*/ 2147483647 h 3386"/>
              <a:gd name="T108" fmla="*/ 2147483647 w 2433"/>
              <a:gd name="T109" fmla="*/ 2147483647 h 3386"/>
              <a:gd name="T110" fmla="*/ 2147483647 w 2433"/>
              <a:gd name="T111" fmla="*/ 2147483647 h 3386"/>
              <a:gd name="T112" fmla="*/ 2147483647 w 2433"/>
              <a:gd name="T113" fmla="*/ 2147483647 h 3386"/>
              <a:gd name="T114" fmla="*/ 2147483647 w 2433"/>
              <a:gd name="T115" fmla="*/ 2147483647 h 3386"/>
              <a:gd name="T116" fmla="*/ 2147483647 w 2433"/>
              <a:gd name="T117" fmla="*/ 2147483647 h 3386"/>
              <a:gd name="T118" fmla="*/ 2147483647 w 2433"/>
              <a:gd name="T119" fmla="*/ 2147483647 h 3386"/>
              <a:gd name="T120" fmla="*/ 2147483647 w 2433"/>
              <a:gd name="T121" fmla="*/ 2147483647 h 3386"/>
              <a:gd name="T122" fmla="*/ 2147483647 w 2433"/>
              <a:gd name="T123" fmla="*/ 2147483647 h 33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33"/>
              <a:gd name="T187" fmla="*/ 0 h 3386"/>
              <a:gd name="T188" fmla="*/ 2433 w 2433"/>
              <a:gd name="T189" fmla="*/ 3386 h 33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33" h="3386">
                <a:moveTo>
                  <a:pt x="273" y="1059"/>
                </a:moveTo>
                <a:lnTo>
                  <a:pt x="264" y="984"/>
                </a:lnTo>
                <a:lnTo>
                  <a:pt x="312" y="976"/>
                </a:lnTo>
                <a:lnTo>
                  <a:pt x="360" y="912"/>
                </a:lnTo>
                <a:lnTo>
                  <a:pt x="376" y="824"/>
                </a:lnTo>
                <a:lnTo>
                  <a:pt x="488" y="912"/>
                </a:lnTo>
                <a:lnTo>
                  <a:pt x="536" y="848"/>
                </a:lnTo>
                <a:lnTo>
                  <a:pt x="496" y="776"/>
                </a:lnTo>
                <a:lnTo>
                  <a:pt x="600" y="720"/>
                </a:lnTo>
                <a:lnTo>
                  <a:pt x="648" y="656"/>
                </a:lnTo>
                <a:lnTo>
                  <a:pt x="736" y="592"/>
                </a:lnTo>
                <a:lnTo>
                  <a:pt x="744" y="472"/>
                </a:lnTo>
                <a:lnTo>
                  <a:pt x="818" y="364"/>
                </a:lnTo>
                <a:lnTo>
                  <a:pt x="872" y="304"/>
                </a:lnTo>
                <a:lnTo>
                  <a:pt x="1008" y="304"/>
                </a:lnTo>
                <a:lnTo>
                  <a:pt x="1136" y="272"/>
                </a:lnTo>
                <a:lnTo>
                  <a:pt x="1232" y="208"/>
                </a:lnTo>
                <a:lnTo>
                  <a:pt x="1360" y="144"/>
                </a:lnTo>
                <a:lnTo>
                  <a:pt x="1448" y="112"/>
                </a:lnTo>
                <a:lnTo>
                  <a:pt x="1496" y="56"/>
                </a:lnTo>
                <a:lnTo>
                  <a:pt x="1592" y="0"/>
                </a:lnTo>
                <a:lnTo>
                  <a:pt x="1657" y="51"/>
                </a:lnTo>
                <a:lnTo>
                  <a:pt x="1362" y="275"/>
                </a:lnTo>
                <a:lnTo>
                  <a:pt x="1248" y="472"/>
                </a:lnTo>
                <a:lnTo>
                  <a:pt x="1204" y="588"/>
                </a:lnTo>
                <a:lnTo>
                  <a:pt x="1208" y="688"/>
                </a:lnTo>
                <a:lnTo>
                  <a:pt x="1296" y="768"/>
                </a:lnTo>
                <a:lnTo>
                  <a:pt x="1360" y="880"/>
                </a:lnTo>
                <a:lnTo>
                  <a:pt x="1320" y="952"/>
                </a:lnTo>
                <a:lnTo>
                  <a:pt x="1352" y="1040"/>
                </a:lnTo>
                <a:lnTo>
                  <a:pt x="1400" y="1104"/>
                </a:lnTo>
                <a:lnTo>
                  <a:pt x="1488" y="1104"/>
                </a:lnTo>
                <a:lnTo>
                  <a:pt x="1616" y="1104"/>
                </a:lnTo>
                <a:lnTo>
                  <a:pt x="1720" y="1096"/>
                </a:lnTo>
                <a:lnTo>
                  <a:pt x="1816" y="1128"/>
                </a:lnTo>
                <a:lnTo>
                  <a:pt x="1896" y="1240"/>
                </a:lnTo>
                <a:lnTo>
                  <a:pt x="1960" y="1304"/>
                </a:lnTo>
                <a:lnTo>
                  <a:pt x="2048" y="1296"/>
                </a:lnTo>
                <a:lnTo>
                  <a:pt x="2176" y="1280"/>
                </a:lnTo>
                <a:lnTo>
                  <a:pt x="2264" y="1280"/>
                </a:lnTo>
                <a:lnTo>
                  <a:pt x="2315" y="1305"/>
                </a:lnTo>
                <a:lnTo>
                  <a:pt x="2264" y="1416"/>
                </a:lnTo>
                <a:lnTo>
                  <a:pt x="2248" y="1536"/>
                </a:lnTo>
                <a:lnTo>
                  <a:pt x="2264" y="1640"/>
                </a:lnTo>
                <a:lnTo>
                  <a:pt x="2256" y="1720"/>
                </a:lnTo>
                <a:lnTo>
                  <a:pt x="2320" y="1776"/>
                </a:lnTo>
                <a:lnTo>
                  <a:pt x="2336" y="1832"/>
                </a:lnTo>
                <a:lnTo>
                  <a:pt x="2293" y="1887"/>
                </a:lnTo>
                <a:lnTo>
                  <a:pt x="2280" y="1952"/>
                </a:lnTo>
                <a:lnTo>
                  <a:pt x="2336" y="2016"/>
                </a:lnTo>
                <a:lnTo>
                  <a:pt x="2376" y="2088"/>
                </a:lnTo>
                <a:lnTo>
                  <a:pt x="2432" y="2144"/>
                </a:lnTo>
                <a:lnTo>
                  <a:pt x="2433" y="2210"/>
                </a:lnTo>
                <a:lnTo>
                  <a:pt x="2368" y="2146"/>
                </a:lnTo>
                <a:lnTo>
                  <a:pt x="2313" y="2111"/>
                </a:lnTo>
                <a:lnTo>
                  <a:pt x="2197" y="2153"/>
                </a:lnTo>
                <a:lnTo>
                  <a:pt x="2128" y="2191"/>
                </a:lnTo>
                <a:lnTo>
                  <a:pt x="2061" y="2168"/>
                </a:lnTo>
                <a:lnTo>
                  <a:pt x="1962" y="2200"/>
                </a:lnTo>
                <a:lnTo>
                  <a:pt x="1855" y="2185"/>
                </a:lnTo>
                <a:lnTo>
                  <a:pt x="1857" y="2242"/>
                </a:lnTo>
                <a:lnTo>
                  <a:pt x="1873" y="2288"/>
                </a:lnTo>
                <a:lnTo>
                  <a:pt x="1906" y="2321"/>
                </a:lnTo>
                <a:lnTo>
                  <a:pt x="1953" y="2336"/>
                </a:lnTo>
                <a:lnTo>
                  <a:pt x="2007" y="2329"/>
                </a:lnTo>
                <a:lnTo>
                  <a:pt x="1986" y="2408"/>
                </a:lnTo>
                <a:lnTo>
                  <a:pt x="1897" y="2399"/>
                </a:lnTo>
                <a:lnTo>
                  <a:pt x="1816" y="2417"/>
                </a:lnTo>
                <a:lnTo>
                  <a:pt x="1785" y="2483"/>
                </a:lnTo>
                <a:lnTo>
                  <a:pt x="1785" y="2551"/>
                </a:lnTo>
                <a:lnTo>
                  <a:pt x="1888" y="2624"/>
                </a:lnTo>
                <a:lnTo>
                  <a:pt x="1920" y="2719"/>
                </a:lnTo>
                <a:lnTo>
                  <a:pt x="1936" y="2791"/>
                </a:lnTo>
                <a:lnTo>
                  <a:pt x="1896" y="2885"/>
                </a:lnTo>
                <a:lnTo>
                  <a:pt x="1897" y="3019"/>
                </a:lnTo>
                <a:lnTo>
                  <a:pt x="1854" y="3229"/>
                </a:lnTo>
                <a:lnTo>
                  <a:pt x="1864" y="3319"/>
                </a:lnTo>
                <a:lnTo>
                  <a:pt x="1794" y="3386"/>
                </a:lnTo>
                <a:lnTo>
                  <a:pt x="1762" y="3307"/>
                </a:lnTo>
                <a:lnTo>
                  <a:pt x="1698" y="3280"/>
                </a:lnTo>
                <a:lnTo>
                  <a:pt x="1726" y="3175"/>
                </a:lnTo>
                <a:lnTo>
                  <a:pt x="1770" y="3118"/>
                </a:lnTo>
                <a:lnTo>
                  <a:pt x="1783" y="3058"/>
                </a:lnTo>
                <a:lnTo>
                  <a:pt x="1710" y="3002"/>
                </a:lnTo>
                <a:lnTo>
                  <a:pt x="1606" y="2969"/>
                </a:lnTo>
                <a:lnTo>
                  <a:pt x="1530" y="2975"/>
                </a:lnTo>
                <a:lnTo>
                  <a:pt x="1449" y="2944"/>
                </a:lnTo>
                <a:lnTo>
                  <a:pt x="1375" y="3008"/>
                </a:lnTo>
                <a:lnTo>
                  <a:pt x="1288" y="2999"/>
                </a:lnTo>
                <a:lnTo>
                  <a:pt x="1209" y="3041"/>
                </a:lnTo>
                <a:lnTo>
                  <a:pt x="1152" y="2933"/>
                </a:lnTo>
                <a:lnTo>
                  <a:pt x="1122" y="2803"/>
                </a:lnTo>
                <a:lnTo>
                  <a:pt x="1048" y="2752"/>
                </a:lnTo>
                <a:lnTo>
                  <a:pt x="958" y="2720"/>
                </a:lnTo>
                <a:lnTo>
                  <a:pt x="943" y="2624"/>
                </a:lnTo>
                <a:lnTo>
                  <a:pt x="801" y="2552"/>
                </a:lnTo>
                <a:lnTo>
                  <a:pt x="720" y="2561"/>
                </a:lnTo>
                <a:lnTo>
                  <a:pt x="664" y="2465"/>
                </a:lnTo>
                <a:lnTo>
                  <a:pt x="532" y="2464"/>
                </a:lnTo>
                <a:lnTo>
                  <a:pt x="408" y="2473"/>
                </a:lnTo>
                <a:lnTo>
                  <a:pt x="306" y="2444"/>
                </a:lnTo>
                <a:lnTo>
                  <a:pt x="250" y="2362"/>
                </a:lnTo>
                <a:lnTo>
                  <a:pt x="190" y="2344"/>
                </a:lnTo>
                <a:lnTo>
                  <a:pt x="130" y="2290"/>
                </a:lnTo>
                <a:lnTo>
                  <a:pt x="33" y="2264"/>
                </a:lnTo>
                <a:lnTo>
                  <a:pt x="0" y="2192"/>
                </a:lnTo>
                <a:lnTo>
                  <a:pt x="96" y="2184"/>
                </a:lnTo>
                <a:lnTo>
                  <a:pt x="64" y="2096"/>
                </a:lnTo>
                <a:lnTo>
                  <a:pt x="112" y="2040"/>
                </a:lnTo>
                <a:lnTo>
                  <a:pt x="205" y="1999"/>
                </a:lnTo>
                <a:lnTo>
                  <a:pt x="256" y="1984"/>
                </a:lnTo>
                <a:lnTo>
                  <a:pt x="312" y="1912"/>
                </a:lnTo>
                <a:lnTo>
                  <a:pt x="352" y="1848"/>
                </a:lnTo>
                <a:lnTo>
                  <a:pt x="364" y="1753"/>
                </a:lnTo>
                <a:lnTo>
                  <a:pt x="424" y="1736"/>
                </a:lnTo>
                <a:lnTo>
                  <a:pt x="320" y="1704"/>
                </a:lnTo>
                <a:lnTo>
                  <a:pt x="360" y="1632"/>
                </a:lnTo>
                <a:lnTo>
                  <a:pt x="364" y="1529"/>
                </a:lnTo>
                <a:lnTo>
                  <a:pt x="328" y="1464"/>
                </a:lnTo>
                <a:lnTo>
                  <a:pt x="376" y="1392"/>
                </a:lnTo>
                <a:lnTo>
                  <a:pt x="328" y="1304"/>
                </a:lnTo>
                <a:lnTo>
                  <a:pt x="360" y="1248"/>
                </a:lnTo>
                <a:lnTo>
                  <a:pt x="360" y="1184"/>
                </a:lnTo>
                <a:lnTo>
                  <a:pt x="272" y="1152"/>
                </a:lnTo>
                <a:lnTo>
                  <a:pt x="273" y="1059"/>
                </a:lnTo>
                <a:close/>
              </a:path>
            </a:pathLst>
          </a:custGeom>
          <a:solidFill>
            <a:srgbClr val="EB5B5B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6" name="Freeform 212">
            <a:extLst>
              <a:ext uri="{FF2B5EF4-FFF2-40B4-BE49-F238E27FC236}">
                <a16:creationId xmlns:a16="http://schemas.microsoft.com/office/drawing/2014/main" id="{E1663904-AFAF-400E-9385-60AC074CC967}"/>
              </a:ext>
            </a:extLst>
          </p:cNvPr>
          <p:cNvSpPr>
            <a:spLocks/>
          </p:cNvSpPr>
          <p:nvPr/>
        </p:nvSpPr>
        <p:spPr bwMode="auto">
          <a:xfrm>
            <a:off x="6441291" y="3777757"/>
            <a:ext cx="251488" cy="197118"/>
          </a:xfrm>
          <a:custGeom>
            <a:avLst/>
            <a:gdLst>
              <a:gd name="T0" fmla="*/ 35 w 1383567"/>
              <a:gd name="T1" fmla="*/ 6 h 1079500"/>
              <a:gd name="T2" fmla="*/ 49 w 1383567"/>
              <a:gd name="T3" fmla="*/ 2 h 1079500"/>
              <a:gd name="T4" fmla="*/ 65 w 1383567"/>
              <a:gd name="T5" fmla="*/ 2 h 1079500"/>
              <a:gd name="T6" fmla="*/ 72 w 1383567"/>
              <a:gd name="T7" fmla="*/ 16 h 1079500"/>
              <a:gd name="T8" fmla="*/ 88 w 1383567"/>
              <a:gd name="T9" fmla="*/ 15 h 1079500"/>
              <a:gd name="T10" fmla="*/ 102 w 1383567"/>
              <a:gd name="T11" fmla="*/ 14 h 1079500"/>
              <a:gd name="T12" fmla="*/ 112 w 1383567"/>
              <a:gd name="T13" fmla="*/ 21 h 1079500"/>
              <a:gd name="T14" fmla="*/ 124 w 1383567"/>
              <a:gd name="T15" fmla="*/ 24 h 1079500"/>
              <a:gd name="T16" fmla="*/ 136 w 1383567"/>
              <a:gd name="T17" fmla="*/ 15 h 1079500"/>
              <a:gd name="T18" fmla="*/ 153 w 1383567"/>
              <a:gd name="T19" fmla="*/ 14 h 1079500"/>
              <a:gd name="T20" fmla="*/ 160 w 1383567"/>
              <a:gd name="T21" fmla="*/ 26 h 1079500"/>
              <a:gd name="T22" fmla="*/ 173 w 1383567"/>
              <a:gd name="T23" fmla="*/ 26 h 1079500"/>
              <a:gd name="T24" fmla="*/ 182 w 1383567"/>
              <a:gd name="T25" fmla="*/ 36 h 1079500"/>
              <a:gd name="T26" fmla="*/ 185 w 1383567"/>
              <a:gd name="T27" fmla="*/ 46 h 1079500"/>
              <a:gd name="T28" fmla="*/ 195 w 1383567"/>
              <a:gd name="T29" fmla="*/ 48 h 1079500"/>
              <a:gd name="T30" fmla="*/ 184 w 1383567"/>
              <a:gd name="T31" fmla="*/ 62 h 1079500"/>
              <a:gd name="T32" fmla="*/ 180 w 1383567"/>
              <a:gd name="T33" fmla="*/ 70 h 1079500"/>
              <a:gd name="T34" fmla="*/ 176 w 1383567"/>
              <a:gd name="T35" fmla="*/ 75 h 1079500"/>
              <a:gd name="T36" fmla="*/ 174 w 1383567"/>
              <a:gd name="T37" fmla="*/ 85 h 1079500"/>
              <a:gd name="T38" fmla="*/ 181 w 1383567"/>
              <a:gd name="T39" fmla="*/ 91 h 1079500"/>
              <a:gd name="T40" fmla="*/ 176 w 1383567"/>
              <a:gd name="T41" fmla="*/ 98 h 1079500"/>
              <a:gd name="T42" fmla="*/ 161 w 1383567"/>
              <a:gd name="T43" fmla="*/ 106 h 1079500"/>
              <a:gd name="T44" fmla="*/ 149 w 1383567"/>
              <a:gd name="T45" fmla="*/ 110 h 1079500"/>
              <a:gd name="T46" fmla="*/ 141 w 1383567"/>
              <a:gd name="T47" fmla="*/ 108 h 1079500"/>
              <a:gd name="T48" fmla="*/ 131 w 1383567"/>
              <a:gd name="T49" fmla="*/ 106 h 1079500"/>
              <a:gd name="T50" fmla="*/ 125 w 1383567"/>
              <a:gd name="T51" fmla="*/ 110 h 1079500"/>
              <a:gd name="T52" fmla="*/ 129 w 1383567"/>
              <a:gd name="T53" fmla="*/ 120 h 1079500"/>
              <a:gd name="T54" fmla="*/ 132 w 1383567"/>
              <a:gd name="T55" fmla="*/ 129 h 1079500"/>
              <a:gd name="T56" fmla="*/ 137 w 1383567"/>
              <a:gd name="T57" fmla="*/ 134 h 1079500"/>
              <a:gd name="T58" fmla="*/ 129 w 1383567"/>
              <a:gd name="T59" fmla="*/ 143 h 1079500"/>
              <a:gd name="T60" fmla="*/ 115 w 1383567"/>
              <a:gd name="T61" fmla="*/ 150 h 1079500"/>
              <a:gd name="T62" fmla="*/ 110 w 1383567"/>
              <a:gd name="T63" fmla="*/ 153 h 1079500"/>
              <a:gd name="T64" fmla="*/ 102 w 1383567"/>
              <a:gd name="T65" fmla="*/ 154 h 1079500"/>
              <a:gd name="T66" fmla="*/ 89 w 1383567"/>
              <a:gd name="T67" fmla="*/ 142 h 1079500"/>
              <a:gd name="T68" fmla="*/ 85 w 1383567"/>
              <a:gd name="T69" fmla="*/ 134 h 1079500"/>
              <a:gd name="T70" fmla="*/ 78 w 1383567"/>
              <a:gd name="T71" fmla="*/ 124 h 1079500"/>
              <a:gd name="T72" fmla="*/ 82 w 1383567"/>
              <a:gd name="T73" fmla="*/ 115 h 1079500"/>
              <a:gd name="T74" fmla="*/ 76 w 1383567"/>
              <a:gd name="T75" fmla="*/ 107 h 1079500"/>
              <a:gd name="T76" fmla="*/ 76 w 1383567"/>
              <a:gd name="T77" fmla="*/ 95 h 1079500"/>
              <a:gd name="T78" fmla="*/ 80 w 1383567"/>
              <a:gd name="T79" fmla="*/ 78 h 1079500"/>
              <a:gd name="T80" fmla="*/ 69 w 1383567"/>
              <a:gd name="T81" fmla="*/ 77 h 1079500"/>
              <a:gd name="T82" fmla="*/ 49 w 1383567"/>
              <a:gd name="T83" fmla="*/ 73 h 1079500"/>
              <a:gd name="T84" fmla="*/ 38 w 1383567"/>
              <a:gd name="T85" fmla="*/ 63 h 1079500"/>
              <a:gd name="T86" fmla="*/ 14 w 1383567"/>
              <a:gd name="T87" fmla="*/ 64 h 1079500"/>
              <a:gd name="T88" fmla="*/ 8 w 1383567"/>
              <a:gd name="T89" fmla="*/ 53 h 1079500"/>
              <a:gd name="T90" fmla="*/ 6 w 1383567"/>
              <a:gd name="T91" fmla="*/ 40 h 1079500"/>
              <a:gd name="T92" fmla="*/ 0 w 1383567"/>
              <a:gd name="T93" fmla="*/ 27 h 1079500"/>
              <a:gd name="T94" fmla="*/ 11 w 1383567"/>
              <a:gd name="T95" fmla="*/ 6 h 1079500"/>
              <a:gd name="T96" fmla="*/ 20 w 1383567"/>
              <a:gd name="T97" fmla="*/ 8 h 1079500"/>
              <a:gd name="T98" fmla="*/ 20 w 1383567"/>
              <a:gd name="T99" fmla="*/ 18 h 1079500"/>
              <a:gd name="T100" fmla="*/ 19 w 1383567"/>
              <a:gd name="T101" fmla="*/ 32 h 1079500"/>
              <a:gd name="T102" fmla="*/ 31 w 1383567"/>
              <a:gd name="T103" fmla="*/ 35 h 1079500"/>
              <a:gd name="T104" fmla="*/ 33 w 1383567"/>
              <a:gd name="T105" fmla="*/ 26 h 1079500"/>
              <a:gd name="T106" fmla="*/ 25 w 1383567"/>
              <a:gd name="T107" fmla="*/ 15 h 10795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83567"/>
              <a:gd name="T163" fmla="*/ 0 h 1079500"/>
              <a:gd name="T164" fmla="*/ 1383567 w 1383567"/>
              <a:gd name="T165" fmla="*/ 1079500 h 10795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83567" h="1079500">
                <a:moveTo>
                  <a:pt x="207216" y="61574"/>
                </a:moveTo>
                <a:lnTo>
                  <a:pt x="249449" y="39095"/>
                </a:lnTo>
                <a:lnTo>
                  <a:pt x="296833" y="30298"/>
                </a:lnTo>
                <a:lnTo>
                  <a:pt x="343701" y="16615"/>
                </a:lnTo>
                <a:lnTo>
                  <a:pt x="395720" y="7819"/>
                </a:lnTo>
                <a:lnTo>
                  <a:pt x="457010" y="16615"/>
                </a:lnTo>
                <a:lnTo>
                  <a:pt x="513149" y="52778"/>
                </a:lnTo>
                <a:lnTo>
                  <a:pt x="508514" y="110442"/>
                </a:lnTo>
                <a:lnTo>
                  <a:pt x="569804" y="115329"/>
                </a:lnTo>
                <a:lnTo>
                  <a:pt x="626458" y="101646"/>
                </a:lnTo>
                <a:lnTo>
                  <a:pt x="664056" y="88452"/>
                </a:lnTo>
                <a:lnTo>
                  <a:pt x="725346" y="97248"/>
                </a:lnTo>
                <a:lnTo>
                  <a:pt x="753673" y="128524"/>
                </a:lnTo>
                <a:lnTo>
                  <a:pt x="795906" y="146605"/>
                </a:lnTo>
                <a:lnTo>
                  <a:pt x="838140" y="151003"/>
                </a:lnTo>
                <a:lnTo>
                  <a:pt x="875738" y="164197"/>
                </a:lnTo>
                <a:lnTo>
                  <a:pt x="927757" y="137320"/>
                </a:lnTo>
                <a:lnTo>
                  <a:pt x="965354" y="106044"/>
                </a:lnTo>
                <a:lnTo>
                  <a:pt x="1026644" y="92850"/>
                </a:lnTo>
                <a:lnTo>
                  <a:pt x="1083299" y="97248"/>
                </a:lnTo>
                <a:lnTo>
                  <a:pt x="1111626" y="132922"/>
                </a:lnTo>
                <a:lnTo>
                  <a:pt x="1134803" y="182279"/>
                </a:lnTo>
                <a:lnTo>
                  <a:pt x="1177551" y="177880"/>
                </a:lnTo>
                <a:lnTo>
                  <a:pt x="1224420" y="182279"/>
                </a:lnTo>
                <a:lnTo>
                  <a:pt x="1278499" y="203292"/>
                </a:lnTo>
                <a:lnTo>
                  <a:pt x="1290345" y="249228"/>
                </a:lnTo>
                <a:lnTo>
                  <a:pt x="1285709" y="280504"/>
                </a:lnTo>
                <a:lnTo>
                  <a:pt x="1309401" y="316178"/>
                </a:lnTo>
                <a:lnTo>
                  <a:pt x="1346999" y="298096"/>
                </a:lnTo>
                <a:lnTo>
                  <a:pt x="1383567" y="334748"/>
                </a:lnTo>
                <a:lnTo>
                  <a:pt x="1290345" y="378729"/>
                </a:lnTo>
                <a:lnTo>
                  <a:pt x="1299615" y="428086"/>
                </a:lnTo>
                <a:lnTo>
                  <a:pt x="1301676" y="454964"/>
                </a:lnTo>
                <a:lnTo>
                  <a:pt x="1276439" y="481352"/>
                </a:lnTo>
                <a:lnTo>
                  <a:pt x="1243476" y="490637"/>
                </a:lnTo>
                <a:lnTo>
                  <a:pt x="1243476" y="520936"/>
                </a:lnTo>
                <a:lnTo>
                  <a:pt x="1229055" y="561985"/>
                </a:lnTo>
                <a:lnTo>
                  <a:pt x="1233690" y="588863"/>
                </a:lnTo>
                <a:lnTo>
                  <a:pt x="1257382" y="606455"/>
                </a:lnTo>
                <a:lnTo>
                  <a:pt x="1281074" y="633333"/>
                </a:lnTo>
                <a:lnTo>
                  <a:pt x="1291890" y="648482"/>
                </a:lnTo>
                <a:lnTo>
                  <a:pt x="1242961" y="681712"/>
                </a:lnTo>
                <a:lnTo>
                  <a:pt x="1208968" y="715431"/>
                </a:lnTo>
                <a:lnTo>
                  <a:pt x="1140468" y="731558"/>
                </a:lnTo>
                <a:lnTo>
                  <a:pt x="1083814" y="734979"/>
                </a:lnTo>
                <a:lnTo>
                  <a:pt x="1057032" y="762345"/>
                </a:lnTo>
                <a:lnTo>
                  <a:pt x="1046731" y="789222"/>
                </a:lnTo>
                <a:lnTo>
                  <a:pt x="1001922" y="746218"/>
                </a:lnTo>
                <a:lnTo>
                  <a:pt x="955569" y="750617"/>
                </a:lnTo>
                <a:lnTo>
                  <a:pt x="929302" y="730581"/>
                </a:lnTo>
                <a:lnTo>
                  <a:pt x="868527" y="721784"/>
                </a:lnTo>
                <a:lnTo>
                  <a:pt x="882948" y="760879"/>
                </a:lnTo>
                <a:lnTo>
                  <a:pt x="907670" y="782870"/>
                </a:lnTo>
                <a:lnTo>
                  <a:pt x="910760" y="831249"/>
                </a:lnTo>
                <a:lnTo>
                  <a:pt x="935482" y="863502"/>
                </a:lnTo>
                <a:lnTo>
                  <a:pt x="937027" y="895755"/>
                </a:lnTo>
                <a:lnTo>
                  <a:pt x="984411" y="903086"/>
                </a:lnTo>
                <a:lnTo>
                  <a:pt x="970505" y="928497"/>
                </a:lnTo>
                <a:lnTo>
                  <a:pt x="939602" y="952931"/>
                </a:lnTo>
                <a:lnTo>
                  <a:pt x="911790" y="993003"/>
                </a:lnTo>
                <a:lnTo>
                  <a:pt x="848955" y="1012062"/>
                </a:lnTo>
                <a:lnTo>
                  <a:pt x="815993" y="1039917"/>
                </a:lnTo>
                <a:lnTo>
                  <a:pt x="788181" y="1079500"/>
                </a:lnTo>
                <a:lnTo>
                  <a:pt x="778910" y="1056043"/>
                </a:lnTo>
                <a:lnTo>
                  <a:pt x="755733" y="1039428"/>
                </a:lnTo>
                <a:lnTo>
                  <a:pt x="718650" y="1067283"/>
                </a:lnTo>
                <a:lnTo>
                  <a:pt x="615642" y="1026722"/>
                </a:lnTo>
                <a:lnTo>
                  <a:pt x="629841" y="981721"/>
                </a:lnTo>
                <a:lnTo>
                  <a:pt x="629841" y="949574"/>
                </a:lnTo>
                <a:lnTo>
                  <a:pt x="601266" y="924571"/>
                </a:lnTo>
                <a:lnTo>
                  <a:pt x="579834" y="891233"/>
                </a:lnTo>
                <a:lnTo>
                  <a:pt x="550069" y="855515"/>
                </a:lnTo>
                <a:lnTo>
                  <a:pt x="554868" y="826851"/>
                </a:lnTo>
                <a:lnTo>
                  <a:pt x="579834" y="799555"/>
                </a:lnTo>
                <a:lnTo>
                  <a:pt x="570309" y="770980"/>
                </a:lnTo>
                <a:lnTo>
                  <a:pt x="538162" y="741215"/>
                </a:lnTo>
                <a:lnTo>
                  <a:pt x="540961" y="705658"/>
                </a:lnTo>
                <a:lnTo>
                  <a:pt x="535781" y="655490"/>
                </a:lnTo>
                <a:lnTo>
                  <a:pt x="540961" y="597170"/>
                </a:lnTo>
                <a:lnTo>
                  <a:pt x="569119" y="541190"/>
                </a:lnTo>
                <a:lnTo>
                  <a:pt x="541734" y="529283"/>
                </a:lnTo>
                <a:lnTo>
                  <a:pt x="492033" y="531198"/>
                </a:lnTo>
                <a:lnTo>
                  <a:pt x="390525" y="542380"/>
                </a:lnTo>
                <a:lnTo>
                  <a:pt x="350044" y="504280"/>
                </a:lnTo>
                <a:lnTo>
                  <a:pt x="314325" y="456655"/>
                </a:lnTo>
                <a:lnTo>
                  <a:pt x="265509" y="437605"/>
                </a:lnTo>
                <a:lnTo>
                  <a:pt x="205978" y="445940"/>
                </a:lnTo>
                <a:lnTo>
                  <a:pt x="102394" y="443558"/>
                </a:lnTo>
                <a:lnTo>
                  <a:pt x="76200" y="412602"/>
                </a:lnTo>
                <a:lnTo>
                  <a:pt x="58341" y="368549"/>
                </a:lnTo>
                <a:lnTo>
                  <a:pt x="78581" y="334021"/>
                </a:lnTo>
                <a:lnTo>
                  <a:pt x="45244" y="275680"/>
                </a:lnTo>
                <a:lnTo>
                  <a:pt x="0" y="237580"/>
                </a:lnTo>
                <a:lnTo>
                  <a:pt x="1191" y="186383"/>
                </a:lnTo>
                <a:lnTo>
                  <a:pt x="28575" y="122090"/>
                </a:lnTo>
                <a:lnTo>
                  <a:pt x="80962" y="38746"/>
                </a:lnTo>
                <a:lnTo>
                  <a:pt x="132020" y="0"/>
                </a:lnTo>
                <a:lnTo>
                  <a:pt x="141290" y="57176"/>
                </a:lnTo>
                <a:lnTo>
                  <a:pt x="164982" y="84053"/>
                </a:lnTo>
                <a:lnTo>
                  <a:pt x="141290" y="124125"/>
                </a:lnTo>
                <a:lnTo>
                  <a:pt x="109873" y="170550"/>
                </a:lnTo>
                <a:lnTo>
                  <a:pt x="136655" y="222351"/>
                </a:lnTo>
                <a:lnTo>
                  <a:pt x="169618" y="240432"/>
                </a:lnTo>
                <a:lnTo>
                  <a:pt x="216486" y="240432"/>
                </a:lnTo>
                <a:lnTo>
                  <a:pt x="226272" y="204269"/>
                </a:lnTo>
                <a:lnTo>
                  <a:pt x="230907" y="177880"/>
                </a:lnTo>
                <a:lnTo>
                  <a:pt x="211851" y="146605"/>
                </a:lnTo>
                <a:lnTo>
                  <a:pt x="179918" y="105067"/>
                </a:lnTo>
                <a:lnTo>
                  <a:pt x="207216" y="6157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7" name="Freeform 213">
            <a:extLst>
              <a:ext uri="{FF2B5EF4-FFF2-40B4-BE49-F238E27FC236}">
                <a16:creationId xmlns:a16="http://schemas.microsoft.com/office/drawing/2014/main" id="{AA253F43-3CBC-4DA6-8269-DA0434018C04}"/>
              </a:ext>
            </a:extLst>
          </p:cNvPr>
          <p:cNvSpPr>
            <a:spLocks/>
          </p:cNvSpPr>
          <p:nvPr/>
        </p:nvSpPr>
        <p:spPr bwMode="auto">
          <a:xfrm>
            <a:off x="6422601" y="3893309"/>
            <a:ext cx="745968" cy="776576"/>
          </a:xfrm>
          <a:custGeom>
            <a:avLst/>
            <a:gdLst>
              <a:gd name="T0" fmla="*/ 445 w 4081463"/>
              <a:gd name="T1" fmla="*/ 104 h 4249737"/>
              <a:gd name="T2" fmla="*/ 468 w 4081463"/>
              <a:gd name="T3" fmla="*/ 108 h 4249737"/>
              <a:gd name="T4" fmla="*/ 517 w 4081463"/>
              <a:gd name="T5" fmla="*/ 116 h 4249737"/>
              <a:gd name="T6" fmla="*/ 583 w 4081463"/>
              <a:gd name="T7" fmla="*/ 146 h 4249737"/>
              <a:gd name="T8" fmla="*/ 588 w 4081463"/>
              <a:gd name="T9" fmla="*/ 199 h 4249737"/>
              <a:gd name="T10" fmla="*/ 564 w 4081463"/>
              <a:gd name="T11" fmla="*/ 225 h 4249737"/>
              <a:gd name="T12" fmla="*/ 536 w 4081463"/>
              <a:gd name="T13" fmla="*/ 255 h 4249737"/>
              <a:gd name="T14" fmla="*/ 535 w 4081463"/>
              <a:gd name="T15" fmla="*/ 301 h 4249737"/>
              <a:gd name="T16" fmla="*/ 525 w 4081463"/>
              <a:gd name="T17" fmla="*/ 338 h 4249737"/>
              <a:gd name="T18" fmla="*/ 519 w 4081463"/>
              <a:gd name="T19" fmla="*/ 367 h 4249737"/>
              <a:gd name="T20" fmla="*/ 510 w 4081463"/>
              <a:gd name="T21" fmla="*/ 400 h 4249737"/>
              <a:gd name="T22" fmla="*/ 491 w 4081463"/>
              <a:gd name="T23" fmla="*/ 423 h 4249737"/>
              <a:gd name="T24" fmla="*/ 451 w 4081463"/>
              <a:gd name="T25" fmla="*/ 432 h 4249737"/>
              <a:gd name="T26" fmla="*/ 413 w 4081463"/>
              <a:gd name="T27" fmla="*/ 454 h 4249737"/>
              <a:gd name="T28" fmla="*/ 388 w 4081463"/>
              <a:gd name="T29" fmla="*/ 490 h 4249737"/>
              <a:gd name="T30" fmla="*/ 385 w 4081463"/>
              <a:gd name="T31" fmla="*/ 521 h 4249737"/>
              <a:gd name="T32" fmla="*/ 366 w 4081463"/>
              <a:gd name="T33" fmla="*/ 547 h 4249737"/>
              <a:gd name="T34" fmla="*/ 352 w 4081463"/>
              <a:gd name="T35" fmla="*/ 572 h 4249737"/>
              <a:gd name="T36" fmla="*/ 316 w 4081463"/>
              <a:gd name="T37" fmla="*/ 610 h 4249737"/>
              <a:gd name="T38" fmla="*/ 276 w 4081463"/>
              <a:gd name="T39" fmla="*/ 571 h 4249737"/>
              <a:gd name="T40" fmla="*/ 260 w 4081463"/>
              <a:gd name="T41" fmla="*/ 540 h 4249737"/>
              <a:gd name="T42" fmla="*/ 301 w 4081463"/>
              <a:gd name="T43" fmla="*/ 501 h 4249737"/>
              <a:gd name="T44" fmla="*/ 296 w 4081463"/>
              <a:gd name="T45" fmla="*/ 466 h 4249737"/>
              <a:gd name="T46" fmla="*/ 278 w 4081463"/>
              <a:gd name="T47" fmla="*/ 444 h 4249737"/>
              <a:gd name="T48" fmla="*/ 240 w 4081463"/>
              <a:gd name="T49" fmla="*/ 395 h 4249737"/>
              <a:gd name="T50" fmla="*/ 252 w 4081463"/>
              <a:gd name="T51" fmla="*/ 354 h 4249737"/>
              <a:gd name="T52" fmla="*/ 242 w 4081463"/>
              <a:gd name="T53" fmla="*/ 317 h 4249737"/>
              <a:gd name="T54" fmla="*/ 215 w 4081463"/>
              <a:gd name="T55" fmla="*/ 303 h 4249737"/>
              <a:gd name="T56" fmla="*/ 193 w 4081463"/>
              <a:gd name="T57" fmla="*/ 268 h 4249737"/>
              <a:gd name="T58" fmla="*/ 160 w 4081463"/>
              <a:gd name="T59" fmla="*/ 252 h 4249737"/>
              <a:gd name="T60" fmla="*/ 132 w 4081463"/>
              <a:gd name="T61" fmla="*/ 230 h 4249737"/>
              <a:gd name="T62" fmla="*/ 108 w 4081463"/>
              <a:gd name="T63" fmla="*/ 216 h 4249737"/>
              <a:gd name="T64" fmla="*/ 75 w 4081463"/>
              <a:gd name="T65" fmla="*/ 229 h 4249737"/>
              <a:gd name="T66" fmla="*/ 49 w 4081463"/>
              <a:gd name="T67" fmla="*/ 212 h 4249737"/>
              <a:gd name="T68" fmla="*/ 16 w 4081463"/>
              <a:gd name="T69" fmla="*/ 200 h 4249737"/>
              <a:gd name="T70" fmla="*/ 11 w 4081463"/>
              <a:gd name="T71" fmla="*/ 166 h 4249737"/>
              <a:gd name="T72" fmla="*/ 30 w 4081463"/>
              <a:gd name="T73" fmla="*/ 137 h 4249737"/>
              <a:gd name="T74" fmla="*/ 62 w 4081463"/>
              <a:gd name="T75" fmla="*/ 122 h 4249737"/>
              <a:gd name="T76" fmla="*/ 64 w 4081463"/>
              <a:gd name="T77" fmla="*/ 80 h 4249737"/>
              <a:gd name="T78" fmla="*/ 73 w 4081463"/>
              <a:gd name="T79" fmla="*/ 59 h 4249737"/>
              <a:gd name="T80" fmla="*/ 69 w 4081463"/>
              <a:gd name="T81" fmla="*/ 50 h 4249737"/>
              <a:gd name="T82" fmla="*/ 105 w 4081463"/>
              <a:gd name="T83" fmla="*/ 51 h 4249737"/>
              <a:gd name="T84" fmla="*/ 128 w 4081463"/>
              <a:gd name="T85" fmla="*/ 64 h 4249737"/>
              <a:gd name="T86" fmla="*/ 157 w 4081463"/>
              <a:gd name="T87" fmla="*/ 39 h 4249737"/>
              <a:gd name="T88" fmla="*/ 140 w 4081463"/>
              <a:gd name="T89" fmla="*/ 13 h 4249737"/>
              <a:gd name="T90" fmla="*/ 171 w 4081463"/>
              <a:gd name="T91" fmla="*/ 14 h 4249737"/>
              <a:gd name="T92" fmla="*/ 210 w 4081463"/>
              <a:gd name="T93" fmla="*/ 8 h 4249737"/>
              <a:gd name="T94" fmla="*/ 214 w 4081463"/>
              <a:gd name="T95" fmla="*/ 43 h 4249737"/>
              <a:gd name="T96" fmla="*/ 244 w 4081463"/>
              <a:gd name="T97" fmla="*/ 50 h 4249737"/>
              <a:gd name="T98" fmla="*/ 271 w 4081463"/>
              <a:gd name="T99" fmla="*/ 43 h 4249737"/>
              <a:gd name="T100" fmla="*/ 296 w 4081463"/>
              <a:gd name="T101" fmla="*/ 42 h 4249737"/>
              <a:gd name="T102" fmla="*/ 327 w 4081463"/>
              <a:gd name="T103" fmla="*/ 30 h 4249737"/>
              <a:gd name="T104" fmla="*/ 346 w 4081463"/>
              <a:gd name="T105" fmla="*/ 29 h 4249737"/>
              <a:gd name="T106" fmla="*/ 354 w 4081463"/>
              <a:gd name="T107" fmla="*/ 64 h 4249737"/>
              <a:gd name="T108" fmla="*/ 355 w 4081463"/>
              <a:gd name="T109" fmla="*/ 82 h 4249737"/>
              <a:gd name="T110" fmla="*/ 386 w 4081463"/>
              <a:gd name="T111" fmla="*/ 82 h 4249737"/>
              <a:gd name="T112" fmla="*/ 357 w 4081463"/>
              <a:gd name="T113" fmla="*/ 99 h 4249737"/>
              <a:gd name="T114" fmla="*/ 386 w 4081463"/>
              <a:gd name="T115" fmla="*/ 95 h 424973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081463"/>
              <a:gd name="T175" fmla="*/ 0 h 4249737"/>
              <a:gd name="T176" fmla="*/ 4081463 w 4081463"/>
              <a:gd name="T177" fmla="*/ 4249737 h 424973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081463" h="4249737">
                <a:moveTo>
                  <a:pt x="2779713" y="577850"/>
                </a:moveTo>
                <a:lnTo>
                  <a:pt x="2844800" y="598487"/>
                </a:lnTo>
                <a:lnTo>
                  <a:pt x="2906713" y="611187"/>
                </a:lnTo>
                <a:lnTo>
                  <a:pt x="2952750" y="638175"/>
                </a:lnTo>
                <a:lnTo>
                  <a:pt x="3022600" y="681037"/>
                </a:lnTo>
                <a:lnTo>
                  <a:pt x="3068638" y="719137"/>
                </a:lnTo>
                <a:lnTo>
                  <a:pt x="3049588" y="766762"/>
                </a:lnTo>
                <a:lnTo>
                  <a:pt x="3046413" y="801687"/>
                </a:lnTo>
                <a:lnTo>
                  <a:pt x="3076575" y="817562"/>
                </a:lnTo>
                <a:lnTo>
                  <a:pt x="3116263" y="779462"/>
                </a:lnTo>
                <a:lnTo>
                  <a:pt x="3170238" y="742950"/>
                </a:lnTo>
                <a:lnTo>
                  <a:pt x="3221038" y="747712"/>
                </a:lnTo>
                <a:lnTo>
                  <a:pt x="3270250" y="769937"/>
                </a:lnTo>
                <a:lnTo>
                  <a:pt x="3309938" y="790575"/>
                </a:lnTo>
                <a:lnTo>
                  <a:pt x="3338513" y="766762"/>
                </a:lnTo>
                <a:lnTo>
                  <a:pt x="3376613" y="798512"/>
                </a:lnTo>
                <a:lnTo>
                  <a:pt x="3513138" y="792162"/>
                </a:lnTo>
                <a:lnTo>
                  <a:pt x="3559175" y="798512"/>
                </a:lnTo>
                <a:lnTo>
                  <a:pt x="3627438" y="830262"/>
                </a:lnTo>
                <a:lnTo>
                  <a:pt x="3690938" y="876300"/>
                </a:lnTo>
                <a:lnTo>
                  <a:pt x="3851275" y="996950"/>
                </a:lnTo>
                <a:lnTo>
                  <a:pt x="3908425" y="1008062"/>
                </a:lnTo>
                <a:lnTo>
                  <a:pt x="3973513" y="993775"/>
                </a:lnTo>
                <a:lnTo>
                  <a:pt x="4017963" y="1009650"/>
                </a:lnTo>
                <a:lnTo>
                  <a:pt x="4037013" y="1057275"/>
                </a:lnTo>
                <a:lnTo>
                  <a:pt x="4073525" y="1114425"/>
                </a:lnTo>
                <a:lnTo>
                  <a:pt x="4081463" y="1184275"/>
                </a:lnTo>
                <a:lnTo>
                  <a:pt x="4075113" y="1306512"/>
                </a:lnTo>
                <a:lnTo>
                  <a:pt x="4068763" y="1346200"/>
                </a:lnTo>
                <a:lnTo>
                  <a:pt x="4052888" y="1373187"/>
                </a:lnTo>
                <a:lnTo>
                  <a:pt x="4037013" y="1416050"/>
                </a:lnTo>
                <a:lnTo>
                  <a:pt x="3998913" y="1447800"/>
                </a:lnTo>
                <a:lnTo>
                  <a:pt x="3970338" y="1482725"/>
                </a:lnTo>
                <a:lnTo>
                  <a:pt x="3941763" y="1528762"/>
                </a:lnTo>
                <a:lnTo>
                  <a:pt x="3900488" y="1533525"/>
                </a:lnTo>
                <a:lnTo>
                  <a:pt x="3884613" y="1552575"/>
                </a:lnTo>
                <a:lnTo>
                  <a:pt x="3844925" y="1608137"/>
                </a:lnTo>
                <a:lnTo>
                  <a:pt x="3821113" y="1662112"/>
                </a:lnTo>
                <a:lnTo>
                  <a:pt x="3776663" y="1709737"/>
                </a:lnTo>
                <a:lnTo>
                  <a:pt x="3763963" y="1752600"/>
                </a:lnTo>
                <a:lnTo>
                  <a:pt x="3722688" y="1741487"/>
                </a:lnTo>
                <a:lnTo>
                  <a:pt x="3690938" y="1760537"/>
                </a:lnTo>
                <a:lnTo>
                  <a:pt x="3681413" y="1817687"/>
                </a:lnTo>
                <a:lnTo>
                  <a:pt x="3668713" y="1862137"/>
                </a:lnTo>
                <a:lnTo>
                  <a:pt x="3663950" y="1901825"/>
                </a:lnTo>
                <a:lnTo>
                  <a:pt x="3663950" y="1968500"/>
                </a:lnTo>
                <a:lnTo>
                  <a:pt x="3673475" y="2022475"/>
                </a:lnTo>
                <a:lnTo>
                  <a:pt x="3684588" y="2076450"/>
                </a:lnTo>
                <a:lnTo>
                  <a:pt x="3676650" y="2127250"/>
                </a:lnTo>
                <a:lnTo>
                  <a:pt x="3663950" y="2174875"/>
                </a:lnTo>
                <a:lnTo>
                  <a:pt x="3656013" y="2222500"/>
                </a:lnTo>
                <a:lnTo>
                  <a:pt x="3668713" y="2268537"/>
                </a:lnTo>
                <a:lnTo>
                  <a:pt x="3635375" y="2287587"/>
                </a:lnTo>
                <a:lnTo>
                  <a:pt x="3616325" y="2327275"/>
                </a:lnTo>
                <a:lnTo>
                  <a:pt x="3619500" y="2370137"/>
                </a:lnTo>
                <a:lnTo>
                  <a:pt x="3627438" y="2405062"/>
                </a:lnTo>
                <a:lnTo>
                  <a:pt x="3632200" y="2433637"/>
                </a:lnTo>
                <a:lnTo>
                  <a:pt x="3603625" y="2463800"/>
                </a:lnTo>
                <a:lnTo>
                  <a:pt x="3587750" y="2490787"/>
                </a:lnTo>
                <a:lnTo>
                  <a:pt x="3573463" y="2532062"/>
                </a:lnTo>
                <a:lnTo>
                  <a:pt x="3584575" y="2571750"/>
                </a:lnTo>
                <a:lnTo>
                  <a:pt x="3571875" y="2611437"/>
                </a:lnTo>
                <a:lnTo>
                  <a:pt x="3562350" y="2647950"/>
                </a:lnTo>
                <a:lnTo>
                  <a:pt x="3556000" y="2681287"/>
                </a:lnTo>
                <a:lnTo>
                  <a:pt x="3536950" y="2714625"/>
                </a:lnTo>
                <a:lnTo>
                  <a:pt x="3513138" y="2759075"/>
                </a:lnTo>
                <a:lnTo>
                  <a:pt x="3455988" y="2768600"/>
                </a:lnTo>
                <a:lnTo>
                  <a:pt x="3462338" y="2800350"/>
                </a:lnTo>
                <a:lnTo>
                  <a:pt x="3479800" y="2835275"/>
                </a:lnTo>
                <a:lnTo>
                  <a:pt x="3462338" y="2871787"/>
                </a:lnTo>
                <a:lnTo>
                  <a:pt x="3419475" y="2901950"/>
                </a:lnTo>
                <a:lnTo>
                  <a:pt x="3381375" y="2916237"/>
                </a:lnTo>
                <a:lnTo>
                  <a:pt x="3371850" y="2944812"/>
                </a:lnTo>
                <a:lnTo>
                  <a:pt x="3348038" y="2976562"/>
                </a:lnTo>
                <a:lnTo>
                  <a:pt x="3314700" y="2995612"/>
                </a:lnTo>
                <a:lnTo>
                  <a:pt x="3246438" y="2990850"/>
                </a:lnTo>
                <a:lnTo>
                  <a:pt x="3190875" y="2997200"/>
                </a:lnTo>
                <a:lnTo>
                  <a:pt x="3109913" y="2982912"/>
                </a:lnTo>
                <a:lnTo>
                  <a:pt x="3060700" y="3019425"/>
                </a:lnTo>
                <a:lnTo>
                  <a:pt x="3024188" y="3040062"/>
                </a:lnTo>
                <a:lnTo>
                  <a:pt x="2979738" y="3063875"/>
                </a:lnTo>
                <a:lnTo>
                  <a:pt x="2936875" y="3082925"/>
                </a:lnTo>
                <a:lnTo>
                  <a:pt x="2889250" y="3105150"/>
                </a:lnTo>
                <a:lnTo>
                  <a:pt x="2847975" y="3130550"/>
                </a:lnTo>
                <a:lnTo>
                  <a:pt x="2813050" y="3163887"/>
                </a:lnTo>
                <a:lnTo>
                  <a:pt x="2779713" y="3209925"/>
                </a:lnTo>
                <a:lnTo>
                  <a:pt x="2767013" y="3243262"/>
                </a:lnTo>
                <a:lnTo>
                  <a:pt x="2724150" y="3262312"/>
                </a:lnTo>
                <a:lnTo>
                  <a:pt x="2684463" y="3306762"/>
                </a:lnTo>
                <a:lnTo>
                  <a:pt x="2670175" y="3378200"/>
                </a:lnTo>
                <a:lnTo>
                  <a:pt x="2681288" y="3424237"/>
                </a:lnTo>
                <a:lnTo>
                  <a:pt x="2720975" y="3446462"/>
                </a:lnTo>
                <a:lnTo>
                  <a:pt x="2703513" y="3481387"/>
                </a:lnTo>
                <a:lnTo>
                  <a:pt x="2687638" y="3516312"/>
                </a:lnTo>
                <a:lnTo>
                  <a:pt x="2667000" y="3559175"/>
                </a:lnTo>
                <a:lnTo>
                  <a:pt x="2651125" y="3594100"/>
                </a:lnTo>
                <a:lnTo>
                  <a:pt x="2638425" y="3633787"/>
                </a:lnTo>
                <a:lnTo>
                  <a:pt x="2614613" y="3603625"/>
                </a:lnTo>
                <a:lnTo>
                  <a:pt x="2576513" y="3606800"/>
                </a:lnTo>
                <a:lnTo>
                  <a:pt x="2593975" y="3683000"/>
                </a:lnTo>
                <a:lnTo>
                  <a:pt x="2557463" y="3719512"/>
                </a:lnTo>
                <a:lnTo>
                  <a:pt x="2519363" y="3773487"/>
                </a:lnTo>
                <a:lnTo>
                  <a:pt x="2473325" y="3770312"/>
                </a:lnTo>
                <a:lnTo>
                  <a:pt x="2470150" y="3810000"/>
                </a:lnTo>
                <a:lnTo>
                  <a:pt x="2457450" y="3846512"/>
                </a:lnTo>
                <a:lnTo>
                  <a:pt x="2460625" y="3878262"/>
                </a:lnTo>
                <a:lnTo>
                  <a:pt x="2443163" y="3916362"/>
                </a:lnTo>
                <a:lnTo>
                  <a:pt x="2425700" y="3946525"/>
                </a:lnTo>
                <a:lnTo>
                  <a:pt x="2400300" y="3975100"/>
                </a:lnTo>
                <a:lnTo>
                  <a:pt x="2366963" y="3994150"/>
                </a:lnTo>
                <a:lnTo>
                  <a:pt x="2308225" y="4081462"/>
                </a:lnTo>
                <a:lnTo>
                  <a:pt x="2257425" y="4216400"/>
                </a:lnTo>
                <a:lnTo>
                  <a:pt x="2209800" y="4249737"/>
                </a:lnTo>
                <a:lnTo>
                  <a:pt x="2179638" y="4205287"/>
                </a:lnTo>
                <a:lnTo>
                  <a:pt x="2209800" y="4116387"/>
                </a:lnTo>
                <a:lnTo>
                  <a:pt x="2151063" y="4064000"/>
                </a:lnTo>
                <a:lnTo>
                  <a:pt x="2105025" y="4029075"/>
                </a:lnTo>
                <a:lnTo>
                  <a:pt x="2032000" y="4005262"/>
                </a:lnTo>
                <a:lnTo>
                  <a:pt x="1960563" y="3938587"/>
                </a:lnTo>
                <a:lnTo>
                  <a:pt x="1900238" y="3935412"/>
                </a:lnTo>
                <a:lnTo>
                  <a:pt x="1884363" y="3910012"/>
                </a:lnTo>
                <a:lnTo>
                  <a:pt x="1828800" y="3876675"/>
                </a:lnTo>
                <a:lnTo>
                  <a:pt x="1808163" y="3833812"/>
                </a:lnTo>
                <a:lnTo>
                  <a:pt x="1743075" y="3805237"/>
                </a:lnTo>
                <a:lnTo>
                  <a:pt x="1755775" y="3762375"/>
                </a:lnTo>
                <a:lnTo>
                  <a:pt x="1789113" y="3725862"/>
                </a:lnTo>
                <a:lnTo>
                  <a:pt x="1814513" y="3683000"/>
                </a:lnTo>
                <a:lnTo>
                  <a:pt x="1884363" y="3625850"/>
                </a:lnTo>
                <a:lnTo>
                  <a:pt x="1890652" y="3581649"/>
                </a:lnTo>
                <a:lnTo>
                  <a:pt x="1971614" y="3517355"/>
                </a:lnTo>
                <a:lnTo>
                  <a:pt x="2036763" y="3463925"/>
                </a:lnTo>
                <a:lnTo>
                  <a:pt x="2074008" y="3455443"/>
                </a:lnTo>
                <a:lnTo>
                  <a:pt x="2105025" y="3425825"/>
                </a:lnTo>
                <a:lnTo>
                  <a:pt x="2083533" y="3338762"/>
                </a:lnTo>
                <a:lnTo>
                  <a:pt x="2065674" y="3289946"/>
                </a:lnTo>
                <a:lnTo>
                  <a:pt x="2034717" y="3278040"/>
                </a:lnTo>
                <a:lnTo>
                  <a:pt x="2007333" y="3279230"/>
                </a:lnTo>
                <a:lnTo>
                  <a:pt x="2036763" y="3214687"/>
                </a:lnTo>
                <a:lnTo>
                  <a:pt x="2028825" y="3167062"/>
                </a:lnTo>
                <a:lnTo>
                  <a:pt x="2038350" y="3121025"/>
                </a:lnTo>
                <a:lnTo>
                  <a:pt x="2027238" y="3081337"/>
                </a:lnTo>
                <a:lnTo>
                  <a:pt x="1981200" y="3068637"/>
                </a:lnTo>
                <a:lnTo>
                  <a:pt x="1936750" y="3082925"/>
                </a:lnTo>
                <a:lnTo>
                  <a:pt x="1912938" y="3059112"/>
                </a:lnTo>
                <a:lnTo>
                  <a:pt x="1893033" y="2966096"/>
                </a:lnTo>
                <a:lnTo>
                  <a:pt x="1843088" y="2897187"/>
                </a:lnTo>
                <a:lnTo>
                  <a:pt x="1715630" y="2876799"/>
                </a:lnTo>
                <a:lnTo>
                  <a:pt x="1674813" y="2887662"/>
                </a:lnTo>
                <a:lnTo>
                  <a:pt x="1662113" y="2792412"/>
                </a:lnTo>
                <a:lnTo>
                  <a:pt x="1655763" y="2724150"/>
                </a:lnTo>
                <a:lnTo>
                  <a:pt x="1657350" y="2643187"/>
                </a:lnTo>
                <a:lnTo>
                  <a:pt x="1677530" y="2614862"/>
                </a:lnTo>
                <a:lnTo>
                  <a:pt x="1685925" y="2578100"/>
                </a:lnTo>
                <a:lnTo>
                  <a:pt x="1711325" y="2511425"/>
                </a:lnTo>
                <a:lnTo>
                  <a:pt x="1714500" y="2484437"/>
                </a:lnTo>
                <a:lnTo>
                  <a:pt x="1735138" y="2439987"/>
                </a:lnTo>
                <a:lnTo>
                  <a:pt x="1752600" y="2382837"/>
                </a:lnTo>
                <a:lnTo>
                  <a:pt x="1760538" y="2335212"/>
                </a:lnTo>
                <a:lnTo>
                  <a:pt x="1762064" y="2302918"/>
                </a:lnTo>
                <a:lnTo>
                  <a:pt x="1745395" y="2262437"/>
                </a:lnTo>
                <a:lnTo>
                  <a:pt x="1677530" y="2216002"/>
                </a:lnTo>
                <a:lnTo>
                  <a:pt x="1666875" y="2185987"/>
                </a:lnTo>
                <a:lnTo>
                  <a:pt x="1671577" y="2133849"/>
                </a:lnTo>
                <a:lnTo>
                  <a:pt x="1643063" y="2127250"/>
                </a:lnTo>
                <a:lnTo>
                  <a:pt x="1594186" y="2130277"/>
                </a:lnTo>
                <a:lnTo>
                  <a:pt x="1513224" y="2130277"/>
                </a:lnTo>
                <a:lnTo>
                  <a:pt x="1485839" y="2117180"/>
                </a:lnTo>
                <a:lnTo>
                  <a:pt x="1479886" y="2088605"/>
                </a:lnTo>
                <a:lnTo>
                  <a:pt x="1463217" y="2049315"/>
                </a:lnTo>
                <a:lnTo>
                  <a:pt x="1466789" y="1995737"/>
                </a:lnTo>
                <a:lnTo>
                  <a:pt x="1451311" y="1945730"/>
                </a:lnTo>
                <a:lnTo>
                  <a:pt x="1422736" y="1876674"/>
                </a:lnTo>
                <a:lnTo>
                  <a:pt x="1381064" y="1844527"/>
                </a:lnTo>
                <a:lnTo>
                  <a:pt x="1332249" y="1846908"/>
                </a:lnTo>
                <a:lnTo>
                  <a:pt x="1287005" y="1831430"/>
                </a:lnTo>
                <a:lnTo>
                  <a:pt x="1265238" y="1803400"/>
                </a:lnTo>
                <a:lnTo>
                  <a:pt x="1216758" y="1798093"/>
                </a:lnTo>
                <a:lnTo>
                  <a:pt x="1179849" y="1774280"/>
                </a:lnTo>
                <a:lnTo>
                  <a:pt x="1145320" y="1751658"/>
                </a:lnTo>
                <a:lnTo>
                  <a:pt x="1100077" y="1737371"/>
                </a:lnTo>
                <a:lnTo>
                  <a:pt x="1058405" y="1744515"/>
                </a:lnTo>
                <a:lnTo>
                  <a:pt x="1009589" y="1730227"/>
                </a:lnTo>
                <a:lnTo>
                  <a:pt x="976252" y="1706415"/>
                </a:lnTo>
                <a:lnTo>
                  <a:pt x="941724" y="1670696"/>
                </a:lnTo>
                <a:lnTo>
                  <a:pt x="910767" y="1621880"/>
                </a:lnTo>
                <a:lnTo>
                  <a:pt x="908050" y="1589087"/>
                </a:lnTo>
                <a:lnTo>
                  <a:pt x="903288" y="1538287"/>
                </a:lnTo>
                <a:lnTo>
                  <a:pt x="914339" y="1467099"/>
                </a:lnTo>
                <a:lnTo>
                  <a:pt x="883383" y="1465908"/>
                </a:lnTo>
                <a:lnTo>
                  <a:pt x="829805" y="1458765"/>
                </a:lnTo>
                <a:lnTo>
                  <a:pt x="786942" y="1474243"/>
                </a:lnTo>
                <a:lnTo>
                  <a:pt x="744538" y="1490662"/>
                </a:lnTo>
                <a:lnTo>
                  <a:pt x="698836" y="1514724"/>
                </a:lnTo>
                <a:lnTo>
                  <a:pt x="657164" y="1556396"/>
                </a:lnTo>
                <a:lnTo>
                  <a:pt x="619064" y="1580208"/>
                </a:lnTo>
                <a:lnTo>
                  <a:pt x="578583" y="1594496"/>
                </a:lnTo>
                <a:lnTo>
                  <a:pt x="554770" y="1590924"/>
                </a:lnTo>
                <a:lnTo>
                  <a:pt x="514289" y="1582590"/>
                </a:lnTo>
                <a:lnTo>
                  <a:pt x="480952" y="1581399"/>
                </a:lnTo>
                <a:lnTo>
                  <a:pt x="425450" y="1579562"/>
                </a:lnTo>
                <a:lnTo>
                  <a:pt x="379413" y="1600200"/>
                </a:lnTo>
                <a:lnTo>
                  <a:pt x="361950" y="1573212"/>
                </a:lnTo>
                <a:lnTo>
                  <a:pt x="361950" y="1509712"/>
                </a:lnTo>
                <a:lnTo>
                  <a:pt x="338138" y="1458912"/>
                </a:lnTo>
                <a:lnTo>
                  <a:pt x="304800" y="1487487"/>
                </a:lnTo>
                <a:lnTo>
                  <a:pt x="255588" y="1493837"/>
                </a:lnTo>
                <a:lnTo>
                  <a:pt x="207108" y="1479005"/>
                </a:lnTo>
                <a:lnTo>
                  <a:pt x="180975" y="1450975"/>
                </a:lnTo>
                <a:lnTo>
                  <a:pt x="123825" y="1427162"/>
                </a:lnTo>
                <a:lnTo>
                  <a:pt x="111125" y="1381125"/>
                </a:lnTo>
                <a:lnTo>
                  <a:pt x="65088" y="1349375"/>
                </a:lnTo>
                <a:lnTo>
                  <a:pt x="33338" y="1311275"/>
                </a:lnTo>
                <a:lnTo>
                  <a:pt x="7938" y="1271587"/>
                </a:lnTo>
                <a:lnTo>
                  <a:pt x="0" y="1220787"/>
                </a:lnTo>
                <a:lnTo>
                  <a:pt x="36513" y="1184275"/>
                </a:lnTo>
                <a:lnTo>
                  <a:pt x="73025" y="1143000"/>
                </a:lnTo>
                <a:lnTo>
                  <a:pt x="82550" y="1092200"/>
                </a:lnTo>
                <a:lnTo>
                  <a:pt x="92075" y="1058862"/>
                </a:lnTo>
                <a:lnTo>
                  <a:pt x="103188" y="1028700"/>
                </a:lnTo>
                <a:lnTo>
                  <a:pt x="131763" y="1001712"/>
                </a:lnTo>
                <a:lnTo>
                  <a:pt x="173038" y="969962"/>
                </a:lnTo>
                <a:lnTo>
                  <a:pt x="209550" y="942975"/>
                </a:lnTo>
                <a:lnTo>
                  <a:pt x="255588" y="942975"/>
                </a:lnTo>
                <a:lnTo>
                  <a:pt x="304800" y="930275"/>
                </a:lnTo>
                <a:lnTo>
                  <a:pt x="346075" y="906462"/>
                </a:lnTo>
                <a:lnTo>
                  <a:pt x="396417" y="919412"/>
                </a:lnTo>
                <a:lnTo>
                  <a:pt x="432136" y="888455"/>
                </a:lnTo>
                <a:lnTo>
                  <a:pt x="425450" y="844550"/>
                </a:lnTo>
                <a:lnTo>
                  <a:pt x="436563" y="790575"/>
                </a:lnTo>
                <a:lnTo>
                  <a:pt x="446088" y="742950"/>
                </a:lnTo>
                <a:lnTo>
                  <a:pt x="446088" y="679450"/>
                </a:lnTo>
                <a:lnTo>
                  <a:pt x="467855" y="632471"/>
                </a:lnTo>
                <a:lnTo>
                  <a:pt x="457200" y="593725"/>
                </a:lnTo>
                <a:lnTo>
                  <a:pt x="441325" y="550862"/>
                </a:lnTo>
                <a:lnTo>
                  <a:pt x="390464" y="514599"/>
                </a:lnTo>
                <a:lnTo>
                  <a:pt x="389274" y="482452"/>
                </a:lnTo>
                <a:lnTo>
                  <a:pt x="404813" y="449262"/>
                </a:lnTo>
                <a:lnTo>
                  <a:pt x="446088" y="441325"/>
                </a:lnTo>
                <a:lnTo>
                  <a:pt x="492858" y="443162"/>
                </a:lnTo>
                <a:lnTo>
                  <a:pt x="503238" y="406400"/>
                </a:lnTo>
                <a:lnTo>
                  <a:pt x="474663" y="411162"/>
                </a:lnTo>
                <a:lnTo>
                  <a:pt x="449995" y="402680"/>
                </a:lnTo>
                <a:lnTo>
                  <a:pt x="436899" y="388393"/>
                </a:lnTo>
                <a:lnTo>
                  <a:pt x="425450" y="363537"/>
                </a:lnTo>
                <a:lnTo>
                  <a:pt x="425450" y="334962"/>
                </a:lnTo>
                <a:lnTo>
                  <a:pt x="477838" y="344487"/>
                </a:lnTo>
                <a:lnTo>
                  <a:pt x="529767" y="326480"/>
                </a:lnTo>
                <a:lnTo>
                  <a:pt x="565150" y="339725"/>
                </a:lnTo>
                <a:lnTo>
                  <a:pt x="600014" y="320527"/>
                </a:lnTo>
                <a:lnTo>
                  <a:pt x="661927" y="299096"/>
                </a:lnTo>
                <a:lnTo>
                  <a:pt x="687388" y="317500"/>
                </a:lnTo>
                <a:lnTo>
                  <a:pt x="722313" y="349250"/>
                </a:lnTo>
                <a:lnTo>
                  <a:pt x="709613" y="390525"/>
                </a:lnTo>
                <a:lnTo>
                  <a:pt x="753605" y="409824"/>
                </a:lnTo>
                <a:lnTo>
                  <a:pt x="809564" y="430065"/>
                </a:lnTo>
                <a:lnTo>
                  <a:pt x="849313" y="403225"/>
                </a:lnTo>
                <a:lnTo>
                  <a:pt x="871477" y="419349"/>
                </a:lnTo>
                <a:lnTo>
                  <a:pt x="881002" y="444352"/>
                </a:lnTo>
                <a:lnTo>
                  <a:pt x="911225" y="403225"/>
                </a:lnTo>
                <a:lnTo>
                  <a:pt x="944563" y="374650"/>
                </a:lnTo>
                <a:lnTo>
                  <a:pt x="1004888" y="355600"/>
                </a:lnTo>
                <a:lnTo>
                  <a:pt x="1035050" y="317500"/>
                </a:lnTo>
                <a:lnTo>
                  <a:pt x="1063625" y="293687"/>
                </a:lnTo>
                <a:lnTo>
                  <a:pt x="1081088" y="266700"/>
                </a:lnTo>
                <a:lnTo>
                  <a:pt x="1031875" y="258762"/>
                </a:lnTo>
                <a:lnTo>
                  <a:pt x="1027449" y="227658"/>
                </a:lnTo>
                <a:lnTo>
                  <a:pt x="1004888" y="196850"/>
                </a:lnTo>
                <a:lnTo>
                  <a:pt x="1001713" y="146050"/>
                </a:lnTo>
                <a:lnTo>
                  <a:pt x="976313" y="123825"/>
                </a:lnTo>
                <a:lnTo>
                  <a:pt x="964345" y="88355"/>
                </a:lnTo>
                <a:lnTo>
                  <a:pt x="1023938" y="95250"/>
                </a:lnTo>
                <a:lnTo>
                  <a:pt x="1048880" y="113358"/>
                </a:lnTo>
                <a:lnTo>
                  <a:pt x="1094124" y="110977"/>
                </a:lnTo>
                <a:lnTo>
                  <a:pt x="1139367" y="153840"/>
                </a:lnTo>
                <a:lnTo>
                  <a:pt x="1152525" y="123825"/>
                </a:lnTo>
                <a:lnTo>
                  <a:pt x="1179513" y="96837"/>
                </a:lnTo>
                <a:lnTo>
                  <a:pt x="1236663" y="95250"/>
                </a:lnTo>
                <a:lnTo>
                  <a:pt x="1301750" y="77787"/>
                </a:lnTo>
                <a:lnTo>
                  <a:pt x="1339850" y="42862"/>
                </a:lnTo>
                <a:lnTo>
                  <a:pt x="1385888" y="11112"/>
                </a:lnTo>
                <a:lnTo>
                  <a:pt x="1430338" y="0"/>
                </a:lnTo>
                <a:lnTo>
                  <a:pt x="1443038" y="55562"/>
                </a:lnTo>
                <a:lnTo>
                  <a:pt x="1512888" y="77787"/>
                </a:lnTo>
                <a:lnTo>
                  <a:pt x="1482725" y="128587"/>
                </a:lnTo>
                <a:lnTo>
                  <a:pt x="1458913" y="160337"/>
                </a:lnTo>
                <a:lnTo>
                  <a:pt x="1450975" y="231775"/>
                </a:lnTo>
                <a:lnTo>
                  <a:pt x="1450975" y="273050"/>
                </a:lnTo>
                <a:lnTo>
                  <a:pt x="1471613" y="293687"/>
                </a:lnTo>
                <a:lnTo>
                  <a:pt x="1474788" y="328612"/>
                </a:lnTo>
                <a:lnTo>
                  <a:pt x="1509713" y="355600"/>
                </a:lnTo>
                <a:lnTo>
                  <a:pt x="1550988" y="379412"/>
                </a:lnTo>
                <a:lnTo>
                  <a:pt x="1595438" y="371475"/>
                </a:lnTo>
                <a:lnTo>
                  <a:pt x="1627524" y="338387"/>
                </a:lnTo>
                <a:lnTo>
                  <a:pt x="1678720" y="341958"/>
                </a:lnTo>
                <a:lnTo>
                  <a:pt x="1723964" y="325290"/>
                </a:lnTo>
                <a:lnTo>
                  <a:pt x="1762064" y="314574"/>
                </a:lnTo>
                <a:lnTo>
                  <a:pt x="1806575" y="312737"/>
                </a:lnTo>
                <a:lnTo>
                  <a:pt x="1858963" y="323850"/>
                </a:lnTo>
                <a:lnTo>
                  <a:pt x="1897063" y="312737"/>
                </a:lnTo>
                <a:lnTo>
                  <a:pt x="1868488" y="298450"/>
                </a:lnTo>
                <a:lnTo>
                  <a:pt x="1858963" y="273050"/>
                </a:lnTo>
                <a:lnTo>
                  <a:pt x="1905000" y="254000"/>
                </a:lnTo>
                <a:lnTo>
                  <a:pt x="1944688" y="258762"/>
                </a:lnTo>
                <a:lnTo>
                  <a:pt x="1974850" y="254000"/>
                </a:lnTo>
                <a:lnTo>
                  <a:pt x="2000250" y="269875"/>
                </a:lnTo>
                <a:lnTo>
                  <a:pt x="2041525" y="288925"/>
                </a:lnTo>
                <a:lnTo>
                  <a:pt x="2097088" y="277812"/>
                </a:lnTo>
                <a:lnTo>
                  <a:pt x="2124075" y="287337"/>
                </a:lnTo>
                <a:lnTo>
                  <a:pt x="2160588" y="277812"/>
                </a:lnTo>
                <a:lnTo>
                  <a:pt x="2189163" y="277812"/>
                </a:lnTo>
                <a:lnTo>
                  <a:pt x="2222500" y="249237"/>
                </a:lnTo>
                <a:lnTo>
                  <a:pt x="2251075" y="203200"/>
                </a:lnTo>
                <a:lnTo>
                  <a:pt x="2274888" y="168275"/>
                </a:lnTo>
                <a:lnTo>
                  <a:pt x="2300288" y="136525"/>
                </a:lnTo>
                <a:lnTo>
                  <a:pt x="2325688" y="106362"/>
                </a:lnTo>
                <a:lnTo>
                  <a:pt x="2362200" y="82550"/>
                </a:lnTo>
                <a:lnTo>
                  <a:pt x="2378075" y="131762"/>
                </a:lnTo>
                <a:lnTo>
                  <a:pt x="2382838" y="196850"/>
                </a:lnTo>
                <a:lnTo>
                  <a:pt x="2411413" y="249237"/>
                </a:lnTo>
                <a:lnTo>
                  <a:pt x="2439988" y="320675"/>
                </a:lnTo>
                <a:lnTo>
                  <a:pt x="2482850" y="334962"/>
                </a:lnTo>
                <a:lnTo>
                  <a:pt x="2501900" y="368300"/>
                </a:lnTo>
                <a:lnTo>
                  <a:pt x="2470150" y="414337"/>
                </a:lnTo>
                <a:lnTo>
                  <a:pt x="2436813" y="438150"/>
                </a:lnTo>
                <a:lnTo>
                  <a:pt x="2406650" y="461962"/>
                </a:lnTo>
                <a:lnTo>
                  <a:pt x="2382838" y="500062"/>
                </a:lnTo>
                <a:lnTo>
                  <a:pt x="2354263" y="539750"/>
                </a:lnTo>
                <a:lnTo>
                  <a:pt x="2374900" y="555625"/>
                </a:lnTo>
                <a:lnTo>
                  <a:pt x="2406650" y="563562"/>
                </a:lnTo>
                <a:lnTo>
                  <a:pt x="2444750" y="566737"/>
                </a:lnTo>
                <a:lnTo>
                  <a:pt x="2454275" y="527050"/>
                </a:lnTo>
                <a:lnTo>
                  <a:pt x="2493963" y="520700"/>
                </a:lnTo>
                <a:lnTo>
                  <a:pt x="2547938" y="531812"/>
                </a:lnTo>
                <a:lnTo>
                  <a:pt x="2601913" y="528637"/>
                </a:lnTo>
                <a:lnTo>
                  <a:pt x="2646363" y="536575"/>
                </a:lnTo>
                <a:lnTo>
                  <a:pt x="2659063" y="566737"/>
                </a:lnTo>
                <a:lnTo>
                  <a:pt x="2638425" y="587375"/>
                </a:lnTo>
                <a:lnTo>
                  <a:pt x="2622550" y="614362"/>
                </a:lnTo>
                <a:lnTo>
                  <a:pt x="2587625" y="638175"/>
                </a:lnTo>
                <a:lnTo>
                  <a:pt x="2555875" y="661987"/>
                </a:lnTo>
                <a:lnTo>
                  <a:pt x="2506663" y="661987"/>
                </a:lnTo>
                <a:lnTo>
                  <a:pt x="2457450" y="684212"/>
                </a:lnTo>
                <a:lnTo>
                  <a:pt x="2486025" y="708025"/>
                </a:lnTo>
                <a:lnTo>
                  <a:pt x="2543175" y="688975"/>
                </a:lnTo>
                <a:lnTo>
                  <a:pt x="2568575" y="719137"/>
                </a:lnTo>
                <a:lnTo>
                  <a:pt x="2598738" y="692150"/>
                </a:lnTo>
                <a:lnTo>
                  <a:pt x="2638425" y="668337"/>
                </a:lnTo>
                <a:lnTo>
                  <a:pt x="2659063" y="652462"/>
                </a:lnTo>
                <a:lnTo>
                  <a:pt x="2684463" y="617537"/>
                </a:lnTo>
                <a:lnTo>
                  <a:pt x="2708275" y="582612"/>
                </a:lnTo>
                <a:lnTo>
                  <a:pt x="2741613" y="563562"/>
                </a:lnTo>
                <a:lnTo>
                  <a:pt x="2779713" y="57785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18" name="Freeform 214">
            <a:extLst>
              <a:ext uri="{FF2B5EF4-FFF2-40B4-BE49-F238E27FC236}">
                <a16:creationId xmlns:a16="http://schemas.microsoft.com/office/drawing/2014/main" id="{1B21C23A-97B0-47FA-AD7F-51DE46176D6A}"/>
              </a:ext>
            </a:extLst>
          </p:cNvPr>
          <p:cNvSpPr>
            <a:spLocks/>
          </p:cNvSpPr>
          <p:nvPr/>
        </p:nvSpPr>
        <p:spPr bwMode="auto">
          <a:xfrm>
            <a:off x="6665592" y="3837232"/>
            <a:ext cx="79865" cy="125748"/>
          </a:xfrm>
          <a:custGeom>
            <a:avLst/>
            <a:gdLst>
              <a:gd name="T0" fmla="*/ 10 w 440592"/>
              <a:gd name="T1" fmla="*/ 18 h 680493"/>
              <a:gd name="T2" fmla="*/ 10 w 440592"/>
              <a:gd name="T3" fmla="*/ 13 h 680493"/>
              <a:gd name="T4" fmla="*/ 8 w 440592"/>
              <a:gd name="T5" fmla="*/ 7 h 680493"/>
              <a:gd name="T6" fmla="*/ 22 w 440592"/>
              <a:gd name="T7" fmla="*/ 1 h 680493"/>
              <a:gd name="T8" fmla="*/ 25 w 440592"/>
              <a:gd name="T9" fmla="*/ 0 h 680493"/>
              <a:gd name="T10" fmla="*/ 30 w 440592"/>
              <a:gd name="T11" fmla="*/ 1 h 680493"/>
              <a:gd name="T12" fmla="*/ 35 w 440592"/>
              <a:gd name="T13" fmla="*/ 5 h 680493"/>
              <a:gd name="T14" fmla="*/ 38 w 440592"/>
              <a:gd name="T15" fmla="*/ 9 h 680493"/>
              <a:gd name="T16" fmla="*/ 42 w 440592"/>
              <a:gd name="T17" fmla="*/ 12 h 680493"/>
              <a:gd name="T18" fmla="*/ 42 w 440592"/>
              <a:gd name="T19" fmla="*/ 20 h 680493"/>
              <a:gd name="T20" fmla="*/ 47 w 440592"/>
              <a:gd name="T21" fmla="*/ 22 h 680493"/>
              <a:gd name="T22" fmla="*/ 51 w 440592"/>
              <a:gd name="T23" fmla="*/ 25 h 680493"/>
              <a:gd name="T24" fmla="*/ 55 w 440592"/>
              <a:gd name="T25" fmla="*/ 28 h 680493"/>
              <a:gd name="T26" fmla="*/ 58 w 440592"/>
              <a:gd name="T27" fmla="*/ 31 h 680493"/>
              <a:gd name="T28" fmla="*/ 61 w 440592"/>
              <a:gd name="T29" fmla="*/ 36 h 680493"/>
              <a:gd name="T30" fmla="*/ 59 w 440592"/>
              <a:gd name="T31" fmla="*/ 39 h 680493"/>
              <a:gd name="T32" fmla="*/ 58 w 440592"/>
              <a:gd name="T33" fmla="*/ 43 h 680493"/>
              <a:gd name="T34" fmla="*/ 57 w 440592"/>
              <a:gd name="T35" fmla="*/ 46 h 680493"/>
              <a:gd name="T36" fmla="*/ 53 w 440592"/>
              <a:gd name="T37" fmla="*/ 48 h 680493"/>
              <a:gd name="T38" fmla="*/ 49 w 440592"/>
              <a:gd name="T39" fmla="*/ 48 h 680493"/>
              <a:gd name="T40" fmla="*/ 48 w 440592"/>
              <a:gd name="T41" fmla="*/ 57 h 680493"/>
              <a:gd name="T42" fmla="*/ 49 w 440592"/>
              <a:gd name="T43" fmla="*/ 65 h 680493"/>
              <a:gd name="T44" fmla="*/ 53 w 440592"/>
              <a:gd name="T45" fmla="*/ 71 h 680493"/>
              <a:gd name="T46" fmla="*/ 56 w 440592"/>
              <a:gd name="T47" fmla="*/ 73 h 680493"/>
              <a:gd name="T48" fmla="*/ 58 w 440592"/>
              <a:gd name="T49" fmla="*/ 81 h 680493"/>
              <a:gd name="T50" fmla="*/ 61 w 440592"/>
              <a:gd name="T51" fmla="*/ 87 h 680493"/>
              <a:gd name="T52" fmla="*/ 61 w 440592"/>
              <a:gd name="T53" fmla="*/ 94 h 680493"/>
              <a:gd name="T54" fmla="*/ 56 w 440592"/>
              <a:gd name="T55" fmla="*/ 96 h 680493"/>
              <a:gd name="T56" fmla="*/ 50 w 440592"/>
              <a:gd name="T57" fmla="*/ 99 h 680493"/>
              <a:gd name="T58" fmla="*/ 43 w 440592"/>
              <a:gd name="T59" fmla="*/ 98 h 680493"/>
              <a:gd name="T60" fmla="*/ 38 w 440592"/>
              <a:gd name="T61" fmla="*/ 103 h 680493"/>
              <a:gd name="T62" fmla="*/ 32 w 440592"/>
              <a:gd name="T63" fmla="*/ 104 h 680493"/>
              <a:gd name="T64" fmla="*/ 26 w 440592"/>
              <a:gd name="T65" fmla="*/ 101 h 680493"/>
              <a:gd name="T66" fmla="*/ 21 w 440592"/>
              <a:gd name="T67" fmla="*/ 97 h 680493"/>
              <a:gd name="T68" fmla="*/ 21 w 440592"/>
              <a:gd name="T69" fmla="*/ 91 h 680493"/>
              <a:gd name="T70" fmla="*/ 18 w 440592"/>
              <a:gd name="T71" fmla="*/ 88 h 680493"/>
              <a:gd name="T72" fmla="*/ 18 w 440592"/>
              <a:gd name="T73" fmla="*/ 80 h 680493"/>
              <a:gd name="T74" fmla="*/ 19 w 440592"/>
              <a:gd name="T75" fmla="*/ 70 h 680493"/>
              <a:gd name="T76" fmla="*/ 23 w 440592"/>
              <a:gd name="T77" fmla="*/ 65 h 680493"/>
              <a:gd name="T78" fmla="*/ 27 w 440592"/>
              <a:gd name="T79" fmla="*/ 58 h 680493"/>
              <a:gd name="T80" fmla="*/ 17 w 440592"/>
              <a:gd name="T81" fmla="*/ 55 h 680493"/>
              <a:gd name="T82" fmla="*/ 15 w 440592"/>
              <a:gd name="T83" fmla="*/ 46 h 680493"/>
              <a:gd name="T84" fmla="*/ 9 w 440592"/>
              <a:gd name="T85" fmla="*/ 48 h 680493"/>
              <a:gd name="T86" fmla="*/ 4 w 440592"/>
              <a:gd name="T87" fmla="*/ 43 h 680493"/>
              <a:gd name="T88" fmla="*/ 1 w 440592"/>
              <a:gd name="T89" fmla="*/ 39 h 680493"/>
              <a:gd name="T90" fmla="*/ 0 w 440592"/>
              <a:gd name="T91" fmla="*/ 35 h 680493"/>
              <a:gd name="T92" fmla="*/ 2 w 440592"/>
              <a:gd name="T93" fmla="*/ 30 h 680493"/>
              <a:gd name="T94" fmla="*/ 2 w 440592"/>
              <a:gd name="T95" fmla="*/ 24 h 680493"/>
              <a:gd name="T96" fmla="*/ 7 w 440592"/>
              <a:gd name="T97" fmla="*/ 22 h 680493"/>
              <a:gd name="T98" fmla="*/ 10 w 440592"/>
              <a:gd name="T99" fmla="*/ 18 h 6804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40592"/>
              <a:gd name="T151" fmla="*/ 0 h 680493"/>
              <a:gd name="T152" fmla="*/ 440592 w 440592"/>
              <a:gd name="T153" fmla="*/ 680493 h 6804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40592" h="680493">
                <a:moveTo>
                  <a:pt x="72628" y="120899"/>
                </a:moveTo>
                <a:lnTo>
                  <a:pt x="69056" y="86371"/>
                </a:lnTo>
                <a:lnTo>
                  <a:pt x="60722" y="44699"/>
                </a:lnTo>
                <a:lnTo>
                  <a:pt x="157068" y="2877"/>
                </a:lnTo>
                <a:lnTo>
                  <a:pt x="181232" y="0"/>
                </a:lnTo>
                <a:lnTo>
                  <a:pt x="215061" y="8631"/>
                </a:lnTo>
                <a:lnTo>
                  <a:pt x="248891" y="34526"/>
                </a:lnTo>
                <a:lnTo>
                  <a:pt x="276277" y="57543"/>
                </a:lnTo>
                <a:lnTo>
                  <a:pt x="300441" y="80560"/>
                </a:lnTo>
                <a:lnTo>
                  <a:pt x="300441" y="132348"/>
                </a:lnTo>
                <a:lnTo>
                  <a:pt x="337492" y="146734"/>
                </a:lnTo>
                <a:lnTo>
                  <a:pt x="368100" y="163996"/>
                </a:lnTo>
                <a:lnTo>
                  <a:pt x="393875" y="182698"/>
                </a:lnTo>
                <a:lnTo>
                  <a:pt x="414817" y="202838"/>
                </a:lnTo>
                <a:lnTo>
                  <a:pt x="435759" y="231609"/>
                </a:lnTo>
                <a:lnTo>
                  <a:pt x="421261" y="254626"/>
                </a:lnTo>
                <a:lnTo>
                  <a:pt x="414817" y="277643"/>
                </a:lnTo>
                <a:lnTo>
                  <a:pt x="408373" y="300660"/>
                </a:lnTo>
                <a:lnTo>
                  <a:pt x="380987" y="315046"/>
                </a:lnTo>
                <a:lnTo>
                  <a:pt x="350380" y="315046"/>
                </a:lnTo>
                <a:lnTo>
                  <a:pt x="343936" y="372588"/>
                </a:lnTo>
                <a:lnTo>
                  <a:pt x="350380" y="421500"/>
                </a:lnTo>
                <a:lnTo>
                  <a:pt x="379377" y="461779"/>
                </a:lnTo>
                <a:lnTo>
                  <a:pt x="401930" y="479042"/>
                </a:lnTo>
                <a:lnTo>
                  <a:pt x="414817" y="526515"/>
                </a:lnTo>
                <a:lnTo>
                  <a:pt x="438981" y="569672"/>
                </a:lnTo>
                <a:lnTo>
                  <a:pt x="440592" y="615706"/>
                </a:lnTo>
                <a:lnTo>
                  <a:pt x="405151" y="624337"/>
                </a:lnTo>
                <a:lnTo>
                  <a:pt x="356823" y="645916"/>
                </a:lnTo>
                <a:lnTo>
                  <a:pt x="306885" y="640161"/>
                </a:lnTo>
                <a:lnTo>
                  <a:pt x="276225" y="672158"/>
                </a:lnTo>
                <a:lnTo>
                  <a:pt x="230981" y="680493"/>
                </a:lnTo>
                <a:lnTo>
                  <a:pt x="187675" y="658863"/>
                </a:lnTo>
                <a:lnTo>
                  <a:pt x="153591" y="632868"/>
                </a:lnTo>
                <a:lnTo>
                  <a:pt x="150019" y="595958"/>
                </a:lnTo>
                <a:lnTo>
                  <a:pt x="130969" y="574527"/>
                </a:lnTo>
                <a:lnTo>
                  <a:pt x="131293" y="520761"/>
                </a:lnTo>
                <a:lnTo>
                  <a:pt x="139347" y="457464"/>
                </a:lnTo>
                <a:lnTo>
                  <a:pt x="165122" y="425815"/>
                </a:lnTo>
                <a:lnTo>
                  <a:pt x="192508" y="378343"/>
                </a:lnTo>
                <a:lnTo>
                  <a:pt x="122634" y="357833"/>
                </a:lnTo>
                <a:lnTo>
                  <a:pt x="110351" y="300660"/>
                </a:lnTo>
                <a:lnTo>
                  <a:pt x="63103" y="312590"/>
                </a:lnTo>
                <a:lnTo>
                  <a:pt x="32147" y="279252"/>
                </a:lnTo>
                <a:lnTo>
                  <a:pt x="4029" y="254626"/>
                </a:lnTo>
                <a:lnTo>
                  <a:pt x="0" y="229246"/>
                </a:lnTo>
                <a:lnTo>
                  <a:pt x="13695" y="192768"/>
                </a:lnTo>
                <a:lnTo>
                  <a:pt x="14287" y="157808"/>
                </a:lnTo>
                <a:lnTo>
                  <a:pt x="52357" y="146734"/>
                </a:lnTo>
                <a:lnTo>
                  <a:pt x="72628" y="12089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9" name="Freeform 215">
            <a:extLst>
              <a:ext uri="{FF2B5EF4-FFF2-40B4-BE49-F238E27FC236}">
                <a16:creationId xmlns:a16="http://schemas.microsoft.com/office/drawing/2014/main" id="{329E261D-E47D-4114-8287-DDDEA5667011}"/>
              </a:ext>
            </a:extLst>
          </p:cNvPr>
          <p:cNvSpPr>
            <a:spLocks/>
          </p:cNvSpPr>
          <p:nvPr/>
        </p:nvSpPr>
        <p:spPr bwMode="auto">
          <a:xfrm>
            <a:off x="6728465" y="3876316"/>
            <a:ext cx="73067" cy="76467"/>
          </a:xfrm>
          <a:custGeom>
            <a:avLst/>
            <a:gdLst>
              <a:gd name="T0" fmla="*/ 33 w 404812"/>
              <a:gd name="T1" fmla="*/ 3 h 412750"/>
              <a:gd name="T2" fmla="*/ 37 w 404812"/>
              <a:gd name="T3" fmla="*/ 1 h 412750"/>
              <a:gd name="T4" fmla="*/ 43 w 404812"/>
              <a:gd name="T5" fmla="*/ 0 h 412750"/>
              <a:gd name="T6" fmla="*/ 50 w 404812"/>
              <a:gd name="T7" fmla="*/ 1 h 412750"/>
              <a:gd name="T8" fmla="*/ 55 w 404812"/>
              <a:gd name="T9" fmla="*/ 3 h 412750"/>
              <a:gd name="T10" fmla="*/ 53 w 404812"/>
              <a:gd name="T11" fmla="*/ 11 h 412750"/>
              <a:gd name="T12" fmla="*/ 48 w 404812"/>
              <a:gd name="T13" fmla="*/ 15 h 412750"/>
              <a:gd name="T14" fmla="*/ 49 w 404812"/>
              <a:gd name="T15" fmla="*/ 24 h 412750"/>
              <a:gd name="T16" fmla="*/ 51 w 404812"/>
              <a:gd name="T17" fmla="*/ 27 h 412750"/>
              <a:gd name="T18" fmla="*/ 52 w 404812"/>
              <a:gd name="T19" fmla="*/ 35 h 412750"/>
              <a:gd name="T20" fmla="*/ 54 w 404812"/>
              <a:gd name="T21" fmla="*/ 41 h 412750"/>
              <a:gd name="T22" fmla="*/ 52 w 404812"/>
              <a:gd name="T23" fmla="*/ 51 h 412750"/>
              <a:gd name="T24" fmla="*/ 51 w 404812"/>
              <a:gd name="T25" fmla="*/ 58 h 412750"/>
              <a:gd name="T26" fmla="*/ 46 w 404812"/>
              <a:gd name="T27" fmla="*/ 56 h 412750"/>
              <a:gd name="T28" fmla="*/ 42 w 404812"/>
              <a:gd name="T29" fmla="*/ 53 h 412750"/>
              <a:gd name="T30" fmla="*/ 38 w 404812"/>
              <a:gd name="T31" fmla="*/ 54 h 412750"/>
              <a:gd name="T32" fmla="*/ 33 w 404812"/>
              <a:gd name="T33" fmla="*/ 53 h 412750"/>
              <a:gd name="T34" fmla="*/ 26 w 404812"/>
              <a:gd name="T35" fmla="*/ 56 h 412750"/>
              <a:gd name="T36" fmla="*/ 27 w 404812"/>
              <a:gd name="T37" fmla="*/ 60 h 412750"/>
              <a:gd name="T38" fmla="*/ 32 w 404812"/>
              <a:gd name="T39" fmla="*/ 62 h 412750"/>
              <a:gd name="T40" fmla="*/ 26 w 404812"/>
              <a:gd name="T41" fmla="*/ 64 h 412750"/>
              <a:gd name="T42" fmla="*/ 19 w 404812"/>
              <a:gd name="T43" fmla="*/ 62 h 412750"/>
              <a:gd name="T44" fmla="*/ 13 w 404812"/>
              <a:gd name="T45" fmla="*/ 62 h 412750"/>
              <a:gd name="T46" fmla="*/ 13 w 404812"/>
              <a:gd name="T47" fmla="*/ 56 h 412750"/>
              <a:gd name="T48" fmla="*/ 10 w 404812"/>
              <a:gd name="T49" fmla="*/ 49 h 412750"/>
              <a:gd name="T50" fmla="*/ 8 w 404812"/>
              <a:gd name="T51" fmla="*/ 42 h 412750"/>
              <a:gd name="T52" fmla="*/ 5 w 404812"/>
              <a:gd name="T53" fmla="*/ 39 h 412750"/>
              <a:gd name="T54" fmla="*/ 1 w 404812"/>
              <a:gd name="T55" fmla="*/ 33 h 412750"/>
              <a:gd name="T56" fmla="*/ 0 w 404812"/>
              <a:gd name="T57" fmla="*/ 25 h 412750"/>
              <a:gd name="T58" fmla="*/ 1 w 404812"/>
              <a:gd name="T59" fmla="*/ 16 h 412750"/>
              <a:gd name="T60" fmla="*/ 5 w 404812"/>
              <a:gd name="T61" fmla="*/ 16 h 412750"/>
              <a:gd name="T62" fmla="*/ 9 w 404812"/>
              <a:gd name="T63" fmla="*/ 13 h 412750"/>
              <a:gd name="T64" fmla="*/ 11 w 404812"/>
              <a:gd name="T65" fmla="*/ 6 h 412750"/>
              <a:gd name="T66" fmla="*/ 13 w 404812"/>
              <a:gd name="T67" fmla="*/ 2 h 412750"/>
              <a:gd name="T68" fmla="*/ 16 w 404812"/>
              <a:gd name="T69" fmla="*/ 1 h 412750"/>
              <a:gd name="T70" fmla="*/ 24 w 404812"/>
              <a:gd name="T71" fmla="*/ 2 h 412750"/>
              <a:gd name="T72" fmla="*/ 28 w 404812"/>
              <a:gd name="T73" fmla="*/ 5 h 412750"/>
              <a:gd name="T74" fmla="*/ 33 w 404812"/>
              <a:gd name="T75" fmla="*/ 3 h 4127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4812"/>
              <a:gd name="T115" fmla="*/ 0 h 412750"/>
              <a:gd name="T116" fmla="*/ 404812 w 404812"/>
              <a:gd name="T117" fmla="*/ 412750 h 41275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4812" h="412750">
                <a:moveTo>
                  <a:pt x="239583" y="19608"/>
                </a:moveTo>
                <a:lnTo>
                  <a:pt x="268498" y="3922"/>
                </a:lnTo>
                <a:lnTo>
                  <a:pt x="318067" y="0"/>
                </a:lnTo>
                <a:lnTo>
                  <a:pt x="363505" y="7843"/>
                </a:lnTo>
                <a:lnTo>
                  <a:pt x="404812" y="19608"/>
                </a:lnTo>
                <a:lnTo>
                  <a:pt x="392420" y="70589"/>
                </a:lnTo>
                <a:lnTo>
                  <a:pt x="355243" y="94119"/>
                </a:lnTo>
                <a:lnTo>
                  <a:pt x="359374" y="152943"/>
                </a:lnTo>
                <a:lnTo>
                  <a:pt x="375381" y="175982"/>
                </a:lnTo>
                <a:lnTo>
                  <a:pt x="384158" y="227454"/>
                </a:lnTo>
                <a:lnTo>
                  <a:pt x="398616" y="263729"/>
                </a:lnTo>
                <a:lnTo>
                  <a:pt x="384158" y="325494"/>
                </a:lnTo>
                <a:lnTo>
                  <a:pt x="376413" y="376965"/>
                </a:lnTo>
                <a:lnTo>
                  <a:pt x="336139" y="357847"/>
                </a:lnTo>
                <a:lnTo>
                  <a:pt x="309805" y="342161"/>
                </a:lnTo>
                <a:lnTo>
                  <a:pt x="279857" y="346083"/>
                </a:lnTo>
                <a:lnTo>
                  <a:pt x="242681" y="340690"/>
                </a:lnTo>
                <a:lnTo>
                  <a:pt x="194661" y="361279"/>
                </a:lnTo>
                <a:lnTo>
                  <a:pt x="201373" y="384808"/>
                </a:lnTo>
                <a:lnTo>
                  <a:pt x="230805" y="400495"/>
                </a:lnTo>
                <a:lnTo>
                  <a:pt x="194661" y="412750"/>
                </a:lnTo>
                <a:lnTo>
                  <a:pt x="141994" y="399515"/>
                </a:lnTo>
                <a:lnTo>
                  <a:pt x="93999" y="400696"/>
                </a:lnTo>
                <a:lnTo>
                  <a:pt x="95523" y="359808"/>
                </a:lnTo>
                <a:lnTo>
                  <a:pt x="70739" y="315690"/>
                </a:lnTo>
                <a:lnTo>
                  <a:pt x="58863" y="268140"/>
                </a:lnTo>
                <a:lnTo>
                  <a:pt x="35111" y="250983"/>
                </a:lnTo>
                <a:lnTo>
                  <a:pt x="6196" y="210787"/>
                </a:lnTo>
                <a:lnTo>
                  <a:pt x="0" y="161276"/>
                </a:lnTo>
                <a:lnTo>
                  <a:pt x="6196" y="100491"/>
                </a:lnTo>
                <a:lnTo>
                  <a:pt x="38209" y="100982"/>
                </a:lnTo>
                <a:lnTo>
                  <a:pt x="64543" y="86276"/>
                </a:lnTo>
                <a:lnTo>
                  <a:pt x="77451" y="40197"/>
                </a:lnTo>
                <a:lnTo>
                  <a:pt x="92942" y="15686"/>
                </a:lnTo>
                <a:lnTo>
                  <a:pt x="119791" y="7843"/>
                </a:lnTo>
                <a:lnTo>
                  <a:pt x="176073" y="11275"/>
                </a:lnTo>
                <a:lnTo>
                  <a:pt x="202406" y="31373"/>
                </a:lnTo>
                <a:lnTo>
                  <a:pt x="239583" y="1960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0" name="Freeform 216">
            <a:extLst>
              <a:ext uri="{FF2B5EF4-FFF2-40B4-BE49-F238E27FC236}">
                <a16:creationId xmlns:a16="http://schemas.microsoft.com/office/drawing/2014/main" id="{E4101778-9405-48A1-A57D-325187C2C985}"/>
              </a:ext>
            </a:extLst>
          </p:cNvPr>
          <p:cNvSpPr>
            <a:spLocks/>
          </p:cNvSpPr>
          <p:nvPr/>
        </p:nvSpPr>
        <p:spPr bwMode="auto">
          <a:xfrm>
            <a:off x="6793034" y="3881413"/>
            <a:ext cx="62872" cy="64573"/>
          </a:xfrm>
          <a:custGeom>
            <a:avLst/>
            <a:gdLst>
              <a:gd name="T0" fmla="*/ 26 w 340458"/>
              <a:gd name="T1" fmla="*/ 7 h 351880"/>
              <a:gd name="T2" fmla="*/ 31 w 340458"/>
              <a:gd name="T3" fmla="*/ 9 h 351880"/>
              <a:gd name="T4" fmla="*/ 35 w 340458"/>
              <a:gd name="T5" fmla="*/ 12 h 351880"/>
              <a:gd name="T6" fmla="*/ 38 w 340458"/>
              <a:gd name="T7" fmla="*/ 16 h 351880"/>
              <a:gd name="T8" fmla="*/ 41 w 340458"/>
              <a:gd name="T9" fmla="*/ 18 h 351880"/>
              <a:gd name="T10" fmla="*/ 44 w 340458"/>
              <a:gd name="T11" fmla="*/ 20 h 351880"/>
              <a:gd name="T12" fmla="*/ 46 w 340458"/>
              <a:gd name="T13" fmla="*/ 22 h 351880"/>
              <a:gd name="T14" fmla="*/ 52 w 340458"/>
              <a:gd name="T15" fmla="*/ 21 h 351880"/>
              <a:gd name="T16" fmla="*/ 46 w 340458"/>
              <a:gd name="T17" fmla="*/ 26 h 351880"/>
              <a:gd name="T18" fmla="*/ 38 w 340458"/>
              <a:gd name="T19" fmla="*/ 34 h 351880"/>
              <a:gd name="T20" fmla="*/ 34 w 340458"/>
              <a:gd name="T21" fmla="*/ 40 h 351880"/>
              <a:gd name="T22" fmla="*/ 30 w 340458"/>
              <a:gd name="T23" fmla="*/ 46 h 351880"/>
              <a:gd name="T24" fmla="*/ 26 w 340458"/>
              <a:gd name="T25" fmla="*/ 51 h 351880"/>
              <a:gd name="T26" fmla="*/ 21 w 340458"/>
              <a:gd name="T27" fmla="*/ 51 h 351880"/>
              <a:gd name="T28" fmla="*/ 15 w 340458"/>
              <a:gd name="T29" fmla="*/ 52 h 351880"/>
              <a:gd name="T30" fmla="*/ 11 w 340458"/>
              <a:gd name="T31" fmla="*/ 50 h 351880"/>
              <a:gd name="T32" fmla="*/ 3 w 340458"/>
              <a:gd name="T33" fmla="*/ 52 h 351880"/>
              <a:gd name="T34" fmla="*/ 4 w 340458"/>
              <a:gd name="T35" fmla="*/ 44 h 351880"/>
              <a:gd name="T36" fmla="*/ 6 w 340458"/>
              <a:gd name="T37" fmla="*/ 35 h 351880"/>
              <a:gd name="T38" fmla="*/ 4 w 340458"/>
              <a:gd name="T39" fmla="*/ 30 h 351880"/>
              <a:gd name="T40" fmla="*/ 3 w 340458"/>
              <a:gd name="T41" fmla="*/ 22 h 351880"/>
              <a:gd name="T42" fmla="*/ 1 w 340458"/>
              <a:gd name="T43" fmla="*/ 19 h 351880"/>
              <a:gd name="T44" fmla="*/ 0 w 340458"/>
              <a:gd name="T45" fmla="*/ 11 h 351880"/>
              <a:gd name="T46" fmla="*/ 5 w 340458"/>
              <a:gd name="T47" fmla="*/ 7 h 351880"/>
              <a:gd name="T48" fmla="*/ 7 w 340458"/>
              <a:gd name="T49" fmla="*/ 0 h 351880"/>
              <a:gd name="T50" fmla="*/ 11 w 340458"/>
              <a:gd name="T51" fmla="*/ 4 h 351880"/>
              <a:gd name="T52" fmla="*/ 14 w 340458"/>
              <a:gd name="T53" fmla="*/ 3 h 351880"/>
              <a:gd name="T54" fmla="*/ 17 w 340458"/>
              <a:gd name="T55" fmla="*/ 5 h 351880"/>
              <a:gd name="T56" fmla="*/ 20 w 340458"/>
              <a:gd name="T57" fmla="*/ 6 h 351880"/>
              <a:gd name="T58" fmla="*/ 24 w 340458"/>
              <a:gd name="T59" fmla="*/ 7 h 351880"/>
              <a:gd name="T60" fmla="*/ 26 w 340458"/>
              <a:gd name="T61" fmla="*/ 7 h 35188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40458"/>
              <a:gd name="T94" fmla="*/ 0 h 351880"/>
              <a:gd name="T95" fmla="*/ 340458 w 340458"/>
              <a:gd name="T96" fmla="*/ 351880 h 35188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40458" h="351880">
                <a:moveTo>
                  <a:pt x="171693" y="47494"/>
                </a:moveTo>
                <a:lnTo>
                  <a:pt x="199725" y="60927"/>
                </a:lnTo>
                <a:lnTo>
                  <a:pt x="227756" y="80116"/>
                </a:lnTo>
                <a:lnTo>
                  <a:pt x="247779" y="106982"/>
                </a:lnTo>
                <a:lnTo>
                  <a:pt x="269803" y="124252"/>
                </a:lnTo>
                <a:lnTo>
                  <a:pt x="287824" y="133847"/>
                </a:lnTo>
                <a:lnTo>
                  <a:pt x="303842" y="146320"/>
                </a:lnTo>
                <a:lnTo>
                  <a:pt x="340458" y="144712"/>
                </a:lnTo>
                <a:lnTo>
                  <a:pt x="298787" y="172096"/>
                </a:lnTo>
                <a:lnTo>
                  <a:pt x="251162" y="231627"/>
                </a:lnTo>
                <a:lnTo>
                  <a:pt x="223777" y="269727"/>
                </a:lnTo>
                <a:lnTo>
                  <a:pt x="196393" y="313780"/>
                </a:lnTo>
                <a:lnTo>
                  <a:pt x="166627" y="343546"/>
                </a:lnTo>
                <a:lnTo>
                  <a:pt x="134480" y="343546"/>
                </a:lnTo>
                <a:lnTo>
                  <a:pt x="98762" y="350690"/>
                </a:lnTo>
                <a:lnTo>
                  <a:pt x="71377" y="339974"/>
                </a:lnTo>
                <a:lnTo>
                  <a:pt x="20180" y="351880"/>
                </a:lnTo>
                <a:lnTo>
                  <a:pt x="28532" y="297918"/>
                </a:lnTo>
                <a:lnTo>
                  <a:pt x="41046" y="236991"/>
                </a:lnTo>
                <a:lnTo>
                  <a:pt x="27531" y="202450"/>
                </a:lnTo>
                <a:lnTo>
                  <a:pt x="18521" y="152077"/>
                </a:lnTo>
                <a:lnTo>
                  <a:pt x="3504" y="130489"/>
                </a:lnTo>
                <a:lnTo>
                  <a:pt x="0" y="71961"/>
                </a:lnTo>
                <a:lnTo>
                  <a:pt x="35039" y="48933"/>
                </a:lnTo>
                <a:lnTo>
                  <a:pt x="46552" y="0"/>
                </a:lnTo>
                <a:lnTo>
                  <a:pt x="71581" y="24467"/>
                </a:lnTo>
                <a:lnTo>
                  <a:pt x="93605" y="22548"/>
                </a:lnTo>
                <a:lnTo>
                  <a:pt x="113628" y="34061"/>
                </a:lnTo>
                <a:lnTo>
                  <a:pt x="131648" y="39818"/>
                </a:lnTo>
                <a:lnTo>
                  <a:pt x="159680" y="49413"/>
                </a:lnTo>
                <a:lnTo>
                  <a:pt x="171693" y="4749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1" name="Freeform 217">
            <a:extLst>
              <a:ext uri="{FF2B5EF4-FFF2-40B4-BE49-F238E27FC236}">
                <a16:creationId xmlns:a16="http://schemas.microsoft.com/office/drawing/2014/main" id="{945FEBAE-12BA-420D-8AAC-2204E00E2066}"/>
              </a:ext>
            </a:extLst>
          </p:cNvPr>
          <p:cNvSpPr>
            <a:spLocks/>
          </p:cNvSpPr>
          <p:nvPr/>
        </p:nvSpPr>
        <p:spPr bwMode="auto">
          <a:xfrm>
            <a:off x="6436195" y="4411593"/>
            <a:ext cx="372133" cy="762983"/>
          </a:xfrm>
          <a:custGeom>
            <a:avLst/>
            <a:gdLst>
              <a:gd name="T0" fmla="*/ 121 w 2035175"/>
              <a:gd name="T1" fmla="*/ 2 h 4171950"/>
              <a:gd name="T2" fmla="*/ 141 w 2035175"/>
              <a:gd name="T3" fmla="*/ 4 h 4171950"/>
              <a:gd name="T4" fmla="*/ 164 w 2035175"/>
              <a:gd name="T5" fmla="*/ 12 h 4171950"/>
              <a:gd name="T6" fmla="*/ 184 w 2035175"/>
              <a:gd name="T7" fmla="*/ 33 h 4171950"/>
              <a:gd name="T8" fmla="*/ 212 w 2035175"/>
              <a:gd name="T9" fmla="*/ 48 h 4171950"/>
              <a:gd name="T10" fmla="*/ 236 w 2035175"/>
              <a:gd name="T11" fmla="*/ 63 h 4171950"/>
              <a:gd name="T12" fmla="*/ 225 w 2035175"/>
              <a:gd name="T13" fmla="*/ 83 h 4171950"/>
              <a:gd name="T14" fmla="*/ 239 w 2035175"/>
              <a:gd name="T15" fmla="*/ 93 h 4171950"/>
              <a:gd name="T16" fmla="*/ 265 w 2035175"/>
              <a:gd name="T17" fmla="*/ 90 h 4171950"/>
              <a:gd name="T18" fmla="*/ 281 w 2035175"/>
              <a:gd name="T19" fmla="*/ 74 h 4171950"/>
              <a:gd name="T20" fmla="*/ 290 w 2035175"/>
              <a:gd name="T21" fmla="*/ 65 h 4171950"/>
              <a:gd name="T22" fmla="*/ 296 w 2035175"/>
              <a:gd name="T23" fmla="*/ 85 h 4171950"/>
              <a:gd name="T24" fmla="*/ 276 w 2035175"/>
              <a:gd name="T25" fmla="*/ 99 h 4171950"/>
              <a:gd name="T26" fmla="*/ 258 w 2035175"/>
              <a:gd name="T27" fmla="*/ 119 h 4171950"/>
              <a:gd name="T28" fmla="*/ 245 w 2035175"/>
              <a:gd name="T29" fmla="*/ 134 h 4171950"/>
              <a:gd name="T30" fmla="*/ 236 w 2035175"/>
              <a:gd name="T31" fmla="*/ 163 h 4171950"/>
              <a:gd name="T32" fmla="*/ 232 w 2035175"/>
              <a:gd name="T33" fmla="*/ 196 h 4171950"/>
              <a:gd name="T34" fmla="*/ 227 w 2035175"/>
              <a:gd name="T35" fmla="*/ 223 h 4171950"/>
              <a:gd name="T36" fmla="*/ 243 w 2035175"/>
              <a:gd name="T37" fmla="*/ 253 h 4171950"/>
              <a:gd name="T38" fmla="*/ 256 w 2035175"/>
              <a:gd name="T39" fmla="*/ 270 h 4171950"/>
              <a:gd name="T40" fmla="*/ 239 w 2035175"/>
              <a:gd name="T41" fmla="*/ 293 h 4171950"/>
              <a:gd name="T42" fmla="*/ 223 w 2035175"/>
              <a:gd name="T43" fmla="*/ 308 h 4171950"/>
              <a:gd name="T44" fmla="*/ 203 w 2035175"/>
              <a:gd name="T45" fmla="*/ 321 h 4171950"/>
              <a:gd name="T46" fmla="*/ 182 w 2035175"/>
              <a:gd name="T47" fmla="*/ 325 h 4171950"/>
              <a:gd name="T48" fmla="*/ 167 w 2035175"/>
              <a:gd name="T49" fmla="*/ 337 h 4171950"/>
              <a:gd name="T50" fmla="*/ 154 w 2035175"/>
              <a:gd name="T51" fmla="*/ 357 h 4171950"/>
              <a:gd name="T52" fmla="*/ 126 w 2035175"/>
              <a:gd name="T53" fmla="*/ 350 h 4171950"/>
              <a:gd name="T54" fmla="*/ 129 w 2035175"/>
              <a:gd name="T55" fmla="*/ 378 h 4171950"/>
              <a:gd name="T56" fmla="*/ 124 w 2035175"/>
              <a:gd name="T57" fmla="*/ 404 h 4171950"/>
              <a:gd name="T58" fmla="*/ 115 w 2035175"/>
              <a:gd name="T59" fmla="*/ 436 h 4171950"/>
              <a:gd name="T60" fmla="*/ 88 w 2035175"/>
              <a:gd name="T61" fmla="*/ 455 h 4171950"/>
              <a:gd name="T62" fmla="*/ 105 w 2035175"/>
              <a:gd name="T63" fmla="*/ 481 h 4171950"/>
              <a:gd name="T64" fmla="*/ 111 w 2035175"/>
              <a:gd name="T65" fmla="*/ 505 h 4171950"/>
              <a:gd name="T66" fmla="*/ 95 w 2035175"/>
              <a:gd name="T67" fmla="*/ 519 h 4171950"/>
              <a:gd name="T68" fmla="*/ 79 w 2035175"/>
              <a:gd name="T69" fmla="*/ 549 h 4171950"/>
              <a:gd name="T70" fmla="*/ 60 w 2035175"/>
              <a:gd name="T71" fmla="*/ 578 h 4171950"/>
              <a:gd name="T72" fmla="*/ 72 w 2035175"/>
              <a:gd name="T73" fmla="*/ 601 h 4171950"/>
              <a:gd name="T74" fmla="*/ 51 w 2035175"/>
              <a:gd name="T75" fmla="*/ 598 h 4171950"/>
              <a:gd name="T76" fmla="*/ 21 w 2035175"/>
              <a:gd name="T77" fmla="*/ 591 h 4171950"/>
              <a:gd name="T78" fmla="*/ 2 w 2035175"/>
              <a:gd name="T79" fmla="*/ 564 h 4171950"/>
              <a:gd name="T80" fmla="*/ 6 w 2035175"/>
              <a:gd name="T81" fmla="*/ 526 h 4171950"/>
              <a:gd name="T82" fmla="*/ 18 w 2035175"/>
              <a:gd name="T83" fmla="*/ 485 h 4171950"/>
              <a:gd name="T84" fmla="*/ 24 w 2035175"/>
              <a:gd name="T85" fmla="*/ 445 h 4171950"/>
              <a:gd name="T86" fmla="*/ 23 w 2035175"/>
              <a:gd name="T87" fmla="*/ 404 h 4171950"/>
              <a:gd name="T88" fmla="*/ 23 w 2035175"/>
              <a:gd name="T89" fmla="*/ 373 h 4171950"/>
              <a:gd name="T90" fmla="*/ 22 w 2035175"/>
              <a:gd name="T91" fmla="*/ 335 h 4171950"/>
              <a:gd name="T92" fmla="*/ 29 w 2035175"/>
              <a:gd name="T93" fmla="*/ 307 h 4171950"/>
              <a:gd name="T94" fmla="*/ 33 w 2035175"/>
              <a:gd name="T95" fmla="*/ 287 h 4171950"/>
              <a:gd name="T96" fmla="*/ 40 w 2035175"/>
              <a:gd name="T97" fmla="*/ 259 h 4171950"/>
              <a:gd name="T98" fmla="*/ 46 w 2035175"/>
              <a:gd name="T99" fmla="*/ 232 h 4171950"/>
              <a:gd name="T100" fmla="*/ 49 w 2035175"/>
              <a:gd name="T101" fmla="*/ 198 h 4171950"/>
              <a:gd name="T102" fmla="*/ 42 w 2035175"/>
              <a:gd name="T103" fmla="*/ 171 h 4171950"/>
              <a:gd name="T104" fmla="*/ 52 w 2035175"/>
              <a:gd name="T105" fmla="*/ 151 h 4171950"/>
              <a:gd name="T106" fmla="*/ 54 w 2035175"/>
              <a:gd name="T107" fmla="*/ 133 h 4171950"/>
              <a:gd name="T108" fmla="*/ 63 w 2035175"/>
              <a:gd name="T109" fmla="*/ 117 h 4171950"/>
              <a:gd name="T110" fmla="*/ 70 w 2035175"/>
              <a:gd name="T111" fmla="*/ 101 h 4171950"/>
              <a:gd name="T112" fmla="*/ 74 w 2035175"/>
              <a:gd name="T113" fmla="*/ 81 h 4171950"/>
              <a:gd name="T114" fmla="*/ 71 w 2035175"/>
              <a:gd name="T115" fmla="*/ 52 h 4171950"/>
              <a:gd name="T116" fmla="*/ 91 w 2035175"/>
              <a:gd name="T117" fmla="*/ 40 h 4171950"/>
              <a:gd name="T118" fmla="*/ 89 w 2035175"/>
              <a:gd name="T119" fmla="*/ 21 h 4171950"/>
              <a:gd name="T120" fmla="*/ 101 w 2035175"/>
              <a:gd name="T121" fmla="*/ 6 h 41719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35175"/>
              <a:gd name="T184" fmla="*/ 0 h 4171950"/>
              <a:gd name="T185" fmla="*/ 2035175 w 2035175"/>
              <a:gd name="T186" fmla="*/ 4171950 h 41719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35175" h="4171950">
                <a:moveTo>
                  <a:pt x="719138" y="15875"/>
                </a:moveTo>
                <a:lnTo>
                  <a:pt x="773113" y="0"/>
                </a:lnTo>
                <a:lnTo>
                  <a:pt x="835025" y="11113"/>
                </a:lnTo>
                <a:lnTo>
                  <a:pt x="869492" y="41921"/>
                </a:lnTo>
                <a:lnTo>
                  <a:pt x="905211" y="63353"/>
                </a:lnTo>
                <a:lnTo>
                  <a:pt x="971886" y="30015"/>
                </a:lnTo>
                <a:lnTo>
                  <a:pt x="1030288" y="30163"/>
                </a:lnTo>
                <a:lnTo>
                  <a:pt x="1090613" y="34925"/>
                </a:lnTo>
                <a:lnTo>
                  <a:pt x="1128713" y="85725"/>
                </a:lnTo>
                <a:lnTo>
                  <a:pt x="1181100" y="133350"/>
                </a:lnTo>
                <a:lnTo>
                  <a:pt x="1238250" y="182563"/>
                </a:lnTo>
                <a:lnTo>
                  <a:pt x="1268413" y="230188"/>
                </a:lnTo>
                <a:lnTo>
                  <a:pt x="1328738" y="268288"/>
                </a:lnTo>
                <a:lnTo>
                  <a:pt x="1401763" y="292100"/>
                </a:lnTo>
                <a:lnTo>
                  <a:pt x="1458913" y="331788"/>
                </a:lnTo>
                <a:lnTo>
                  <a:pt x="1516063" y="371475"/>
                </a:lnTo>
                <a:lnTo>
                  <a:pt x="1611313" y="390525"/>
                </a:lnTo>
                <a:lnTo>
                  <a:pt x="1619250" y="433388"/>
                </a:lnTo>
                <a:lnTo>
                  <a:pt x="1590675" y="476250"/>
                </a:lnTo>
                <a:lnTo>
                  <a:pt x="1565275" y="523875"/>
                </a:lnTo>
                <a:lnTo>
                  <a:pt x="1544638" y="566738"/>
                </a:lnTo>
                <a:lnTo>
                  <a:pt x="1533525" y="617538"/>
                </a:lnTo>
                <a:lnTo>
                  <a:pt x="1585913" y="620713"/>
                </a:lnTo>
                <a:lnTo>
                  <a:pt x="1639888" y="636588"/>
                </a:lnTo>
                <a:lnTo>
                  <a:pt x="1697038" y="647700"/>
                </a:lnTo>
                <a:lnTo>
                  <a:pt x="1738313" y="636588"/>
                </a:lnTo>
                <a:lnTo>
                  <a:pt x="1824038" y="617538"/>
                </a:lnTo>
                <a:lnTo>
                  <a:pt x="1860550" y="590550"/>
                </a:lnTo>
                <a:lnTo>
                  <a:pt x="1901825" y="558800"/>
                </a:lnTo>
                <a:lnTo>
                  <a:pt x="1930400" y="511175"/>
                </a:lnTo>
                <a:lnTo>
                  <a:pt x="1935163" y="438150"/>
                </a:lnTo>
                <a:lnTo>
                  <a:pt x="1965325" y="433388"/>
                </a:lnTo>
                <a:lnTo>
                  <a:pt x="1995488" y="449263"/>
                </a:lnTo>
                <a:lnTo>
                  <a:pt x="2012950" y="490538"/>
                </a:lnTo>
                <a:lnTo>
                  <a:pt x="2024063" y="531813"/>
                </a:lnTo>
                <a:lnTo>
                  <a:pt x="2035175" y="582613"/>
                </a:lnTo>
                <a:lnTo>
                  <a:pt x="2003425" y="612775"/>
                </a:lnTo>
                <a:lnTo>
                  <a:pt x="1966913" y="622300"/>
                </a:lnTo>
                <a:lnTo>
                  <a:pt x="1893888" y="679450"/>
                </a:lnTo>
                <a:lnTo>
                  <a:pt x="1820863" y="738188"/>
                </a:lnTo>
                <a:lnTo>
                  <a:pt x="1813658" y="786062"/>
                </a:lnTo>
                <a:lnTo>
                  <a:pt x="1773238" y="814388"/>
                </a:lnTo>
                <a:lnTo>
                  <a:pt x="1742220" y="845593"/>
                </a:lnTo>
                <a:lnTo>
                  <a:pt x="1723170" y="878931"/>
                </a:lnTo>
                <a:lnTo>
                  <a:pt x="1686261" y="918221"/>
                </a:lnTo>
                <a:lnTo>
                  <a:pt x="1673225" y="958850"/>
                </a:lnTo>
                <a:lnTo>
                  <a:pt x="1643063" y="1028700"/>
                </a:lnTo>
                <a:lnTo>
                  <a:pt x="1620838" y="1120775"/>
                </a:lnTo>
                <a:lnTo>
                  <a:pt x="1604963" y="1195388"/>
                </a:lnTo>
                <a:lnTo>
                  <a:pt x="1577975" y="1249363"/>
                </a:lnTo>
                <a:lnTo>
                  <a:pt x="1597025" y="1349375"/>
                </a:lnTo>
                <a:lnTo>
                  <a:pt x="1601788" y="1414463"/>
                </a:lnTo>
                <a:lnTo>
                  <a:pt x="1595438" y="1471613"/>
                </a:lnTo>
                <a:lnTo>
                  <a:pt x="1557338" y="1533525"/>
                </a:lnTo>
                <a:lnTo>
                  <a:pt x="1662113" y="1614488"/>
                </a:lnTo>
                <a:lnTo>
                  <a:pt x="1685925" y="1676400"/>
                </a:lnTo>
                <a:lnTo>
                  <a:pt x="1671638" y="1738313"/>
                </a:lnTo>
                <a:lnTo>
                  <a:pt x="1739900" y="1773238"/>
                </a:lnTo>
                <a:lnTo>
                  <a:pt x="1768475" y="1806575"/>
                </a:lnTo>
                <a:lnTo>
                  <a:pt x="1757363" y="1852613"/>
                </a:lnTo>
                <a:lnTo>
                  <a:pt x="1746250" y="1895475"/>
                </a:lnTo>
                <a:lnTo>
                  <a:pt x="1676400" y="1927225"/>
                </a:lnTo>
                <a:lnTo>
                  <a:pt x="1639888" y="2014538"/>
                </a:lnTo>
                <a:lnTo>
                  <a:pt x="1600200" y="2062163"/>
                </a:lnTo>
                <a:lnTo>
                  <a:pt x="1563688" y="2076450"/>
                </a:lnTo>
                <a:lnTo>
                  <a:pt x="1533525" y="2116138"/>
                </a:lnTo>
                <a:lnTo>
                  <a:pt x="1449388" y="2143125"/>
                </a:lnTo>
                <a:lnTo>
                  <a:pt x="1414463" y="2170113"/>
                </a:lnTo>
                <a:lnTo>
                  <a:pt x="1397000" y="2205038"/>
                </a:lnTo>
                <a:lnTo>
                  <a:pt x="1360488" y="2236788"/>
                </a:lnTo>
                <a:lnTo>
                  <a:pt x="1308100" y="2244725"/>
                </a:lnTo>
                <a:lnTo>
                  <a:pt x="1254125" y="2232025"/>
                </a:lnTo>
                <a:lnTo>
                  <a:pt x="1230313" y="2271713"/>
                </a:lnTo>
                <a:lnTo>
                  <a:pt x="1182688" y="2287588"/>
                </a:lnTo>
                <a:lnTo>
                  <a:pt x="1147763" y="2311400"/>
                </a:lnTo>
                <a:lnTo>
                  <a:pt x="1160463" y="2362200"/>
                </a:lnTo>
                <a:lnTo>
                  <a:pt x="1135063" y="2420938"/>
                </a:lnTo>
                <a:lnTo>
                  <a:pt x="1058863" y="2449513"/>
                </a:lnTo>
                <a:lnTo>
                  <a:pt x="976313" y="2420938"/>
                </a:lnTo>
                <a:lnTo>
                  <a:pt x="933450" y="2373313"/>
                </a:lnTo>
                <a:lnTo>
                  <a:pt x="866775" y="2405063"/>
                </a:lnTo>
                <a:lnTo>
                  <a:pt x="876300" y="2473325"/>
                </a:lnTo>
                <a:lnTo>
                  <a:pt x="904875" y="2552700"/>
                </a:lnTo>
                <a:lnTo>
                  <a:pt x="890588" y="2595563"/>
                </a:lnTo>
                <a:lnTo>
                  <a:pt x="900113" y="2654300"/>
                </a:lnTo>
                <a:lnTo>
                  <a:pt x="915988" y="2716213"/>
                </a:lnTo>
                <a:lnTo>
                  <a:pt x="854075" y="2771775"/>
                </a:lnTo>
                <a:lnTo>
                  <a:pt x="839788" y="2857500"/>
                </a:lnTo>
                <a:lnTo>
                  <a:pt x="842963" y="2921000"/>
                </a:lnTo>
                <a:lnTo>
                  <a:pt x="790575" y="2995613"/>
                </a:lnTo>
                <a:lnTo>
                  <a:pt x="690563" y="3011488"/>
                </a:lnTo>
                <a:lnTo>
                  <a:pt x="644525" y="3071813"/>
                </a:lnTo>
                <a:lnTo>
                  <a:pt x="606425" y="3128963"/>
                </a:lnTo>
                <a:lnTo>
                  <a:pt x="590550" y="3201988"/>
                </a:lnTo>
                <a:lnTo>
                  <a:pt x="633413" y="3257550"/>
                </a:lnTo>
                <a:lnTo>
                  <a:pt x="723900" y="3302000"/>
                </a:lnTo>
                <a:lnTo>
                  <a:pt x="787400" y="3328988"/>
                </a:lnTo>
                <a:lnTo>
                  <a:pt x="785813" y="3390900"/>
                </a:lnTo>
                <a:lnTo>
                  <a:pt x="763588" y="3467100"/>
                </a:lnTo>
                <a:lnTo>
                  <a:pt x="725488" y="3554413"/>
                </a:lnTo>
                <a:lnTo>
                  <a:pt x="684213" y="3546475"/>
                </a:lnTo>
                <a:lnTo>
                  <a:pt x="652463" y="3562350"/>
                </a:lnTo>
                <a:lnTo>
                  <a:pt x="600075" y="3609975"/>
                </a:lnTo>
                <a:lnTo>
                  <a:pt x="595313" y="3671888"/>
                </a:lnTo>
                <a:lnTo>
                  <a:pt x="544513" y="3773488"/>
                </a:lnTo>
                <a:lnTo>
                  <a:pt x="447675" y="3849688"/>
                </a:lnTo>
                <a:lnTo>
                  <a:pt x="406400" y="3905250"/>
                </a:lnTo>
                <a:lnTo>
                  <a:pt x="409575" y="3971925"/>
                </a:lnTo>
                <a:lnTo>
                  <a:pt x="438150" y="4029075"/>
                </a:lnTo>
                <a:lnTo>
                  <a:pt x="471488" y="4086225"/>
                </a:lnTo>
                <a:lnTo>
                  <a:pt x="492125" y="4129088"/>
                </a:lnTo>
                <a:lnTo>
                  <a:pt x="495300" y="4164013"/>
                </a:lnTo>
                <a:lnTo>
                  <a:pt x="452438" y="4171950"/>
                </a:lnTo>
                <a:lnTo>
                  <a:pt x="347663" y="4110038"/>
                </a:lnTo>
                <a:lnTo>
                  <a:pt x="263525" y="4116388"/>
                </a:lnTo>
                <a:lnTo>
                  <a:pt x="163513" y="4116388"/>
                </a:lnTo>
                <a:lnTo>
                  <a:pt x="144463" y="4062413"/>
                </a:lnTo>
                <a:lnTo>
                  <a:pt x="111125" y="3957638"/>
                </a:lnTo>
                <a:lnTo>
                  <a:pt x="85725" y="3895725"/>
                </a:lnTo>
                <a:lnTo>
                  <a:pt x="15875" y="3876675"/>
                </a:lnTo>
                <a:lnTo>
                  <a:pt x="23813" y="3787775"/>
                </a:lnTo>
                <a:lnTo>
                  <a:pt x="0" y="3721100"/>
                </a:lnTo>
                <a:lnTo>
                  <a:pt x="39688" y="3611563"/>
                </a:lnTo>
                <a:lnTo>
                  <a:pt x="109538" y="3500438"/>
                </a:lnTo>
                <a:lnTo>
                  <a:pt x="95250" y="3402013"/>
                </a:lnTo>
                <a:lnTo>
                  <a:pt x="123825" y="3330575"/>
                </a:lnTo>
                <a:lnTo>
                  <a:pt x="171450" y="3249613"/>
                </a:lnTo>
                <a:lnTo>
                  <a:pt x="149225" y="3138488"/>
                </a:lnTo>
                <a:lnTo>
                  <a:pt x="166688" y="3057525"/>
                </a:lnTo>
                <a:lnTo>
                  <a:pt x="158750" y="2916238"/>
                </a:lnTo>
                <a:lnTo>
                  <a:pt x="163513" y="2867025"/>
                </a:lnTo>
                <a:lnTo>
                  <a:pt x="158750" y="2778125"/>
                </a:lnTo>
                <a:lnTo>
                  <a:pt x="153988" y="2686050"/>
                </a:lnTo>
                <a:lnTo>
                  <a:pt x="152400" y="2616200"/>
                </a:lnTo>
                <a:lnTo>
                  <a:pt x="158750" y="2563813"/>
                </a:lnTo>
                <a:lnTo>
                  <a:pt x="157163" y="2481263"/>
                </a:lnTo>
                <a:lnTo>
                  <a:pt x="152400" y="2411413"/>
                </a:lnTo>
                <a:lnTo>
                  <a:pt x="149225" y="2300288"/>
                </a:lnTo>
                <a:lnTo>
                  <a:pt x="158750" y="2220913"/>
                </a:lnTo>
                <a:lnTo>
                  <a:pt x="173038" y="2163763"/>
                </a:lnTo>
                <a:lnTo>
                  <a:pt x="196850" y="2111375"/>
                </a:lnTo>
                <a:lnTo>
                  <a:pt x="249238" y="2058988"/>
                </a:lnTo>
                <a:lnTo>
                  <a:pt x="249238" y="2006600"/>
                </a:lnTo>
                <a:lnTo>
                  <a:pt x="230188" y="1968500"/>
                </a:lnTo>
                <a:lnTo>
                  <a:pt x="196850" y="1890713"/>
                </a:lnTo>
                <a:lnTo>
                  <a:pt x="230188" y="1824038"/>
                </a:lnTo>
                <a:lnTo>
                  <a:pt x="273050" y="1781175"/>
                </a:lnTo>
                <a:lnTo>
                  <a:pt x="295275" y="1711325"/>
                </a:lnTo>
                <a:lnTo>
                  <a:pt x="282575" y="1635125"/>
                </a:lnTo>
                <a:lnTo>
                  <a:pt x="314325" y="1590675"/>
                </a:lnTo>
                <a:lnTo>
                  <a:pt x="352425" y="1514475"/>
                </a:lnTo>
                <a:lnTo>
                  <a:pt x="366713" y="1454150"/>
                </a:lnTo>
                <a:lnTo>
                  <a:pt x="333375" y="1357313"/>
                </a:lnTo>
                <a:lnTo>
                  <a:pt x="325438" y="1300163"/>
                </a:lnTo>
                <a:lnTo>
                  <a:pt x="301625" y="1235075"/>
                </a:lnTo>
                <a:lnTo>
                  <a:pt x="287338" y="1171575"/>
                </a:lnTo>
                <a:lnTo>
                  <a:pt x="296863" y="1114425"/>
                </a:lnTo>
                <a:lnTo>
                  <a:pt x="328613" y="1068388"/>
                </a:lnTo>
                <a:lnTo>
                  <a:pt x="358775" y="1035050"/>
                </a:lnTo>
                <a:lnTo>
                  <a:pt x="361950" y="996950"/>
                </a:lnTo>
                <a:lnTo>
                  <a:pt x="376238" y="954088"/>
                </a:lnTo>
                <a:lnTo>
                  <a:pt x="373063" y="915988"/>
                </a:lnTo>
                <a:lnTo>
                  <a:pt x="373063" y="857250"/>
                </a:lnTo>
                <a:lnTo>
                  <a:pt x="427038" y="836613"/>
                </a:lnTo>
                <a:lnTo>
                  <a:pt x="431800" y="801688"/>
                </a:lnTo>
                <a:lnTo>
                  <a:pt x="434975" y="769938"/>
                </a:lnTo>
                <a:lnTo>
                  <a:pt x="455613" y="738188"/>
                </a:lnTo>
                <a:lnTo>
                  <a:pt x="484188" y="692150"/>
                </a:lnTo>
                <a:lnTo>
                  <a:pt x="504825" y="636588"/>
                </a:lnTo>
                <a:lnTo>
                  <a:pt x="541338" y="596900"/>
                </a:lnTo>
                <a:lnTo>
                  <a:pt x="509588" y="554038"/>
                </a:lnTo>
                <a:lnTo>
                  <a:pt x="517525" y="508000"/>
                </a:lnTo>
                <a:lnTo>
                  <a:pt x="496888" y="428625"/>
                </a:lnTo>
                <a:lnTo>
                  <a:pt x="488950" y="355600"/>
                </a:lnTo>
                <a:lnTo>
                  <a:pt x="541338" y="312738"/>
                </a:lnTo>
                <a:lnTo>
                  <a:pt x="587375" y="288925"/>
                </a:lnTo>
                <a:lnTo>
                  <a:pt x="623888" y="273050"/>
                </a:lnTo>
                <a:lnTo>
                  <a:pt x="627063" y="217488"/>
                </a:lnTo>
                <a:lnTo>
                  <a:pt x="631825" y="174625"/>
                </a:lnTo>
                <a:lnTo>
                  <a:pt x="609936" y="144315"/>
                </a:lnTo>
                <a:lnTo>
                  <a:pt x="655638" y="96838"/>
                </a:lnTo>
                <a:lnTo>
                  <a:pt x="684213" y="77788"/>
                </a:lnTo>
                <a:lnTo>
                  <a:pt x="696852" y="43112"/>
                </a:lnTo>
                <a:lnTo>
                  <a:pt x="719138" y="1587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2" name="Freeform 218">
            <a:extLst>
              <a:ext uri="{FF2B5EF4-FFF2-40B4-BE49-F238E27FC236}">
                <a16:creationId xmlns:a16="http://schemas.microsoft.com/office/drawing/2014/main" id="{7907BCAB-E3A5-4EB3-9607-83BEC06DAB9B}"/>
              </a:ext>
            </a:extLst>
          </p:cNvPr>
          <p:cNvSpPr>
            <a:spLocks/>
          </p:cNvSpPr>
          <p:nvPr/>
        </p:nvSpPr>
        <p:spPr bwMode="auto">
          <a:xfrm>
            <a:off x="6635006" y="4365713"/>
            <a:ext cx="161428" cy="164831"/>
          </a:xfrm>
          <a:custGeom>
            <a:avLst/>
            <a:gdLst>
              <a:gd name="T0" fmla="*/ 29 w 877551"/>
              <a:gd name="T1" fmla="*/ 1 h 907257"/>
              <a:gd name="T2" fmla="*/ 37 w 877551"/>
              <a:gd name="T3" fmla="*/ 0 h 907257"/>
              <a:gd name="T4" fmla="*/ 42 w 877551"/>
              <a:gd name="T5" fmla="*/ 1 h 907257"/>
              <a:gd name="T6" fmla="*/ 47 w 877551"/>
              <a:gd name="T7" fmla="*/ 1 h 907257"/>
              <a:gd name="T8" fmla="*/ 53 w 877551"/>
              <a:gd name="T9" fmla="*/ 3 h 907257"/>
              <a:gd name="T10" fmla="*/ 57 w 877551"/>
              <a:gd name="T11" fmla="*/ 5 h 907257"/>
              <a:gd name="T12" fmla="*/ 63 w 877551"/>
              <a:gd name="T13" fmla="*/ 4 h 907257"/>
              <a:gd name="T14" fmla="*/ 67 w 877551"/>
              <a:gd name="T15" fmla="*/ 6 h 907257"/>
              <a:gd name="T16" fmla="*/ 74 w 877551"/>
              <a:gd name="T17" fmla="*/ 8 h 907257"/>
              <a:gd name="T18" fmla="*/ 74 w 877551"/>
              <a:gd name="T19" fmla="*/ 18 h 907257"/>
              <a:gd name="T20" fmla="*/ 75 w 877551"/>
              <a:gd name="T21" fmla="*/ 25 h 907257"/>
              <a:gd name="T22" fmla="*/ 76 w 877551"/>
              <a:gd name="T23" fmla="*/ 36 h 907257"/>
              <a:gd name="T24" fmla="*/ 78 w 877551"/>
              <a:gd name="T25" fmla="*/ 43 h 907257"/>
              <a:gd name="T26" fmla="*/ 82 w 877551"/>
              <a:gd name="T27" fmla="*/ 41 h 907257"/>
              <a:gd name="T28" fmla="*/ 88 w 877551"/>
              <a:gd name="T29" fmla="*/ 42 h 907257"/>
              <a:gd name="T30" fmla="*/ 95 w 877551"/>
              <a:gd name="T31" fmla="*/ 43 h 907257"/>
              <a:gd name="T32" fmla="*/ 103 w 877551"/>
              <a:gd name="T33" fmla="*/ 45 h 907257"/>
              <a:gd name="T34" fmla="*/ 105 w 877551"/>
              <a:gd name="T35" fmla="*/ 48 h 907257"/>
              <a:gd name="T36" fmla="*/ 110 w 877551"/>
              <a:gd name="T37" fmla="*/ 53 h 907257"/>
              <a:gd name="T38" fmla="*/ 113 w 877551"/>
              <a:gd name="T39" fmla="*/ 67 h 907257"/>
              <a:gd name="T40" fmla="*/ 117 w 877551"/>
              <a:gd name="T41" fmla="*/ 70 h 907257"/>
              <a:gd name="T42" fmla="*/ 123 w 877551"/>
              <a:gd name="T43" fmla="*/ 68 h 907257"/>
              <a:gd name="T44" fmla="*/ 130 w 877551"/>
              <a:gd name="T45" fmla="*/ 70 h 907257"/>
              <a:gd name="T46" fmla="*/ 131 w 877551"/>
              <a:gd name="T47" fmla="*/ 76 h 907257"/>
              <a:gd name="T48" fmla="*/ 130 w 877551"/>
              <a:gd name="T49" fmla="*/ 82 h 907257"/>
              <a:gd name="T50" fmla="*/ 131 w 877551"/>
              <a:gd name="T51" fmla="*/ 86 h 907257"/>
              <a:gd name="T52" fmla="*/ 131 w 877551"/>
              <a:gd name="T53" fmla="*/ 89 h 907257"/>
              <a:gd name="T54" fmla="*/ 127 w 877551"/>
              <a:gd name="T55" fmla="*/ 98 h 907257"/>
              <a:gd name="T56" fmla="*/ 126 w 877551"/>
              <a:gd name="T57" fmla="*/ 108 h 907257"/>
              <a:gd name="T58" fmla="*/ 122 w 877551"/>
              <a:gd name="T59" fmla="*/ 115 h 907257"/>
              <a:gd name="T60" fmla="*/ 110 w 877551"/>
              <a:gd name="T61" fmla="*/ 123 h 907257"/>
              <a:gd name="T62" fmla="*/ 101 w 877551"/>
              <a:gd name="T63" fmla="*/ 125 h 907257"/>
              <a:gd name="T64" fmla="*/ 91 w 877551"/>
              <a:gd name="T65" fmla="*/ 128 h 907257"/>
              <a:gd name="T66" fmla="*/ 85 w 877551"/>
              <a:gd name="T67" fmla="*/ 127 h 907257"/>
              <a:gd name="T68" fmla="*/ 74 w 877551"/>
              <a:gd name="T69" fmla="*/ 124 h 907257"/>
              <a:gd name="T70" fmla="*/ 67 w 877551"/>
              <a:gd name="T71" fmla="*/ 124 h 907257"/>
              <a:gd name="T72" fmla="*/ 68 w 877551"/>
              <a:gd name="T73" fmla="*/ 116 h 907257"/>
              <a:gd name="T74" fmla="*/ 75 w 877551"/>
              <a:gd name="T75" fmla="*/ 104 h 907257"/>
              <a:gd name="T76" fmla="*/ 79 w 877551"/>
              <a:gd name="T77" fmla="*/ 98 h 907257"/>
              <a:gd name="T78" fmla="*/ 78 w 877551"/>
              <a:gd name="T79" fmla="*/ 92 h 907257"/>
              <a:gd name="T80" fmla="*/ 64 w 877551"/>
              <a:gd name="T81" fmla="*/ 89 h 907257"/>
              <a:gd name="T82" fmla="*/ 47 w 877551"/>
              <a:gd name="T83" fmla="*/ 78 h 907257"/>
              <a:gd name="T84" fmla="*/ 35 w 877551"/>
              <a:gd name="T85" fmla="*/ 74 h 907257"/>
              <a:gd name="T86" fmla="*/ 26 w 877551"/>
              <a:gd name="T87" fmla="*/ 69 h 907257"/>
              <a:gd name="T88" fmla="*/ 22 w 877551"/>
              <a:gd name="T89" fmla="*/ 62 h 907257"/>
              <a:gd name="T90" fmla="*/ 6 w 877551"/>
              <a:gd name="T91" fmla="*/ 49 h 907257"/>
              <a:gd name="T92" fmla="*/ 0 w 877551"/>
              <a:gd name="T93" fmla="*/ 41 h 907257"/>
              <a:gd name="T94" fmla="*/ 4 w 877551"/>
              <a:gd name="T95" fmla="*/ 34 h 907257"/>
              <a:gd name="T96" fmla="*/ 7 w 877551"/>
              <a:gd name="T97" fmla="*/ 30 h 907257"/>
              <a:gd name="T98" fmla="*/ 11 w 877551"/>
              <a:gd name="T99" fmla="*/ 26 h 907257"/>
              <a:gd name="T100" fmla="*/ 18 w 877551"/>
              <a:gd name="T101" fmla="*/ 23 h 907257"/>
              <a:gd name="T102" fmla="*/ 17 w 877551"/>
              <a:gd name="T103" fmla="*/ 15 h 907257"/>
              <a:gd name="T104" fmla="*/ 19 w 877551"/>
              <a:gd name="T105" fmla="*/ 8 h 907257"/>
              <a:gd name="T106" fmla="*/ 20 w 877551"/>
              <a:gd name="T107" fmla="*/ 4 h 907257"/>
              <a:gd name="T108" fmla="*/ 29 w 877551"/>
              <a:gd name="T109" fmla="*/ 1 h 9072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877551"/>
              <a:gd name="T166" fmla="*/ 0 h 907257"/>
              <a:gd name="T167" fmla="*/ 877551 w 877551"/>
              <a:gd name="T168" fmla="*/ 907257 h 90725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877551" h="907257">
                <a:moveTo>
                  <a:pt x="193339" y="3720"/>
                </a:moveTo>
                <a:lnTo>
                  <a:pt x="244078" y="0"/>
                </a:lnTo>
                <a:lnTo>
                  <a:pt x="280651" y="3720"/>
                </a:lnTo>
                <a:lnTo>
                  <a:pt x="314325" y="7144"/>
                </a:lnTo>
                <a:lnTo>
                  <a:pt x="351234" y="21432"/>
                </a:lnTo>
                <a:lnTo>
                  <a:pt x="378618" y="33338"/>
                </a:lnTo>
                <a:lnTo>
                  <a:pt x="417909" y="30957"/>
                </a:lnTo>
                <a:lnTo>
                  <a:pt x="447339" y="44995"/>
                </a:lnTo>
                <a:lnTo>
                  <a:pt x="494109" y="58341"/>
                </a:lnTo>
                <a:lnTo>
                  <a:pt x="495300" y="126207"/>
                </a:lnTo>
                <a:lnTo>
                  <a:pt x="498871" y="179785"/>
                </a:lnTo>
                <a:lnTo>
                  <a:pt x="506076" y="254545"/>
                </a:lnTo>
                <a:lnTo>
                  <a:pt x="517189" y="303757"/>
                </a:lnTo>
                <a:lnTo>
                  <a:pt x="548878" y="294085"/>
                </a:lnTo>
                <a:lnTo>
                  <a:pt x="585451" y="295820"/>
                </a:lnTo>
                <a:lnTo>
                  <a:pt x="633076" y="303757"/>
                </a:lnTo>
                <a:lnTo>
                  <a:pt x="687051" y="316457"/>
                </a:lnTo>
                <a:lnTo>
                  <a:pt x="699751" y="338682"/>
                </a:lnTo>
                <a:lnTo>
                  <a:pt x="731501" y="379957"/>
                </a:lnTo>
                <a:lnTo>
                  <a:pt x="750551" y="476795"/>
                </a:lnTo>
                <a:lnTo>
                  <a:pt x="777539" y="499020"/>
                </a:lnTo>
                <a:lnTo>
                  <a:pt x="816768" y="484585"/>
                </a:lnTo>
                <a:lnTo>
                  <a:pt x="867965" y="497682"/>
                </a:lnTo>
                <a:lnTo>
                  <a:pt x="877551" y="540295"/>
                </a:lnTo>
                <a:lnTo>
                  <a:pt x="867965" y="585788"/>
                </a:lnTo>
                <a:lnTo>
                  <a:pt x="872789" y="608557"/>
                </a:lnTo>
                <a:lnTo>
                  <a:pt x="875109" y="631032"/>
                </a:lnTo>
                <a:lnTo>
                  <a:pt x="846534" y="697707"/>
                </a:lnTo>
                <a:lnTo>
                  <a:pt x="837864" y="768895"/>
                </a:lnTo>
                <a:lnTo>
                  <a:pt x="812006" y="819150"/>
                </a:lnTo>
                <a:lnTo>
                  <a:pt x="733425" y="876300"/>
                </a:lnTo>
                <a:lnTo>
                  <a:pt x="671176" y="889545"/>
                </a:lnTo>
                <a:lnTo>
                  <a:pt x="607218" y="907257"/>
                </a:lnTo>
                <a:lnTo>
                  <a:pt x="566401" y="899070"/>
                </a:lnTo>
                <a:lnTo>
                  <a:pt x="490537" y="878682"/>
                </a:lnTo>
                <a:lnTo>
                  <a:pt x="444164" y="878432"/>
                </a:lnTo>
                <a:lnTo>
                  <a:pt x="454818" y="823913"/>
                </a:lnTo>
                <a:lnTo>
                  <a:pt x="500062" y="738188"/>
                </a:lnTo>
                <a:lnTo>
                  <a:pt x="529828" y="692944"/>
                </a:lnTo>
                <a:lnTo>
                  <a:pt x="520303" y="651272"/>
                </a:lnTo>
                <a:lnTo>
                  <a:pt x="425114" y="630782"/>
                </a:lnTo>
                <a:lnTo>
                  <a:pt x="313989" y="551407"/>
                </a:lnTo>
                <a:lnTo>
                  <a:pt x="235743" y="527447"/>
                </a:lnTo>
                <a:lnTo>
                  <a:pt x="176212" y="491728"/>
                </a:lnTo>
                <a:lnTo>
                  <a:pt x="148828" y="442913"/>
                </a:lnTo>
                <a:lnTo>
                  <a:pt x="39290" y="347663"/>
                </a:lnTo>
                <a:lnTo>
                  <a:pt x="0" y="291703"/>
                </a:lnTo>
                <a:lnTo>
                  <a:pt x="28239" y="245020"/>
                </a:lnTo>
                <a:lnTo>
                  <a:pt x="48815" y="210741"/>
                </a:lnTo>
                <a:lnTo>
                  <a:pt x="71437" y="185738"/>
                </a:lnTo>
                <a:lnTo>
                  <a:pt x="119062" y="165497"/>
                </a:lnTo>
                <a:lnTo>
                  <a:pt x="115490" y="109538"/>
                </a:lnTo>
                <a:lnTo>
                  <a:pt x="128251" y="59282"/>
                </a:lnTo>
                <a:lnTo>
                  <a:pt x="135731" y="26194"/>
                </a:lnTo>
                <a:lnTo>
                  <a:pt x="193339" y="372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3" name="Freeform 219">
            <a:extLst>
              <a:ext uri="{FF2B5EF4-FFF2-40B4-BE49-F238E27FC236}">
                <a16:creationId xmlns:a16="http://schemas.microsoft.com/office/drawing/2014/main" id="{2E41B93E-8359-4C0F-8EFC-200524AAAEA8}"/>
              </a:ext>
            </a:extLst>
          </p:cNvPr>
          <p:cNvSpPr>
            <a:spLocks/>
          </p:cNvSpPr>
          <p:nvPr/>
        </p:nvSpPr>
        <p:spPr bwMode="auto">
          <a:xfrm>
            <a:off x="6725067" y="4590019"/>
            <a:ext cx="103653" cy="115551"/>
          </a:xfrm>
          <a:custGeom>
            <a:avLst/>
            <a:gdLst>
              <a:gd name="T0" fmla="*/ 2147483647 w 307"/>
              <a:gd name="T1" fmla="*/ 2147483647 h 341"/>
              <a:gd name="T2" fmla="*/ 2147483647 w 307"/>
              <a:gd name="T3" fmla="*/ 2147483647 h 341"/>
              <a:gd name="T4" fmla="*/ 0 w 307"/>
              <a:gd name="T5" fmla="*/ 2147483647 h 341"/>
              <a:gd name="T6" fmla="*/ 2147483647 w 307"/>
              <a:gd name="T7" fmla="*/ 2147483647 h 341"/>
              <a:gd name="T8" fmla="*/ 2147483647 w 307"/>
              <a:gd name="T9" fmla="*/ 2147483647 h 341"/>
              <a:gd name="T10" fmla="*/ 2147483647 w 307"/>
              <a:gd name="T11" fmla="*/ 2147483647 h 341"/>
              <a:gd name="T12" fmla="*/ 2147483647 w 307"/>
              <a:gd name="T13" fmla="*/ 2147483647 h 341"/>
              <a:gd name="T14" fmla="*/ 2147483647 w 307"/>
              <a:gd name="T15" fmla="*/ 2147483647 h 341"/>
              <a:gd name="T16" fmla="*/ 2147483647 w 307"/>
              <a:gd name="T17" fmla="*/ 2147483647 h 341"/>
              <a:gd name="T18" fmla="*/ 2147483647 w 307"/>
              <a:gd name="T19" fmla="*/ 2147483647 h 341"/>
              <a:gd name="T20" fmla="*/ 2147483647 w 307"/>
              <a:gd name="T21" fmla="*/ 2147483647 h 341"/>
              <a:gd name="T22" fmla="*/ 2147483647 w 307"/>
              <a:gd name="T23" fmla="*/ 2147483647 h 341"/>
              <a:gd name="T24" fmla="*/ 2147483647 w 307"/>
              <a:gd name="T25" fmla="*/ 2147483647 h 341"/>
              <a:gd name="T26" fmla="*/ 2147483647 w 307"/>
              <a:gd name="T27" fmla="*/ 2147483647 h 341"/>
              <a:gd name="T28" fmla="*/ 2147483647 w 307"/>
              <a:gd name="T29" fmla="*/ 2147483647 h 341"/>
              <a:gd name="T30" fmla="*/ 2147483647 w 307"/>
              <a:gd name="T31" fmla="*/ 2147483647 h 341"/>
              <a:gd name="T32" fmla="*/ 2147483647 w 307"/>
              <a:gd name="T33" fmla="*/ 2147483647 h 341"/>
              <a:gd name="T34" fmla="*/ 2147483647 w 307"/>
              <a:gd name="T35" fmla="*/ 2147483647 h 341"/>
              <a:gd name="T36" fmla="*/ 2147483647 w 307"/>
              <a:gd name="T37" fmla="*/ 2147483647 h 341"/>
              <a:gd name="T38" fmla="*/ 2147483647 w 307"/>
              <a:gd name="T39" fmla="*/ 2147483647 h 341"/>
              <a:gd name="T40" fmla="*/ 2147483647 w 307"/>
              <a:gd name="T41" fmla="*/ 2147483647 h 341"/>
              <a:gd name="T42" fmla="*/ 2147483647 w 307"/>
              <a:gd name="T43" fmla="*/ 2147483647 h 341"/>
              <a:gd name="T44" fmla="*/ 2147483647 w 307"/>
              <a:gd name="T45" fmla="*/ 2147483647 h 341"/>
              <a:gd name="T46" fmla="*/ 2147483647 w 307"/>
              <a:gd name="T47" fmla="*/ 2147483647 h 341"/>
              <a:gd name="T48" fmla="*/ 2147483647 w 307"/>
              <a:gd name="T49" fmla="*/ 2147483647 h 341"/>
              <a:gd name="T50" fmla="*/ 2147483647 w 307"/>
              <a:gd name="T51" fmla="*/ 2147483647 h 341"/>
              <a:gd name="T52" fmla="*/ 2147483647 w 307"/>
              <a:gd name="T53" fmla="*/ 2147483647 h 341"/>
              <a:gd name="T54" fmla="*/ 2147483647 w 307"/>
              <a:gd name="T55" fmla="*/ 2147483647 h 341"/>
              <a:gd name="T56" fmla="*/ 2147483647 w 307"/>
              <a:gd name="T57" fmla="*/ 2147483647 h 341"/>
              <a:gd name="T58" fmla="*/ 2147483647 w 307"/>
              <a:gd name="T59" fmla="*/ 2147483647 h 341"/>
              <a:gd name="T60" fmla="*/ 2147483647 w 307"/>
              <a:gd name="T61" fmla="*/ 2147483647 h 341"/>
              <a:gd name="T62" fmla="*/ 2147483647 w 307"/>
              <a:gd name="T63" fmla="*/ 2147483647 h 341"/>
              <a:gd name="T64" fmla="*/ 2147483647 w 307"/>
              <a:gd name="T65" fmla="*/ 2147483647 h 341"/>
              <a:gd name="T66" fmla="*/ 2147483647 w 307"/>
              <a:gd name="T67" fmla="*/ 2147483647 h 341"/>
              <a:gd name="T68" fmla="*/ 2147483647 w 307"/>
              <a:gd name="T69" fmla="*/ 2147483647 h 341"/>
              <a:gd name="T70" fmla="*/ 2147483647 w 307"/>
              <a:gd name="T71" fmla="*/ 2147483647 h 341"/>
              <a:gd name="T72" fmla="*/ 2147483647 w 307"/>
              <a:gd name="T73" fmla="*/ 0 h 341"/>
              <a:gd name="T74" fmla="*/ 2147483647 w 307"/>
              <a:gd name="T75" fmla="*/ 2147483647 h 3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07"/>
              <a:gd name="T115" fmla="*/ 0 h 341"/>
              <a:gd name="T116" fmla="*/ 307 w 307"/>
              <a:gd name="T117" fmla="*/ 341 h 34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07" h="341">
                <a:moveTo>
                  <a:pt x="35" y="38"/>
                </a:moveTo>
                <a:lnTo>
                  <a:pt x="18" y="110"/>
                </a:lnTo>
                <a:lnTo>
                  <a:pt x="0" y="150"/>
                </a:lnTo>
                <a:lnTo>
                  <a:pt x="12" y="210"/>
                </a:lnTo>
                <a:lnTo>
                  <a:pt x="14" y="243"/>
                </a:lnTo>
                <a:lnTo>
                  <a:pt x="12" y="275"/>
                </a:lnTo>
                <a:lnTo>
                  <a:pt x="29" y="294"/>
                </a:lnTo>
                <a:lnTo>
                  <a:pt x="45" y="303"/>
                </a:lnTo>
                <a:lnTo>
                  <a:pt x="71" y="310"/>
                </a:lnTo>
                <a:lnTo>
                  <a:pt x="96" y="325"/>
                </a:lnTo>
                <a:lnTo>
                  <a:pt x="120" y="341"/>
                </a:lnTo>
                <a:lnTo>
                  <a:pt x="138" y="336"/>
                </a:lnTo>
                <a:lnTo>
                  <a:pt x="162" y="333"/>
                </a:lnTo>
                <a:lnTo>
                  <a:pt x="177" y="333"/>
                </a:lnTo>
                <a:lnTo>
                  <a:pt x="194" y="333"/>
                </a:lnTo>
                <a:lnTo>
                  <a:pt x="212" y="333"/>
                </a:lnTo>
                <a:lnTo>
                  <a:pt x="223" y="323"/>
                </a:lnTo>
                <a:lnTo>
                  <a:pt x="237" y="309"/>
                </a:lnTo>
                <a:lnTo>
                  <a:pt x="253" y="304"/>
                </a:lnTo>
                <a:lnTo>
                  <a:pt x="267" y="295"/>
                </a:lnTo>
                <a:lnTo>
                  <a:pt x="283" y="282"/>
                </a:lnTo>
                <a:lnTo>
                  <a:pt x="288" y="268"/>
                </a:lnTo>
                <a:lnTo>
                  <a:pt x="296" y="251"/>
                </a:lnTo>
                <a:lnTo>
                  <a:pt x="305" y="238"/>
                </a:lnTo>
                <a:lnTo>
                  <a:pt x="290" y="215"/>
                </a:lnTo>
                <a:lnTo>
                  <a:pt x="297" y="191"/>
                </a:lnTo>
                <a:lnTo>
                  <a:pt x="307" y="168"/>
                </a:lnTo>
                <a:lnTo>
                  <a:pt x="291" y="156"/>
                </a:lnTo>
                <a:lnTo>
                  <a:pt x="272" y="140"/>
                </a:lnTo>
                <a:lnTo>
                  <a:pt x="248" y="120"/>
                </a:lnTo>
                <a:lnTo>
                  <a:pt x="211" y="109"/>
                </a:lnTo>
                <a:lnTo>
                  <a:pt x="169" y="72"/>
                </a:lnTo>
                <a:lnTo>
                  <a:pt x="138" y="70"/>
                </a:lnTo>
                <a:lnTo>
                  <a:pt x="129" y="57"/>
                </a:lnTo>
                <a:lnTo>
                  <a:pt x="100" y="39"/>
                </a:lnTo>
                <a:lnTo>
                  <a:pt x="88" y="15"/>
                </a:lnTo>
                <a:lnTo>
                  <a:pt x="51" y="0"/>
                </a:lnTo>
                <a:lnTo>
                  <a:pt x="35" y="3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4" name="Freeform 220">
            <a:extLst>
              <a:ext uri="{FF2B5EF4-FFF2-40B4-BE49-F238E27FC236}">
                <a16:creationId xmlns:a16="http://schemas.microsoft.com/office/drawing/2014/main" id="{8D4556D4-06E0-4AE5-A2DE-300FC1FAA9DC}"/>
              </a:ext>
            </a:extLst>
          </p:cNvPr>
          <p:cNvSpPr>
            <a:spLocks/>
          </p:cNvSpPr>
          <p:nvPr/>
        </p:nvSpPr>
        <p:spPr bwMode="auto">
          <a:xfrm>
            <a:off x="6482074" y="5188169"/>
            <a:ext cx="56075" cy="78167"/>
          </a:xfrm>
          <a:custGeom>
            <a:avLst/>
            <a:gdLst>
              <a:gd name="T0" fmla="*/ 33 w 309562"/>
              <a:gd name="T1" fmla="*/ 10 h 426730"/>
              <a:gd name="T2" fmla="*/ 29 w 309562"/>
              <a:gd name="T3" fmla="*/ 2 h 426730"/>
              <a:gd name="T4" fmla="*/ 20 w 309562"/>
              <a:gd name="T5" fmla="*/ 0 h 426730"/>
              <a:gd name="T6" fmla="*/ 13 w 309562"/>
              <a:gd name="T7" fmla="*/ 5 h 426730"/>
              <a:gd name="T8" fmla="*/ 9 w 309562"/>
              <a:gd name="T9" fmla="*/ 14 h 426730"/>
              <a:gd name="T10" fmla="*/ 20 w 309562"/>
              <a:gd name="T11" fmla="*/ 12 h 426730"/>
              <a:gd name="T12" fmla="*/ 20 w 309562"/>
              <a:gd name="T13" fmla="*/ 21 h 426730"/>
              <a:gd name="T14" fmla="*/ 16 w 309562"/>
              <a:gd name="T15" fmla="*/ 24 h 426730"/>
              <a:gd name="T16" fmla="*/ 14 w 309562"/>
              <a:gd name="T17" fmla="*/ 27 h 426730"/>
              <a:gd name="T18" fmla="*/ 12 w 309562"/>
              <a:gd name="T19" fmla="*/ 30 h 426730"/>
              <a:gd name="T20" fmla="*/ 16 w 309562"/>
              <a:gd name="T21" fmla="*/ 33 h 426730"/>
              <a:gd name="T22" fmla="*/ 18 w 309562"/>
              <a:gd name="T23" fmla="*/ 36 h 426730"/>
              <a:gd name="T24" fmla="*/ 20 w 309562"/>
              <a:gd name="T25" fmla="*/ 39 h 426730"/>
              <a:gd name="T26" fmla="*/ 21 w 309562"/>
              <a:gd name="T27" fmla="*/ 43 h 426730"/>
              <a:gd name="T28" fmla="*/ 25 w 309562"/>
              <a:gd name="T29" fmla="*/ 48 h 426730"/>
              <a:gd name="T30" fmla="*/ 35 w 309562"/>
              <a:gd name="T31" fmla="*/ 52 h 426730"/>
              <a:gd name="T32" fmla="*/ 34 w 309562"/>
              <a:gd name="T33" fmla="*/ 54 h 426730"/>
              <a:gd name="T34" fmla="*/ 27 w 309562"/>
              <a:gd name="T35" fmla="*/ 52 h 426730"/>
              <a:gd name="T36" fmla="*/ 21 w 309562"/>
              <a:gd name="T37" fmla="*/ 56 h 426730"/>
              <a:gd name="T38" fmla="*/ 18 w 309562"/>
              <a:gd name="T39" fmla="*/ 53 h 426730"/>
              <a:gd name="T40" fmla="*/ 15 w 309562"/>
              <a:gd name="T41" fmla="*/ 55 h 426730"/>
              <a:gd name="T42" fmla="*/ 13 w 309562"/>
              <a:gd name="T43" fmla="*/ 52 h 426730"/>
              <a:gd name="T44" fmla="*/ 10 w 309562"/>
              <a:gd name="T45" fmla="*/ 56 h 426730"/>
              <a:gd name="T46" fmla="*/ 7 w 309562"/>
              <a:gd name="T47" fmla="*/ 56 h 426730"/>
              <a:gd name="T48" fmla="*/ 0 w 309562"/>
              <a:gd name="T49" fmla="*/ 59 h 426730"/>
              <a:gd name="T50" fmla="*/ 1 w 309562"/>
              <a:gd name="T51" fmla="*/ 61 h 426730"/>
              <a:gd name="T52" fmla="*/ 9 w 309562"/>
              <a:gd name="T53" fmla="*/ 61 h 426730"/>
              <a:gd name="T54" fmla="*/ 14 w 309562"/>
              <a:gd name="T55" fmla="*/ 63 h 426730"/>
              <a:gd name="T56" fmla="*/ 29 w 309562"/>
              <a:gd name="T57" fmla="*/ 60 h 426730"/>
              <a:gd name="T58" fmla="*/ 36 w 309562"/>
              <a:gd name="T59" fmla="*/ 60 h 426730"/>
              <a:gd name="T60" fmla="*/ 43 w 309562"/>
              <a:gd name="T61" fmla="*/ 56 h 426730"/>
              <a:gd name="T62" fmla="*/ 33 w 309562"/>
              <a:gd name="T63" fmla="*/ 10 h 4267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09562"/>
              <a:gd name="T97" fmla="*/ 0 h 426730"/>
              <a:gd name="T98" fmla="*/ 309562 w 309562"/>
              <a:gd name="T99" fmla="*/ 426730 h 42673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09562" h="426730">
                <a:moveTo>
                  <a:pt x="235916" y="69542"/>
                </a:moveTo>
                <a:lnTo>
                  <a:pt x="209998" y="11906"/>
                </a:lnTo>
                <a:lnTo>
                  <a:pt x="142133" y="0"/>
                </a:lnTo>
                <a:lnTo>
                  <a:pt x="89745" y="35718"/>
                </a:lnTo>
                <a:lnTo>
                  <a:pt x="68314" y="94059"/>
                </a:lnTo>
                <a:lnTo>
                  <a:pt x="146043" y="80942"/>
                </a:lnTo>
                <a:lnTo>
                  <a:pt x="146895" y="144065"/>
                </a:lnTo>
                <a:lnTo>
                  <a:pt x="114748" y="160734"/>
                </a:lnTo>
                <a:lnTo>
                  <a:pt x="99270" y="180975"/>
                </a:lnTo>
                <a:lnTo>
                  <a:pt x="86128" y="206337"/>
                </a:lnTo>
                <a:lnTo>
                  <a:pt x="116086" y="225337"/>
                </a:lnTo>
                <a:lnTo>
                  <a:pt x="130226" y="242887"/>
                </a:lnTo>
                <a:lnTo>
                  <a:pt x="146043" y="267135"/>
                </a:lnTo>
                <a:lnTo>
                  <a:pt x="148540" y="295001"/>
                </a:lnTo>
                <a:lnTo>
                  <a:pt x="178497" y="325400"/>
                </a:lnTo>
                <a:lnTo>
                  <a:pt x="249647" y="355799"/>
                </a:lnTo>
                <a:lnTo>
                  <a:pt x="242157" y="369732"/>
                </a:lnTo>
                <a:lnTo>
                  <a:pt x="194724" y="354532"/>
                </a:lnTo>
                <a:lnTo>
                  <a:pt x="153533" y="382398"/>
                </a:lnTo>
                <a:lnTo>
                  <a:pt x="129816" y="358332"/>
                </a:lnTo>
                <a:lnTo>
                  <a:pt x="108596" y="377332"/>
                </a:lnTo>
                <a:lnTo>
                  <a:pt x="92369" y="353266"/>
                </a:lnTo>
                <a:lnTo>
                  <a:pt x="74894" y="384931"/>
                </a:lnTo>
                <a:lnTo>
                  <a:pt x="52426" y="382398"/>
                </a:lnTo>
                <a:lnTo>
                  <a:pt x="0" y="401398"/>
                </a:lnTo>
                <a:lnTo>
                  <a:pt x="7489" y="419130"/>
                </a:lnTo>
                <a:lnTo>
                  <a:pt x="67405" y="419130"/>
                </a:lnTo>
                <a:lnTo>
                  <a:pt x="101107" y="426730"/>
                </a:lnTo>
                <a:lnTo>
                  <a:pt x="212200" y="408997"/>
                </a:lnTo>
                <a:lnTo>
                  <a:pt x="262129" y="410264"/>
                </a:lnTo>
                <a:lnTo>
                  <a:pt x="309562" y="381132"/>
                </a:lnTo>
                <a:lnTo>
                  <a:pt x="235916" y="69542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5" name="Freeform 221">
            <a:extLst>
              <a:ext uri="{FF2B5EF4-FFF2-40B4-BE49-F238E27FC236}">
                <a16:creationId xmlns:a16="http://schemas.microsoft.com/office/drawing/2014/main" id="{249383AB-30F5-4F67-A5D9-4CDFE3AD6965}"/>
              </a:ext>
            </a:extLst>
          </p:cNvPr>
          <p:cNvSpPr>
            <a:spLocks/>
          </p:cNvSpPr>
          <p:nvPr/>
        </p:nvSpPr>
        <p:spPr bwMode="auto">
          <a:xfrm>
            <a:off x="6524555" y="5201765"/>
            <a:ext cx="67970" cy="61175"/>
          </a:xfrm>
          <a:custGeom>
            <a:avLst/>
            <a:gdLst>
              <a:gd name="T0" fmla="*/ 0 w 372666"/>
              <a:gd name="T1" fmla="*/ 0 h 341710"/>
              <a:gd name="T2" fmla="*/ 9 w 372666"/>
              <a:gd name="T3" fmla="*/ 7 h 341710"/>
              <a:gd name="T4" fmla="*/ 19 w 372666"/>
              <a:gd name="T5" fmla="*/ 18 h 341710"/>
              <a:gd name="T6" fmla="*/ 27 w 372666"/>
              <a:gd name="T7" fmla="*/ 24 h 341710"/>
              <a:gd name="T8" fmla="*/ 33 w 372666"/>
              <a:gd name="T9" fmla="*/ 31 h 341710"/>
              <a:gd name="T10" fmla="*/ 44 w 372666"/>
              <a:gd name="T11" fmla="*/ 35 h 341710"/>
              <a:gd name="T12" fmla="*/ 50 w 372666"/>
              <a:gd name="T13" fmla="*/ 36 h 341710"/>
              <a:gd name="T14" fmla="*/ 54 w 372666"/>
              <a:gd name="T15" fmla="*/ 39 h 341710"/>
              <a:gd name="T16" fmla="*/ 46 w 372666"/>
              <a:gd name="T17" fmla="*/ 44 h 341710"/>
              <a:gd name="T18" fmla="*/ 36 w 372666"/>
              <a:gd name="T19" fmla="*/ 45 h 341710"/>
              <a:gd name="T20" fmla="*/ 28 w 372666"/>
              <a:gd name="T21" fmla="*/ 44 h 341710"/>
              <a:gd name="T22" fmla="*/ 23 w 372666"/>
              <a:gd name="T23" fmla="*/ 42 h 341710"/>
              <a:gd name="T24" fmla="*/ 11 w 372666"/>
              <a:gd name="T25" fmla="*/ 41 h 341710"/>
              <a:gd name="T26" fmla="*/ 0 w 372666"/>
              <a:gd name="T27" fmla="*/ 0 h 3417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2666"/>
              <a:gd name="T43" fmla="*/ 0 h 341710"/>
              <a:gd name="T44" fmla="*/ 372666 w 372666"/>
              <a:gd name="T45" fmla="*/ 341710 h 3417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2666" h="341710">
                <a:moveTo>
                  <a:pt x="0" y="0"/>
                </a:moveTo>
                <a:lnTo>
                  <a:pt x="59531" y="54769"/>
                </a:lnTo>
                <a:lnTo>
                  <a:pt x="129778" y="139303"/>
                </a:lnTo>
                <a:lnTo>
                  <a:pt x="185738" y="184547"/>
                </a:lnTo>
                <a:lnTo>
                  <a:pt x="232172" y="235744"/>
                </a:lnTo>
                <a:lnTo>
                  <a:pt x="305991" y="270272"/>
                </a:lnTo>
                <a:lnTo>
                  <a:pt x="346472" y="275035"/>
                </a:lnTo>
                <a:lnTo>
                  <a:pt x="372666" y="298847"/>
                </a:lnTo>
                <a:lnTo>
                  <a:pt x="321469" y="338138"/>
                </a:lnTo>
                <a:lnTo>
                  <a:pt x="253603" y="341710"/>
                </a:lnTo>
                <a:lnTo>
                  <a:pt x="195263" y="340519"/>
                </a:lnTo>
                <a:lnTo>
                  <a:pt x="157163" y="322660"/>
                </a:lnTo>
                <a:lnTo>
                  <a:pt x="73819" y="313135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6" name="Freeform 222">
            <a:extLst>
              <a:ext uri="{FF2B5EF4-FFF2-40B4-BE49-F238E27FC236}">
                <a16:creationId xmlns:a16="http://schemas.microsoft.com/office/drawing/2014/main" id="{7899CD3A-87E5-458D-8C03-A803792ABDDD}"/>
              </a:ext>
            </a:extLst>
          </p:cNvPr>
          <p:cNvSpPr>
            <a:spLocks/>
          </p:cNvSpPr>
          <p:nvPr/>
        </p:nvSpPr>
        <p:spPr bwMode="auto">
          <a:xfrm>
            <a:off x="6519456" y="5262940"/>
            <a:ext cx="30587" cy="16993"/>
          </a:xfrm>
          <a:custGeom>
            <a:avLst/>
            <a:gdLst>
              <a:gd name="T0" fmla="*/ 2147483647 w 139"/>
              <a:gd name="T1" fmla="*/ 2147483647 h 67"/>
              <a:gd name="T2" fmla="*/ 2147483647 w 139"/>
              <a:gd name="T3" fmla="*/ 2147483647 h 67"/>
              <a:gd name="T4" fmla="*/ 2147483647 w 139"/>
              <a:gd name="T5" fmla="*/ 2147483647 h 67"/>
              <a:gd name="T6" fmla="*/ 2147483647 w 139"/>
              <a:gd name="T7" fmla="*/ 2147483647 h 67"/>
              <a:gd name="T8" fmla="*/ 2147483647 w 139"/>
              <a:gd name="T9" fmla="*/ 2147483647 h 67"/>
              <a:gd name="T10" fmla="*/ 2147483647 w 139"/>
              <a:gd name="T11" fmla="*/ 2147483647 h 67"/>
              <a:gd name="T12" fmla="*/ 0 w 139"/>
              <a:gd name="T13" fmla="*/ 2147483647 h 67"/>
              <a:gd name="T14" fmla="*/ 2147483647 w 139"/>
              <a:gd name="T15" fmla="*/ 2147483647 h 67"/>
              <a:gd name="T16" fmla="*/ 2147483647 w 139"/>
              <a:gd name="T17" fmla="*/ 0 h 67"/>
              <a:gd name="T18" fmla="*/ 2147483647 w 139"/>
              <a:gd name="T19" fmla="*/ 2147483647 h 67"/>
              <a:gd name="T20" fmla="*/ 2147483647 w 139"/>
              <a:gd name="T21" fmla="*/ 2147483647 h 67"/>
              <a:gd name="T22" fmla="*/ 2147483647 w 139"/>
              <a:gd name="T23" fmla="*/ 2147483647 h 67"/>
              <a:gd name="T24" fmla="*/ 2147483647 w 139"/>
              <a:gd name="T25" fmla="*/ 2147483647 h 67"/>
              <a:gd name="T26" fmla="*/ 2147483647 w 139"/>
              <a:gd name="T27" fmla="*/ 2147483647 h 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9"/>
              <a:gd name="T43" fmla="*/ 0 h 67"/>
              <a:gd name="T44" fmla="*/ 139 w 139"/>
              <a:gd name="T45" fmla="*/ 67 h 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9" h="67">
                <a:moveTo>
                  <a:pt x="139" y="67"/>
                </a:moveTo>
                <a:lnTo>
                  <a:pt x="90" y="63"/>
                </a:lnTo>
                <a:lnTo>
                  <a:pt x="78" y="34"/>
                </a:lnTo>
                <a:lnTo>
                  <a:pt x="58" y="40"/>
                </a:lnTo>
                <a:lnTo>
                  <a:pt x="46" y="51"/>
                </a:lnTo>
                <a:lnTo>
                  <a:pt x="1" y="45"/>
                </a:lnTo>
                <a:lnTo>
                  <a:pt x="0" y="34"/>
                </a:lnTo>
                <a:lnTo>
                  <a:pt x="52" y="22"/>
                </a:lnTo>
                <a:lnTo>
                  <a:pt x="79" y="0"/>
                </a:lnTo>
                <a:lnTo>
                  <a:pt x="93" y="3"/>
                </a:lnTo>
                <a:lnTo>
                  <a:pt x="88" y="21"/>
                </a:lnTo>
                <a:lnTo>
                  <a:pt x="103" y="39"/>
                </a:lnTo>
                <a:lnTo>
                  <a:pt x="130" y="43"/>
                </a:lnTo>
                <a:lnTo>
                  <a:pt x="139" y="6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7" name="Freeform 223">
            <a:extLst>
              <a:ext uri="{FF2B5EF4-FFF2-40B4-BE49-F238E27FC236}">
                <a16:creationId xmlns:a16="http://schemas.microsoft.com/office/drawing/2014/main" id="{815DDE4D-DE3C-4A73-9502-92FB6675ECC2}"/>
              </a:ext>
            </a:extLst>
          </p:cNvPr>
          <p:cNvSpPr>
            <a:spLocks/>
          </p:cNvSpPr>
          <p:nvPr/>
        </p:nvSpPr>
        <p:spPr bwMode="auto">
          <a:xfrm>
            <a:off x="6543246" y="5259541"/>
            <a:ext cx="16993" cy="10196"/>
          </a:xfrm>
          <a:custGeom>
            <a:avLst/>
            <a:gdLst>
              <a:gd name="T0" fmla="*/ 2147483647 w 168"/>
              <a:gd name="T1" fmla="*/ 2147483647 h 112"/>
              <a:gd name="T2" fmla="*/ 2147483647 w 168"/>
              <a:gd name="T3" fmla="*/ 2147483647 h 112"/>
              <a:gd name="T4" fmla="*/ 0 w 168"/>
              <a:gd name="T5" fmla="*/ 2147483647 h 112"/>
              <a:gd name="T6" fmla="*/ 0 w 168"/>
              <a:gd name="T7" fmla="*/ 2147483647 h 112"/>
              <a:gd name="T8" fmla="*/ 2147483647 w 168"/>
              <a:gd name="T9" fmla="*/ 0 h 112"/>
              <a:gd name="T10" fmla="*/ 2147483647 w 168"/>
              <a:gd name="T11" fmla="*/ 2147483647 h 112"/>
              <a:gd name="T12" fmla="*/ 2147483647 w 168"/>
              <a:gd name="T13" fmla="*/ 2147483647 h 112"/>
              <a:gd name="T14" fmla="*/ 2147483647 w 168"/>
              <a:gd name="T15" fmla="*/ 2147483647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"/>
              <a:gd name="T25" fmla="*/ 0 h 112"/>
              <a:gd name="T26" fmla="*/ 168 w 168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" h="112">
                <a:moveTo>
                  <a:pt x="156" y="112"/>
                </a:moveTo>
                <a:lnTo>
                  <a:pt x="71" y="104"/>
                </a:lnTo>
                <a:lnTo>
                  <a:pt x="0" y="78"/>
                </a:lnTo>
                <a:lnTo>
                  <a:pt x="0" y="42"/>
                </a:lnTo>
                <a:lnTo>
                  <a:pt x="25" y="0"/>
                </a:lnTo>
                <a:lnTo>
                  <a:pt x="103" y="8"/>
                </a:lnTo>
                <a:lnTo>
                  <a:pt x="168" y="45"/>
                </a:lnTo>
                <a:lnTo>
                  <a:pt x="156" y="11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8" name="Freeform 224">
            <a:extLst>
              <a:ext uri="{FF2B5EF4-FFF2-40B4-BE49-F238E27FC236}">
                <a16:creationId xmlns:a16="http://schemas.microsoft.com/office/drawing/2014/main" id="{CE62A5F5-F84A-4879-AF44-C57AD841F90D}"/>
              </a:ext>
            </a:extLst>
          </p:cNvPr>
          <p:cNvSpPr>
            <a:spLocks/>
          </p:cNvSpPr>
          <p:nvPr/>
        </p:nvSpPr>
        <p:spPr bwMode="auto">
          <a:xfrm>
            <a:off x="6476976" y="5244246"/>
            <a:ext cx="18691" cy="10196"/>
          </a:xfrm>
          <a:custGeom>
            <a:avLst/>
            <a:gdLst>
              <a:gd name="T0" fmla="*/ 2147483647 w 91"/>
              <a:gd name="T1" fmla="*/ 2147483647 h 56"/>
              <a:gd name="T2" fmla="*/ 2147483647 w 91"/>
              <a:gd name="T3" fmla="*/ 2147483647 h 56"/>
              <a:gd name="T4" fmla="*/ 2147483647 w 91"/>
              <a:gd name="T5" fmla="*/ 2147483647 h 56"/>
              <a:gd name="T6" fmla="*/ 2147483647 w 91"/>
              <a:gd name="T7" fmla="*/ 2147483647 h 56"/>
              <a:gd name="T8" fmla="*/ 0 w 91"/>
              <a:gd name="T9" fmla="*/ 2147483647 h 56"/>
              <a:gd name="T10" fmla="*/ 2147483647 w 91"/>
              <a:gd name="T11" fmla="*/ 2147483647 h 56"/>
              <a:gd name="T12" fmla="*/ 2147483647 w 91"/>
              <a:gd name="T13" fmla="*/ 2147483647 h 56"/>
              <a:gd name="T14" fmla="*/ 2147483647 w 91"/>
              <a:gd name="T15" fmla="*/ 2147483647 h 56"/>
              <a:gd name="T16" fmla="*/ 2147483647 w 91"/>
              <a:gd name="T17" fmla="*/ 0 h 56"/>
              <a:gd name="T18" fmla="*/ 2147483647 w 91"/>
              <a:gd name="T19" fmla="*/ 2147483647 h 56"/>
              <a:gd name="T20" fmla="*/ 2147483647 w 91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"/>
              <a:gd name="T34" fmla="*/ 0 h 56"/>
              <a:gd name="T35" fmla="*/ 91 w 91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" h="56">
                <a:moveTo>
                  <a:pt x="91" y="41"/>
                </a:moveTo>
                <a:lnTo>
                  <a:pt x="60" y="44"/>
                </a:lnTo>
                <a:lnTo>
                  <a:pt x="36" y="56"/>
                </a:lnTo>
                <a:lnTo>
                  <a:pt x="13" y="53"/>
                </a:lnTo>
                <a:lnTo>
                  <a:pt x="0" y="38"/>
                </a:lnTo>
                <a:lnTo>
                  <a:pt x="10" y="11"/>
                </a:lnTo>
                <a:lnTo>
                  <a:pt x="25" y="5"/>
                </a:lnTo>
                <a:lnTo>
                  <a:pt x="48" y="20"/>
                </a:lnTo>
                <a:lnTo>
                  <a:pt x="63" y="0"/>
                </a:lnTo>
                <a:lnTo>
                  <a:pt x="72" y="24"/>
                </a:lnTo>
                <a:lnTo>
                  <a:pt x="91" y="4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9" name="Freeform 225">
            <a:extLst>
              <a:ext uri="{FF2B5EF4-FFF2-40B4-BE49-F238E27FC236}">
                <a16:creationId xmlns:a16="http://schemas.microsoft.com/office/drawing/2014/main" id="{7A21F085-8E74-4342-8FFC-0607ED313B64}"/>
              </a:ext>
            </a:extLst>
          </p:cNvPr>
          <p:cNvSpPr>
            <a:spLocks/>
          </p:cNvSpPr>
          <p:nvPr/>
        </p:nvSpPr>
        <p:spPr bwMode="auto">
          <a:xfrm>
            <a:off x="6497367" y="5235749"/>
            <a:ext cx="6797" cy="10196"/>
          </a:xfrm>
          <a:custGeom>
            <a:avLst/>
            <a:gdLst>
              <a:gd name="T0" fmla="*/ 2147483647 w 34"/>
              <a:gd name="T1" fmla="*/ 2147483647 h 50"/>
              <a:gd name="T2" fmla="*/ 0 w 34"/>
              <a:gd name="T3" fmla="*/ 2147483647 h 50"/>
              <a:gd name="T4" fmla="*/ 2147483647 w 34"/>
              <a:gd name="T5" fmla="*/ 0 h 50"/>
              <a:gd name="T6" fmla="*/ 2147483647 w 34"/>
              <a:gd name="T7" fmla="*/ 0 h 50"/>
              <a:gd name="T8" fmla="*/ 2147483647 w 34"/>
              <a:gd name="T9" fmla="*/ 2147483647 h 50"/>
              <a:gd name="T10" fmla="*/ 2147483647 w 34"/>
              <a:gd name="T11" fmla="*/ 2147483647 h 50"/>
              <a:gd name="T12" fmla="*/ 2147483647 w 34"/>
              <a:gd name="T13" fmla="*/ 2147483647 h 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50"/>
              <a:gd name="T23" fmla="*/ 34 w 34"/>
              <a:gd name="T24" fmla="*/ 50 h 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50">
                <a:moveTo>
                  <a:pt x="15" y="50"/>
                </a:moveTo>
                <a:lnTo>
                  <a:pt x="0" y="26"/>
                </a:lnTo>
                <a:lnTo>
                  <a:pt x="3" y="0"/>
                </a:lnTo>
                <a:lnTo>
                  <a:pt x="19" y="0"/>
                </a:lnTo>
                <a:lnTo>
                  <a:pt x="34" y="29"/>
                </a:lnTo>
                <a:lnTo>
                  <a:pt x="33" y="50"/>
                </a:lnTo>
                <a:lnTo>
                  <a:pt x="15" y="5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0" name="Freeform 226">
            <a:extLst>
              <a:ext uri="{FF2B5EF4-FFF2-40B4-BE49-F238E27FC236}">
                <a16:creationId xmlns:a16="http://schemas.microsoft.com/office/drawing/2014/main" id="{D9823740-5969-4600-8330-017BA7ACE1A3}"/>
              </a:ext>
            </a:extLst>
          </p:cNvPr>
          <p:cNvSpPr>
            <a:spLocks/>
          </p:cNvSpPr>
          <p:nvPr/>
        </p:nvSpPr>
        <p:spPr bwMode="auto">
          <a:xfrm>
            <a:off x="6476976" y="5218757"/>
            <a:ext cx="15293" cy="18691"/>
          </a:xfrm>
          <a:custGeom>
            <a:avLst/>
            <a:gdLst>
              <a:gd name="T0" fmla="*/ 2147483647 w 183"/>
              <a:gd name="T1" fmla="*/ 0 h 211"/>
              <a:gd name="T2" fmla="*/ 0 w 183"/>
              <a:gd name="T3" fmla="*/ 2147483647 h 211"/>
              <a:gd name="T4" fmla="*/ 2147483647 w 183"/>
              <a:gd name="T5" fmla="*/ 2147483647 h 211"/>
              <a:gd name="T6" fmla="*/ 2147483647 w 183"/>
              <a:gd name="T7" fmla="*/ 2147483647 h 211"/>
              <a:gd name="T8" fmla="*/ 2147483647 w 183"/>
              <a:gd name="T9" fmla="*/ 2147483647 h 211"/>
              <a:gd name="T10" fmla="*/ 2147483647 w 183"/>
              <a:gd name="T11" fmla="*/ 0 h 211"/>
              <a:gd name="T12" fmla="*/ 2147483647 w 183"/>
              <a:gd name="T13" fmla="*/ 0 h 2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3"/>
              <a:gd name="T22" fmla="*/ 0 h 211"/>
              <a:gd name="T23" fmla="*/ 183 w 183"/>
              <a:gd name="T24" fmla="*/ 211 h 2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3" h="211">
                <a:moveTo>
                  <a:pt x="28" y="0"/>
                </a:moveTo>
                <a:lnTo>
                  <a:pt x="0" y="92"/>
                </a:lnTo>
                <a:lnTo>
                  <a:pt x="55" y="211"/>
                </a:lnTo>
                <a:lnTo>
                  <a:pt x="165" y="174"/>
                </a:lnTo>
                <a:lnTo>
                  <a:pt x="183" y="119"/>
                </a:lnTo>
                <a:lnTo>
                  <a:pt x="128" y="0"/>
                </a:lnTo>
                <a:lnTo>
                  <a:pt x="28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1" name="Freeform 227">
            <a:extLst>
              <a:ext uri="{FF2B5EF4-FFF2-40B4-BE49-F238E27FC236}">
                <a16:creationId xmlns:a16="http://schemas.microsoft.com/office/drawing/2014/main" id="{869F9734-B82D-4404-A02A-E3E9D64F54F6}"/>
              </a:ext>
            </a:extLst>
          </p:cNvPr>
          <p:cNvSpPr>
            <a:spLocks/>
          </p:cNvSpPr>
          <p:nvPr/>
        </p:nvSpPr>
        <p:spPr bwMode="auto">
          <a:xfrm>
            <a:off x="6691080" y="5138890"/>
            <a:ext cx="40782" cy="33986"/>
          </a:xfrm>
          <a:custGeom>
            <a:avLst/>
            <a:gdLst>
              <a:gd name="T0" fmla="*/ 0 w 167"/>
              <a:gd name="T1" fmla="*/ 2147483647 h 135"/>
              <a:gd name="T2" fmla="*/ 2147483647 w 167"/>
              <a:gd name="T3" fmla="*/ 2147483647 h 135"/>
              <a:gd name="T4" fmla="*/ 2147483647 w 167"/>
              <a:gd name="T5" fmla="*/ 2147483647 h 135"/>
              <a:gd name="T6" fmla="*/ 2147483647 w 167"/>
              <a:gd name="T7" fmla="*/ 2147483647 h 135"/>
              <a:gd name="T8" fmla="*/ 2147483647 w 167"/>
              <a:gd name="T9" fmla="*/ 2147483647 h 135"/>
              <a:gd name="T10" fmla="*/ 2147483647 w 167"/>
              <a:gd name="T11" fmla="*/ 2147483647 h 135"/>
              <a:gd name="T12" fmla="*/ 2147483647 w 167"/>
              <a:gd name="T13" fmla="*/ 2147483647 h 135"/>
              <a:gd name="T14" fmla="*/ 2147483647 w 167"/>
              <a:gd name="T15" fmla="*/ 2147483647 h 135"/>
              <a:gd name="T16" fmla="*/ 2147483647 w 167"/>
              <a:gd name="T17" fmla="*/ 2147483647 h 135"/>
              <a:gd name="T18" fmla="*/ 2147483647 w 167"/>
              <a:gd name="T19" fmla="*/ 2147483647 h 135"/>
              <a:gd name="T20" fmla="*/ 2147483647 w 167"/>
              <a:gd name="T21" fmla="*/ 2147483647 h 135"/>
              <a:gd name="T22" fmla="*/ 2147483647 w 167"/>
              <a:gd name="T23" fmla="*/ 2147483647 h 135"/>
              <a:gd name="T24" fmla="*/ 2147483647 w 167"/>
              <a:gd name="T25" fmla="*/ 2147483647 h 135"/>
              <a:gd name="T26" fmla="*/ 2147483647 w 167"/>
              <a:gd name="T27" fmla="*/ 0 h 135"/>
              <a:gd name="T28" fmla="*/ 2147483647 w 167"/>
              <a:gd name="T29" fmla="*/ 2147483647 h 135"/>
              <a:gd name="T30" fmla="*/ 2147483647 w 167"/>
              <a:gd name="T31" fmla="*/ 2147483647 h 135"/>
              <a:gd name="T32" fmla="*/ 2147483647 w 167"/>
              <a:gd name="T33" fmla="*/ 2147483647 h 135"/>
              <a:gd name="T34" fmla="*/ 2147483647 w 167"/>
              <a:gd name="T35" fmla="*/ 2147483647 h 135"/>
              <a:gd name="T36" fmla="*/ 0 w 167"/>
              <a:gd name="T37" fmla="*/ 2147483647 h 13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7"/>
              <a:gd name="T58" fmla="*/ 0 h 135"/>
              <a:gd name="T59" fmla="*/ 167 w 167"/>
              <a:gd name="T60" fmla="*/ 135 h 13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7" h="135">
                <a:moveTo>
                  <a:pt x="0" y="116"/>
                </a:moveTo>
                <a:lnTo>
                  <a:pt x="11" y="135"/>
                </a:lnTo>
                <a:lnTo>
                  <a:pt x="33" y="119"/>
                </a:lnTo>
                <a:lnTo>
                  <a:pt x="56" y="129"/>
                </a:lnTo>
                <a:lnTo>
                  <a:pt x="47" y="99"/>
                </a:lnTo>
                <a:lnTo>
                  <a:pt x="86" y="111"/>
                </a:lnTo>
                <a:lnTo>
                  <a:pt x="83" y="87"/>
                </a:lnTo>
                <a:lnTo>
                  <a:pt x="120" y="90"/>
                </a:lnTo>
                <a:lnTo>
                  <a:pt x="167" y="69"/>
                </a:lnTo>
                <a:lnTo>
                  <a:pt x="152" y="54"/>
                </a:lnTo>
                <a:lnTo>
                  <a:pt x="134" y="54"/>
                </a:lnTo>
                <a:lnTo>
                  <a:pt x="111" y="27"/>
                </a:lnTo>
                <a:lnTo>
                  <a:pt x="119" y="6"/>
                </a:lnTo>
                <a:lnTo>
                  <a:pt x="77" y="0"/>
                </a:lnTo>
                <a:lnTo>
                  <a:pt x="57" y="32"/>
                </a:lnTo>
                <a:lnTo>
                  <a:pt x="65" y="66"/>
                </a:lnTo>
                <a:lnTo>
                  <a:pt x="39" y="62"/>
                </a:lnTo>
                <a:lnTo>
                  <a:pt x="17" y="82"/>
                </a:lnTo>
                <a:lnTo>
                  <a:pt x="0" y="11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2" name="Freeform 228">
            <a:extLst>
              <a:ext uri="{FF2B5EF4-FFF2-40B4-BE49-F238E27FC236}">
                <a16:creationId xmlns:a16="http://schemas.microsoft.com/office/drawing/2014/main" id="{F4037A61-8C8B-45AC-9D12-FA04645DC643}"/>
              </a:ext>
            </a:extLst>
          </p:cNvPr>
          <p:cNvSpPr>
            <a:spLocks/>
          </p:cNvSpPr>
          <p:nvPr/>
        </p:nvSpPr>
        <p:spPr bwMode="auto">
          <a:xfrm>
            <a:off x="6662193" y="5137191"/>
            <a:ext cx="37384" cy="32286"/>
          </a:xfrm>
          <a:custGeom>
            <a:avLst/>
            <a:gdLst>
              <a:gd name="T0" fmla="*/ 0 w 152"/>
              <a:gd name="T1" fmla="*/ 2147483647 h 129"/>
              <a:gd name="T2" fmla="*/ 2147483647 w 152"/>
              <a:gd name="T3" fmla="*/ 2147483647 h 129"/>
              <a:gd name="T4" fmla="*/ 2147483647 w 152"/>
              <a:gd name="T5" fmla="*/ 2147483647 h 129"/>
              <a:gd name="T6" fmla="*/ 2147483647 w 152"/>
              <a:gd name="T7" fmla="*/ 2147483647 h 129"/>
              <a:gd name="T8" fmla="*/ 2147483647 w 152"/>
              <a:gd name="T9" fmla="*/ 2147483647 h 129"/>
              <a:gd name="T10" fmla="*/ 2147483647 w 152"/>
              <a:gd name="T11" fmla="*/ 2147483647 h 129"/>
              <a:gd name="T12" fmla="*/ 2147483647 w 152"/>
              <a:gd name="T13" fmla="*/ 2147483647 h 129"/>
              <a:gd name="T14" fmla="*/ 2147483647 w 152"/>
              <a:gd name="T15" fmla="*/ 2147483647 h 129"/>
              <a:gd name="T16" fmla="*/ 2147483647 w 152"/>
              <a:gd name="T17" fmla="*/ 2147483647 h 129"/>
              <a:gd name="T18" fmla="*/ 2147483647 w 152"/>
              <a:gd name="T19" fmla="*/ 2147483647 h 129"/>
              <a:gd name="T20" fmla="*/ 2147483647 w 152"/>
              <a:gd name="T21" fmla="*/ 2147483647 h 129"/>
              <a:gd name="T22" fmla="*/ 2147483647 w 152"/>
              <a:gd name="T23" fmla="*/ 0 h 129"/>
              <a:gd name="T24" fmla="*/ 2147483647 w 152"/>
              <a:gd name="T25" fmla="*/ 2147483647 h 129"/>
              <a:gd name="T26" fmla="*/ 2147483647 w 152"/>
              <a:gd name="T27" fmla="*/ 2147483647 h 129"/>
              <a:gd name="T28" fmla="*/ 2147483647 w 152"/>
              <a:gd name="T29" fmla="*/ 2147483647 h 129"/>
              <a:gd name="T30" fmla="*/ 2147483647 w 152"/>
              <a:gd name="T31" fmla="*/ 2147483647 h 129"/>
              <a:gd name="T32" fmla="*/ 2147483647 w 152"/>
              <a:gd name="T33" fmla="*/ 2147483647 h 129"/>
              <a:gd name="T34" fmla="*/ 2147483647 w 152"/>
              <a:gd name="T35" fmla="*/ 2147483647 h 129"/>
              <a:gd name="T36" fmla="*/ 2147483647 w 152"/>
              <a:gd name="T37" fmla="*/ 2147483647 h 129"/>
              <a:gd name="T38" fmla="*/ 0 w 152"/>
              <a:gd name="T39" fmla="*/ 2147483647 h 1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2"/>
              <a:gd name="T61" fmla="*/ 0 h 129"/>
              <a:gd name="T62" fmla="*/ 152 w 152"/>
              <a:gd name="T63" fmla="*/ 129 h 12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2" h="129">
                <a:moveTo>
                  <a:pt x="0" y="120"/>
                </a:moveTo>
                <a:lnTo>
                  <a:pt x="11" y="106"/>
                </a:lnTo>
                <a:lnTo>
                  <a:pt x="18" y="85"/>
                </a:lnTo>
                <a:lnTo>
                  <a:pt x="37" y="86"/>
                </a:lnTo>
                <a:lnTo>
                  <a:pt x="47" y="60"/>
                </a:lnTo>
                <a:lnTo>
                  <a:pt x="68" y="67"/>
                </a:lnTo>
                <a:lnTo>
                  <a:pt x="83" y="41"/>
                </a:lnTo>
                <a:lnTo>
                  <a:pt x="37" y="41"/>
                </a:lnTo>
                <a:lnTo>
                  <a:pt x="42" y="18"/>
                </a:lnTo>
                <a:lnTo>
                  <a:pt x="72" y="22"/>
                </a:lnTo>
                <a:lnTo>
                  <a:pt x="78" y="4"/>
                </a:lnTo>
                <a:lnTo>
                  <a:pt x="93" y="0"/>
                </a:lnTo>
                <a:lnTo>
                  <a:pt x="102" y="16"/>
                </a:lnTo>
                <a:lnTo>
                  <a:pt x="117" y="10"/>
                </a:lnTo>
                <a:lnTo>
                  <a:pt x="132" y="22"/>
                </a:lnTo>
                <a:lnTo>
                  <a:pt x="152" y="19"/>
                </a:lnTo>
                <a:lnTo>
                  <a:pt x="137" y="64"/>
                </a:lnTo>
                <a:lnTo>
                  <a:pt x="92" y="102"/>
                </a:lnTo>
                <a:lnTo>
                  <a:pt x="44" y="129"/>
                </a:lnTo>
                <a:lnTo>
                  <a:pt x="0" y="12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3" name="Freeform 229">
            <a:extLst>
              <a:ext uri="{FF2B5EF4-FFF2-40B4-BE49-F238E27FC236}">
                <a16:creationId xmlns:a16="http://schemas.microsoft.com/office/drawing/2014/main" id="{5D40CC0B-DC69-4A2B-A3B7-0CB91F72F190}"/>
              </a:ext>
            </a:extLst>
          </p:cNvPr>
          <p:cNvSpPr>
            <a:spLocks/>
          </p:cNvSpPr>
          <p:nvPr/>
        </p:nvSpPr>
        <p:spPr bwMode="auto">
          <a:xfrm>
            <a:off x="6719967" y="5142289"/>
            <a:ext cx="15294" cy="8498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0 w 57"/>
              <a:gd name="T7" fmla="*/ 2147483647 h 37"/>
              <a:gd name="T8" fmla="*/ 2147483647 w 57"/>
              <a:gd name="T9" fmla="*/ 0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37"/>
              <a:gd name="T23" fmla="*/ 57 w 57"/>
              <a:gd name="T24" fmla="*/ 37 h 3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37">
                <a:moveTo>
                  <a:pt x="57" y="16"/>
                </a:moveTo>
                <a:lnTo>
                  <a:pt x="45" y="37"/>
                </a:lnTo>
                <a:lnTo>
                  <a:pt x="16" y="34"/>
                </a:lnTo>
                <a:lnTo>
                  <a:pt x="0" y="13"/>
                </a:lnTo>
                <a:lnTo>
                  <a:pt x="22" y="0"/>
                </a:lnTo>
                <a:lnTo>
                  <a:pt x="51" y="4"/>
                </a:lnTo>
                <a:lnTo>
                  <a:pt x="57" y="1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4" name="Freeform 230">
            <a:extLst>
              <a:ext uri="{FF2B5EF4-FFF2-40B4-BE49-F238E27FC236}">
                <a16:creationId xmlns:a16="http://schemas.microsoft.com/office/drawing/2014/main" id="{47B2B248-8421-4695-9527-0C504D9C856E}"/>
              </a:ext>
            </a:extLst>
          </p:cNvPr>
          <p:cNvSpPr>
            <a:spLocks/>
          </p:cNvSpPr>
          <p:nvPr/>
        </p:nvSpPr>
        <p:spPr bwMode="auto">
          <a:xfrm>
            <a:off x="6390314" y="4331727"/>
            <a:ext cx="161428" cy="892129"/>
          </a:xfrm>
          <a:custGeom>
            <a:avLst/>
            <a:gdLst>
              <a:gd name="T0" fmla="*/ 84 w 883780"/>
              <a:gd name="T1" fmla="*/ 43 h 4887663"/>
              <a:gd name="T2" fmla="*/ 76 w 883780"/>
              <a:gd name="T3" fmla="*/ 88 h 4887663"/>
              <a:gd name="T4" fmla="*/ 71 w 883780"/>
              <a:gd name="T5" fmla="*/ 162 h 4887663"/>
              <a:gd name="T6" fmla="*/ 58 w 883780"/>
              <a:gd name="T7" fmla="*/ 213 h 4887663"/>
              <a:gd name="T8" fmla="*/ 59 w 883780"/>
              <a:gd name="T9" fmla="*/ 269 h 4887663"/>
              <a:gd name="T10" fmla="*/ 38 w 883780"/>
              <a:gd name="T11" fmla="*/ 332 h 4887663"/>
              <a:gd name="T12" fmla="*/ 36 w 883780"/>
              <a:gd name="T13" fmla="*/ 379 h 4887663"/>
              <a:gd name="T14" fmla="*/ 25 w 883780"/>
              <a:gd name="T15" fmla="*/ 419 h 4887663"/>
              <a:gd name="T16" fmla="*/ 31 w 883780"/>
              <a:gd name="T17" fmla="*/ 456 h 4887663"/>
              <a:gd name="T18" fmla="*/ 43 w 883780"/>
              <a:gd name="T19" fmla="*/ 424 h 4887663"/>
              <a:gd name="T20" fmla="*/ 39 w 883780"/>
              <a:gd name="T21" fmla="*/ 489 h 4887663"/>
              <a:gd name="T22" fmla="*/ 20 w 883780"/>
              <a:gd name="T23" fmla="*/ 489 h 4887663"/>
              <a:gd name="T24" fmla="*/ 26 w 883780"/>
              <a:gd name="T25" fmla="*/ 518 h 4887663"/>
              <a:gd name="T26" fmla="*/ 4 w 883780"/>
              <a:gd name="T27" fmla="*/ 538 h 4887663"/>
              <a:gd name="T28" fmla="*/ 13 w 883780"/>
              <a:gd name="T29" fmla="*/ 550 h 4887663"/>
              <a:gd name="T30" fmla="*/ 8 w 883780"/>
              <a:gd name="T31" fmla="*/ 567 h 4887663"/>
              <a:gd name="T32" fmla="*/ 11 w 883780"/>
              <a:gd name="T33" fmla="*/ 606 h 4887663"/>
              <a:gd name="T34" fmla="*/ 8 w 883780"/>
              <a:gd name="T35" fmla="*/ 645 h 4887663"/>
              <a:gd name="T36" fmla="*/ 26 w 883780"/>
              <a:gd name="T37" fmla="*/ 666 h 4887663"/>
              <a:gd name="T38" fmla="*/ 33 w 883780"/>
              <a:gd name="T39" fmla="*/ 702 h 4887663"/>
              <a:gd name="T40" fmla="*/ 60 w 883780"/>
              <a:gd name="T41" fmla="*/ 684 h 4887663"/>
              <a:gd name="T42" fmla="*/ 90 w 883780"/>
              <a:gd name="T43" fmla="*/ 674 h 4887663"/>
              <a:gd name="T44" fmla="*/ 77 w 883780"/>
              <a:gd name="T45" fmla="*/ 657 h 4887663"/>
              <a:gd name="T46" fmla="*/ 49 w 883780"/>
              <a:gd name="T47" fmla="*/ 625 h 4887663"/>
              <a:gd name="T48" fmla="*/ 36 w 883780"/>
              <a:gd name="T49" fmla="*/ 601 h 4887663"/>
              <a:gd name="T50" fmla="*/ 52 w 883780"/>
              <a:gd name="T51" fmla="*/ 568 h 4887663"/>
              <a:gd name="T52" fmla="*/ 62 w 883780"/>
              <a:gd name="T53" fmla="*/ 533 h 4887663"/>
              <a:gd name="T54" fmla="*/ 60 w 883780"/>
              <a:gd name="T55" fmla="*/ 485 h 4887663"/>
              <a:gd name="T56" fmla="*/ 60 w 883780"/>
              <a:gd name="T57" fmla="*/ 433 h 4887663"/>
              <a:gd name="T58" fmla="*/ 59 w 883780"/>
              <a:gd name="T59" fmla="*/ 385 h 4887663"/>
              <a:gd name="T60" fmla="*/ 72 w 883780"/>
              <a:gd name="T61" fmla="*/ 361 h 4887663"/>
              <a:gd name="T62" fmla="*/ 70 w 883780"/>
              <a:gd name="T63" fmla="*/ 327 h 4887663"/>
              <a:gd name="T64" fmla="*/ 77 w 883780"/>
              <a:gd name="T65" fmla="*/ 300 h 4887663"/>
              <a:gd name="T66" fmla="*/ 90 w 883780"/>
              <a:gd name="T67" fmla="*/ 274 h 4887663"/>
              <a:gd name="T68" fmla="*/ 80 w 883780"/>
              <a:gd name="T69" fmla="*/ 241 h 4887663"/>
              <a:gd name="T70" fmla="*/ 83 w 883780"/>
              <a:gd name="T71" fmla="*/ 219 h 4887663"/>
              <a:gd name="T72" fmla="*/ 91 w 883780"/>
              <a:gd name="T73" fmla="*/ 201 h 4887663"/>
              <a:gd name="T74" fmla="*/ 98 w 883780"/>
              <a:gd name="T75" fmla="*/ 184 h 4887663"/>
              <a:gd name="T76" fmla="*/ 109 w 883780"/>
              <a:gd name="T77" fmla="*/ 156 h 4887663"/>
              <a:gd name="T78" fmla="*/ 111 w 883780"/>
              <a:gd name="T79" fmla="*/ 137 h 4887663"/>
              <a:gd name="T80" fmla="*/ 115 w 883780"/>
              <a:gd name="T81" fmla="*/ 109 h 4887663"/>
              <a:gd name="T82" fmla="*/ 124 w 883780"/>
              <a:gd name="T83" fmla="*/ 85 h 4887663"/>
              <a:gd name="T84" fmla="*/ 112 w 883780"/>
              <a:gd name="T85" fmla="*/ 57 h 4887663"/>
              <a:gd name="T86" fmla="*/ 106 w 883780"/>
              <a:gd name="T87" fmla="*/ 28 h 4887663"/>
              <a:gd name="T88" fmla="*/ 85 w 883780"/>
              <a:gd name="T89" fmla="*/ 0 h 48876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83780"/>
              <a:gd name="T136" fmla="*/ 0 h 4887663"/>
              <a:gd name="T137" fmla="*/ 883780 w 883780"/>
              <a:gd name="T138" fmla="*/ 4887663 h 48876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83780" h="4887663">
                <a:moveTo>
                  <a:pt x="488493" y="34528"/>
                </a:moveTo>
                <a:lnTo>
                  <a:pt x="577850" y="153738"/>
                </a:lnTo>
                <a:lnTo>
                  <a:pt x="581025" y="296613"/>
                </a:lnTo>
                <a:lnTo>
                  <a:pt x="565150" y="388688"/>
                </a:lnTo>
                <a:lnTo>
                  <a:pt x="565150" y="563313"/>
                </a:lnTo>
                <a:lnTo>
                  <a:pt x="523875" y="614113"/>
                </a:lnTo>
                <a:lnTo>
                  <a:pt x="520700" y="734763"/>
                </a:lnTo>
                <a:lnTo>
                  <a:pt x="523875" y="953838"/>
                </a:lnTo>
                <a:lnTo>
                  <a:pt x="492125" y="1125288"/>
                </a:lnTo>
                <a:lnTo>
                  <a:pt x="431800" y="1249113"/>
                </a:lnTo>
                <a:lnTo>
                  <a:pt x="444500" y="1401513"/>
                </a:lnTo>
                <a:lnTo>
                  <a:pt x="396875" y="1474538"/>
                </a:lnTo>
                <a:lnTo>
                  <a:pt x="415925" y="1623763"/>
                </a:lnTo>
                <a:lnTo>
                  <a:pt x="431800" y="1747588"/>
                </a:lnTo>
                <a:lnTo>
                  <a:pt x="409575" y="1868238"/>
                </a:lnTo>
                <a:lnTo>
                  <a:pt x="355600" y="1979363"/>
                </a:lnTo>
                <a:lnTo>
                  <a:pt x="292100" y="2100013"/>
                </a:lnTo>
                <a:lnTo>
                  <a:pt x="260350" y="2303213"/>
                </a:lnTo>
                <a:lnTo>
                  <a:pt x="203200" y="2357188"/>
                </a:lnTo>
                <a:lnTo>
                  <a:pt x="212725" y="2493713"/>
                </a:lnTo>
                <a:lnTo>
                  <a:pt x="250825" y="2630238"/>
                </a:lnTo>
                <a:lnTo>
                  <a:pt x="174625" y="2722313"/>
                </a:lnTo>
                <a:lnTo>
                  <a:pt x="165100" y="2820738"/>
                </a:lnTo>
                <a:lnTo>
                  <a:pt x="174625" y="2903288"/>
                </a:lnTo>
                <a:lnTo>
                  <a:pt x="130175" y="3027113"/>
                </a:lnTo>
                <a:lnTo>
                  <a:pt x="120650" y="3185863"/>
                </a:lnTo>
                <a:lnTo>
                  <a:pt x="212725" y="3163638"/>
                </a:lnTo>
                <a:lnTo>
                  <a:pt x="209550" y="3058863"/>
                </a:lnTo>
                <a:lnTo>
                  <a:pt x="238125" y="2954088"/>
                </a:lnTo>
                <a:lnTo>
                  <a:pt x="298450" y="2938213"/>
                </a:lnTo>
                <a:lnTo>
                  <a:pt x="295275" y="3157288"/>
                </a:lnTo>
                <a:lnTo>
                  <a:pt x="254000" y="3293813"/>
                </a:lnTo>
                <a:lnTo>
                  <a:pt x="266700" y="3389063"/>
                </a:lnTo>
                <a:lnTo>
                  <a:pt x="228600" y="3414463"/>
                </a:lnTo>
                <a:lnTo>
                  <a:pt x="171450" y="3341438"/>
                </a:lnTo>
                <a:lnTo>
                  <a:pt x="139700" y="3392238"/>
                </a:lnTo>
                <a:lnTo>
                  <a:pt x="193675" y="3484313"/>
                </a:lnTo>
                <a:lnTo>
                  <a:pt x="222250" y="3531938"/>
                </a:lnTo>
                <a:lnTo>
                  <a:pt x="180975" y="3592263"/>
                </a:lnTo>
                <a:lnTo>
                  <a:pt x="127000" y="3503363"/>
                </a:lnTo>
                <a:lnTo>
                  <a:pt x="0" y="3665288"/>
                </a:lnTo>
                <a:lnTo>
                  <a:pt x="28575" y="3728788"/>
                </a:lnTo>
                <a:lnTo>
                  <a:pt x="95250" y="3697038"/>
                </a:lnTo>
                <a:lnTo>
                  <a:pt x="149225" y="3731963"/>
                </a:lnTo>
                <a:lnTo>
                  <a:pt x="92075" y="3817688"/>
                </a:lnTo>
                <a:lnTo>
                  <a:pt x="152400" y="3951038"/>
                </a:lnTo>
                <a:lnTo>
                  <a:pt x="107950" y="4036763"/>
                </a:lnTo>
                <a:lnTo>
                  <a:pt x="53975" y="3935163"/>
                </a:lnTo>
                <a:lnTo>
                  <a:pt x="15875" y="4001838"/>
                </a:lnTo>
                <a:lnTo>
                  <a:pt x="28575" y="4100263"/>
                </a:lnTo>
                <a:lnTo>
                  <a:pt x="73025" y="4201863"/>
                </a:lnTo>
                <a:lnTo>
                  <a:pt x="92075" y="4284413"/>
                </a:lnTo>
                <a:lnTo>
                  <a:pt x="98425" y="4357438"/>
                </a:lnTo>
                <a:lnTo>
                  <a:pt x="53975" y="4471738"/>
                </a:lnTo>
                <a:lnTo>
                  <a:pt x="149225" y="4471738"/>
                </a:lnTo>
                <a:lnTo>
                  <a:pt x="193675" y="4528888"/>
                </a:lnTo>
                <a:lnTo>
                  <a:pt x="180975" y="4617788"/>
                </a:lnTo>
                <a:lnTo>
                  <a:pt x="215900" y="4655888"/>
                </a:lnTo>
                <a:lnTo>
                  <a:pt x="193675" y="4725738"/>
                </a:lnTo>
                <a:lnTo>
                  <a:pt x="225425" y="4868613"/>
                </a:lnTo>
                <a:lnTo>
                  <a:pt x="431800" y="4887663"/>
                </a:lnTo>
                <a:lnTo>
                  <a:pt x="482600" y="4747963"/>
                </a:lnTo>
                <a:lnTo>
                  <a:pt x="412750" y="4744788"/>
                </a:lnTo>
                <a:lnTo>
                  <a:pt x="450850" y="4681288"/>
                </a:lnTo>
                <a:lnTo>
                  <a:pt x="555625" y="4671763"/>
                </a:lnTo>
                <a:lnTo>
                  <a:pt x="622300" y="4674938"/>
                </a:lnTo>
                <a:lnTo>
                  <a:pt x="650875" y="4582863"/>
                </a:lnTo>
                <a:lnTo>
                  <a:pt x="599221" y="4552950"/>
                </a:lnTo>
                <a:lnTo>
                  <a:pt x="533737" y="4557713"/>
                </a:lnTo>
                <a:lnTo>
                  <a:pt x="414674" y="4558903"/>
                </a:lnTo>
                <a:lnTo>
                  <a:pt x="365858" y="4410075"/>
                </a:lnTo>
                <a:lnTo>
                  <a:pt x="339665" y="4338638"/>
                </a:lnTo>
                <a:lnTo>
                  <a:pt x="267037" y="4318397"/>
                </a:lnTo>
                <a:lnTo>
                  <a:pt x="277752" y="4229100"/>
                </a:lnTo>
                <a:lnTo>
                  <a:pt x="251558" y="4165997"/>
                </a:lnTo>
                <a:lnTo>
                  <a:pt x="293230" y="4050506"/>
                </a:lnTo>
                <a:lnTo>
                  <a:pt x="342900" y="3973263"/>
                </a:lnTo>
                <a:lnTo>
                  <a:pt x="362287" y="3938588"/>
                </a:lnTo>
                <a:lnTo>
                  <a:pt x="346808" y="3843338"/>
                </a:lnTo>
                <a:lnTo>
                  <a:pt x="377765" y="3770709"/>
                </a:lnTo>
                <a:lnTo>
                  <a:pt x="425390" y="3693319"/>
                </a:lnTo>
                <a:lnTo>
                  <a:pt x="401577" y="3580209"/>
                </a:lnTo>
                <a:lnTo>
                  <a:pt x="419437" y="3498056"/>
                </a:lnTo>
                <a:lnTo>
                  <a:pt x="411102" y="3365897"/>
                </a:lnTo>
                <a:lnTo>
                  <a:pt x="415865" y="3311128"/>
                </a:lnTo>
                <a:lnTo>
                  <a:pt x="405149" y="3058716"/>
                </a:lnTo>
                <a:lnTo>
                  <a:pt x="411102" y="3000375"/>
                </a:lnTo>
                <a:lnTo>
                  <a:pt x="406340" y="2880122"/>
                </a:lnTo>
                <a:lnTo>
                  <a:pt x="401638" y="2763588"/>
                </a:lnTo>
                <a:lnTo>
                  <a:pt x="408721" y="2667000"/>
                </a:lnTo>
                <a:lnTo>
                  <a:pt x="424199" y="2609850"/>
                </a:lnTo>
                <a:lnTo>
                  <a:pt x="449202" y="2555081"/>
                </a:lnTo>
                <a:lnTo>
                  <a:pt x="500399" y="2505075"/>
                </a:lnTo>
                <a:lnTo>
                  <a:pt x="500399" y="2449116"/>
                </a:lnTo>
                <a:lnTo>
                  <a:pt x="448012" y="2333625"/>
                </a:lnTo>
                <a:lnTo>
                  <a:pt x="482540" y="2266950"/>
                </a:lnTo>
                <a:lnTo>
                  <a:pt x="525402" y="2226469"/>
                </a:lnTo>
                <a:lnTo>
                  <a:pt x="548024" y="2152650"/>
                </a:lnTo>
                <a:lnTo>
                  <a:pt x="534988" y="2077788"/>
                </a:lnTo>
                <a:lnTo>
                  <a:pt x="569455" y="2032397"/>
                </a:lnTo>
                <a:lnTo>
                  <a:pt x="603983" y="1958578"/>
                </a:lnTo>
                <a:lnTo>
                  <a:pt x="619462" y="1896666"/>
                </a:lnTo>
                <a:lnTo>
                  <a:pt x="587315" y="1804988"/>
                </a:lnTo>
                <a:lnTo>
                  <a:pt x="578980" y="1745456"/>
                </a:lnTo>
                <a:lnTo>
                  <a:pt x="550405" y="1671638"/>
                </a:lnTo>
                <a:lnTo>
                  <a:pt x="539690" y="1614488"/>
                </a:lnTo>
                <a:lnTo>
                  <a:pt x="547688" y="1561851"/>
                </a:lnTo>
                <a:lnTo>
                  <a:pt x="575408" y="1520428"/>
                </a:lnTo>
                <a:lnTo>
                  <a:pt x="611188" y="1477713"/>
                </a:lnTo>
                <a:lnTo>
                  <a:pt x="613508" y="1440656"/>
                </a:lnTo>
                <a:lnTo>
                  <a:pt x="630177" y="1394222"/>
                </a:lnTo>
                <a:lnTo>
                  <a:pt x="624224" y="1359694"/>
                </a:lnTo>
                <a:lnTo>
                  <a:pt x="624224" y="1301353"/>
                </a:lnTo>
                <a:lnTo>
                  <a:pt x="678993" y="1278731"/>
                </a:lnTo>
                <a:lnTo>
                  <a:pt x="687327" y="1210866"/>
                </a:lnTo>
                <a:lnTo>
                  <a:pt x="734952" y="1137047"/>
                </a:lnTo>
                <a:lnTo>
                  <a:pt x="755193" y="1083469"/>
                </a:lnTo>
                <a:lnTo>
                  <a:pt x="792102" y="1039416"/>
                </a:lnTo>
                <a:lnTo>
                  <a:pt x="759955" y="995363"/>
                </a:lnTo>
                <a:lnTo>
                  <a:pt x="769480" y="951309"/>
                </a:lnTo>
                <a:lnTo>
                  <a:pt x="749240" y="871538"/>
                </a:lnTo>
                <a:lnTo>
                  <a:pt x="740905" y="798909"/>
                </a:lnTo>
                <a:lnTo>
                  <a:pt x="794483" y="754856"/>
                </a:lnTo>
                <a:lnTo>
                  <a:pt x="874255" y="716756"/>
                </a:lnTo>
                <a:lnTo>
                  <a:pt x="883780" y="617934"/>
                </a:lnTo>
                <a:lnTo>
                  <a:pt x="859968" y="586978"/>
                </a:lnTo>
                <a:lnTo>
                  <a:pt x="811152" y="521494"/>
                </a:lnTo>
                <a:lnTo>
                  <a:pt x="781387" y="464344"/>
                </a:lnTo>
                <a:lnTo>
                  <a:pt x="771862" y="397669"/>
                </a:lnTo>
                <a:lnTo>
                  <a:pt x="756383" y="364331"/>
                </a:lnTo>
                <a:lnTo>
                  <a:pt x="720665" y="265509"/>
                </a:lnTo>
                <a:lnTo>
                  <a:pt x="732571" y="191691"/>
                </a:lnTo>
                <a:lnTo>
                  <a:pt x="734952" y="96441"/>
                </a:lnTo>
                <a:lnTo>
                  <a:pt x="675421" y="48816"/>
                </a:lnTo>
                <a:lnTo>
                  <a:pt x="589696" y="0"/>
                </a:lnTo>
                <a:lnTo>
                  <a:pt x="569455" y="30956"/>
                </a:lnTo>
                <a:lnTo>
                  <a:pt x="488493" y="34528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5" name="Freeform 231">
            <a:extLst>
              <a:ext uri="{FF2B5EF4-FFF2-40B4-BE49-F238E27FC236}">
                <a16:creationId xmlns:a16="http://schemas.microsoft.com/office/drawing/2014/main" id="{DD7960B0-FE87-4D09-9092-5235E322E3A2}"/>
              </a:ext>
            </a:extLst>
          </p:cNvPr>
          <p:cNvSpPr>
            <a:spLocks/>
          </p:cNvSpPr>
          <p:nvPr/>
        </p:nvSpPr>
        <p:spPr bwMode="auto">
          <a:xfrm>
            <a:off x="11202576" y="4698773"/>
            <a:ext cx="108751" cy="168230"/>
          </a:xfrm>
          <a:custGeom>
            <a:avLst/>
            <a:gdLst>
              <a:gd name="T0" fmla="*/ 41 w 594000"/>
              <a:gd name="T1" fmla="*/ 132 h 922950"/>
              <a:gd name="T2" fmla="*/ 47 w 594000"/>
              <a:gd name="T3" fmla="*/ 127 h 922950"/>
              <a:gd name="T4" fmla="*/ 56 w 594000"/>
              <a:gd name="T5" fmla="*/ 113 h 922950"/>
              <a:gd name="T6" fmla="*/ 66 w 594000"/>
              <a:gd name="T7" fmla="*/ 98 h 922950"/>
              <a:gd name="T8" fmla="*/ 63 w 594000"/>
              <a:gd name="T9" fmla="*/ 88 h 922950"/>
              <a:gd name="T10" fmla="*/ 73 w 594000"/>
              <a:gd name="T11" fmla="*/ 88 h 922950"/>
              <a:gd name="T12" fmla="*/ 81 w 594000"/>
              <a:gd name="T13" fmla="*/ 77 h 922950"/>
              <a:gd name="T14" fmla="*/ 87 w 594000"/>
              <a:gd name="T15" fmla="*/ 67 h 922950"/>
              <a:gd name="T16" fmla="*/ 87 w 594000"/>
              <a:gd name="T17" fmla="*/ 54 h 922950"/>
              <a:gd name="T18" fmla="*/ 74 w 594000"/>
              <a:gd name="T19" fmla="*/ 57 h 922950"/>
              <a:gd name="T20" fmla="*/ 69 w 594000"/>
              <a:gd name="T21" fmla="*/ 67 h 922950"/>
              <a:gd name="T22" fmla="*/ 53 w 594000"/>
              <a:gd name="T23" fmla="*/ 57 h 922950"/>
              <a:gd name="T24" fmla="*/ 45 w 594000"/>
              <a:gd name="T25" fmla="*/ 34 h 922950"/>
              <a:gd name="T26" fmla="*/ 37 w 594000"/>
              <a:gd name="T27" fmla="*/ 41 h 922950"/>
              <a:gd name="T28" fmla="*/ 31 w 594000"/>
              <a:gd name="T29" fmla="*/ 31 h 922950"/>
              <a:gd name="T30" fmla="*/ 26 w 594000"/>
              <a:gd name="T31" fmla="*/ 23 h 922950"/>
              <a:gd name="T32" fmla="*/ 24 w 594000"/>
              <a:gd name="T33" fmla="*/ 10 h 922950"/>
              <a:gd name="T34" fmla="*/ 8 w 594000"/>
              <a:gd name="T35" fmla="*/ 0 h 922950"/>
              <a:gd name="T36" fmla="*/ 0 w 594000"/>
              <a:gd name="T37" fmla="*/ 8 h 922950"/>
              <a:gd name="T38" fmla="*/ 5 w 594000"/>
              <a:gd name="T39" fmla="*/ 15 h 922950"/>
              <a:gd name="T40" fmla="*/ 11 w 594000"/>
              <a:gd name="T41" fmla="*/ 28 h 922950"/>
              <a:gd name="T42" fmla="*/ 18 w 594000"/>
              <a:gd name="T43" fmla="*/ 41 h 922950"/>
              <a:gd name="T44" fmla="*/ 29 w 594000"/>
              <a:gd name="T45" fmla="*/ 52 h 922950"/>
              <a:gd name="T46" fmla="*/ 26 w 594000"/>
              <a:gd name="T47" fmla="*/ 59 h 922950"/>
              <a:gd name="T48" fmla="*/ 26 w 594000"/>
              <a:gd name="T49" fmla="*/ 70 h 922950"/>
              <a:gd name="T50" fmla="*/ 24 w 594000"/>
              <a:gd name="T51" fmla="*/ 80 h 922950"/>
              <a:gd name="T52" fmla="*/ 13 w 594000"/>
              <a:gd name="T53" fmla="*/ 82 h 922950"/>
              <a:gd name="T54" fmla="*/ 11 w 594000"/>
              <a:gd name="T55" fmla="*/ 93 h 922950"/>
              <a:gd name="T56" fmla="*/ 19 w 594000"/>
              <a:gd name="T57" fmla="*/ 96 h 922950"/>
              <a:gd name="T58" fmla="*/ 26 w 594000"/>
              <a:gd name="T59" fmla="*/ 98 h 922950"/>
              <a:gd name="T60" fmla="*/ 32 w 594000"/>
              <a:gd name="T61" fmla="*/ 103 h 922950"/>
              <a:gd name="T62" fmla="*/ 34 w 594000"/>
              <a:gd name="T63" fmla="*/ 106 h 922950"/>
              <a:gd name="T64" fmla="*/ 33 w 594000"/>
              <a:gd name="T65" fmla="*/ 116 h 922950"/>
              <a:gd name="T66" fmla="*/ 29 w 594000"/>
              <a:gd name="T67" fmla="*/ 121 h 922950"/>
              <a:gd name="T68" fmla="*/ 29 w 594000"/>
              <a:gd name="T69" fmla="*/ 126 h 922950"/>
              <a:gd name="T70" fmla="*/ 31 w 594000"/>
              <a:gd name="T71" fmla="*/ 132 h 922950"/>
              <a:gd name="T72" fmla="*/ 41 w 594000"/>
              <a:gd name="T73" fmla="*/ 132 h 9229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4000"/>
              <a:gd name="T112" fmla="*/ 0 h 922950"/>
              <a:gd name="T113" fmla="*/ 594000 w 594000"/>
              <a:gd name="T114" fmla="*/ 922950 h 9229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4000" h="922950">
                <a:moveTo>
                  <a:pt x="279900" y="922950"/>
                </a:moveTo>
                <a:lnTo>
                  <a:pt x="320381" y="889613"/>
                </a:lnTo>
                <a:lnTo>
                  <a:pt x="379913" y="789600"/>
                </a:lnTo>
                <a:lnTo>
                  <a:pt x="450000" y="684000"/>
                </a:lnTo>
                <a:lnTo>
                  <a:pt x="432000" y="612000"/>
                </a:lnTo>
                <a:lnTo>
                  <a:pt x="498975" y="615769"/>
                </a:lnTo>
                <a:lnTo>
                  <a:pt x="556125" y="539569"/>
                </a:lnTo>
                <a:lnTo>
                  <a:pt x="591844" y="468131"/>
                </a:lnTo>
                <a:lnTo>
                  <a:pt x="594000" y="378000"/>
                </a:lnTo>
                <a:lnTo>
                  <a:pt x="504000" y="396000"/>
                </a:lnTo>
                <a:lnTo>
                  <a:pt x="468000" y="468000"/>
                </a:lnTo>
                <a:lnTo>
                  <a:pt x="360000" y="396000"/>
                </a:lnTo>
                <a:lnTo>
                  <a:pt x="306000" y="234000"/>
                </a:lnTo>
                <a:lnTo>
                  <a:pt x="252000" y="288000"/>
                </a:lnTo>
                <a:lnTo>
                  <a:pt x="213225" y="218100"/>
                </a:lnTo>
                <a:lnTo>
                  <a:pt x="180000" y="162000"/>
                </a:lnTo>
                <a:lnTo>
                  <a:pt x="162000" y="72000"/>
                </a:lnTo>
                <a:lnTo>
                  <a:pt x="54000" y="0"/>
                </a:lnTo>
                <a:lnTo>
                  <a:pt x="0" y="54000"/>
                </a:lnTo>
                <a:lnTo>
                  <a:pt x="36000" y="108000"/>
                </a:lnTo>
                <a:lnTo>
                  <a:pt x="72000" y="198000"/>
                </a:lnTo>
                <a:lnTo>
                  <a:pt x="126000" y="288000"/>
                </a:lnTo>
                <a:lnTo>
                  <a:pt x="198000" y="360000"/>
                </a:lnTo>
                <a:lnTo>
                  <a:pt x="180000" y="414000"/>
                </a:lnTo>
                <a:lnTo>
                  <a:pt x="180000" y="486000"/>
                </a:lnTo>
                <a:lnTo>
                  <a:pt x="162000" y="558000"/>
                </a:lnTo>
                <a:lnTo>
                  <a:pt x="90000" y="576000"/>
                </a:lnTo>
                <a:lnTo>
                  <a:pt x="72000" y="648000"/>
                </a:lnTo>
                <a:lnTo>
                  <a:pt x="127500" y="670538"/>
                </a:lnTo>
                <a:lnTo>
                  <a:pt x="180000" y="684000"/>
                </a:lnTo>
                <a:lnTo>
                  <a:pt x="216000" y="720000"/>
                </a:lnTo>
                <a:lnTo>
                  <a:pt x="234000" y="738000"/>
                </a:lnTo>
                <a:lnTo>
                  <a:pt x="227513" y="813413"/>
                </a:lnTo>
                <a:lnTo>
                  <a:pt x="198000" y="846000"/>
                </a:lnTo>
                <a:lnTo>
                  <a:pt x="198000" y="882000"/>
                </a:lnTo>
                <a:lnTo>
                  <a:pt x="213225" y="920569"/>
                </a:lnTo>
                <a:lnTo>
                  <a:pt x="279900" y="92295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6" name="Freeform 232">
            <a:extLst>
              <a:ext uri="{FF2B5EF4-FFF2-40B4-BE49-F238E27FC236}">
                <a16:creationId xmlns:a16="http://schemas.microsoft.com/office/drawing/2014/main" id="{F5BE4B81-C167-46CB-807B-BFBBC59734CB}"/>
              </a:ext>
            </a:extLst>
          </p:cNvPr>
          <p:cNvSpPr>
            <a:spLocks/>
          </p:cNvSpPr>
          <p:nvPr/>
        </p:nvSpPr>
        <p:spPr bwMode="auto">
          <a:xfrm>
            <a:off x="8065770" y="2669818"/>
            <a:ext cx="35684" cy="57776"/>
          </a:xfrm>
          <a:custGeom>
            <a:avLst/>
            <a:gdLst>
              <a:gd name="T0" fmla="*/ 27 w 195263"/>
              <a:gd name="T1" fmla="*/ 27 h 309563"/>
              <a:gd name="T2" fmla="*/ 23 w 195263"/>
              <a:gd name="T3" fmla="*/ 31 h 309563"/>
              <a:gd name="T4" fmla="*/ 18 w 195263"/>
              <a:gd name="T5" fmla="*/ 33 h 309563"/>
              <a:gd name="T6" fmla="*/ 18 w 195263"/>
              <a:gd name="T7" fmla="*/ 38 h 309563"/>
              <a:gd name="T8" fmla="*/ 13 w 195263"/>
              <a:gd name="T9" fmla="*/ 47 h 309563"/>
              <a:gd name="T10" fmla="*/ 7 w 195263"/>
              <a:gd name="T11" fmla="*/ 50 h 309563"/>
              <a:gd name="T12" fmla="*/ 4 w 195263"/>
              <a:gd name="T13" fmla="*/ 50 h 309563"/>
              <a:gd name="T14" fmla="*/ 0 w 195263"/>
              <a:gd name="T15" fmla="*/ 44 h 309563"/>
              <a:gd name="T16" fmla="*/ 1 w 195263"/>
              <a:gd name="T17" fmla="*/ 39 h 309563"/>
              <a:gd name="T18" fmla="*/ 4 w 195263"/>
              <a:gd name="T19" fmla="*/ 40 h 309563"/>
              <a:gd name="T20" fmla="*/ 11 w 195263"/>
              <a:gd name="T21" fmla="*/ 37 h 309563"/>
              <a:gd name="T22" fmla="*/ 12 w 195263"/>
              <a:gd name="T23" fmla="*/ 31 h 309563"/>
              <a:gd name="T24" fmla="*/ 9 w 195263"/>
              <a:gd name="T25" fmla="*/ 23 h 309563"/>
              <a:gd name="T26" fmla="*/ 2 w 195263"/>
              <a:gd name="T27" fmla="*/ 18 h 309563"/>
              <a:gd name="T28" fmla="*/ 4 w 195263"/>
              <a:gd name="T29" fmla="*/ 12 h 309563"/>
              <a:gd name="T30" fmla="*/ 10 w 195263"/>
              <a:gd name="T31" fmla="*/ 13 h 309563"/>
              <a:gd name="T32" fmla="*/ 17 w 195263"/>
              <a:gd name="T33" fmla="*/ 9 h 309563"/>
              <a:gd name="T34" fmla="*/ 20 w 195263"/>
              <a:gd name="T35" fmla="*/ 0 h 309563"/>
              <a:gd name="T36" fmla="*/ 25 w 195263"/>
              <a:gd name="T37" fmla="*/ 6 h 309563"/>
              <a:gd name="T38" fmla="*/ 28 w 195263"/>
              <a:gd name="T39" fmla="*/ 15 h 309563"/>
              <a:gd name="T40" fmla="*/ 27 w 195263"/>
              <a:gd name="T41" fmla="*/ 27 h 30956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5263"/>
              <a:gd name="T64" fmla="*/ 0 h 309563"/>
              <a:gd name="T65" fmla="*/ 195263 w 195263"/>
              <a:gd name="T66" fmla="*/ 309563 h 30956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5263" h="309563">
                <a:moveTo>
                  <a:pt x="187425" y="169219"/>
                </a:moveTo>
                <a:lnTo>
                  <a:pt x="157163" y="190500"/>
                </a:lnTo>
                <a:lnTo>
                  <a:pt x="121444" y="204788"/>
                </a:lnTo>
                <a:lnTo>
                  <a:pt x="121444" y="238125"/>
                </a:lnTo>
                <a:lnTo>
                  <a:pt x="88106" y="292894"/>
                </a:lnTo>
                <a:lnTo>
                  <a:pt x="50006" y="309563"/>
                </a:lnTo>
                <a:lnTo>
                  <a:pt x="26194" y="309563"/>
                </a:lnTo>
                <a:lnTo>
                  <a:pt x="0" y="273844"/>
                </a:lnTo>
                <a:lnTo>
                  <a:pt x="4763" y="242888"/>
                </a:lnTo>
                <a:lnTo>
                  <a:pt x="30956" y="245269"/>
                </a:lnTo>
                <a:lnTo>
                  <a:pt x="76200" y="230982"/>
                </a:lnTo>
                <a:lnTo>
                  <a:pt x="80963" y="195263"/>
                </a:lnTo>
                <a:lnTo>
                  <a:pt x="59531" y="145257"/>
                </a:lnTo>
                <a:lnTo>
                  <a:pt x="16669" y="111919"/>
                </a:lnTo>
                <a:lnTo>
                  <a:pt x="28575" y="71438"/>
                </a:lnTo>
                <a:lnTo>
                  <a:pt x="66675" y="78582"/>
                </a:lnTo>
                <a:lnTo>
                  <a:pt x="114300" y="54769"/>
                </a:lnTo>
                <a:lnTo>
                  <a:pt x="135731" y="0"/>
                </a:lnTo>
                <a:lnTo>
                  <a:pt x="171450" y="35719"/>
                </a:lnTo>
                <a:lnTo>
                  <a:pt x="195263" y="95250"/>
                </a:lnTo>
                <a:lnTo>
                  <a:pt x="187425" y="16921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7" name="Freeform 233">
            <a:extLst>
              <a:ext uri="{FF2B5EF4-FFF2-40B4-BE49-F238E27FC236}">
                <a16:creationId xmlns:a16="http://schemas.microsoft.com/office/drawing/2014/main" id="{C605B24D-3DDA-4D1A-9D62-6E679B53D9AF}"/>
              </a:ext>
            </a:extLst>
          </p:cNvPr>
          <p:cNvSpPr>
            <a:spLocks/>
          </p:cNvSpPr>
          <p:nvPr/>
        </p:nvSpPr>
        <p:spPr bwMode="auto">
          <a:xfrm>
            <a:off x="4854197" y="2586550"/>
            <a:ext cx="56075" cy="61175"/>
          </a:xfrm>
          <a:custGeom>
            <a:avLst/>
            <a:gdLst>
              <a:gd name="T0" fmla="*/ 19 w 305812"/>
              <a:gd name="T1" fmla="*/ 45 h 342000"/>
              <a:gd name="T2" fmla="*/ 30 w 305812"/>
              <a:gd name="T3" fmla="*/ 30 h 342000"/>
              <a:gd name="T4" fmla="*/ 42 w 305812"/>
              <a:gd name="T5" fmla="*/ 28 h 342000"/>
              <a:gd name="T6" fmla="*/ 39 w 305812"/>
              <a:gd name="T7" fmla="*/ 15 h 342000"/>
              <a:gd name="T8" fmla="*/ 45 w 305812"/>
              <a:gd name="T9" fmla="*/ 2 h 342000"/>
              <a:gd name="T10" fmla="*/ 37 w 305812"/>
              <a:gd name="T11" fmla="*/ 0 h 342000"/>
              <a:gd name="T12" fmla="*/ 29 w 305812"/>
              <a:gd name="T13" fmla="*/ 4 h 342000"/>
              <a:gd name="T14" fmla="*/ 24 w 305812"/>
              <a:gd name="T15" fmla="*/ 13 h 342000"/>
              <a:gd name="T16" fmla="*/ 16 w 305812"/>
              <a:gd name="T17" fmla="*/ 14 h 342000"/>
              <a:gd name="T18" fmla="*/ 3 w 305812"/>
              <a:gd name="T19" fmla="*/ 26 h 342000"/>
              <a:gd name="T20" fmla="*/ 0 w 305812"/>
              <a:gd name="T21" fmla="*/ 31 h 342000"/>
              <a:gd name="T22" fmla="*/ 3 w 305812"/>
              <a:gd name="T23" fmla="*/ 35 h 342000"/>
              <a:gd name="T24" fmla="*/ 8 w 305812"/>
              <a:gd name="T25" fmla="*/ 40 h 342000"/>
              <a:gd name="T26" fmla="*/ 19 w 305812"/>
              <a:gd name="T27" fmla="*/ 45 h 342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05812"/>
              <a:gd name="T43" fmla="*/ 0 h 342000"/>
              <a:gd name="T44" fmla="*/ 305812 w 305812"/>
              <a:gd name="T45" fmla="*/ 342000 h 342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05812" h="342000">
                <a:moveTo>
                  <a:pt x="125812" y="342000"/>
                </a:moveTo>
                <a:lnTo>
                  <a:pt x="204787" y="232181"/>
                </a:lnTo>
                <a:lnTo>
                  <a:pt x="287812" y="216000"/>
                </a:lnTo>
                <a:lnTo>
                  <a:pt x="261937" y="115500"/>
                </a:lnTo>
                <a:lnTo>
                  <a:pt x="305812" y="18000"/>
                </a:lnTo>
                <a:lnTo>
                  <a:pt x="251812" y="0"/>
                </a:lnTo>
                <a:lnTo>
                  <a:pt x="197643" y="32156"/>
                </a:lnTo>
                <a:lnTo>
                  <a:pt x="164306" y="101213"/>
                </a:lnTo>
                <a:lnTo>
                  <a:pt x="107812" y="108000"/>
                </a:lnTo>
                <a:lnTo>
                  <a:pt x="17812" y="198000"/>
                </a:lnTo>
                <a:lnTo>
                  <a:pt x="0" y="236944"/>
                </a:lnTo>
                <a:lnTo>
                  <a:pt x="17812" y="270000"/>
                </a:lnTo>
                <a:lnTo>
                  <a:pt x="52387" y="308381"/>
                </a:lnTo>
                <a:lnTo>
                  <a:pt x="125812" y="3420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8" name="Freeform 234">
            <a:extLst>
              <a:ext uri="{FF2B5EF4-FFF2-40B4-BE49-F238E27FC236}">
                <a16:creationId xmlns:a16="http://schemas.microsoft.com/office/drawing/2014/main" id="{DF7683F7-18BA-4686-BC8A-B8FF8719E115}"/>
              </a:ext>
            </a:extLst>
          </p:cNvPr>
          <p:cNvSpPr>
            <a:spLocks/>
          </p:cNvSpPr>
          <p:nvPr/>
        </p:nvSpPr>
        <p:spPr bwMode="auto">
          <a:xfrm>
            <a:off x="7967215" y="2866935"/>
            <a:ext cx="8496" cy="11896"/>
          </a:xfrm>
          <a:custGeom>
            <a:avLst/>
            <a:gdLst>
              <a:gd name="T0" fmla="*/ 10 w 41671"/>
              <a:gd name="T1" fmla="*/ 7 h 61913"/>
              <a:gd name="T2" fmla="*/ 7 w 41671"/>
              <a:gd name="T3" fmla="*/ 11 h 61913"/>
              <a:gd name="T4" fmla="*/ 3 w 41671"/>
              <a:gd name="T5" fmla="*/ 11 h 61913"/>
              <a:gd name="T6" fmla="*/ 0 w 41671"/>
              <a:gd name="T7" fmla="*/ 10 h 61913"/>
              <a:gd name="T8" fmla="*/ 0 w 41671"/>
              <a:gd name="T9" fmla="*/ 7 h 61913"/>
              <a:gd name="T10" fmla="*/ 0 w 41671"/>
              <a:gd name="T11" fmla="*/ 5 h 61913"/>
              <a:gd name="T12" fmla="*/ 2 w 41671"/>
              <a:gd name="T13" fmla="*/ 1 h 61913"/>
              <a:gd name="T14" fmla="*/ 5 w 41671"/>
              <a:gd name="T15" fmla="*/ 0 h 61913"/>
              <a:gd name="T16" fmla="*/ 7 w 41671"/>
              <a:gd name="T17" fmla="*/ 4 h 61913"/>
              <a:gd name="T18" fmla="*/ 10 w 41671"/>
              <a:gd name="T19" fmla="*/ 7 h 619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671"/>
              <a:gd name="T31" fmla="*/ 0 h 61913"/>
              <a:gd name="T32" fmla="*/ 41671 w 41671"/>
              <a:gd name="T33" fmla="*/ 61913 h 619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671" h="61913">
                <a:moveTo>
                  <a:pt x="41671" y="38100"/>
                </a:moveTo>
                <a:lnTo>
                  <a:pt x="27384" y="58341"/>
                </a:lnTo>
                <a:lnTo>
                  <a:pt x="13096" y="61913"/>
                </a:lnTo>
                <a:lnTo>
                  <a:pt x="1190" y="53579"/>
                </a:lnTo>
                <a:lnTo>
                  <a:pt x="1190" y="39291"/>
                </a:lnTo>
                <a:lnTo>
                  <a:pt x="0" y="26194"/>
                </a:lnTo>
                <a:lnTo>
                  <a:pt x="7143" y="3572"/>
                </a:lnTo>
                <a:lnTo>
                  <a:pt x="21431" y="0"/>
                </a:lnTo>
                <a:lnTo>
                  <a:pt x="28575" y="23813"/>
                </a:lnTo>
                <a:lnTo>
                  <a:pt x="41671" y="381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9" name="Freeform 239">
            <a:extLst>
              <a:ext uri="{FF2B5EF4-FFF2-40B4-BE49-F238E27FC236}">
                <a16:creationId xmlns:a16="http://schemas.microsoft.com/office/drawing/2014/main" id="{D682E0BE-FE39-4615-999F-DF627860F195}"/>
              </a:ext>
            </a:extLst>
          </p:cNvPr>
          <p:cNvSpPr>
            <a:spLocks/>
          </p:cNvSpPr>
          <p:nvPr/>
        </p:nvSpPr>
        <p:spPr bwMode="auto">
          <a:xfrm>
            <a:off x="8857619" y="3493974"/>
            <a:ext cx="18694" cy="18693"/>
          </a:xfrm>
          <a:custGeom>
            <a:avLst/>
            <a:gdLst>
              <a:gd name="T0" fmla="*/ 2147483647 w 65"/>
              <a:gd name="T1" fmla="*/ 2147483647 h 64"/>
              <a:gd name="T2" fmla="*/ 2147483647 w 65"/>
              <a:gd name="T3" fmla="*/ 2147483647 h 64"/>
              <a:gd name="T4" fmla="*/ 2147483647 w 65"/>
              <a:gd name="T5" fmla="*/ 0 h 64"/>
              <a:gd name="T6" fmla="*/ 2147483647 w 65"/>
              <a:gd name="T7" fmla="*/ 0 h 64"/>
              <a:gd name="T8" fmla="*/ 2147483647 w 65"/>
              <a:gd name="T9" fmla="*/ 2147483647 h 64"/>
              <a:gd name="T10" fmla="*/ 2147483647 w 65"/>
              <a:gd name="T11" fmla="*/ 2147483647 h 64"/>
              <a:gd name="T12" fmla="*/ 2147483647 w 65"/>
              <a:gd name="T13" fmla="*/ 2147483647 h 64"/>
              <a:gd name="T14" fmla="*/ 2147483647 w 65"/>
              <a:gd name="T15" fmla="*/ 2147483647 h 64"/>
              <a:gd name="T16" fmla="*/ 0 w 65"/>
              <a:gd name="T17" fmla="*/ 2147483647 h 64"/>
              <a:gd name="T18" fmla="*/ 2147483647 w 65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"/>
              <a:gd name="T31" fmla="*/ 0 h 64"/>
              <a:gd name="T32" fmla="*/ 65 w 65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" h="64">
                <a:moveTo>
                  <a:pt x="13" y="19"/>
                </a:moveTo>
                <a:lnTo>
                  <a:pt x="33" y="19"/>
                </a:lnTo>
                <a:lnTo>
                  <a:pt x="33" y="0"/>
                </a:lnTo>
                <a:lnTo>
                  <a:pt x="52" y="0"/>
                </a:lnTo>
                <a:lnTo>
                  <a:pt x="65" y="23"/>
                </a:lnTo>
                <a:lnTo>
                  <a:pt x="62" y="39"/>
                </a:lnTo>
                <a:lnTo>
                  <a:pt x="54" y="53"/>
                </a:lnTo>
                <a:lnTo>
                  <a:pt x="3" y="64"/>
                </a:lnTo>
                <a:lnTo>
                  <a:pt x="0" y="46"/>
                </a:lnTo>
                <a:lnTo>
                  <a:pt x="13" y="1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0" name="Freeform 240">
            <a:extLst>
              <a:ext uri="{FF2B5EF4-FFF2-40B4-BE49-F238E27FC236}">
                <a16:creationId xmlns:a16="http://schemas.microsoft.com/office/drawing/2014/main" id="{892D2F24-4249-4748-A702-7DC96A085E6D}"/>
              </a:ext>
            </a:extLst>
          </p:cNvPr>
          <p:cNvSpPr>
            <a:spLocks/>
          </p:cNvSpPr>
          <p:nvPr/>
        </p:nvSpPr>
        <p:spPr bwMode="auto">
          <a:xfrm>
            <a:off x="7894148" y="3058954"/>
            <a:ext cx="8495" cy="5098"/>
          </a:xfrm>
          <a:custGeom>
            <a:avLst/>
            <a:gdLst>
              <a:gd name="T0" fmla="*/ 0 w 23"/>
              <a:gd name="T1" fmla="*/ 2147483647 h 16"/>
              <a:gd name="T2" fmla="*/ 2147483647 w 23"/>
              <a:gd name="T3" fmla="*/ 0 h 16"/>
              <a:gd name="T4" fmla="*/ 2147483647 w 23"/>
              <a:gd name="T5" fmla="*/ 2147483647 h 16"/>
              <a:gd name="T6" fmla="*/ 2147483647 w 23"/>
              <a:gd name="T7" fmla="*/ 2147483647 h 16"/>
              <a:gd name="T8" fmla="*/ 2147483647 w 23"/>
              <a:gd name="T9" fmla="*/ 2147483647 h 16"/>
              <a:gd name="T10" fmla="*/ 0 w 23"/>
              <a:gd name="T11" fmla="*/ 2147483647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"/>
              <a:gd name="T19" fmla="*/ 0 h 16"/>
              <a:gd name="T20" fmla="*/ 23 w 23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" h="16">
                <a:moveTo>
                  <a:pt x="0" y="4"/>
                </a:moveTo>
                <a:lnTo>
                  <a:pt x="12" y="0"/>
                </a:lnTo>
                <a:lnTo>
                  <a:pt x="23" y="4"/>
                </a:lnTo>
                <a:lnTo>
                  <a:pt x="12" y="13"/>
                </a:lnTo>
                <a:lnTo>
                  <a:pt x="3" y="16"/>
                </a:lnTo>
                <a:lnTo>
                  <a:pt x="0" y="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1" name="Freeform 241">
            <a:extLst>
              <a:ext uri="{FF2B5EF4-FFF2-40B4-BE49-F238E27FC236}">
                <a16:creationId xmlns:a16="http://schemas.microsoft.com/office/drawing/2014/main" id="{B796D99A-2D7B-402A-B695-C5883308F486}"/>
              </a:ext>
            </a:extLst>
          </p:cNvPr>
          <p:cNvSpPr>
            <a:spLocks/>
          </p:cNvSpPr>
          <p:nvPr/>
        </p:nvSpPr>
        <p:spPr bwMode="auto">
          <a:xfrm>
            <a:off x="8514371" y="3339338"/>
            <a:ext cx="13594" cy="13594"/>
          </a:xfrm>
          <a:custGeom>
            <a:avLst/>
            <a:gdLst>
              <a:gd name="T0" fmla="*/ 2147483647 w 36"/>
              <a:gd name="T1" fmla="*/ 0 h 42"/>
              <a:gd name="T2" fmla="*/ 2147483647 w 36"/>
              <a:gd name="T3" fmla="*/ 2147483647 h 42"/>
              <a:gd name="T4" fmla="*/ 2147483647 w 36"/>
              <a:gd name="T5" fmla="*/ 2147483647 h 42"/>
              <a:gd name="T6" fmla="*/ 2147483647 w 36"/>
              <a:gd name="T7" fmla="*/ 2147483647 h 42"/>
              <a:gd name="T8" fmla="*/ 0 w 36"/>
              <a:gd name="T9" fmla="*/ 2147483647 h 42"/>
              <a:gd name="T10" fmla="*/ 2147483647 w 36"/>
              <a:gd name="T11" fmla="*/ 0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"/>
              <a:gd name="T19" fmla="*/ 0 h 42"/>
              <a:gd name="T20" fmla="*/ 36 w 36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" h="42">
                <a:moveTo>
                  <a:pt x="25" y="0"/>
                </a:moveTo>
                <a:lnTo>
                  <a:pt x="36" y="11"/>
                </a:lnTo>
                <a:lnTo>
                  <a:pt x="21" y="26"/>
                </a:lnTo>
                <a:lnTo>
                  <a:pt x="10" y="42"/>
                </a:lnTo>
                <a:lnTo>
                  <a:pt x="0" y="29"/>
                </a:lnTo>
                <a:lnTo>
                  <a:pt x="25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42" name="Group 242">
            <a:extLst>
              <a:ext uri="{FF2B5EF4-FFF2-40B4-BE49-F238E27FC236}">
                <a16:creationId xmlns:a16="http://schemas.microsoft.com/office/drawing/2014/main" id="{6749EA9F-AA51-47A8-9B84-08444C66B0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77344" y="4248459"/>
            <a:ext cx="91760" cy="76469"/>
            <a:chOff x="2864" y="2525"/>
            <a:chExt cx="248" cy="206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43" name="Freeform 243">
              <a:extLst>
                <a:ext uri="{FF2B5EF4-FFF2-40B4-BE49-F238E27FC236}">
                  <a16:creationId xmlns:a16="http://schemas.microsoft.com/office/drawing/2014/main" id="{881E330E-3031-4651-A290-556A4A6ECD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64" y="2632"/>
              <a:ext cx="131" cy="99"/>
            </a:xfrm>
            <a:custGeom>
              <a:avLst/>
              <a:gdLst>
                <a:gd name="T0" fmla="*/ 0 w 656"/>
                <a:gd name="T1" fmla="*/ 0 h 499"/>
                <a:gd name="T2" fmla="*/ 0 w 656"/>
                <a:gd name="T3" fmla="*/ 0 h 499"/>
                <a:gd name="T4" fmla="*/ 0 w 656"/>
                <a:gd name="T5" fmla="*/ 0 h 499"/>
                <a:gd name="T6" fmla="*/ 0 w 656"/>
                <a:gd name="T7" fmla="*/ 0 h 499"/>
                <a:gd name="T8" fmla="*/ 0 w 656"/>
                <a:gd name="T9" fmla="*/ 0 h 499"/>
                <a:gd name="T10" fmla="*/ 0 w 656"/>
                <a:gd name="T11" fmla="*/ 0 h 499"/>
                <a:gd name="T12" fmla="*/ 0 w 656"/>
                <a:gd name="T13" fmla="*/ 0 h 499"/>
                <a:gd name="T14" fmla="*/ 0 w 656"/>
                <a:gd name="T15" fmla="*/ 0 h 499"/>
                <a:gd name="T16" fmla="*/ 0 w 656"/>
                <a:gd name="T17" fmla="*/ 0 h 499"/>
                <a:gd name="T18" fmla="*/ 0 w 656"/>
                <a:gd name="T19" fmla="*/ 0 h 499"/>
                <a:gd name="T20" fmla="*/ 0 w 656"/>
                <a:gd name="T21" fmla="*/ 0 h 499"/>
                <a:gd name="T22" fmla="*/ 0 w 656"/>
                <a:gd name="T23" fmla="*/ 0 h 499"/>
                <a:gd name="T24" fmla="*/ 0 w 656"/>
                <a:gd name="T25" fmla="*/ 0 h 499"/>
                <a:gd name="T26" fmla="*/ 0 w 656"/>
                <a:gd name="T27" fmla="*/ 0 h 499"/>
                <a:gd name="T28" fmla="*/ 0 w 656"/>
                <a:gd name="T29" fmla="*/ 0 h 499"/>
                <a:gd name="T30" fmla="*/ 0 w 656"/>
                <a:gd name="T31" fmla="*/ 0 h 499"/>
                <a:gd name="T32" fmla="*/ 0 w 656"/>
                <a:gd name="T33" fmla="*/ 0 h 499"/>
                <a:gd name="T34" fmla="*/ 0 w 656"/>
                <a:gd name="T35" fmla="*/ 0 h 499"/>
                <a:gd name="T36" fmla="*/ 0 w 656"/>
                <a:gd name="T37" fmla="*/ 0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6"/>
                <a:gd name="T58" fmla="*/ 0 h 499"/>
                <a:gd name="T59" fmla="*/ 656 w 656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6" h="499">
                  <a:moveTo>
                    <a:pt x="354" y="499"/>
                  </a:moveTo>
                  <a:lnTo>
                    <a:pt x="224" y="480"/>
                  </a:lnTo>
                  <a:lnTo>
                    <a:pt x="104" y="432"/>
                  </a:lnTo>
                  <a:lnTo>
                    <a:pt x="0" y="384"/>
                  </a:lnTo>
                  <a:lnTo>
                    <a:pt x="8" y="272"/>
                  </a:lnTo>
                  <a:lnTo>
                    <a:pt x="80" y="216"/>
                  </a:lnTo>
                  <a:lnTo>
                    <a:pt x="80" y="136"/>
                  </a:lnTo>
                  <a:lnTo>
                    <a:pt x="173" y="91"/>
                  </a:lnTo>
                  <a:lnTo>
                    <a:pt x="224" y="16"/>
                  </a:lnTo>
                  <a:lnTo>
                    <a:pt x="336" y="24"/>
                  </a:lnTo>
                  <a:lnTo>
                    <a:pt x="445" y="0"/>
                  </a:lnTo>
                  <a:lnTo>
                    <a:pt x="512" y="88"/>
                  </a:lnTo>
                  <a:lnTo>
                    <a:pt x="608" y="176"/>
                  </a:lnTo>
                  <a:lnTo>
                    <a:pt x="624" y="272"/>
                  </a:lnTo>
                  <a:lnTo>
                    <a:pt x="656" y="360"/>
                  </a:lnTo>
                  <a:lnTo>
                    <a:pt x="592" y="392"/>
                  </a:lnTo>
                  <a:lnTo>
                    <a:pt x="520" y="424"/>
                  </a:lnTo>
                  <a:lnTo>
                    <a:pt x="424" y="472"/>
                  </a:lnTo>
                  <a:lnTo>
                    <a:pt x="354" y="499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Freeform 244">
              <a:extLst>
                <a:ext uri="{FF2B5EF4-FFF2-40B4-BE49-F238E27FC236}">
                  <a16:creationId xmlns:a16="http://schemas.microsoft.com/office/drawing/2014/main" id="{4115AC35-9DE1-4039-8AD1-A390E9FFE8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80" y="2525"/>
              <a:ext cx="132" cy="83"/>
            </a:xfrm>
            <a:custGeom>
              <a:avLst/>
              <a:gdLst>
                <a:gd name="T0" fmla="*/ 0 w 661"/>
                <a:gd name="T1" fmla="*/ 0 h 413"/>
                <a:gd name="T2" fmla="*/ 0 w 661"/>
                <a:gd name="T3" fmla="*/ 0 h 413"/>
                <a:gd name="T4" fmla="*/ 0 w 661"/>
                <a:gd name="T5" fmla="*/ 0 h 413"/>
                <a:gd name="T6" fmla="*/ 0 w 661"/>
                <a:gd name="T7" fmla="*/ 0 h 413"/>
                <a:gd name="T8" fmla="*/ 0 w 661"/>
                <a:gd name="T9" fmla="*/ 0 h 413"/>
                <a:gd name="T10" fmla="*/ 0 w 661"/>
                <a:gd name="T11" fmla="*/ 0 h 413"/>
                <a:gd name="T12" fmla="*/ 0 w 661"/>
                <a:gd name="T13" fmla="*/ 0 h 413"/>
                <a:gd name="T14" fmla="*/ 0 w 661"/>
                <a:gd name="T15" fmla="*/ 0 h 413"/>
                <a:gd name="T16" fmla="*/ 0 w 661"/>
                <a:gd name="T17" fmla="*/ 0 h 413"/>
                <a:gd name="T18" fmla="*/ 0 w 661"/>
                <a:gd name="T19" fmla="*/ 0 h 413"/>
                <a:gd name="T20" fmla="*/ 0 w 661"/>
                <a:gd name="T21" fmla="*/ 0 h 413"/>
                <a:gd name="T22" fmla="*/ 0 w 661"/>
                <a:gd name="T23" fmla="*/ 0 h 413"/>
                <a:gd name="T24" fmla="*/ 0 w 661"/>
                <a:gd name="T25" fmla="*/ 0 h 413"/>
                <a:gd name="T26" fmla="*/ 0 w 661"/>
                <a:gd name="T27" fmla="*/ 0 h 413"/>
                <a:gd name="T28" fmla="*/ 0 w 661"/>
                <a:gd name="T29" fmla="*/ 0 h 413"/>
                <a:gd name="T30" fmla="*/ 0 w 661"/>
                <a:gd name="T31" fmla="*/ 0 h 413"/>
                <a:gd name="T32" fmla="*/ 0 w 661"/>
                <a:gd name="T33" fmla="*/ 0 h 413"/>
                <a:gd name="T34" fmla="*/ 0 w 661"/>
                <a:gd name="T35" fmla="*/ 0 h 413"/>
                <a:gd name="T36" fmla="*/ 0 w 661"/>
                <a:gd name="T37" fmla="*/ 0 h 413"/>
                <a:gd name="T38" fmla="*/ 0 w 661"/>
                <a:gd name="T39" fmla="*/ 0 h 413"/>
                <a:gd name="T40" fmla="*/ 0 w 661"/>
                <a:gd name="T41" fmla="*/ 0 h 413"/>
                <a:gd name="T42" fmla="*/ 0 w 661"/>
                <a:gd name="T43" fmla="*/ 0 h 413"/>
                <a:gd name="T44" fmla="*/ 0 w 661"/>
                <a:gd name="T45" fmla="*/ 0 h 413"/>
                <a:gd name="T46" fmla="*/ 0 w 661"/>
                <a:gd name="T47" fmla="*/ 0 h 413"/>
                <a:gd name="T48" fmla="*/ 0 w 661"/>
                <a:gd name="T49" fmla="*/ 0 h 413"/>
                <a:gd name="T50" fmla="*/ 0 w 661"/>
                <a:gd name="T51" fmla="*/ 0 h 413"/>
                <a:gd name="T52" fmla="*/ 0 w 661"/>
                <a:gd name="T53" fmla="*/ 0 h 413"/>
                <a:gd name="T54" fmla="*/ 0 w 661"/>
                <a:gd name="T55" fmla="*/ 0 h 413"/>
                <a:gd name="T56" fmla="*/ 0 w 661"/>
                <a:gd name="T57" fmla="*/ 0 h 413"/>
                <a:gd name="T58" fmla="*/ 0 w 661"/>
                <a:gd name="T59" fmla="*/ 0 h 413"/>
                <a:gd name="T60" fmla="*/ 0 w 661"/>
                <a:gd name="T61" fmla="*/ 0 h 413"/>
                <a:gd name="T62" fmla="*/ 0 w 661"/>
                <a:gd name="T63" fmla="*/ 0 h 413"/>
                <a:gd name="T64" fmla="*/ 0 w 661"/>
                <a:gd name="T65" fmla="*/ 0 h 413"/>
                <a:gd name="T66" fmla="*/ 0 w 661"/>
                <a:gd name="T67" fmla="*/ 0 h 413"/>
                <a:gd name="T68" fmla="*/ 0 w 661"/>
                <a:gd name="T69" fmla="*/ 0 h 413"/>
                <a:gd name="T70" fmla="*/ 0 w 661"/>
                <a:gd name="T71" fmla="*/ 0 h 413"/>
                <a:gd name="T72" fmla="*/ 0 w 661"/>
                <a:gd name="T73" fmla="*/ 0 h 413"/>
                <a:gd name="T74" fmla="*/ 0 w 661"/>
                <a:gd name="T75" fmla="*/ 0 h 4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1"/>
                <a:gd name="T115" fmla="*/ 0 h 413"/>
                <a:gd name="T116" fmla="*/ 661 w 661"/>
                <a:gd name="T117" fmla="*/ 413 h 41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1" h="413">
                  <a:moveTo>
                    <a:pt x="109" y="413"/>
                  </a:moveTo>
                  <a:lnTo>
                    <a:pt x="61" y="379"/>
                  </a:lnTo>
                  <a:lnTo>
                    <a:pt x="27" y="326"/>
                  </a:lnTo>
                  <a:lnTo>
                    <a:pt x="0" y="304"/>
                  </a:lnTo>
                  <a:lnTo>
                    <a:pt x="45" y="214"/>
                  </a:lnTo>
                  <a:lnTo>
                    <a:pt x="85" y="221"/>
                  </a:lnTo>
                  <a:lnTo>
                    <a:pt x="133" y="187"/>
                  </a:lnTo>
                  <a:lnTo>
                    <a:pt x="176" y="163"/>
                  </a:lnTo>
                  <a:lnTo>
                    <a:pt x="272" y="123"/>
                  </a:lnTo>
                  <a:lnTo>
                    <a:pt x="320" y="115"/>
                  </a:lnTo>
                  <a:lnTo>
                    <a:pt x="373" y="96"/>
                  </a:lnTo>
                  <a:lnTo>
                    <a:pt x="430" y="62"/>
                  </a:lnTo>
                  <a:lnTo>
                    <a:pt x="499" y="32"/>
                  </a:lnTo>
                  <a:lnTo>
                    <a:pt x="541" y="19"/>
                  </a:lnTo>
                  <a:lnTo>
                    <a:pt x="613" y="0"/>
                  </a:lnTo>
                  <a:lnTo>
                    <a:pt x="661" y="0"/>
                  </a:lnTo>
                  <a:lnTo>
                    <a:pt x="613" y="62"/>
                  </a:lnTo>
                  <a:lnTo>
                    <a:pt x="544" y="123"/>
                  </a:lnTo>
                  <a:lnTo>
                    <a:pt x="493" y="187"/>
                  </a:lnTo>
                  <a:lnTo>
                    <a:pt x="445" y="235"/>
                  </a:lnTo>
                  <a:lnTo>
                    <a:pt x="440" y="283"/>
                  </a:lnTo>
                  <a:lnTo>
                    <a:pt x="497" y="269"/>
                  </a:lnTo>
                  <a:lnTo>
                    <a:pt x="536" y="225"/>
                  </a:lnTo>
                  <a:lnTo>
                    <a:pt x="598" y="187"/>
                  </a:lnTo>
                  <a:lnTo>
                    <a:pt x="637" y="158"/>
                  </a:lnTo>
                  <a:lnTo>
                    <a:pt x="641" y="187"/>
                  </a:lnTo>
                  <a:lnTo>
                    <a:pt x="584" y="245"/>
                  </a:lnTo>
                  <a:lnTo>
                    <a:pt x="541" y="273"/>
                  </a:lnTo>
                  <a:lnTo>
                    <a:pt x="502" y="293"/>
                  </a:lnTo>
                  <a:lnTo>
                    <a:pt x="445" y="321"/>
                  </a:lnTo>
                  <a:lnTo>
                    <a:pt x="377" y="317"/>
                  </a:lnTo>
                  <a:lnTo>
                    <a:pt x="353" y="264"/>
                  </a:lnTo>
                  <a:lnTo>
                    <a:pt x="305" y="264"/>
                  </a:lnTo>
                  <a:lnTo>
                    <a:pt x="243" y="302"/>
                  </a:lnTo>
                  <a:lnTo>
                    <a:pt x="227" y="350"/>
                  </a:lnTo>
                  <a:lnTo>
                    <a:pt x="161" y="326"/>
                  </a:lnTo>
                  <a:lnTo>
                    <a:pt x="104" y="374"/>
                  </a:lnTo>
                  <a:lnTo>
                    <a:pt x="109" y="413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45" name="Group 245">
            <a:extLst>
              <a:ext uri="{FF2B5EF4-FFF2-40B4-BE49-F238E27FC236}">
                <a16:creationId xmlns:a16="http://schemas.microsoft.com/office/drawing/2014/main" id="{E69CBA62-6B50-4040-820F-9728612F23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16755" y="3242469"/>
            <a:ext cx="13594" cy="11896"/>
            <a:chOff x="9952" y="13024"/>
            <a:chExt cx="1640" cy="1406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46" name="Freeform 246">
              <a:extLst>
                <a:ext uri="{FF2B5EF4-FFF2-40B4-BE49-F238E27FC236}">
                  <a16:creationId xmlns:a16="http://schemas.microsoft.com/office/drawing/2014/main" id="{38E14549-EC75-4CAE-8B08-3FB3A06706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36" y="13424"/>
              <a:ext cx="1056" cy="1006"/>
            </a:xfrm>
            <a:custGeom>
              <a:avLst/>
              <a:gdLst>
                <a:gd name="T0" fmla="*/ 600 w 1056"/>
                <a:gd name="T1" fmla="*/ 961 h 1006"/>
                <a:gd name="T2" fmla="*/ 512 w 1056"/>
                <a:gd name="T3" fmla="*/ 992 h 1006"/>
                <a:gd name="T4" fmla="*/ 456 w 1056"/>
                <a:gd name="T5" fmla="*/ 912 h 1006"/>
                <a:gd name="T6" fmla="*/ 384 w 1056"/>
                <a:gd name="T7" fmla="*/ 848 h 1006"/>
                <a:gd name="T8" fmla="*/ 208 w 1056"/>
                <a:gd name="T9" fmla="*/ 744 h 1006"/>
                <a:gd name="T10" fmla="*/ 64 w 1056"/>
                <a:gd name="T11" fmla="*/ 672 h 1006"/>
                <a:gd name="T12" fmla="*/ 32 w 1056"/>
                <a:gd name="T13" fmla="*/ 496 h 1006"/>
                <a:gd name="T14" fmla="*/ 48 w 1056"/>
                <a:gd name="T15" fmla="*/ 368 h 1006"/>
                <a:gd name="T16" fmla="*/ 56 w 1056"/>
                <a:gd name="T17" fmla="*/ 200 h 1006"/>
                <a:gd name="T18" fmla="*/ 0 w 1056"/>
                <a:gd name="T19" fmla="*/ 104 h 1006"/>
                <a:gd name="T20" fmla="*/ 64 w 1056"/>
                <a:gd name="T21" fmla="*/ 48 h 1006"/>
                <a:gd name="T22" fmla="*/ 176 w 1056"/>
                <a:gd name="T23" fmla="*/ 0 h 1006"/>
                <a:gd name="T24" fmla="*/ 248 w 1056"/>
                <a:gd name="T25" fmla="*/ 64 h 1006"/>
                <a:gd name="T26" fmla="*/ 128 w 1056"/>
                <a:gd name="T27" fmla="*/ 144 h 1006"/>
                <a:gd name="T28" fmla="*/ 232 w 1056"/>
                <a:gd name="T29" fmla="*/ 176 h 1006"/>
                <a:gd name="T30" fmla="*/ 320 w 1056"/>
                <a:gd name="T31" fmla="*/ 176 h 1006"/>
                <a:gd name="T32" fmla="*/ 416 w 1056"/>
                <a:gd name="T33" fmla="*/ 176 h 1006"/>
                <a:gd name="T34" fmla="*/ 472 w 1056"/>
                <a:gd name="T35" fmla="*/ 216 h 1006"/>
                <a:gd name="T36" fmla="*/ 536 w 1056"/>
                <a:gd name="T37" fmla="*/ 280 h 1006"/>
                <a:gd name="T38" fmla="*/ 616 w 1056"/>
                <a:gd name="T39" fmla="*/ 328 h 1006"/>
                <a:gd name="T40" fmla="*/ 680 w 1056"/>
                <a:gd name="T41" fmla="*/ 344 h 1006"/>
                <a:gd name="T42" fmla="*/ 760 w 1056"/>
                <a:gd name="T43" fmla="*/ 440 h 1006"/>
                <a:gd name="T44" fmla="*/ 864 w 1056"/>
                <a:gd name="T45" fmla="*/ 512 h 1006"/>
                <a:gd name="T46" fmla="*/ 936 w 1056"/>
                <a:gd name="T47" fmla="*/ 560 h 1006"/>
                <a:gd name="T48" fmla="*/ 992 w 1056"/>
                <a:gd name="T49" fmla="*/ 608 h 1006"/>
                <a:gd name="T50" fmla="*/ 1056 w 1056"/>
                <a:gd name="T51" fmla="*/ 720 h 1006"/>
                <a:gd name="T52" fmla="*/ 1056 w 1056"/>
                <a:gd name="T53" fmla="*/ 840 h 1006"/>
                <a:gd name="T54" fmla="*/ 992 w 1056"/>
                <a:gd name="T55" fmla="*/ 944 h 1006"/>
                <a:gd name="T56" fmla="*/ 918 w 1056"/>
                <a:gd name="T57" fmla="*/ 1006 h 1006"/>
                <a:gd name="T58" fmla="*/ 720 w 1056"/>
                <a:gd name="T59" fmla="*/ 968 h 1006"/>
                <a:gd name="T60" fmla="*/ 600 w 1056"/>
                <a:gd name="T61" fmla="*/ 961 h 100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56"/>
                <a:gd name="T94" fmla="*/ 0 h 1006"/>
                <a:gd name="T95" fmla="*/ 1056 w 1056"/>
                <a:gd name="T96" fmla="*/ 1006 h 100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56" h="1006">
                  <a:moveTo>
                    <a:pt x="600" y="961"/>
                  </a:moveTo>
                  <a:lnTo>
                    <a:pt x="512" y="992"/>
                  </a:lnTo>
                  <a:lnTo>
                    <a:pt x="456" y="912"/>
                  </a:lnTo>
                  <a:lnTo>
                    <a:pt x="384" y="848"/>
                  </a:lnTo>
                  <a:lnTo>
                    <a:pt x="208" y="744"/>
                  </a:lnTo>
                  <a:lnTo>
                    <a:pt x="64" y="672"/>
                  </a:lnTo>
                  <a:lnTo>
                    <a:pt x="32" y="496"/>
                  </a:lnTo>
                  <a:lnTo>
                    <a:pt x="48" y="368"/>
                  </a:lnTo>
                  <a:lnTo>
                    <a:pt x="56" y="200"/>
                  </a:lnTo>
                  <a:lnTo>
                    <a:pt x="0" y="104"/>
                  </a:lnTo>
                  <a:lnTo>
                    <a:pt x="64" y="48"/>
                  </a:lnTo>
                  <a:lnTo>
                    <a:pt x="176" y="0"/>
                  </a:lnTo>
                  <a:lnTo>
                    <a:pt x="248" y="64"/>
                  </a:lnTo>
                  <a:lnTo>
                    <a:pt x="128" y="144"/>
                  </a:lnTo>
                  <a:lnTo>
                    <a:pt x="232" y="176"/>
                  </a:lnTo>
                  <a:lnTo>
                    <a:pt x="320" y="176"/>
                  </a:lnTo>
                  <a:lnTo>
                    <a:pt x="416" y="176"/>
                  </a:lnTo>
                  <a:lnTo>
                    <a:pt x="472" y="216"/>
                  </a:lnTo>
                  <a:lnTo>
                    <a:pt x="536" y="280"/>
                  </a:lnTo>
                  <a:lnTo>
                    <a:pt x="616" y="328"/>
                  </a:lnTo>
                  <a:lnTo>
                    <a:pt x="680" y="344"/>
                  </a:lnTo>
                  <a:lnTo>
                    <a:pt x="760" y="440"/>
                  </a:lnTo>
                  <a:lnTo>
                    <a:pt x="864" y="512"/>
                  </a:lnTo>
                  <a:lnTo>
                    <a:pt x="936" y="560"/>
                  </a:lnTo>
                  <a:lnTo>
                    <a:pt x="992" y="608"/>
                  </a:lnTo>
                  <a:lnTo>
                    <a:pt x="1056" y="720"/>
                  </a:lnTo>
                  <a:lnTo>
                    <a:pt x="1056" y="840"/>
                  </a:lnTo>
                  <a:lnTo>
                    <a:pt x="992" y="944"/>
                  </a:lnTo>
                  <a:lnTo>
                    <a:pt x="918" y="1006"/>
                  </a:lnTo>
                  <a:lnTo>
                    <a:pt x="720" y="968"/>
                  </a:lnTo>
                  <a:lnTo>
                    <a:pt x="600" y="961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Freeform 247">
              <a:extLst>
                <a:ext uri="{FF2B5EF4-FFF2-40B4-BE49-F238E27FC236}">
                  <a16:creationId xmlns:a16="http://schemas.microsoft.com/office/drawing/2014/main" id="{70BB5575-E515-4C04-B2A6-65C8708713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952" y="13024"/>
              <a:ext cx="656" cy="328"/>
            </a:xfrm>
            <a:custGeom>
              <a:avLst/>
              <a:gdLst>
                <a:gd name="T0" fmla="*/ 168 w 656"/>
                <a:gd name="T1" fmla="*/ 288 h 328"/>
                <a:gd name="T2" fmla="*/ 80 w 656"/>
                <a:gd name="T3" fmla="*/ 224 h 328"/>
                <a:gd name="T4" fmla="*/ 64 w 656"/>
                <a:gd name="T5" fmla="*/ 144 h 328"/>
                <a:gd name="T6" fmla="*/ 0 w 656"/>
                <a:gd name="T7" fmla="*/ 40 h 328"/>
                <a:gd name="T8" fmla="*/ 96 w 656"/>
                <a:gd name="T9" fmla="*/ 8 h 328"/>
                <a:gd name="T10" fmla="*/ 277 w 656"/>
                <a:gd name="T11" fmla="*/ 0 h 328"/>
                <a:gd name="T12" fmla="*/ 384 w 656"/>
                <a:gd name="T13" fmla="*/ 64 h 328"/>
                <a:gd name="T14" fmla="*/ 456 w 656"/>
                <a:gd name="T15" fmla="*/ 96 h 328"/>
                <a:gd name="T16" fmla="*/ 560 w 656"/>
                <a:gd name="T17" fmla="*/ 96 h 328"/>
                <a:gd name="T18" fmla="*/ 656 w 656"/>
                <a:gd name="T19" fmla="*/ 200 h 328"/>
                <a:gd name="T20" fmla="*/ 552 w 656"/>
                <a:gd name="T21" fmla="*/ 288 h 328"/>
                <a:gd name="T22" fmla="*/ 456 w 656"/>
                <a:gd name="T23" fmla="*/ 320 h 328"/>
                <a:gd name="T24" fmla="*/ 352 w 656"/>
                <a:gd name="T25" fmla="*/ 328 h 328"/>
                <a:gd name="T26" fmla="*/ 272 w 656"/>
                <a:gd name="T27" fmla="*/ 296 h 328"/>
                <a:gd name="T28" fmla="*/ 168 w 656"/>
                <a:gd name="T29" fmla="*/ 288 h 3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56"/>
                <a:gd name="T46" fmla="*/ 0 h 328"/>
                <a:gd name="T47" fmla="*/ 656 w 656"/>
                <a:gd name="T48" fmla="*/ 328 h 3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56" h="328">
                  <a:moveTo>
                    <a:pt x="168" y="288"/>
                  </a:moveTo>
                  <a:lnTo>
                    <a:pt x="80" y="224"/>
                  </a:lnTo>
                  <a:lnTo>
                    <a:pt x="64" y="144"/>
                  </a:lnTo>
                  <a:lnTo>
                    <a:pt x="0" y="40"/>
                  </a:lnTo>
                  <a:lnTo>
                    <a:pt x="96" y="8"/>
                  </a:lnTo>
                  <a:lnTo>
                    <a:pt x="277" y="0"/>
                  </a:lnTo>
                  <a:lnTo>
                    <a:pt x="384" y="64"/>
                  </a:lnTo>
                  <a:lnTo>
                    <a:pt x="456" y="96"/>
                  </a:lnTo>
                  <a:lnTo>
                    <a:pt x="560" y="96"/>
                  </a:lnTo>
                  <a:lnTo>
                    <a:pt x="656" y="200"/>
                  </a:lnTo>
                  <a:lnTo>
                    <a:pt x="552" y="288"/>
                  </a:lnTo>
                  <a:lnTo>
                    <a:pt x="456" y="320"/>
                  </a:lnTo>
                  <a:lnTo>
                    <a:pt x="352" y="328"/>
                  </a:lnTo>
                  <a:lnTo>
                    <a:pt x="272" y="296"/>
                  </a:lnTo>
                  <a:lnTo>
                    <a:pt x="168" y="288"/>
                  </a:lnTo>
                  <a:close/>
                </a:path>
              </a:pathLst>
            </a:custGeom>
            <a:solidFill>
              <a:srgbClr val="484B62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8" name="Freeform 248">
            <a:extLst>
              <a:ext uri="{FF2B5EF4-FFF2-40B4-BE49-F238E27FC236}">
                <a16:creationId xmlns:a16="http://schemas.microsoft.com/office/drawing/2014/main" id="{2E07A52B-6178-4D6B-A3CC-A0552E4284A7}"/>
              </a:ext>
            </a:extLst>
          </p:cNvPr>
          <p:cNvSpPr>
            <a:spLocks/>
          </p:cNvSpPr>
          <p:nvPr/>
        </p:nvSpPr>
        <p:spPr bwMode="auto">
          <a:xfrm>
            <a:off x="8278177" y="3551749"/>
            <a:ext cx="322856" cy="265090"/>
          </a:xfrm>
          <a:custGeom>
            <a:avLst/>
            <a:gdLst>
              <a:gd name="T0" fmla="*/ 2147483647 w 950"/>
              <a:gd name="T1" fmla="*/ 2147483647 h 781"/>
              <a:gd name="T2" fmla="*/ 2147483647 w 950"/>
              <a:gd name="T3" fmla="*/ 2147483647 h 781"/>
              <a:gd name="T4" fmla="*/ 2147483647 w 950"/>
              <a:gd name="T5" fmla="*/ 2147483647 h 781"/>
              <a:gd name="T6" fmla="*/ 2147483647 w 950"/>
              <a:gd name="T7" fmla="*/ 2147483647 h 781"/>
              <a:gd name="T8" fmla="*/ 2147483647 w 950"/>
              <a:gd name="T9" fmla="*/ 2147483647 h 781"/>
              <a:gd name="T10" fmla="*/ 2147483647 w 950"/>
              <a:gd name="T11" fmla="*/ 2147483647 h 781"/>
              <a:gd name="T12" fmla="*/ 2147483647 w 950"/>
              <a:gd name="T13" fmla="*/ 2147483647 h 781"/>
              <a:gd name="T14" fmla="*/ 2147483647 w 950"/>
              <a:gd name="T15" fmla="*/ 2147483647 h 781"/>
              <a:gd name="T16" fmla="*/ 2147483647 w 950"/>
              <a:gd name="T17" fmla="*/ 2147483647 h 781"/>
              <a:gd name="T18" fmla="*/ 2147483647 w 950"/>
              <a:gd name="T19" fmla="*/ 2147483647 h 781"/>
              <a:gd name="T20" fmla="*/ 2147483647 w 950"/>
              <a:gd name="T21" fmla="*/ 2147483647 h 781"/>
              <a:gd name="T22" fmla="*/ 2147483647 w 950"/>
              <a:gd name="T23" fmla="*/ 2147483647 h 781"/>
              <a:gd name="T24" fmla="*/ 2147483647 w 950"/>
              <a:gd name="T25" fmla="*/ 2147483647 h 781"/>
              <a:gd name="T26" fmla="*/ 2147483647 w 950"/>
              <a:gd name="T27" fmla="*/ 2147483647 h 781"/>
              <a:gd name="T28" fmla="*/ 2147483647 w 950"/>
              <a:gd name="T29" fmla="*/ 2147483647 h 781"/>
              <a:gd name="T30" fmla="*/ 2147483647 w 950"/>
              <a:gd name="T31" fmla="*/ 2147483647 h 781"/>
              <a:gd name="T32" fmla="*/ 2147483647 w 950"/>
              <a:gd name="T33" fmla="*/ 2147483647 h 781"/>
              <a:gd name="T34" fmla="*/ 2147483647 w 950"/>
              <a:gd name="T35" fmla="*/ 2147483647 h 781"/>
              <a:gd name="T36" fmla="*/ 2147483647 w 950"/>
              <a:gd name="T37" fmla="*/ 2147483647 h 781"/>
              <a:gd name="T38" fmla="*/ 2147483647 w 950"/>
              <a:gd name="T39" fmla="*/ 2147483647 h 781"/>
              <a:gd name="T40" fmla="*/ 2147483647 w 950"/>
              <a:gd name="T41" fmla="*/ 2147483647 h 781"/>
              <a:gd name="T42" fmla="*/ 2147483647 w 950"/>
              <a:gd name="T43" fmla="*/ 2147483647 h 781"/>
              <a:gd name="T44" fmla="*/ 2147483647 w 950"/>
              <a:gd name="T45" fmla="*/ 2147483647 h 781"/>
              <a:gd name="T46" fmla="*/ 2147483647 w 950"/>
              <a:gd name="T47" fmla="*/ 2147483647 h 781"/>
              <a:gd name="T48" fmla="*/ 2147483647 w 950"/>
              <a:gd name="T49" fmla="*/ 2147483647 h 781"/>
              <a:gd name="T50" fmla="*/ 2147483647 w 950"/>
              <a:gd name="T51" fmla="*/ 2147483647 h 781"/>
              <a:gd name="T52" fmla="*/ 2147483647 w 950"/>
              <a:gd name="T53" fmla="*/ 2147483647 h 781"/>
              <a:gd name="T54" fmla="*/ 2147483647 w 950"/>
              <a:gd name="T55" fmla="*/ 2147483647 h 781"/>
              <a:gd name="T56" fmla="*/ 2147483647 w 950"/>
              <a:gd name="T57" fmla="*/ 2147483647 h 781"/>
              <a:gd name="T58" fmla="*/ 2147483647 w 950"/>
              <a:gd name="T59" fmla="*/ 2147483647 h 781"/>
              <a:gd name="T60" fmla="*/ 2147483647 w 950"/>
              <a:gd name="T61" fmla="*/ 2147483647 h 781"/>
              <a:gd name="T62" fmla="*/ 2147483647 w 950"/>
              <a:gd name="T63" fmla="*/ 2147483647 h 781"/>
              <a:gd name="T64" fmla="*/ 0 w 950"/>
              <a:gd name="T65" fmla="*/ 2147483647 h 781"/>
              <a:gd name="T66" fmla="*/ 2147483647 w 950"/>
              <a:gd name="T67" fmla="*/ 2147483647 h 781"/>
              <a:gd name="T68" fmla="*/ 2147483647 w 950"/>
              <a:gd name="T69" fmla="*/ 2147483647 h 781"/>
              <a:gd name="T70" fmla="*/ 2147483647 w 950"/>
              <a:gd name="T71" fmla="*/ 2147483647 h 781"/>
              <a:gd name="T72" fmla="*/ 2147483647 w 950"/>
              <a:gd name="T73" fmla="*/ 2147483647 h 78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50"/>
              <a:gd name="T112" fmla="*/ 0 h 781"/>
              <a:gd name="T113" fmla="*/ 950 w 950"/>
              <a:gd name="T114" fmla="*/ 781 h 78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50" h="781">
                <a:moveTo>
                  <a:pt x="686" y="1"/>
                </a:moveTo>
                <a:lnTo>
                  <a:pt x="768" y="5"/>
                </a:lnTo>
                <a:lnTo>
                  <a:pt x="839" y="0"/>
                </a:lnTo>
                <a:lnTo>
                  <a:pt x="859" y="36"/>
                </a:lnTo>
                <a:lnTo>
                  <a:pt x="876" y="74"/>
                </a:lnTo>
                <a:lnTo>
                  <a:pt x="880" y="115"/>
                </a:lnTo>
                <a:lnTo>
                  <a:pt x="885" y="143"/>
                </a:lnTo>
                <a:lnTo>
                  <a:pt x="890" y="169"/>
                </a:lnTo>
                <a:lnTo>
                  <a:pt x="922" y="218"/>
                </a:lnTo>
                <a:lnTo>
                  <a:pt x="950" y="247"/>
                </a:lnTo>
                <a:lnTo>
                  <a:pt x="896" y="278"/>
                </a:lnTo>
                <a:lnTo>
                  <a:pt x="853" y="319"/>
                </a:lnTo>
                <a:lnTo>
                  <a:pt x="842" y="362"/>
                </a:lnTo>
                <a:lnTo>
                  <a:pt x="832" y="438"/>
                </a:lnTo>
                <a:lnTo>
                  <a:pt x="821" y="499"/>
                </a:lnTo>
                <a:lnTo>
                  <a:pt x="800" y="536"/>
                </a:lnTo>
                <a:lnTo>
                  <a:pt x="775" y="588"/>
                </a:lnTo>
                <a:lnTo>
                  <a:pt x="749" y="640"/>
                </a:lnTo>
                <a:lnTo>
                  <a:pt x="723" y="670"/>
                </a:lnTo>
                <a:lnTo>
                  <a:pt x="696" y="680"/>
                </a:lnTo>
                <a:lnTo>
                  <a:pt x="659" y="677"/>
                </a:lnTo>
                <a:lnTo>
                  <a:pt x="635" y="692"/>
                </a:lnTo>
                <a:lnTo>
                  <a:pt x="616" y="671"/>
                </a:lnTo>
                <a:lnTo>
                  <a:pt x="590" y="655"/>
                </a:lnTo>
                <a:lnTo>
                  <a:pt x="596" y="637"/>
                </a:lnTo>
                <a:lnTo>
                  <a:pt x="598" y="608"/>
                </a:lnTo>
                <a:lnTo>
                  <a:pt x="598" y="583"/>
                </a:lnTo>
                <a:lnTo>
                  <a:pt x="580" y="581"/>
                </a:lnTo>
                <a:lnTo>
                  <a:pt x="569" y="595"/>
                </a:lnTo>
                <a:lnTo>
                  <a:pt x="556" y="602"/>
                </a:lnTo>
                <a:lnTo>
                  <a:pt x="556" y="616"/>
                </a:lnTo>
                <a:lnTo>
                  <a:pt x="557" y="632"/>
                </a:lnTo>
                <a:lnTo>
                  <a:pt x="550" y="652"/>
                </a:lnTo>
                <a:lnTo>
                  <a:pt x="541" y="664"/>
                </a:lnTo>
                <a:lnTo>
                  <a:pt x="527" y="676"/>
                </a:lnTo>
                <a:lnTo>
                  <a:pt x="523" y="697"/>
                </a:lnTo>
                <a:lnTo>
                  <a:pt x="509" y="704"/>
                </a:lnTo>
                <a:lnTo>
                  <a:pt x="488" y="710"/>
                </a:lnTo>
                <a:lnTo>
                  <a:pt x="467" y="709"/>
                </a:lnTo>
                <a:lnTo>
                  <a:pt x="443" y="692"/>
                </a:lnTo>
                <a:lnTo>
                  <a:pt x="425" y="691"/>
                </a:lnTo>
                <a:lnTo>
                  <a:pt x="409" y="700"/>
                </a:lnTo>
                <a:lnTo>
                  <a:pt x="398" y="713"/>
                </a:lnTo>
                <a:lnTo>
                  <a:pt x="377" y="725"/>
                </a:lnTo>
                <a:lnTo>
                  <a:pt x="374" y="739"/>
                </a:lnTo>
                <a:lnTo>
                  <a:pt x="331" y="733"/>
                </a:lnTo>
                <a:lnTo>
                  <a:pt x="311" y="715"/>
                </a:lnTo>
                <a:lnTo>
                  <a:pt x="283" y="725"/>
                </a:lnTo>
                <a:lnTo>
                  <a:pt x="248" y="724"/>
                </a:lnTo>
                <a:lnTo>
                  <a:pt x="236" y="704"/>
                </a:lnTo>
                <a:lnTo>
                  <a:pt x="229" y="685"/>
                </a:lnTo>
                <a:lnTo>
                  <a:pt x="209" y="679"/>
                </a:lnTo>
                <a:lnTo>
                  <a:pt x="187" y="683"/>
                </a:lnTo>
                <a:lnTo>
                  <a:pt x="179" y="695"/>
                </a:lnTo>
                <a:lnTo>
                  <a:pt x="170" y="712"/>
                </a:lnTo>
                <a:lnTo>
                  <a:pt x="161" y="734"/>
                </a:lnTo>
                <a:lnTo>
                  <a:pt x="154" y="746"/>
                </a:lnTo>
                <a:lnTo>
                  <a:pt x="157" y="763"/>
                </a:lnTo>
                <a:lnTo>
                  <a:pt x="148" y="773"/>
                </a:lnTo>
                <a:lnTo>
                  <a:pt x="128" y="781"/>
                </a:lnTo>
                <a:lnTo>
                  <a:pt x="88" y="780"/>
                </a:lnTo>
                <a:lnTo>
                  <a:pt x="96" y="725"/>
                </a:lnTo>
                <a:lnTo>
                  <a:pt x="83" y="693"/>
                </a:lnTo>
                <a:lnTo>
                  <a:pt x="44" y="643"/>
                </a:lnTo>
                <a:lnTo>
                  <a:pt x="44" y="574"/>
                </a:lnTo>
                <a:lnTo>
                  <a:pt x="0" y="540"/>
                </a:lnTo>
                <a:lnTo>
                  <a:pt x="10" y="493"/>
                </a:lnTo>
                <a:lnTo>
                  <a:pt x="32" y="451"/>
                </a:lnTo>
                <a:lnTo>
                  <a:pt x="63" y="399"/>
                </a:lnTo>
                <a:lnTo>
                  <a:pt x="114" y="369"/>
                </a:lnTo>
                <a:lnTo>
                  <a:pt x="110" y="134"/>
                </a:lnTo>
                <a:lnTo>
                  <a:pt x="170" y="129"/>
                </a:lnTo>
                <a:lnTo>
                  <a:pt x="163" y="8"/>
                </a:lnTo>
                <a:lnTo>
                  <a:pt x="686" y="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9" name="Freeform 249">
            <a:extLst>
              <a:ext uri="{FF2B5EF4-FFF2-40B4-BE49-F238E27FC236}">
                <a16:creationId xmlns:a16="http://schemas.microsoft.com/office/drawing/2014/main" id="{6BB187F0-FC3A-4E85-9C8D-D42E092D2BC4}"/>
              </a:ext>
            </a:extLst>
          </p:cNvPr>
          <p:cNvSpPr>
            <a:spLocks/>
          </p:cNvSpPr>
          <p:nvPr/>
        </p:nvSpPr>
        <p:spPr bwMode="auto">
          <a:xfrm>
            <a:off x="8308764" y="3748867"/>
            <a:ext cx="229397" cy="169928"/>
          </a:xfrm>
          <a:custGeom>
            <a:avLst/>
            <a:gdLst>
              <a:gd name="T0" fmla="*/ 0 w 673"/>
              <a:gd name="T1" fmla="*/ 2147483647 h 504"/>
              <a:gd name="T2" fmla="*/ 2147483647 w 673"/>
              <a:gd name="T3" fmla="*/ 2147483647 h 504"/>
              <a:gd name="T4" fmla="*/ 2147483647 w 673"/>
              <a:gd name="T5" fmla="*/ 2147483647 h 504"/>
              <a:gd name="T6" fmla="*/ 2147483647 w 673"/>
              <a:gd name="T7" fmla="*/ 2147483647 h 504"/>
              <a:gd name="T8" fmla="*/ 2147483647 w 673"/>
              <a:gd name="T9" fmla="*/ 2147483647 h 504"/>
              <a:gd name="T10" fmla="*/ 2147483647 w 673"/>
              <a:gd name="T11" fmla="*/ 2147483647 h 504"/>
              <a:gd name="T12" fmla="*/ 2147483647 w 673"/>
              <a:gd name="T13" fmla="*/ 2147483647 h 504"/>
              <a:gd name="T14" fmla="*/ 2147483647 w 673"/>
              <a:gd name="T15" fmla="*/ 2147483647 h 504"/>
              <a:gd name="T16" fmla="*/ 2147483647 w 673"/>
              <a:gd name="T17" fmla="*/ 2147483647 h 504"/>
              <a:gd name="T18" fmla="*/ 2147483647 w 673"/>
              <a:gd name="T19" fmla="*/ 2147483647 h 504"/>
              <a:gd name="T20" fmla="*/ 2147483647 w 673"/>
              <a:gd name="T21" fmla="*/ 2147483647 h 504"/>
              <a:gd name="T22" fmla="*/ 2147483647 w 673"/>
              <a:gd name="T23" fmla="*/ 2147483647 h 504"/>
              <a:gd name="T24" fmla="*/ 2147483647 w 673"/>
              <a:gd name="T25" fmla="*/ 2147483647 h 504"/>
              <a:gd name="T26" fmla="*/ 2147483647 w 673"/>
              <a:gd name="T27" fmla="*/ 2147483647 h 504"/>
              <a:gd name="T28" fmla="*/ 2147483647 w 673"/>
              <a:gd name="T29" fmla="*/ 2147483647 h 504"/>
              <a:gd name="T30" fmla="*/ 2147483647 w 673"/>
              <a:gd name="T31" fmla="*/ 2147483647 h 504"/>
              <a:gd name="T32" fmla="*/ 2147483647 w 673"/>
              <a:gd name="T33" fmla="*/ 2147483647 h 504"/>
              <a:gd name="T34" fmla="*/ 2147483647 w 673"/>
              <a:gd name="T35" fmla="*/ 2147483647 h 504"/>
              <a:gd name="T36" fmla="*/ 2147483647 w 673"/>
              <a:gd name="T37" fmla="*/ 2147483647 h 504"/>
              <a:gd name="T38" fmla="*/ 2147483647 w 673"/>
              <a:gd name="T39" fmla="*/ 2147483647 h 504"/>
              <a:gd name="T40" fmla="*/ 2147483647 w 673"/>
              <a:gd name="T41" fmla="*/ 2147483647 h 504"/>
              <a:gd name="T42" fmla="*/ 2147483647 w 673"/>
              <a:gd name="T43" fmla="*/ 2147483647 h 504"/>
              <a:gd name="T44" fmla="*/ 2147483647 w 673"/>
              <a:gd name="T45" fmla="*/ 2147483647 h 504"/>
              <a:gd name="T46" fmla="*/ 2147483647 w 673"/>
              <a:gd name="T47" fmla="*/ 2147483647 h 504"/>
              <a:gd name="T48" fmla="*/ 2147483647 w 673"/>
              <a:gd name="T49" fmla="*/ 2147483647 h 504"/>
              <a:gd name="T50" fmla="*/ 2147483647 w 673"/>
              <a:gd name="T51" fmla="*/ 2147483647 h 504"/>
              <a:gd name="T52" fmla="*/ 2147483647 w 673"/>
              <a:gd name="T53" fmla="*/ 2147483647 h 504"/>
              <a:gd name="T54" fmla="*/ 2147483647 w 673"/>
              <a:gd name="T55" fmla="*/ 2147483647 h 504"/>
              <a:gd name="T56" fmla="*/ 2147483647 w 673"/>
              <a:gd name="T57" fmla="*/ 2147483647 h 504"/>
              <a:gd name="T58" fmla="*/ 2147483647 w 673"/>
              <a:gd name="T59" fmla="*/ 2147483647 h 504"/>
              <a:gd name="T60" fmla="*/ 2147483647 w 673"/>
              <a:gd name="T61" fmla="*/ 2147483647 h 504"/>
              <a:gd name="T62" fmla="*/ 2147483647 w 673"/>
              <a:gd name="T63" fmla="*/ 2147483647 h 504"/>
              <a:gd name="T64" fmla="*/ 2147483647 w 673"/>
              <a:gd name="T65" fmla="*/ 2147483647 h 504"/>
              <a:gd name="T66" fmla="*/ 2147483647 w 673"/>
              <a:gd name="T67" fmla="*/ 2147483647 h 504"/>
              <a:gd name="T68" fmla="*/ 2147483647 w 673"/>
              <a:gd name="T69" fmla="*/ 2147483647 h 504"/>
              <a:gd name="T70" fmla="*/ 2147483647 w 673"/>
              <a:gd name="T71" fmla="*/ 2147483647 h 504"/>
              <a:gd name="T72" fmla="*/ 2147483647 w 673"/>
              <a:gd name="T73" fmla="*/ 2147483647 h 504"/>
              <a:gd name="T74" fmla="*/ 2147483647 w 673"/>
              <a:gd name="T75" fmla="*/ 2147483647 h 5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3"/>
              <a:gd name="T115" fmla="*/ 0 h 504"/>
              <a:gd name="T116" fmla="*/ 673 w 673"/>
              <a:gd name="T117" fmla="*/ 504 h 5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3" h="504">
                <a:moveTo>
                  <a:pt x="38" y="200"/>
                </a:moveTo>
                <a:lnTo>
                  <a:pt x="0" y="204"/>
                </a:lnTo>
                <a:lnTo>
                  <a:pt x="33" y="234"/>
                </a:lnTo>
                <a:lnTo>
                  <a:pt x="95" y="258"/>
                </a:lnTo>
                <a:lnTo>
                  <a:pt x="119" y="292"/>
                </a:lnTo>
                <a:lnTo>
                  <a:pt x="137" y="310"/>
                </a:lnTo>
                <a:lnTo>
                  <a:pt x="154" y="336"/>
                </a:lnTo>
                <a:lnTo>
                  <a:pt x="194" y="387"/>
                </a:lnTo>
                <a:lnTo>
                  <a:pt x="211" y="422"/>
                </a:lnTo>
                <a:lnTo>
                  <a:pt x="225" y="444"/>
                </a:lnTo>
                <a:lnTo>
                  <a:pt x="253" y="450"/>
                </a:lnTo>
                <a:lnTo>
                  <a:pt x="275" y="436"/>
                </a:lnTo>
                <a:lnTo>
                  <a:pt x="309" y="452"/>
                </a:lnTo>
                <a:lnTo>
                  <a:pt x="341" y="454"/>
                </a:lnTo>
                <a:lnTo>
                  <a:pt x="365" y="440"/>
                </a:lnTo>
                <a:lnTo>
                  <a:pt x="403" y="476"/>
                </a:lnTo>
                <a:lnTo>
                  <a:pt x="425" y="504"/>
                </a:lnTo>
                <a:lnTo>
                  <a:pt x="459" y="492"/>
                </a:lnTo>
                <a:lnTo>
                  <a:pt x="515" y="478"/>
                </a:lnTo>
                <a:lnTo>
                  <a:pt x="575" y="466"/>
                </a:lnTo>
                <a:lnTo>
                  <a:pt x="609" y="446"/>
                </a:lnTo>
                <a:lnTo>
                  <a:pt x="635" y="434"/>
                </a:lnTo>
                <a:lnTo>
                  <a:pt x="673" y="428"/>
                </a:lnTo>
                <a:lnTo>
                  <a:pt x="673" y="376"/>
                </a:lnTo>
                <a:lnTo>
                  <a:pt x="649" y="374"/>
                </a:lnTo>
                <a:lnTo>
                  <a:pt x="631" y="352"/>
                </a:lnTo>
                <a:lnTo>
                  <a:pt x="617" y="316"/>
                </a:lnTo>
                <a:lnTo>
                  <a:pt x="587" y="276"/>
                </a:lnTo>
                <a:lnTo>
                  <a:pt x="555" y="236"/>
                </a:lnTo>
                <a:lnTo>
                  <a:pt x="513" y="218"/>
                </a:lnTo>
                <a:lnTo>
                  <a:pt x="515" y="194"/>
                </a:lnTo>
                <a:lnTo>
                  <a:pt x="507" y="176"/>
                </a:lnTo>
                <a:lnTo>
                  <a:pt x="533" y="156"/>
                </a:lnTo>
                <a:lnTo>
                  <a:pt x="531" y="128"/>
                </a:lnTo>
                <a:lnTo>
                  <a:pt x="545" y="112"/>
                </a:lnTo>
                <a:lnTo>
                  <a:pt x="518" y="89"/>
                </a:lnTo>
                <a:lnTo>
                  <a:pt x="500" y="78"/>
                </a:lnTo>
                <a:lnTo>
                  <a:pt x="504" y="56"/>
                </a:lnTo>
                <a:lnTo>
                  <a:pt x="504" y="28"/>
                </a:lnTo>
                <a:lnTo>
                  <a:pt x="504" y="4"/>
                </a:lnTo>
                <a:lnTo>
                  <a:pt x="488" y="0"/>
                </a:lnTo>
                <a:lnTo>
                  <a:pt x="477" y="17"/>
                </a:lnTo>
                <a:lnTo>
                  <a:pt x="463" y="24"/>
                </a:lnTo>
                <a:lnTo>
                  <a:pt x="465" y="37"/>
                </a:lnTo>
                <a:lnTo>
                  <a:pt x="463" y="52"/>
                </a:lnTo>
                <a:lnTo>
                  <a:pt x="461" y="65"/>
                </a:lnTo>
                <a:lnTo>
                  <a:pt x="453" y="80"/>
                </a:lnTo>
                <a:lnTo>
                  <a:pt x="439" y="95"/>
                </a:lnTo>
                <a:lnTo>
                  <a:pt x="431" y="115"/>
                </a:lnTo>
                <a:lnTo>
                  <a:pt x="416" y="125"/>
                </a:lnTo>
                <a:lnTo>
                  <a:pt x="394" y="134"/>
                </a:lnTo>
                <a:lnTo>
                  <a:pt x="374" y="130"/>
                </a:lnTo>
                <a:lnTo>
                  <a:pt x="356" y="119"/>
                </a:lnTo>
                <a:lnTo>
                  <a:pt x="335" y="110"/>
                </a:lnTo>
                <a:lnTo>
                  <a:pt x="317" y="121"/>
                </a:lnTo>
                <a:lnTo>
                  <a:pt x="305" y="134"/>
                </a:lnTo>
                <a:lnTo>
                  <a:pt x="288" y="145"/>
                </a:lnTo>
                <a:lnTo>
                  <a:pt x="280" y="158"/>
                </a:lnTo>
                <a:lnTo>
                  <a:pt x="256" y="158"/>
                </a:lnTo>
                <a:lnTo>
                  <a:pt x="238" y="156"/>
                </a:lnTo>
                <a:lnTo>
                  <a:pt x="221" y="138"/>
                </a:lnTo>
                <a:lnTo>
                  <a:pt x="193" y="147"/>
                </a:lnTo>
                <a:lnTo>
                  <a:pt x="175" y="147"/>
                </a:lnTo>
                <a:lnTo>
                  <a:pt x="154" y="143"/>
                </a:lnTo>
                <a:lnTo>
                  <a:pt x="146" y="130"/>
                </a:lnTo>
                <a:lnTo>
                  <a:pt x="142" y="119"/>
                </a:lnTo>
                <a:lnTo>
                  <a:pt x="136" y="104"/>
                </a:lnTo>
                <a:lnTo>
                  <a:pt x="118" y="102"/>
                </a:lnTo>
                <a:lnTo>
                  <a:pt x="97" y="104"/>
                </a:lnTo>
                <a:lnTo>
                  <a:pt x="87" y="119"/>
                </a:lnTo>
                <a:lnTo>
                  <a:pt x="79" y="134"/>
                </a:lnTo>
                <a:lnTo>
                  <a:pt x="73" y="149"/>
                </a:lnTo>
                <a:lnTo>
                  <a:pt x="63" y="167"/>
                </a:lnTo>
                <a:lnTo>
                  <a:pt x="63" y="184"/>
                </a:lnTo>
                <a:lnTo>
                  <a:pt x="55" y="195"/>
                </a:lnTo>
                <a:lnTo>
                  <a:pt x="38" y="20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0" name="Freeform 251">
            <a:extLst>
              <a:ext uri="{FF2B5EF4-FFF2-40B4-BE49-F238E27FC236}">
                <a16:creationId xmlns:a16="http://schemas.microsoft.com/office/drawing/2014/main" id="{92D01009-199F-4C44-A6F8-AF4E633B9495}"/>
              </a:ext>
            </a:extLst>
          </p:cNvPr>
          <p:cNvSpPr>
            <a:spLocks/>
          </p:cNvSpPr>
          <p:nvPr/>
        </p:nvSpPr>
        <p:spPr bwMode="auto">
          <a:xfrm>
            <a:off x="8696192" y="3111633"/>
            <a:ext cx="71367" cy="52676"/>
          </a:xfrm>
          <a:custGeom>
            <a:avLst/>
            <a:gdLst>
              <a:gd name="T0" fmla="*/ 2147483647 w 209"/>
              <a:gd name="T1" fmla="*/ 2147483647 h 153"/>
              <a:gd name="T2" fmla="*/ 2147483647 w 209"/>
              <a:gd name="T3" fmla="*/ 2147483647 h 153"/>
              <a:gd name="T4" fmla="*/ 2147483647 w 209"/>
              <a:gd name="T5" fmla="*/ 2147483647 h 153"/>
              <a:gd name="T6" fmla="*/ 2147483647 w 209"/>
              <a:gd name="T7" fmla="*/ 2147483647 h 153"/>
              <a:gd name="T8" fmla="*/ 2147483647 w 209"/>
              <a:gd name="T9" fmla="*/ 2147483647 h 153"/>
              <a:gd name="T10" fmla="*/ 2147483647 w 209"/>
              <a:gd name="T11" fmla="*/ 2147483647 h 153"/>
              <a:gd name="T12" fmla="*/ 2147483647 w 209"/>
              <a:gd name="T13" fmla="*/ 2147483647 h 153"/>
              <a:gd name="T14" fmla="*/ 2147483647 w 209"/>
              <a:gd name="T15" fmla="*/ 2147483647 h 153"/>
              <a:gd name="T16" fmla="*/ 2147483647 w 209"/>
              <a:gd name="T17" fmla="*/ 2147483647 h 153"/>
              <a:gd name="T18" fmla="*/ 2147483647 w 209"/>
              <a:gd name="T19" fmla="*/ 2147483647 h 153"/>
              <a:gd name="T20" fmla="*/ 2147483647 w 209"/>
              <a:gd name="T21" fmla="*/ 2147483647 h 153"/>
              <a:gd name="T22" fmla="*/ 2147483647 w 209"/>
              <a:gd name="T23" fmla="*/ 2147483647 h 153"/>
              <a:gd name="T24" fmla="*/ 2147483647 w 209"/>
              <a:gd name="T25" fmla="*/ 2147483647 h 153"/>
              <a:gd name="T26" fmla="*/ 2147483647 w 209"/>
              <a:gd name="T27" fmla="*/ 2147483647 h 153"/>
              <a:gd name="T28" fmla="*/ 2147483647 w 209"/>
              <a:gd name="T29" fmla="*/ 2147483647 h 153"/>
              <a:gd name="T30" fmla="*/ 2147483647 w 209"/>
              <a:gd name="T31" fmla="*/ 2147483647 h 153"/>
              <a:gd name="T32" fmla="*/ 2147483647 w 209"/>
              <a:gd name="T33" fmla="*/ 2147483647 h 153"/>
              <a:gd name="T34" fmla="*/ 2147483647 w 209"/>
              <a:gd name="T35" fmla="*/ 2147483647 h 153"/>
              <a:gd name="T36" fmla="*/ 2147483647 w 209"/>
              <a:gd name="T37" fmla="*/ 2147483647 h 153"/>
              <a:gd name="T38" fmla="*/ 2147483647 w 209"/>
              <a:gd name="T39" fmla="*/ 2147483647 h 153"/>
              <a:gd name="T40" fmla="*/ 2147483647 w 209"/>
              <a:gd name="T41" fmla="*/ 2147483647 h 153"/>
              <a:gd name="T42" fmla="*/ 2147483647 w 209"/>
              <a:gd name="T43" fmla="*/ 2147483647 h 153"/>
              <a:gd name="T44" fmla="*/ 2147483647 w 209"/>
              <a:gd name="T45" fmla="*/ 2147483647 h 153"/>
              <a:gd name="T46" fmla="*/ 2147483647 w 209"/>
              <a:gd name="T47" fmla="*/ 2147483647 h 153"/>
              <a:gd name="T48" fmla="*/ 2147483647 w 209"/>
              <a:gd name="T49" fmla="*/ 2147483647 h 153"/>
              <a:gd name="T50" fmla="*/ 2147483647 w 209"/>
              <a:gd name="T51" fmla="*/ 2147483647 h 153"/>
              <a:gd name="T52" fmla="*/ 2147483647 w 209"/>
              <a:gd name="T53" fmla="*/ 2147483647 h 153"/>
              <a:gd name="T54" fmla="*/ 2147483647 w 209"/>
              <a:gd name="T55" fmla="*/ 2147483647 h 153"/>
              <a:gd name="T56" fmla="*/ 2147483647 w 209"/>
              <a:gd name="T57" fmla="*/ 0 h 153"/>
              <a:gd name="T58" fmla="*/ 2147483647 w 209"/>
              <a:gd name="T59" fmla="*/ 2147483647 h 153"/>
              <a:gd name="T60" fmla="*/ 2147483647 w 209"/>
              <a:gd name="T61" fmla="*/ 2147483647 h 153"/>
              <a:gd name="T62" fmla="*/ 0 w 209"/>
              <a:gd name="T63" fmla="*/ 2147483647 h 153"/>
              <a:gd name="T64" fmla="*/ 2147483647 w 209"/>
              <a:gd name="T65" fmla="*/ 2147483647 h 153"/>
              <a:gd name="T66" fmla="*/ 2147483647 w 209"/>
              <a:gd name="T67" fmla="*/ 2147483647 h 153"/>
              <a:gd name="T68" fmla="*/ 2147483647 w 209"/>
              <a:gd name="T69" fmla="*/ 2147483647 h 153"/>
              <a:gd name="T70" fmla="*/ 2147483647 w 209"/>
              <a:gd name="T71" fmla="*/ 2147483647 h 153"/>
              <a:gd name="T72" fmla="*/ 2147483647 w 209"/>
              <a:gd name="T73" fmla="*/ 2147483647 h 153"/>
              <a:gd name="T74" fmla="*/ 2147483647 w 209"/>
              <a:gd name="T75" fmla="*/ 2147483647 h 153"/>
              <a:gd name="T76" fmla="*/ 2147483647 w 209"/>
              <a:gd name="T77" fmla="*/ 2147483647 h 153"/>
              <a:gd name="T78" fmla="*/ 2147483647 w 209"/>
              <a:gd name="T79" fmla="*/ 2147483647 h 1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9"/>
              <a:gd name="T121" fmla="*/ 0 h 153"/>
              <a:gd name="T122" fmla="*/ 209 w 209"/>
              <a:gd name="T123" fmla="*/ 153 h 15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9" h="153">
                <a:moveTo>
                  <a:pt x="59" y="91"/>
                </a:moveTo>
                <a:lnTo>
                  <a:pt x="77" y="97"/>
                </a:lnTo>
                <a:lnTo>
                  <a:pt x="92" y="105"/>
                </a:lnTo>
                <a:lnTo>
                  <a:pt x="108" y="102"/>
                </a:lnTo>
                <a:lnTo>
                  <a:pt x="122" y="114"/>
                </a:lnTo>
                <a:lnTo>
                  <a:pt x="138" y="115"/>
                </a:lnTo>
                <a:lnTo>
                  <a:pt x="155" y="111"/>
                </a:lnTo>
                <a:lnTo>
                  <a:pt x="161" y="124"/>
                </a:lnTo>
                <a:lnTo>
                  <a:pt x="174" y="127"/>
                </a:lnTo>
                <a:lnTo>
                  <a:pt x="177" y="141"/>
                </a:lnTo>
                <a:lnTo>
                  <a:pt x="188" y="153"/>
                </a:lnTo>
                <a:lnTo>
                  <a:pt x="209" y="144"/>
                </a:lnTo>
                <a:lnTo>
                  <a:pt x="204" y="135"/>
                </a:lnTo>
                <a:lnTo>
                  <a:pt x="207" y="126"/>
                </a:lnTo>
                <a:lnTo>
                  <a:pt x="198" y="115"/>
                </a:lnTo>
                <a:lnTo>
                  <a:pt x="207" y="103"/>
                </a:lnTo>
                <a:lnTo>
                  <a:pt x="189" y="102"/>
                </a:lnTo>
                <a:lnTo>
                  <a:pt x="173" y="93"/>
                </a:lnTo>
                <a:lnTo>
                  <a:pt x="155" y="88"/>
                </a:lnTo>
                <a:lnTo>
                  <a:pt x="147" y="78"/>
                </a:lnTo>
                <a:lnTo>
                  <a:pt x="161" y="73"/>
                </a:lnTo>
                <a:lnTo>
                  <a:pt x="156" y="63"/>
                </a:lnTo>
                <a:lnTo>
                  <a:pt x="135" y="55"/>
                </a:lnTo>
                <a:lnTo>
                  <a:pt x="123" y="39"/>
                </a:lnTo>
                <a:lnTo>
                  <a:pt x="132" y="27"/>
                </a:lnTo>
                <a:lnTo>
                  <a:pt x="116" y="15"/>
                </a:lnTo>
                <a:lnTo>
                  <a:pt x="102" y="15"/>
                </a:lnTo>
                <a:lnTo>
                  <a:pt x="99" y="1"/>
                </a:lnTo>
                <a:lnTo>
                  <a:pt x="84" y="0"/>
                </a:lnTo>
                <a:lnTo>
                  <a:pt x="80" y="10"/>
                </a:lnTo>
                <a:lnTo>
                  <a:pt x="48" y="9"/>
                </a:lnTo>
                <a:lnTo>
                  <a:pt x="0" y="18"/>
                </a:lnTo>
                <a:lnTo>
                  <a:pt x="3" y="31"/>
                </a:lnTo>
                <a:lnTo>
                  <a:pt x="12" y="39"/>
                </a:lnTo>
                <a:lnTo>
                  <a:pt x="17" y="51"/>
                </a:lnTo>
                <a:lnTo>
                  <a:pt x="11" y="64"/>
                </a:lnTo>
                <a:lnTo>
                  <a:pt x="17" y="76"/>
                </a:lnTo>
                <a:lnTo>
                  <a:pt x="26" y="87"/>
                </a:lnTo>
                <a:lnTo>
                  <a:pt x="41" y="91"/>
                </a:lnTo>
                <a:lnTo>
                  <a:pt x="59" y="9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1" name="Freeform 252">
            <a:extLst>
              <a:ext uri="{FF2B5EF4-FFF2-40B4-BE49-F238E27FC236}">
                <a16:creationId xmlns:a16="http://schemas.microsoft.com/office/drawing/2014/main" id="{7CBD48A0-D677-41C3-82DB-1716BFE6CA90}"/>
              </a:ext>
            </a:extLst>
          </p:cNvPr>
          <p:cNvSpPr>
            <a:spLocks/>
          </p:cNvSpPr>
          <p:nvPr/>
        </p:nvSpPr>
        <p:spPr bwMode="auto">
          <a:xfrm>
            <a:off x="8726779" y="3145620"/>
            <a:ext cx="32285" cy="18691"/>
          </a:xfrm>
          <a:custGeom>
            <a:avLst/>
            <a:gdLst>
              <a:gd name="T0" fmla="*/ 2147483647 w 98"/>
              <a:gd name="T1" fmla="*/ 2147483647 h 51"/>
              <a:gd name="T2" fmla="*/ 0 w 98"/>
              <a:gd name="T3" fmla="*/ 2147483647 h 51"/>
              <a:gd name="T4" fmla="*/ 2147483647 w 98"/>
              <a:gd name="T5" fmla="*/ 0 h 51"/>
              <a:gd name="T6" fmla="*/ 2147483647 w 98"/>
              <a:gd name="T7" fmla="*/ 2147483647 h 51"/>
              <a:gd name="T8" fmla="*/ 2147483647 w 98"/>
              <a:gd name="T9" fmla="*/ 2147483647 h 51"/>
              <a:gd name="T10" fmla="*/ 2147483647 w 98"/>
              <a:gd name="T11" fmla="*/ 2147483647 h 51"/>
              <a:gd name="T12" fmla="*/ 2147483647 w 98"/>
              <a:gd name="T13" fmla="*/ 2147483647 h 51"/>
              <a:gd name="T14" fmla="*/ 2147483647 w 98"/>
              <a:gd name="T15" fmla="*/ 2147483647 h 51"/>
              <a:gd name="T16" fmla="*/ 2147483647 w 98"/>
              <a:gd name="T17" fmla="*/ 2147483647 h 51"/>
              <a:gd name="T18" fmla="*/ 2147483647 w 98"/>
              <a:gd name="T19" fmla="*/ 2147483647 h 51"/>
              <a:gd name="T20" fmla="*/ 2147483647 w 98"/>
              <a:gd name="T21" fmla="*/ 2147483647 h 51"/>
              <a:gd name="T22" fmla="*/ 2147483647 w 98"/>
              <a:gd name="T23" fmla="*/ 2147483647 h 51"/>
              <a:gd name="T24" fmla="*/ 2147483647 w 98"/>
              <a:gd name="T25" fmla="*/ 2147483647 h 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"/>
              <a:gd name="T40" fmla="*/ 0 h 51"/>
              <a:gd name="T41" fmla="*/ 98 w 98"/>
              <a:gd name="T42" fmla="*/ 51 h 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" h="51">
                <a:moveTo>
                  <a:pt x="20" y="25"/>
                </a:moveTo>
                <a:lnTo>
                  <a:pt x="0" y="7"/>
                </a:lnTo>
                <a:lnTo>
                  <a:pt x="18" y="0"/>
                </a:lnTo>
                <a:lnTo>
                  <a:pt x="32" y="12"/>
                </a:lnTo>
                <a:lnTo>
                  <a:pt x="48" y="13"/>
                </a:lnTo>
                <a:lnTo>
                  <a:pt x="65" y="9"/>
                </a:lnTo>
                <a:lnTo>
                  <a:pt x="71" y="22"/>
                </a:lnTo>
                <a:lnTo>
                  <a:pt x="84" y="25"/>
                </a:lnTo>
                <a:lnTo>
                  <a:pt x="87" y="39"/>
                </a:lnTo>
                <a:lnTo>
                  <a:pt x="98" y="51"/>
                </a:lnTo>
                <a:lnTo>
                  <a:pt x="75" y="51"/>
                </a:lnTo>
                <a:lnTo>
                  <a:pt x="51" y="46"/>
                </a:lnTo>
                <a:lnTo>
                  <a:pt x="20" y="2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2" name="Freeform 43">
            <a:extLst>
              <a:ext uri="{FF2B5EF4-FFF2-40B4-BE49-F238E27FC236}">
                <a16:creationId xmlns:a16="http://schemas.microsoft.com/office/drawing/2014/main" id="{E8616063-087E-4EF2-8609-0B3FE86DFBE2}"/>
              </a:ext>
            </a:extLst>
          </p:cNvPr>
          <p:cNvSpPr>
            <a:spLocks noChangeAspect="1"/>
          </p:cNvSpPr>
          <p:nvPr/>
        </p:nvSpPr>
        <p:spPr bwMode="auto">
          <a:xfrm rot="287104">
            <a:off x="8225499" y="3075947"/>
            <a:ext cx="32286" cy="78167"/>
          </a:xfrm>
          <a:custGeom>
            <a:avLst/>
            <a:gdLst>
              <a:gd name="T0" fmla="*/ 2147483647 w 456"/>
              <a:gd name="T1" fmla="*/ 2147483647 h 1107"/>
              <a:gd name="T2" fmla="*/ 2147483647 w 456"/>
              <a:gd name="T3" fmla="*/ 2147483647 h 1107"/>
              <a:gd name="T4" fmla="*/ 2147483647 w 456"/>
              <a:gd name="T5" fmla="*/ 2147483647 h 1107"/>
              <a:gd name="T6" fmla="*/ 2147483647 w 456"/>
              <a:gd name="T7" fmla="*/ 2147483647 h 1107"/>
              <a:gd name="T8" fmla="*/ 2147483647 w 456"/>
              <a:gd name="T9" fmla="*/ 2147483647 h 1107"/>
              <a:gd name="T10" fmla="*/ 2147483647 w 456"/>
              <a:gd name="T11" fmla="*/ 2147483647 h 1107"/>
              <a:gd name="T12" fmla="*/ 2147483647 w 456"/>
              <a:gd name="T13" fmla="*/ 2147483647 h 1107"/>
              <a:gd name="T14" fmla="*/ 2147483647 w 456"/>
              <a:gd name="T15" fmla="*/ 2147483647 h 1107"/>
              <a:gd name="T16" fmla="*/ 2147483647 w 456"/>
              <a:gd name="T17" fmla="*/ 2147483647 h 1107"/>
              <a:gd name="T18" fmla="*/ 2147483647 w 456"/>
              <a:gd name="T19" fmla="*/ 2147483647 h 1107"/>
              <a:gd name="T20" fmla="*/ 2147483647 w 456"/>
              <a:gd name="T21" fmla="*/ 2147483647 h 1107"/>
              <a:gd name="T22" fmla="*/ 2147483647 w 456"/>
              <a:gd name="T23" fmla="*/ 2147483647 h 1107"/>
              <a:gd name="T24" fmla="*/ 2147483647 w 456"/>
              <a:gd name="T25" fmla="*/ 0 h 1107"/>
              <a:gd name="T26" fmla="*/ 2147483647 w 456"/>
              <a:gd name="T27" fmla="*/ 2147483647 h 1107"/>
              <a:gd name="T28" fmla="*/ 2147483647 w 456"/>
              <a:gd name="T29" fmla="*/ 2147483647 h 1107"/>
              <a:gd name="T30" fmla="*/ 2147483647 w 456"/>
              <a:gd name="T31" fmla="*/ 2147483647 h 1107"/>
              <a:gd name="T32" fmla="*/ 2147483647 w 456"/>
              <a:gd name="T33" fmla="*/ 2147483647 h 1107"/>
              <a:gd name="T34" fmla="*/ 0 w 456"/>
              <a:gd name="T35" fmla="*/ 2147483647 h 1107"/>
              <a:gd name="T36" fmla="*/ 2147483647 w 456"/>
              <a:gd name="T37" fmla="*/ 2147483647 h 1107"/>
              <a:gd name="T38" fmla="*/ 2147483647 w 456"/>
              <a:gd name="T39" fmla="*/ 2147483647 h 1107"/>
              <a:gd name="T40" fmla="*/ 2147483647 w 456"/>
              <a:gd name="T41" fmla="*/ 2147483647 h 1107"/>
              <a:gd name="T42" fmla="*/ 2147483647 w 456"/>
              <a:gd name="T43" fmla="*/ 2147483647 h 1107"/>
              <a:gd name="T44" fmla="*/ 2147483647 w 456"/>
              <a:gd name="T45" fmla="*/ 2147483647 h 1107"/>
              <a:gd name="T46" fmla="*/ 2147483647 w 456"/>
              <a:gd name="T47" fmla="*/ 2147483647 h 1107"/>
              <a:gd name="T48" fmla="*/ 2147483647 w 456"/>
              <a:gd name="T49" fmla="*/ 2147483647 h 1107"/>
              <a:gd name="T50" fmla="*/ 2147483647 w 456"/>
              <a:gd name="T51" fmla="*/ 2147483647 h 1107"/>
              <a:gd name="T52" fmla="*/ 2147483647 w 456"/>
              <a:gd name="T53" fmla="*/ 2147483647 h 1107"/>
              <a:gd name="T54" fmla="*/ 2147483647 w 456"/>
              <a:gd name="T55" fmla="*/ 2147483647 h 1107"/>
              <a:gd name="T56" fmla="*/ 2147483647 w 456"/>
              <a:gd name="T57" fmla="*/ 2147483647 h 1107"/>
              <a:gd name="T58" fmla="*/ 2147483647 w 456"/>
              <a:gd name="T59" fmla="*/ 2147483647 h 1107"/>
              <a:gd name="T60" fmla="*/ 2147483647 w 456"/>
              <a:gd name="T61" fmla="*/ 2147483647 h 11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56"/>
              <a:gd name="T94" fmla="*/ 0 h 1107"/>
              <a:gd name="T95" fmla="*/ 620 w 456"/>
              <a:gd name="T96" fmla="*/ 1089 h 110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56" h="1107">
                <a:moveTo>
                  <a:pt x="232" y="1107"/>
                </a:moveTo>
                <a:lnTo>
                  <a:pt x="310" y="1031"/>
                </a:lnTo>
                <a:lnTo>
                  <a:pt x="391" y="938"/>
                </a:lnTo>
                <a:lnTo>
                  <a:pt x="441" y="827"/>
                </a:lnTo>
                <a:lnTo>
                  <a:pt x="456" y="687"/>
                </a:lnTo>
                <a:lnTo>
                  <a:pt x="370" y="623"/>
                </a:lnTo>
                <a:lnTo>
                  <a:pt x="313" y="525"/>
                </a:lnTo>
                <a:lnTo>
                  <a:pt x="298" y="437"/>
                </a:lnTo>
                <a:lnTo>
                  <a:pt x="321" y="334"/>
                </a:lnTo>
                <a:lnTo>
                  <a:pt x="370" y="247"/>
                </a:lnTo>
                <a:lnTo>
                  <a:pt x="266" y="176"/>
                </a:lnTo>
                <a:lnTo>
                  <a:pt x="210" y="112"/>
                </a:lnTo>
                <a:lnTo>
                  <a:pt x="198" y="59"/>
                </a:lnTo>
                <a:lnTo>
                  <a:pt x="165" y="62"/>
                </a:lnTo>
                <a:lnTo>
                  <a:pt x="132" y="12"/>
                </a:lnTo>
                <a:lnTo>
                  <a:pt x="102" y="0"/>
                </a:lnTo>
                <a:lnTo>
                  <a:pt x="87" y="29"/>
                </a:lnTo>
                <a:lnTo>
                  <a:pt x="58" y="78"/>
                </a:lnTo>
                <a:lnTo>
                  <a:pt x="37" y="144"/>
                </a:lnTo>
                <a:lnTo>
                  <a:pt x="0" y="200"/>
                </a:lnTo>
                <a:lnTo>
                  <a:pt x="24" y="240"/>
                </a:lnTo>
                <a:lnTo>
                  <a:pt x="49" y="273"/>
                </a:lnTo>
                <a:lnTo>
                  <a:pt x="6" y="308"/>
                </a:lnTo>
                <a:lnTo>
                  <a:pt x="76" y="382"/>
                </a:lnTo>
                <a:lnTo>
                  <a:pt x="76" y="477"/>
                </a:lnTo>
                <a:lnTo>
                  <a:pt x="51" y="541"/>
                </a:lnTo>
                <a:lnTo>
                  <a:pt x="20" y="595"/>
                </a:lnTo>
                <a:lnTo>
                  <a:pt x="45" y="690"/>
                </a:lnTo>
                <a:lnTo>
                  <a:pt x="51" y="777"/>
                </a:lnTo>
                <a:lnTo>
                  <a:pt x="43" y="841"/>
                </a:lnTo>
                <a:lnTo>
                  <a:pt x="76" y="928"/>
                </a:lnTo>
                <a:lnTo>
                  <a:pt x="147" y="976"/>
                </a:lnTo>
                <a:lnTo>
                  <a:pt x="232" y="1107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3" name="Freeform 42">
            <a:extLst>
              <a:ext uri="{FF2B5EF4-FFF2-40B4-BE49-F238E27FC236}">
                <a16:creationId xmlns:a16="http://schemas.microsoft.com/office/drawing/2014/main" id="{68E5D030-1968-4D5C-A9D4-E42FF9858AF4}"/>
              </a:ext>
            </a:extLst>
          </p:cNvPr>
          <p:cNvSpPr>
            <a:spLocks noChangeAspect="1"/>
          </p:cNvSpPr>
          <p:nvPr/>
        </p:nvSpPr>
        <p:spPr bwMode="auto">
          <a:xfrm>
            <a:off x="8218703" y="2984185"/>
            <a:ext cx="79865" cy="110454"/>
          </a:xfrm>
          <a:custGeom>
            <a:avLst/>
            <a:gdLst>
              <a:gd name="T0" fmla="*/ 2147483647 w 237"/>
              <a:gd name="T1" fmla="*/ 2147483647 h 324"/>
              <a:gd name="T2" fmla="*/ 2147483647 w 237"/>
              <a:gd name="T3" fmla="*/ 2147483647 h 324"/>
              <a:gd name="T4" fmla="*/ 2147483647 w 237"/>
              <a:gd name="T5" fmla="*/ 2147483647 h 324"/>
              <a:gd name="T6" fmla="*/ 2147483647 w 237"/>
              <a:gd name="T7" fmla="*/ 2147483647 h 324"/>
              <a:gd name="T8" fmla="*/ 2147483647 w 237"/>
              <a:gd name="T9" fmla="*/ 2147483647 h 324"/>
              <a:gd name="T10" fmla="*/ 2147483647 w 237"/>
              <a:gd name="T11" fmla="*/ 2147483647 h 324"/>
              <a:gd name="T12" fmla="*/ 2147483647 w 237"/>
              <a:gd name="T13" fmla="*/ 2147483647 h 324"/>
              <a:gd name="T14" fmla="*/ 2147483647 w 237"/>
              <a:gd name="T15" fmla="*/ 2147483647 h 324"/>
              <a:gd name="T16" fmla="*/ 2147483647 w 237"/>
              <a:gd name="T17" fmla="*/ 2147483647 h 324"/>
              <a:gd name="T18" fmla="*/ 2147483647 w 237"/>
              <a:gd name="T19" fmla="*/ 2147483647 h 324"/>
              <a:gd name="T20" fmla="*/ 2147483647 w 237"/>
              <a:gd name="T21" fmla="*/ 2147483647 h 324"/>
              <a:gd name="T22" fmla="*/ 2147483647 w 237"/>
              <a:gd name="T23" fmla="*/ 2147483647 h 324"/>
              <a:gd name="T24" fmla="*/ 2147483647 w 237"/>
              <a:gd name="T25" fmla="*/ 2147483647 h 324"/>
              <a:gd name="T26" fmla="*/ 2147483647 w 237"/>
              <a:gd name="T27" fmla="*/ 2147483647 h 324"/>
              <a:gd name="T28" fmla="*/ 2147483647 w 237"/>
              <a:gd name="T29" fmla="*/ 2147483647 h 324"/>
              <a:gd name="T30" fmla="*/ 2147483647 w 237"/>
              <a:gd name="T31" fmla="*/ 2147483647 h 324"/>
              <a:gd name="T32" fmla="*/ 2147483647 w 237"/>
              <a:gd name="T33" fmla="*/ 2147483647 h 324"/>
              <a:gd name="T34" fmla="*/ 2147483647 w 237"/>
              <a:gd name="T35" fmla="*/ 2147483647 h 324"/>
              <a:gd name="T36" fmla="*/ 2147483647 w 237"/>
              <a:gd name="T37" fmla="*/ 2147483647 h 324"/>
              <a:gd name="T38" fmla="*/ 0 w 237"/>
              <a:gd name="T39" fmla="*/ 2147483647 h 324"/>
              <a:gd name="T40" fmla="*/ 2147483647 w 237"/>
              <a:gd name="T41" fmla="*/ 2147483647 h 324"/>
              <a:gd name="T42" fmla="*/ 2147483647 w 237"/>
              <a:gd name="T43" fmla="*/ 2147483647 h 324"/>
              <a:gd name="T44" fmla="*/ 2147483647 w 237"/>
              <a:gd name="T45" fmla="*/ 0 h 324"/>
              <a:gd name="T46" fmla="*/ 2147483647 w 237"/>
              <a:gd name="T47" fmla="*/ 2147483647 h 324"/>
              <a:gd name="T48" fmla="*/ 2147483647 w 237"/>
              <a:gd name="T49" fmla="*/ 2147483647 h 324"/>
              <a:gd name="T50" fmla="*/ 2147483647 w 237"/>
              <a:gd name="T51" fmla="*/ 2147483647 h 324"/>
              <a:gd name="T52" fmla="*/ 2147483647 w 237"/>
              <a:gd name="T53" fmla="*/ 2147483647 h 324"/>
              <a:gd name="T54" fmla="*/ 2147483647 w 237"/>
              <a:gd name="T55" fmla="*/ 2147483647 h 324"/>
              <a:gd name="T56" fmla="*/ 2147483647 w 237"/>
              <a:gd name="T57" fmla="*/ 2147483647 h 324"/>
              <a:gd name="T58" fmla="*/ 2147483647 w 237"/>
              <a:gd name="T59" fmla="*/ 2147483647 h 324"/>
              <a:gd name="T60" fmla="*/ 2147483647 w 237"/>
              <a:gd name="T61" fmla="*/ 2147483647 h 324"/>
              <a:gd name="T62" fmla="*/ 2147483647 w 237"/>
              <a:gd name="T63" fmla="*/ 2147483647 h 324"/>
              <a:gd name="T64" fmla="*/ 2147483647 w 237"/>
              <a:gd name="T65" fmla="*/ 2147483647 h 324"/>
              <a:gd name="T66" fmla="*/ 2147483647 w 237"/>
              <a:gd name="T67" fmla="*/ 2147483647 h 324"/>
              <a:gd name="T68" fmla="*/ 2147483647 w 237"/>
              <a:gd name="T69" fmla="*/ 2147483647 h 324"/>
              <a:gd name="T70" fmla="*/ 2147483647 w 237"/>
              <a:gd name="T71" fmla="*/ 2147483647 h 324"/>
              <a:gd name="T72" fmla="*/ 2147483647 w 237"/>
              <a:gd name="T73" fmla="*/ 2147483647 h 324"/>
              <a:gd name="T74" fmla="*/ 2147483647 w 237"/>
              <a:gd name="T75" fmla="*/ 2147483647 h 324"/>
              <a:gd name="T76" fmla="*/ 2147483647 w 237"/>
              <a:gd name="T77" fmla="*/ 2147483647 h 324"/>
              <a:gd name="T78" fmla="*/ 2147483647 w 237"/>
              <a:gd name="T79" fmla="*/ 2147483647 h 324"/>
              <a:gd name="T80" fmla="*/ 2147483647 w 237"/>
              <a:gd name="T81" fmla="*/ 2147483647 h 324"/>
              <a:gd name="T82" fmla="*/ 2147483647 w 237"/>
              <a:gd name="T83" fmla="*/ 2147483647 h 324"/>
              <a:gd name="T84" fmla="*/ 2147483647 w 237"/>
              <a:gd name="T85" fmla="*/ 2147483647 h 324"/>
              <a:gd name="T86" fmla="*/ 2147483647 w 237"/>
              <a:gd name="T87" fmla="*/ 2147483647 h 324"/>
              <a:gd name="T88" fmla="*/ 2147483647 w 237"/>
              <a:gd name="T89" fmla="*/ 2147483647 h 324"/>
              <a:gd name="T90" fmla="*/ 2147483647 w 237"/>
              <a:gd name="T91" fmla="*/ 2147483647 h 324"/>
              <a:gd name="T92" fmla="*/ 2147483647 w 237"/>
              <a:gd name="T93" fmla="*/ 2147483647 h 324"/>
              <a:gd name="T94" fmla="*/ 2147483647 w 237"/>
              <a:gd name="T95" fmla="*/ 2147483647 h 32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37"/>
              <a:gd name="T145" fmla="*/ 0 h 324"/>
              <a:gd name="T146" fmla="*/ 1162 w 237"/>
              <a:gd name="T147" fmla="*/ 1450 h 32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37" h="324">
                <a:moveTo>
                  <a:pt x="84" y="252"/>
                </a:moveTo>
                <a:lnTo>
                  <a:pt x="69" y="243"/>
                </a:lnTo>
                <a:lnTo>
                  <a:pt x="56" y="242"/>
                </a:lnTo>
                <a:lnTo>
                  <a:pt x="49" y="238"/>
                </a:lnTo>
                <a:lnTo>
                  <a:pt x="36" y="219"/>
                </a:lnTo>
                <a:lnTo>
                  <a:pt x="31" y="213"/>
                </a:lnTo>
                <a:lnTo>
                  <a:pt x="22" y="200"/>
                </a:lnTo>
                <a:lnTo>
                  <a:pt x="33" y="200"/>
                </a:lnTo>
                <a:lnTo>
                  <a:pt x="33" y="186"/>
                </a:lnTo>
                <a:lnTo>
                  <a:pt x="24" y="181"/>
                </a:lnTo>
                <a:lnTo>
                  <a:pt x="24" y="166"/>
                </a:lnTo>
                <a:lnTo>
                  <a:pt x="41" y="171"/>
                </a:lnTo>
                <a:lnTo>
                  <a:pt x="41" y="158"/>
                </a:lnTo>
                <a:lnTo>
                  <a:pt x="36" y="145"/>
                </a:lnTo>
                <a:lnTo>
                  <a:pt x="26" y="150"/>
                </a:lnTo>
                <a:lnTo>
                  <a:pt x="18" y="133"/>
                </a:lnTo>
                <a:lnTo>
                  <a:pt x="25" y="120"/>
                </a:lnTo>
                <a:lnTo>
                  <a:pt x="19" y="93"/>
                </a:lnTo>
                <a:lnTo>
                  <a:pt x="23" y="77"/>
                </a:lnTo>
                <a:lnTo>
                  <a:pt x="8" y="39"/>
                </a:lnTo>
                <a:lnTo>
                  <a:pt x="0" y="21"/>
                </a:lnTo>
                <a:lnTo>
                  <a:pt x="23" y="9"/>
                </a:lnTo>
                <a:lnTo>
                  <a:pt x="54" y="10"/>
                </a:lnTo>
                <a:lnTo>
                  <a:pt x="83" y="0"/>
                </a:lnTo>
                <a:lnTo>
                  <a:pt x="100" y="12"/>
                </a:lnTo>
                <a:lnTo>
                  <a:pt x="113" y="23"/>
                </a:lnTo>
                <a:lnTo>
                  <a:pt x="122" y="32"/>
                </a:lnTo>
                <a:lnTo>
                  <a:pt x="140" y="51"/>
                </a:lnTo>
                <a:lnTo>
                  <a:pt x="165" y="89"/>
                </a:lnTo>
                <a:lnTo>
                  <a:pt x="198" y="105"/>
                </a:lnTo>
                <a:lnTo>
                  <a:pt x="215" y="129"/>
                </a:lnTo>
                <a:lnTo>
                  <a:pt x="228" y="155"/>
                </a:lnTo>
                <a:lnTo>
                  <a:pt x="206" y="179"/>
                </a:lnTo>
                <a:lnTo>
                  <a:pt x="212" y="189"/>
                </a:lnTo>
                <a:lnTo>
                  <a:pt x="216" y="201"/>
                </a:lnTo>
                <a:lnTo>
                  <a:pt x="228" y="203"/>
                </a:lnTo>
                <a:lnTo>
                  <a:pt x="237" y="224"/>
                </a:lnTo>
                <a:lnTo>
                  <a:pt x="227" y="245"/>
                </a:lnTo>
                <a:lnTo>
                  <a:pt x="207" y="270"/>
                </a:lnTo>
                <a:lnTo>
                  <a:pt x="194" y="288"/>
                </a:lnTo>
                <a:lnTo>
                  <a:pt x="192" y="312"/>
                </a:lnTo>
                <a:lnTo>
                  <a:pt x="169" y="309"/>
                </a:lnTo>
                <a:lnTo>
                  <a:pt x="158" y="317"/>
                </a:lnTo>
                <a:lnTo>
                  <a:pt x="142" y="313"/>
                </a:lnTo>
                <a:lnTo>
                  <a:pt x="125" y="314"/>
                </a:lnTo>
                <a:lnTo>
                  <a:pt x="112" y="322"/>
                </a:lnTo>
                <a:lnTo>
                  <a:pt x="101" y="324"/>
                </a:lnTo>
                <a:lnTo>
                  <a:pt x="80" y="308"/>
                </a:lnTo>
                <a:lnTo>
                  <a:pt x="71" y="293"/>
                </a:lnTo>
                <a:lnTo>
                  <a:pt x="70" y="282"/>
                </a:lnTo>
                <a:lnTo>
                  <a:pt x="69" y="270"/>
                </a:lnTo>
                <a:lnTo>
                  <a:pt x="70" y="261"/>
                </a:lnTo>
                <a:lnTo>
                  <a:pt x="79" y="260"/>
                </a:lnTo>
                <a:lnTo>
                  <a:pt x="84" y="25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4" name="Freeform 44">
            <a:extLst>
              <a:ext uri="{FF2B5EF4-FFF2-40B4-BE49-F238E27FC236}">
                <a16:creationId xmlns:a16="http://schemas.microsoft.com/office/drawing/2014/main" id="{39584907-54A8-442D-8CA3-5B5C1CB73713}"/>
              </a:ext>
            </a:extLst>
          </p:cNvPr>
          <p:cNvSpPr>
            <a:spLocks noChangeAspect="1"/>
          </p:cNvSpPr>
          <p:nvPr/>
        </p:nvSpPr>
        <p:spPr bwMode="auto">
          <a:xfrm rot="287104">
            <a:off x="8213606" y="3052157"/>
            <a:ext cx="33984" cy="44182"/>
          </a:xfrm>
          <a:custGeom>
            <a:avLst/>
            <a:gdLst>
              <a:gd name="T0" fmla="*/ 0 w 852"/>
              <a:gd name="T1" fmla="*/ 2147483647 h 1124"/>
              <a:gd name="T2" fmla="*/ 2147483647 w 852"/>
              <a:gd name="T3" fmla="*/ 2147483647 h 1124"/>
              <a:gd name="T4" fmla="*/ 2147483647 w 852"/>
              <a:gd name="T5" fmla="*/ 2147483647 h 1124"/>
              <a:gd name="T6" fmla="*/ 2147483647 w 852"/>
              <a:gd name="T7" fmla="*/ 2147483647 h 1124"/>
              <a:gd name="T8" fmla="*/ 2147483647 w 852"/>
              <a:gd name="T9" fmla="*/ 2147483647 h 1124"/>
              <a:gd name="T10" fmla="*/ 2147483647 w 852"/>
              <a:gd name="T11" fmla="*/ 2147483647 h 1124"/>
              <a:gd name="T12" fmla="*/ 2147483647 w 852"/>
              <a:gd name="T13" fmla="*/ 2147483647 h 1124"/>
              <a:gd name="T14" fmla="*/ 2147483647 w 852"/>
              <a:gd name="T15" fmla="*/ 2147483647 h 1124"/>
              <a:gd name="T16" fmla="*/ 2147483647 w 852"/>
              <a:gd name="T17" fmla="*/ 2147483647 h 1124"/>
              <a:gd name="T18" fmla="*/ 2147483647 w 852"/>
              <a:gd name="T19" fmla="*/ 2147483647 h 1124"/>
              <a:gd name="T20" fmla="*/ 2147483647 w 852"/>
              <a:gd name="T21" fmla="*/ 2147483647 h 1124"/>
              <a:gd name="T22" fmla="*/ 2147483647 w 852"/>
              <a:gd name="T23" fmla="*/ 2147483647 h 1124"/>
              <a:gd name="T24" fmla="*/ 2147483647 w 852"/>
              <a:gd name="T25" fmla="*/ 2147483647 h 1124"/>
              <a:gd name="T26" fmla="*/ 2147483647 w 852"/>
              <a:gd name="T27" fmla="*/ 0 h 1124"/>
              <a:gd name="T28" fmla="*/ 2147483647 w 852"/>
              <a:gd name="T29" fmla="*/ 2147483647 h 1124"/>
              <a:gd name="T30" fmla="*/ 2147483647 w 852"/>
              <a:gd name="T31" fmla="*/ 2147483647 h 1124"/>
              <a:gd name="T32" fmla="*/ 2147483647 w 852"/>
              <a:gd name="T33" fmla="*/ 2147483647 h 1124"/>
              <a:gd name="T34" fmla="*/ 0 w 852"/>
              <a:gd name="T35" fmla="*/ 2147483647 h 1124"/>
              <a:gd name="T36" fmla="*/ 2147483647 w 852"/>
              <a:gd name="T37" fmla="*/ 2147483647 h 1124"/>
              <a:gd name="T38" fmla="*/ 0 w 852"/>
              <a:gd name="T39" fmla="*/ 2147483647 h 11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52"/>
              <a:gd name="T61" fmla="*/ 0 h 1124"/>
              <a:gd name="T62" fmla="*/ 536 w 852"/>
              <a:gd name="T63" fmla="*/ 469 h 11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52" h="1124">
                <a:moveTo>
                  <a:pt x="48" y="692"/>
                </a:moveTo>
                <a:lnTo>
                  <a:pt x="53" y="774"/>
                </a:lnTo>
                <a:lnTo>
                  <a:pt x="90" y="832"/>
                </a:lnTo>
                <a:lnTo>
                  <a:pt x="115" y="923"/>
                </a:lnTo>
                <a:lnTo>
                  <a:pt x="182" y="923"/>
                </a:lnTo>
                <a:lnTo>
                  <a:pt x="211" y="855"/>
                </a:lnTo>
                <a:lnTo>
                  <a:pt x="221" y="932"/>
                </a:lnTo>
                <a:lnTo>
                  <a:pt x="283" y="942"/>
                </a:lnTo>
                <a:lnTo>
                  <a:pt x="341" y="971"/>
                </a:lnTo>
                <a:lnTo>
                  <a:pt x="370" y="1023"/>
                </a:lnTo>
                <a:lnTo>
                  <a:pt x="403" y="1124"/>
                </a:lnTo>
                <a:lnTo>
                  <a:pt x="480" y="1057"/>
                </a:lnTo>
                <a:lnTo>
                  <a:pt x="432" y="995"/>
                </a:lnTo>
                <a:lnTo>
                  <a:pt x="394" y="927"/>
                </a:lnTo>
                <a:lnTo>
                  <a:pt x="456" y="836"/>
                </a:lnTo>
                <a:lnTo>
                  <a:pt x="499" y="702"/>
                </a:lnTo>
                <a:lnTo>
                  <a:pt x="547" y="630"/>
                </a:lnTo>
                <a:lnTo>
                  <a:pt x="571" y="572"/>
                </a:lnTo>
                <a:lnTo>
                  <a:pt x="624" y="591"/>
                </a:lnTo>
                <a:lnTo>
                  <a:pt x="682" y="678"/>
                </a:lnTo>
                <a:lnTo>
                  <a:pt x="749" y="673"/>
                </a:lnTo>
                <a:lnTo>
                  <a:pt x="740" y="577"/>
                </a:lnTo>
                <a:lnTo>
                  <a:pt x="739" y="495"/>
                </a:lnTo>
                <a:lnTo>
                  <a:pt x="816" y="476"/>
                </a:lnTo>
                <a:lnTo>
                  <a:pt x="852" y="403"/>
                </a:lnTo>
                <a:lnTo>
                  <a:pt x="715" y="332"/>
                </a:lnTo>
                <a:lnTo>
                  <a:pt x="624" y="332"/>
                </a:lnTo>
                <a:lnTo>
                  <a:pt x="552" y="313"/>
                </a:lnTo>
                <a:lnTo>
                  <a:pt x="499" y="251"/>
                </a:lnTo>
                <a:lnTo>
                  <a:pt x="427" y="159"/>
                </a:lnTo>
                <a:lnTo>
                  <a:pt x="360" y="92"/>
                </a:lnTo>
                <a:lnTo>
                  <a:pt x="288" y="0"/>
                </a:lnTo>
                <a:lnTo>
                  <a:pt x="187" y="30"/>
                </a:lnTo>
                <a:lnTo>
                  <a:pt x="226" y="131"/>
                </a:lnTo>
                <a:lnTo>
                  <a:pt x="274" y="198"/>
                </a:lnTo>
                <a:lnTo>
                  <a:pt x="259" y="279"/>
                </a:lnTo>
                <a:lnTo>
                  <a:pt x="187" y="265"/>
                </a:lnTo>
                <a:lnTo>
                  <a:pt x="139" y="198"/>
                </a:lnTo>
                <a:lnTo>
                  <a:pt x="50" y="232"/>
                </a:lnTo>
                <a:lnTo>
                  <a:pt x="67" y="366"/>
                </a:lnTo>
                <a:lnTo>
                  <a:pt x="0" y="452"/>
                </a:lnTo>
                <a:lnTo>
                  <a:pt x="29" y="563"/>
                </a:lnTo>
                <a:lnTo>
                  <a:pt x="48" y="69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5" name="Freeform 46">
            <a:extLst>
              <a:ext uri="{FF2B5EF4-FFF2-40B4-BE49-F238E27FC236}">
                <a16:creationId xmlns:a16="http://schemas.microsoft.com/office/drawing/2014/main" id="{19E58765-7299-4B6A-9FBE-72D7585F33D9}"/>
              </a:ext>
            </a:extLst>
          </p:cNvPr>
          <p:cNvSpPr>
            <a:spLocks noChangeAspect="1"/>
          </p:cNvSpPr>
          <p:nvPr/>
        </p:nvSpPr>
        <p:spPr bwMode="auto">
          <a:xfrm>
            <a:off x="8247591" y="3087843"/>
            <a:ext cx="49278" cy="37384"/>
          </a:xfrm>
          <a:custGeom>
            <a:avLst/>
            <a:gdLst>
              <a:gd name="T0" fmla="*/ 0 w 148"/>
              <a:gd name="T1" fmla="*/ 2147483647 h 113"/>
              <a:gd name="T2" fmla="*/ 2147483647 w 148"/>
              <a:gd name="T3" fmla="*/ 2147483647 h 113"/>
              <a:gd name="T4" fmla="*/ 2147483647 w 148"/>
              <a:gd name="T5" fmla="*/ 2147483647 h 113"/>
              <a:gd name="T6" fmla="*/ 2147483647 w 148"/>
              <a:gd name="T7" fmla="*/ 2147483647 h 113"/>
              <a:gd name="T8" fmla="*/ 2147483647 w 148"/>
              <a:gd name="T9" fmla="*/ 2147483647 h 113"/>
              <a:gd name="T10" fmla="*/ 2147483647 w 148"/>
              <a:gd name="T11" fmla="*/ 2147483647 h 113"/>
              <a:gd name="T12" fmla="*/ 2147483647 w 148"/>
              <a:gd name="T13" fmla="*/ 2147483647 h 113"/>
              <a:gd name="T14" fmla="*/ 2147483647 w 148"/>
              <a:gd name="T15" fmla="*/ 2147483647 h 113"/>
              <a:gd name="T16" fmla="*/ 2147483647 w 148"/>
              <a:gd name="T17" fmla="*/ 2147483647 h 113"/>
              <a:gd name="T18" fmla="*/ 2147483647 w 148"/>
              <a:gd name="T19" fmla="*/ 2147483647 h 113"/>
              <a:gd name="T20" fmla="*/ 2147483647 w 148"/>
              <a:gd name="T21" fmla="*/ 2147483647 h 113"/>
              <a:gd name="T22" fmla="*/ 2147483647 w 148"/>
              <a:gd name="T23" fmla="*/ 0 h 113"/>
              <a:gd name="T24" fmla="*/ 2147483647 w 148"/>
              <a:gd name="T25" fmla="*/ 2147483647 h 113"/>
              <a:gd name="T26" fmla="*/ 2147483647 w 148"/>
              <a:gd name="T27" fmla="*/ 2147483647 h 113"/>
              <a:gd name="T28" fmla="*/ 2147483647 w 148"/>
              <a:gd name="T29" fmla="*/ 2147483647 h 113"/>
              <a:gd name="T30" fmla="*/ 2147483647 w 148"/>
              <a:gd name="T31" fmla="*/ 2147483647 h 113"/>
              <a:gd name="T32" fmla="*/ 2147483647 w 148"/>
              <a:gd name="T33" fmla="*/ 2147483647 h 113"/>
              <a:gd name="T34" fmla="*/ 2147483647 w 148"/>
              <a:gd name="T35" fmla="*/ 2147483647 h 113"/>
              <a:gd name="T36" fmla="*/ 2147483647 w 148"/>
              <a:gd name="T37" fmla="*/ 2147483647 h 113"/>
              <a:gd name="T38" fmla="*/ 2147483647 w 148"/>
              <a:gd name="T39" fmla="*/ 2147483647 h 113"/>
              <a:gd name="T40" fmla="*/ 0 w 148"/>
              <a:gd name="T41" fmla="*/ 2147483647 h 1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8"/>
              <a:gd name="T64" fmla="*/ 0 h 113"/>
              <a:gd name="T65" fmla="*/ 689 w 148"/>
              <a:gd name="T66" fmla="*/ 584 h 1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8" h="113">
                <a:moveTo>
                  <a:pt x="0" y="58"/>
                </a:moveTo>
                <a:lnTo>
                  <a:pt x="2" y="77"/>
                </a:lnTo>
                <a:lnTo>
                  <a:pt x="12" y="97"/>
                </a:lnTo>
                <a:lnTo>
                  <a:pt x="30" y="113"/>
                </a:lnTo>
                <a:lnTo>
                  <a:pt x="56" y="113"/>
                </a:lnTo>
                <a:lnTo>
                  <a:pt x="88" y="101"/>
                </a:lnTo>
                <a:lnTo>
                  <a:pt x="118" y="102"/>
                </a:lnTo>
                <a:lnTo>
                  <a:pt x="148" y="78"/>
                </a:lnTo>
                <a:lnTo>
                  <a:pt x="147" y="51"/>
                </a:lnTo>
                <a:lnTo>
                  <a:pt x="136" y="27"/>
                </a:lnTo>
                <a:lnTo>
                  <a:pt x="129" y="18"/>
                </a:lnTo>
                <a:lnTo>
                  <a:pt x="120" y="3"/>
                </a:lnTo>
                <a:lnTo>
                  <a:pt x="109" y="0"/>
                </a:lnTo>
                <a:lnTo>
                  <a:pt x="105" y="7"/>
                </a:lnTo>
                <a:lnTo>
                  <a:pt x="86" y="4"/>
                </a:lnTo>
                <a:lnTo>
                  <a:pt x="75" y="12"/>
                </a:lnTo>
                <a:lnTo>
                  <a:pt x="62" y="9"/>
                </a:lnTo>
                <a:lnTo>
                  <a:pt x="56" y="9"/>
                </a:lnTo>
                <a:lnTo>
                  <a:pt x="43" y="10"/>
                </a:lnTo>
                <a:lnTo>
                  <a:pt x="30" y="17"/>
                </a:lnTo>
                <a:lnTo>
                  <a:pt x="18" y="20"/>
                </a:lnTo>
                <a:lnTo>
                  <a:pt x="7" y="37"/>
                </a:lnTo>
                <a:lnTo>
                  <a:pt x="0" y="5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56" name="Group 249">
            <a:extLst>
              <a:ext uri="{FF2B5EF4-FFF2-40B4-BE49-F238E27FC236}">
                <a16:creationId xmlns:a16="http://schemas.microsoft.com/office/drawing/2014/main" id="{CB01302C-DA7B-42DB-ACE0-9BD3AFEAEBF7}"/>
              </a:ext>
            </a:extLst>
          </p:cNvPr>
          <p:cNvGrpSpPr>
            <a:grpSpLocks/>
          </p:cNvGrpSpPr>
          <p:nvPr/>
        </p:nvGrpSpPr>
        <p:grpSpPr bwMode="auto">
          <a:xfrm>
            <a:off x="10064083" y="3903504"/>
            <a:ext cx="18694" cy="15293"/>
            <a:chOff x="9180" y="8079"/>
            <a:chExt cx="13266" cy="10828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57" name="Freeform 250">
              <a:extLst>
                <a:ext uri="{FF2B5EF4-FFF2-40B4-BE49-F238E27FC236}">
                  <a16:creationId xmlns:a16="http://schemas.microsoft.com/office/drawing/2014/main" id="{8F78EEF7-ECA6-4981-8010-09D0361C3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0" y="8079"/>
              <a:ext cx="10856" cy="10828"/>
            </a:xfrm>
            <a:custGeom>
              <a:avLst/>
              <a:gdLst>
                <a:gd name="T0" fmla="*/ 666 w 10856"/>
                <a:gd name="T1" fmla="*/ 4863 h 10828"/>
                <a:gd name="T2" fmla="*/ 1242 w 10856"/>
                <a:gd name="T3" fmla="*/ 5313 h 10828"/>
                <a:gd name="T4" fmla="*/ 1962 w 10856"/>
                <a:gd name="T5" fmla="*/ 5889 h 10828"/>
                <a:gd name="T6" fmla="*/ 2376 w 10856"/>
                <a:gd name="T7" fmla="*/ 6591 h 10828"/>
                <a:gd name="T8" fmla="*/ 2520 w 10856"/>
                <a:gd name="T9" fmla="*/ 7185 h 10828"/>
                <a:gd name="T10" fmla="*/ 2468 w 10856"/>
                <a:gd name="T11" fmla="*/ 8095 h 10828"/>
                <a:gd name="T12" fmla="*/ 3236 w 10856"/>
                <a:gd name="T13" fmla="*/ 8122 h 10828"/>
                <a:gd name="T14" fmla="*/ 3693 w 10856"/>
                <a:gd name="T15" fmla="*/ 7994 h 10828"/>
                <a:gd name="T16" fmla="*/ 3986 w 10856"/>
                <a:gd name="T17" fmla="*/ 8662 h 10828"/>
                <a:gd name="T18" fmla="*/ 4315 w 10856"/>
                <a:gd name="T19" fmla="*/ 9356 h 10828"/>
                <a:gd name="T20" fmla="*/ 4781 w 10856"/>
                <a:gd name="T21" fmla="*/ 9704 h 10828"/>
                <a:gd name="T22" fmla="*/ 5138 w 10856"/>
                <a:gd name="T23" fmla="*/ 10179 h 10828"/>
                <a:gd name="T24" fmla="*/ 5604 w 10856"/>
                <a:gd name="T25" fmla="*/ 10545 h 10828"/>
                <a:gd name="T26" fmla="*/ 6107 w 10856"/>
                <a:gd name="T27" fmla="*/ 10682 h 10828"/>
                <a:gd name="T28" fmla="*/ 6829 w 10856"/>
                <a:gd name="T29" fmla="*/ 10088 h 10828"/>
                <a:gd name="T30" fmla="*/ 7350 w 10856"/>
                <a:gd name="T31" fmla="*/ 9558 h 10828"/>
                <a:gd name="T32" fmla="*/ 7423 w 10856"/>
                <a:gd name="T33" fmla="*/ 9009 h 10828"/>
                <a:gd name="T34" fmla="*/ 7963 w 10856"/>
                <a:gd name="T35" fmla="*/ 8159 h 10828"/>
                <a:gd name="T36" fmla="*/ 7597 w 10856"/>
                <a:gd name="T37" fmla="*/ 8232 h 10828"/>
                <a:gd name="T38" fmla="*/ 7924 w 10856"/>
                <a:gd name="T39" fmla="*/ 7745 h 10828"/>
                <a:gd name="T40" fmla="*/ 8219 w 10856"/>
                <a:gd name="T41" fmla="*/ 7153 h 10828"/>
                <a:gd name="T42" fmla="*/ 8329 w 10856"/>
                <a:gd name="T43" fmla="*/ 6550 h 10828"/>
                <a:gd name="T44" fmla="*/ 7844 w 10856"/>
                <a:gd name="T45" fmla="*/ 6449 h 10828"/>
                <a:gd name="T46" fmla="*/ 7634 w 10856"/>
                <a:gd name="T47" fmla="*/ 5937 h 10828"/>
                <a:gd name="T48" fmla="*/ 7597 w 10856"/>
                <a:gd name="T49" fmla="*/ 5260 h 10828"/>
                <a:gd name="T50" fmla="*/ 7515 w 10856"/>
                <a:gd name="T51" fmla="*/ 4630 h 10828"/>
                <a:gd name="T52" fmla="*/ 7451 w 10856"/>
                <a:gd name="T53" fmla="*/ 3926 h 10828"/>
                <a:gd name="T54" fmla="*/ 7204 w 10856"/>
                <a:gd name="T55" fmla="*/ 3670 h 10828"/>
                <a:gd name="T56" fmla="*/ 7259 w 10856"/>
                <a:gd name="T57" fmla="*/ 3249 h 10828"/>
                <a:gd name="T58" fmla="*/ 7807 w 10856"/>
                <a:gd name="T59" fmla="*/ 2966 h 10828"/>
                <a:gd name="T60" fmla="*/ 8356 w 10856"/>
                <a:gd name="T61" fmla="*/ 2399 h 10828"/>
                <a:gd name="T62" fmla="*/ 9270 w 10856"/>
                <a:gd name="T63" fmla="*/ 2271 h 10828"/>
                <a:gd name="T64" fmla="*/ 9535 w 10856"/>
                <a:gd name="T65" fmla="*/ 1640 h 10828"/>
                <a:gd name="T66" fmla="*/ 9720 w 10856"/>
                <a:gd name="T67" fmla="*/ 1343 h 10828"/>
                <a:gd name="T68" fmla="*/ 9525 w 10856"/>
                <a:gd name="T69" fmla="*/ 1509 h 10828"/>
                <a:gd name="T70" fmla="*/ 9125 w 10856"/>
                <a:gd name="T71" fmla="*/ 1806 h 10828"/>
                <a:gd name="T72" fmla="*/ 8951 w 10856"/>
                <a:gd name="T73" fmla="*/ 1823 h 10828"/>
                <a:gd name="T74" fmla="*/ 8835 w 10856"/>
                <a:gd name="T75" fmla="*/ 1737 h 10828"/>
                <a:gd name="T76" fmla="*/ 8775 w 10856"/>
                <a:gd name="T77" fmla="*/ 1691 h 10828"/>
                <a:gd name="T78" fmla="*/ 9008 w 10856"/>
                <a:gd name="T79" fmla="*/ 1716 h 10828"/>
                <a:gd name="T80" fmla="*/ 9290 w 10856"/>
                <a:gd name="T81" fmla="*/ 1557 h 10828"/>
                <a:gd name="T82" fmla="*/ 9791 w 10856"/>
                <a:gd name="T83" fmla="*/ 974 h 10828"/>
                <a:gd name="T84" fmla="*/ 9917 w 10856"/>
                <a:gd name="T85" fmla="*/ 567 h 10828"/>
                <a:gd name="T86" fmla="*/ 10145 w 10856"/>
                <a:gd name="T87" fmla="*/ 465 h 10828"/>
                <a:gd name="T88" fmla="*/ 10460 w 10856"/>
                <a:gd name="T89" fmla="*/ 513 h 10828"/>
                <a:gd name="T90" fmla="*/ 10856 w 10856"/>
                <a:gd name="T91" fmla="*/ 471 h 10828"/>
                <a:gd name="T92" fmla="*/ 10515 w 10856"/>
                <a:gd name="T93" fmla="*/ 368 h 10828"/>
                <a:gd name="T94" fmla="*/ 10356 w 10856"/>
                <a:gd name="T95" fmla="*/ 152 h 10828"/>
                <a:gd name="T96" fmla="*/ 10754 w 10856"/>
                <a:gd name="T97" fmla="*/ 17 h 10828"/>
                <a:gd name="T98" fmla="*/ 10205 w 10856"/>
                <a:gd name="T99" fmla="*/ 89 h 10828"/>
                <a:gd name="T100" fmla="*/ 9302 w 10856"/>
                <a:gd name="T101" fmla="*/ 272 h 10828"/>
                <a:gd name="T102" fmla="*/ 8123 w 10856"/>
                <a:gd name="T103" fmla="*/ 762 h 10828"/>
                <a:gd name="T104" fmla="*/ 7566 w 10856"/>
                <a:gd name="T105" fmla="*/ 1118 h 10828"/>
                <a:gd name="T106" fmla="*/ 6195 w 10856"/>
                <a:gd name="T107" fmla="*/ 2066 h 10828"/>
                <a:gd name="T108" fmla="*/ 5610 w 10856"/>
                <a:gd name="T109" fmla="*/ 2640 h 10828"/>
                <a:gd name="T110" fmla="*/ 5502 w 10856"/>
                <a:gd name="T111" fmla="*/ 2775 h 10828"/>
                <a:gd name="T112" fmla="*/ 4470 w 10856"/>
                <a:gd name="T113" fmla="*/ 3542 h 10828"/>
                <a:gd name="T114" fmla="*/ 3171 w 10856"/>
                <a:gd name="T115" fmla="*/ 4151 h 10828"/>
                <a:gd name="T116" fmla="*/ 1559 w 10856"/>
                <a:gd name="T117" fmla="*/ 4673 h 10828"/>
                <a:gd name="T118" fmla="*/ 639 w 10856"/>
                <a:gd name="T119" fmla="*/ 4731 h 108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856"/>
                <a:gd name="T181" fmla="*/ 0 h 10828"/>
                <a:gd name="T182" fmla="*/ 10856 w 10856"/>
                <a:gd name="T183" fmla="*/ 10828 h 1082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856" h="10828">
                  <a:moveTo>
                    <a:pt x="0" y="4737"/>
                  </a:moveTo>
                  <a:lnTo>
                    <a:pt x="162" y="4863"/>
                  </a:lnTo>
                  <a:lnTo>
                    <a:pt x="432" y="4845"/>
                  </a:lnTo>
                  <a:lnTo>
                    <a:pt x="666" y="4863"/>
                  </a:lnTo>
                  <a:lnTo>
                    <a:pt x="936" y="4953"/>
                  </a:lnTo>
                  <a:lnTo>
                    <a:pt x="1044" y="5115"/>
                  </a:lnTo>
                  <a:lnTo>
                    <a:pt x="1152" y="5223"/>
                  </a:lnTo>
                  <a:lnTo>
                    <a:pt x="1242" y="5313"/>
                  </a:lnTo>
                  <a:lnTo>
                    <a:pt x="1422" y="5331"/>
                  </a:lnTo>
                  <a:lnTo>
                    <a:pt x="1656" y="5493"/>
                  </a:lnTo>
                  <a:lnTo>
                    <a:pt x="1890" y="5709"/>
                  </a:lnTo>
                  <a:lnTo>
                    <a:pt x="1962" y="5889"/>
                  </a:lnTo>
                  <a:lnTo>
                    <a:pt x="2124" y="6069"/>
                  </a:lnTo>
                  <a:lnTo>
                    <a:pt x="2196" y="6267"/>
                  </a:lnTo>
                  <a:lnTo>
                    <a:pt x="2286" y="6411"/>
                  </a:lnTo>
                  <a:lnTo>
                    <a:pt x="2376" y="6591"/>
                  </a:lnTo>
                  <a:lnTo>
                    <a:pt x="2394" y="6789"/>
                  </a:lnTo>
                  <a:lnTo>
                    <a:pt x="2376" y="6987"/>
                  </a:lnTo>
                  <a:lnTo>
                    <a:pt x="2394" y="7113"/>
                  </a:lnTo>
                  <a:lnTo>
                    <a:pt x="2520" y="7185"/>
                  </a:lnTo>
                  <a:lnTo>
                    <a:pt x="2628" y="7347"/>
                  </a:lnTo>
                  <a:lnTo>
                    <a:pt x="2556" y="7599"/>
                  </a:lnTo>
                  <a:lnTo>
                    <a:pt x="2484" y="7905"/>
                  </a:lnTo>
                  <a:lnTo>
                    <a:pt x="2468" y="8095"/>
                  </a:lnTo>
                  <a:lnTo>
                    <a:pt x="2523" y="8204"/>
                  </a:lnTo>
                  <a:lnTo>
                    <a:pt x="2724" y="8193"/>
                  </a:lnTo>
                  <a:lnTo>
                    <a:pt x="3060" y="8097"/>
                  </a:lnTo>
                  <a:lnTo>
                    <a:pt x="3236" y="8122"/>
                  </a:lnTo>
                  <a:lnTo>
                    <a:pt x="3373" y="8186"/>
                  </a:lnTo>
                  <a:lnTo>
                    <a:pt x="3510" y="8259"/>
                  </a:lnTo>
                  <a:lnTo>
                    <a:pt x="3565" y="8150"/>
                  </a:lnTo>
                  <a:lnTo>
                    <a:pt x="3693" y="7994"/>
                  </a:lnTo>
                  <a:lnTo>
                    <a:pt x="3867" y="8086"/>
                  </a:lnTo>
                  <a:lnTo>
                    <a:pt x="3858" y="8278"/>
                  </a:lnTo>
                  <a:lnTo>
                    <a:pt x="3922" y="8497"/>
                  </a:lnTo>
                  <a:lnTo>
                    <a:pt x="3986" y="8662"/>
                  </a:lnTo>
                  <a:lnTo>
                    <a:pt x="4086" y="8844"/>
                  </a:lnTo>
                  <a:lnTo>
                    <a:pt x="4132" y="9036"/>
                  </a:lnTo>
                  <a:lnTo>
                    <a:pt x="4196" y="9192"/>
                  </a:lnTo>
                  <a:lnTo>
                    <a:pt x="4315" y="9356"/>
                  </a:lnTo>
                  <a:lnTo>
                    <a:pt x="4507" y="9356"/>
                  </a:lnTo>
                  <a:lnTo>
                    <a:pt x="4662" y="9457"/>
                  </a:lnTo>
                  <a:lnTo>
                    <a:pt x="4781" y="9530"/>
                  </a:lnTo>
                  <a:lnTo>
                    <a:pt x="4781" y="9704"/>
                  </a:lnTo>
                  <a:lnTo>
                    <a:pt x="4854" y="9823"/>
                  </a:lnTo>
                  <a:lnTo>
                    <a:pt x="4891" y="9987"/>
                  </a:lnTo>
                  <a:lnTo>
                    <a:pt x="5065" y="10070"/>
                  </a:lnTo>
                  <a:lnTo>
                    <a:pt x="5138" y="10179"/>
                  </a:lnTo>
                  <a:lnTo>
                    <a:pt x="5183" y="10344"/>
                  </a:lnTo>
                  <a:lnTo>
                    <a:pt x="5375" y="10353"/>
                  </a:lnTo>
                  <a:lnTo>
                    <a:pt x="5549" y="10380"/>
                  </a:lnTo>
                  <a:lnTo>
                    <a:pt x="5604" y="10545"/>
                  </a:lnTo>
                  <a:lnTo>
                    <a:pt x="5494" y="10792"/>
                  </a:lnTo>
                  <a:lnTo>
                    <a:pt x="5622" y="10828"/>
                  </a:lnTo>
                  <a:lnTo>
                    <a:pt x="5860" y="10774"/>
                  </a:lnTo>
                  <a:lnTo>
                    <a:pt x="6107" y="10682"/>
                  </a:lnTo>
                  <a:lnTo>
                    <a:pt x="6262" y="10582"/>
                  </a:lnTo>
                  <a:lnTo>
                    <a:pt x="6427" y="10527"/>
                  </a:lnTo>
                  <a:lnTo>
                    <a:pt x="6628" y="10353"/>
                  </a:lnTo>
                  <a:lnTo>
                    <a:pt x="6829" y="10088"/>
                  </a:lnTo>
                  <a:lnTo>
                    <a:pt x="6966" y="9878"/>
                  </a:lnTo>
                  <a:lnTo>
                    <a:pt x="7140" y="9759"/>
                  </a:lnTo>
                  <a:lnTo>
                    <a:pt x="7204" y="9603"/>
                  </a:lnTo>
                  <a:lnTo>
                    <a:pt x="7350" y="9558"/>
                  </a:lnTo>
                  <a:lnTo>
                    <a:pt x="7451" y="9356"/>
                  </a:lnTo>
                  <a:lnTo>
                    <a:pt x="7506" y="9219"/>
                  </a:lnTo>
                  <a:lnTo>
                    <a:pt x="7396" y="9155"/>
                  </a:lnTo>
                  <a:lnTo>
                    <a:pt x="7423" y="9009"/>
                  </a:lnTo>
                  <a:lnTo>
                    <a:pt x="7561" y="8780"/>
                  </a:lnTo>
                  <a:lnTo>
                    <a:pt x="7707" y="8634"/>
                  </a:lnTo>
                  <a:lnTo>
                    <a:pt x="7835" y="8396"/>
                  </a:lnTo>
                  <a:lnTo>
                    <a:pt x="7963" y="8159"/>
                  </a:lnTo>
                  <a:lnTo>
                    <a:pt x="8027" y="8003"/>
                  </a:lnTo>
                  <a:lnTo>
                    <a:pt x="7881" y="8040"/>
                  </a:lnTo>
                  <a:lnTo>
                    <a:pt x="7734" y="8159"/>
                  </a:lnTo>
                  <a:lnTo>
                    <a:pt x="7597" y="8232"/>
                  </a:lnTo>
                  <a:lnTo>
                    <a:pt x="7588" y="8113"/>
                  </a:lnTo>
                  <a:lnTo>
                    <a:pt x="7689" y="8040"/>
                  </a:lnTo>
                  <a:lnTo>
                    <a:pt x="7789" y="7912"/>
                  </a:lnTo>
                  <a:lnTo>
                    <a:pt x="7924" y="7745"/>
                  </a:lnTo>
                  <a:lnTo>
                    <a:pt x="7992" y="7641"/>
                  </a:lnTo>
                  <a:lnTo>
                    <a:pt x="8091" y="7446"/>
                  </a:lnTo>
                  <a:lnTo>
                    <a:pt x="8201" y="7281"/>
                  </a:lnTo>
                  <a:lnTo>
                    <a:pt x="8219" y="7153"/>
                  </a:lnTo>
                  <a:lnTo>
                    <a:pt x="8274" y="7007"/>
                  </a:lnTo>
                  <a:lnTo>
                    <a:pt x="8274" y="6833"/>
                  </a:lnTo>
                  <a:lnTo>
                    <a:pt x="8301" y="6678"/>
                  </a:lnTo>
                  <a:lnTo>
                    <a:pt x="8329" y="6550"/>
                  </a:lnTo>
                  <a:lnTo>
                    <a:pt x="8292" y="6422"/>
                  </a:lnTo>
                  <a:lnTo>
                    <a:pt x="8137" y="6440"/>
                  </a:lnTo>
                  <a:lnTo>
                    <a:pt x="7972" y="6458"/>
                  </a:lnTo>
                  <a:lnTo>
                    <a:pt x="7844" y="6449"/>
                  </a:lnTo>
                  <a:lnTo>
                    <a:pt x="7753" y="6358"/>
                  </a:lnTo>
                  <a:lnTo>
                    <a:pt x="7707" y="6239"/>
                  </a:lnTo>
                  <a:lnTo>
                    <a:pt x="7679" y="6102"/>
                  </a:lnTo>
                  <a:lnTo>
                    <a:pt x="7634" y="5937"/>
                  </a:lnTo>
                  <a:lnTo>
                    <a:pt x="7625" y="5772"/>
                  </a:lnTo>
                  <a:lnTo>
                    <a:pt x="7634" y="5608"/>
                  </a:lnTo>
                  <a:lnTo>
                    <a:pt x="7625" y="5416"/>
                  </a:lnTo>
                  <a:lnTo>
                    <a:pt x="7597" y="5260"/>
                  </a:lnTo>
                  <a:lnTo>
                    <a:pt x="7643" y="5123"/>
                  </a:lnTo>
                  <a:lnTo>
                    <a:pt x="7625" y="4950"/>
                  </a:lnTo>
                  <a:lnTo>
                    <a:pt x="7588" y="4730"/>
                  </a:lnTo>
                  <a:lnTo>
                    <a:pt x="7515" y="4630"/>
                  </a:lnTo>
                  <a:lnTo>
                    <a:pt x="7497" y="4492"/>
                  </a:lnTo>
                  <a:lnTo>
                    <a:pt x="7469" y="4264"/>
                  </a:lnTo>
                  <a:lnTo>
                    <a:pt x="7433" y="4072"/>
                  </a:lnTo>
                  <a:lnTo>
                    <a:pt x="7451" y="3926"/>
                  </a:lnTo>
                  <a:lnTo>
                    <a:pt x="7460" y="3816"/>
                  </a:lnTo>
                  <a:lnTo>
                    <a:pt x="7359" y="3798"/>
                  </a:lnTo>
                  <a:lnTo>
                    <a:pt x="7286" y="3761"/>
                  </a:lnTo>
                  <a:lnTo>
                    <a:pt x="7204" y="3670"/>
                  </a:lnTo>
                  <a:lnTo>
                    <a:pt x="7277" y="3542"/>
                  </a:lnTo>
                  <a:lnTo>
                    <a:pt x="7286" y="3450"/>
                  </a:lnTo>
                  <a:lnTo>
                    <a:pt x="7204" y="3340"/>
                  </a:lnTo>
                  <a:lnTo>
                    <a:pt x="7259" y="3249"/>
                  </a:lnTo>
                  <a:lnTo>
                    <a:pt x="7405" y="3176"/>
                  </a:lnTo>
                  <a:lnTo>
                    <a:pt x="7606" y="3130"/>
                  </a:lnTo>
                  <a:lnTo>
                    <a:pt x="7743" y="3094"/>
                  </a:lnTo>
                  <a:lnTo>
                    <a:pt x="7807" y="2966"/>
                  </a:lnTo>
                  <a:lnTo>
                    <a:pt x="7871" y="2783"/>
                  </a:lnTo>
                  <a:lnTo>
                    <a:pt x="7935" y="2627"/>
                  </a:lnTo>
                  <a:lnTo>
                    <a:pt x="8100" y="2536"/>
                  </a:lnTo>
                  <a:lnTo>
                    <a:pt x="8356" y="2399"/>
                  </a:lnTo>
                  <a:lnTo>
                    <a:pt x="8594" y="2390"/>
                  </a:lnTo>
                  <a:lnTo>
                    <a:pt x="8859" y="2390"/>
                  </a:lnTo>
                  <a:lnTo>
                    <a:pt x="9204" y="2409"/>
                  </a:lnTo>
                  <a:lnTo>
                    <a:pt x="9270" y="2271"/>
                  </a:lnTo>
                  <a:lnTo>
                    <a:pt x="9396" y="2001"/>
                  </a:lnTo>
                  <a:lnTo>
                    <a:pt x="9398" y="1823"/>
                  </a:lnTo>
                  <a:lnTo>
                    <a:pt x="9444" y="1722"/>
                  </a:lnTo>
                  <a:lnTo>
                    <a:pt x="9535" y="1640"/>
                  </a:lnTo>
                  <a:lnTo>
                    <a:pt x="9609" y="1576"/>
                  </a:lnTo>
                  <a:lnTo>
                    <a:pt x="9761" y="1451"/>
                  </a:lnTo>
                  <a:lnTo>
                    <a:pt x="9756" y="1386"/>
                  </a:lnTo>
                  <a:lnTo>
                    <a:pt x="9720" y="1343"/>
                  </a:lnTo>
                  <a:lnTo>
                    <a:pt x="9683" y="1335"/>
                  </a:lnTo>
                  <a:lnTo>
                    <a:pt x="9626" y="1382"/>
                  </a:lnTo>
                  <a:lnTo>
                    <a:pt x="9593" y="1457"/>
                  </a:lnTo>
                  <a:lnTo>
                    <a:pt x="9525" y="1509"/>
                  </a:lnTo>
                  <a:lnTo>
                    <a:pt x="9440" y="1557"/>
                  </a:lnTo>
                  <a:lnTo>
                    <a:pt x="9320" y="1646"/>
                  </a:lnTo>
                  <a:lnTo>
                    <a:pt x="9210" y="1725"/>
                  </a:lnTo>
                  <a:lnTo>
                    <a:pt x="9125" y="1806"/>
                  </a:lnTo>
                  <a:lnTo>
                    <a:pt x="9069" y="1904"/>
                  </a:lnTo>
                  <a:lnTo>
                    <a:pt x="9059" y="1962"/>
                  </a:lnTo>
                  <a:lnTo>
                    <a:pt x="8966" y="1884"/>
                  </a:lnTo>
                  <a:lnTo>
                    <a:pt x="8951" y="1823"/>
                  </a:lnTo>
                  <a:lnTo>
                    <a:pt x="8955" y="1761"/>
                  </a:lnTo>
                  <a:lnTo>
                    <a:pt x="8913" y="1713"/>
                  </a:lnTo>
                  <a:lnTo>
                    <a:pt x="8871" y="1713"/>
                  </a:lnTo>
                  <a:lnTo>
                    <a:pt x="8835" y="1737"/>
                  </a:lnTo>
                  <a:lnTo>
                    <a:pt x="8796" y="1775"/>
                  </a:lnTo>
                  <a:lnTo>
                    <a:pt x="8757" y="1799"/>
                  </a:lnTo>
                  <a:lnTo>
                    <a:pt x="8738" y="1757"/>
                  </a:lnTo>
                  <a:lnTo>
                    <a:pt x="8775" y="1691"/>
                  </a:lnTo>
                  <a:lnTo>
                    <a:pt x="8855" y="1632"/>
                  </a:lnTo>
                  <a:lnTo>
                    <a:pt x="8925" y="1641"/>
                  </a:lnTo>
                  <a:lnTo>
                    <a:pt x="8969" y="1665"/>
                  </a:lnTo>
                  <a:lnTo>
                    <a:pt x="9008" y="1716"/>
                  </a:lnTo>
                  <a:lnTo>
                    <a:pt x="9026" y="1770"/>
                  </a:lnTo>
                  <a:lnTo>
                    <a:pt x="9090" y="1766"/>
                  </a:lnTo>
                  <a:lnTo>
                    <a:pt x="9201" y="1634"/>
                  </a:lnTo>
                  <a:lnTo>
                    <a:pt x="9290" y="1557"/>
                  </a:lnTo>
                  <a:lnTo>
                    <a:pt x="9474" y="1437"/>
                  </a:lnTo>
                  <a:lnTo>
                    <a:pt x="9602" y="1263"/>
                  </a:lnTo>
                  <a:lnTo>
                    <a:pt x="9686" y="1163"/>
                  </a:lnTo>
                  <a:lnTo>
                    <a:pt x="9791" y="974"/>
                  </a:lnTo>
                  <a:lnTo>
                    <a:pt x="9953" y="845"/>
                  </a:lnTo>
                  <a:lnTo>
                    <a:pt x="10002" y="768"/>
                  </a:lnTo>
                  <a:lnTo>
                    <a:pt x="9924" y="683"/>
                  </a:lnTo>
                  <a:lnTo>
                    <a:pt x="9917" y="567"/>
                  </a:lnTo>
                  <a:lnTo>
                    <a:pt x="9885" y="485"/>
                  </a:lnTo>
                  <a:lnTo>
                    <a:pt x="9909" y="434"/>
                  </a:lnTo>
                  <a:lnTo>
                    <a:pt x="10002" y="417"/>
                  </a:lnTo>
                  <a:lnTo>
                    <a:pt x="10145" y="465"/>
                  </a:lnTo>
                  <a:lnTo>
                    <a:pt x="10214" y="440"/>
                  </a:lnTo>
                  <a:lnTo>
                    <a:pt x="10299" y="387"/>
                  </a:lnTo>
                  <a:lnTo>
                    <a:pt x="10406" y="434"/>
                  </a:lnTo>
                  <a:lnTo>
                    <a:pt x="10460" y="513"/>
                  </a:lnTo>
                  <a:lnTo>
                    <a:pt x="10563" y="519"/>
                  </a:lnTo>
                  <a:lnTo>
                    <a:pt x="10668" y="512"/>
                  </a:lnTo>
                  <a:lnTo>
                    <a:pt x="10821" y="537"/>
                  </a:lnTo>
                  <a:lnTo>
                    <a:pt x="10856" y="471"/>
                  </a:lnTo>
                  <a:lnTo>
                    <a:pt x="10815" y="402"/>
                  </a:lnTo>
                  <a:lnTo>
                    <a:pt x="10736" y="353"/>
                  </a:lnTo>
                  <a:lnTo>
                    <a:pt x="10614" y="353"/>
                  </a:lnTo>
                  <a:lnTo>
                    <a:pt x="10515" y="368"/>
                  </a:lnTo>
                  <a:lnTo>
                    <a:pt x="10344" y="248"/>
                  </a:lnTo>
                  <a:lnTo>
                    <a:pt x="10236" y="272"/>
                  </a:lnTo>
                  <a:lnTo>
                    <a:pt x="10238" y="218"/>
                  </a:lnTo>
                  <a:lnTo>
                    <a:pt x="10356" y="152"/>
                  </a:lnTo>
                  <a:lnTo>
                    <a:pt x="10529" y="98"/>
                  </a:lnTo>
                  <a:lnTo>
                    <a:pt x="10637" y="96"/>
                  </a:lnTo>
                  <a:lnTo>
                    <a:pt x="10733" y="74"/>
                  </a:lnTo>
                  <a:lnTo>
                    <a:pt x="10754" y="17"/>
                  </a:lnTo>
                  <a:lnTo>
                    <a:pt x="10637" y="17"/>
                  </a:lnTo>
                  <a:lnTo>
                    <a:pt x="10524" y="44"/>
                  </a:lnTo>
                  <a:lnTo>
                    <a:pt x="10362" y="89"/>
                  </a:lnTo>
                  <a:lnTo>
                    <a:pt x="10205" y="89"/>
                  </a:lnTo>
                  <a:lnTo>
                    <a:pt x="10085" y="0"/>
                  </a:lnTo>
                  <a:lnTo>
                    <a:pt x="9813" y="63"/>
                  </a:lnTo>
                  <a:lnTo>
                    <a:pt x="9573" y="171"/>
                  </a:lnTo>
                  <a:lnTo>
                    <a:pt x="9302" y="272"/>
                  </a:lnTo>
                  <a:lnTo>
                    <a:pt x="9008" y="392"/>
                  </a:lnTo>
                  <a:lnTo>
                    <a:pt x="8780" y="459"/>
                  </a:lnTo>
                  <a:lnTo>
                    <a:pt x="8547" y="554"/>
                  </a:lnTo>
                  <a:lnTo>
                    <a:pt x="8123" y="762"/>
                  </a:lnTo>
                  <a:lnTo>
                    <a:pt x="7949" y="810"/>
                  </a:lnTo>
                  <a:lnTo>
                    <a:pt x="7803" y="929"/>
                  </a:lnTo>
                  <a:lnTo>
                    <a:pt x="7677" y="984"/>
                  </a:lnTo>
                  <a:lnTo>
                    <a:pt x="7566" y="1118"/>
                  </a:lnTo>
                  <a:lnTo>
                    <a:pt x="7410" y="1211"/>
                  </a:lnTo>
                  <a:lnTo>
                    <a:pt x="7175" y="1394"/>
                  </a:lnTo>
                  <a:lnTo>
                    <a:pt x="6846" y="1631"/>
                  </a:lnTo>
                  <a:lnTo>
                    <a:pt x="6195" y="2066"/>
                  </a:lnTo>
                  <a:lnTo>
                    <a:pt x="5957" y="2258"/>
                  </a:lnTo>
                  <a:lnTo>
                    <a:pt x="5741" y="2481"/>
                  </a:lnTo>
                  <a:lnTo>
                    <a:pt x="5571" y="2591"/>
                  </a:lnTo>
                  <a:lnTo>
                    <a:pt x="5610" y="2640"/>
                  </a:lnTo>
                  <a:lnTo>
                    <a:pt x="5723" y="2627"/>
                  </a:lnTo>
                  <a:lnTo>
                    <a:pt x="5667" y="2690"/>
                  </a:lnTo>
                  <a:lnTo>
                    <a:pt x="5549" y="2687"/>
                  </a:lnTo>
                  <a:lnTo>
                    <a:pt x="5502" y="2775"/>
                  </a:lnTo>
                  <a:lnTo>
                    <a:pt x="5393" y="2865"/>
                  </a:lnTo>
                  <a:lnTo>
                    <a:pt x="5253" y="2880"/>
                  </a:lnTo>
                  <a:lnTo>
                    <a:pt x="4595" y="3449"/>
                  </a:lnTo>
                  <a:lnTo>
                    <a:pt x="4470" y="3542"/>
                  </a:lnTo>
                  <a:lnTo>
                    <a:pt x="4053" y="3776"/>
                  </a:lnTo>
                  <a:lnTo>
                    <a:pt x="3831" y="3929"/>
                  </a:lnTo>
                  <a:lnTo>
                    <a:pt x="3387" y="4094"/>
                  </a:lnTo>
                  <a:lnTo>
                    <a:pt x="3171" y="4151"/>
                  </a:lnTo>
                  <a:lnTo>
                    <a:pt x="2928" y="4245"/>
                  </a:lnTo>
                  <a:lnTo>
                    <a:pt x="2651" y="4388"/>
                  </a:lnTo>
                  <a:lnTo>
                    <a:pt x="2075" y="4550"/>
                  </a:lnTo>
                  <a:lnTo>
                    <a:pt x="1559" y="4673"/>
                  </a:lnTo>
                  <a:lnTo>
                    <a:pt x="1199" y="4707"/>
                  </a:lnTo>
                  <a:lnTo>
                    <a:pt x="1041" y="4719"/>
                  </a:lnTo>
                  <a:lnTo>
                    <a:pt x="879" y="4707"/>
                  </a:lnTo>
                  <a:lnTo>
                    <a:pt x="639" y="4731"/>
                  </a:lnTo>
                  <a:lnTo>
                    <a:pt x="425" y="4749"/>
                  </a:lnTo>
                  <a:lnTo>
                    <a:pt x="0" y="4737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8" name="Freeform 251">
              <a:extLst>
                <a:ext uri="{FF2B5EF4-FFF2-40B4-BE49-F238E27FC236}">
                  <a16:creationId xmlns:a16="http://schemas.microsoft.com/office/drawing/2014/main" id="{41F32DA2-684E-4994-AF16-379D771BA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4" y="9490"/>
              <a:ext cx="3502" cy="6364"/>
            </a:xfrm>
            <a:custGeom>
              <a:avLst/>
              <a:gdLst>
                <a:gd name="T0" fmla="*/ 238 w 3502"/>
                <a:gd name="T1" fmla="*/ 1198 h 6364"/>
                <a:gd name="T2" fmla="*/ 165 w 3502"/>
                <a:gd name="T3" fmla="*/ 1353 h 6364"/>
                <a:gd name="T4" fmla="*/ 0 w 3502"/>
                <a:gd name="T5" fmla="*/ 1664 h 6364"/>
                <a:gd name="T6" fmla="*/ 119 w 3502"/>
                <a:gd name="T7" fmla="*/ 1792 h 6364"/>
                <a:gd name="T8" fmla="*/ 128 w 3502"/>
                <a:gd name="T9" fmla="*/ 2003 h 6364"/>
                <a:gd name="T10" fmla="*/ 128 w 3502"/>
                <a:gd name="T11" fmla="*/ 2295 h 6364"/>
                <a:gd name="T12" fmla="*/ 155 w 3502"/>
                <a:gd name="T13" fmla="*/ 2560 h 6364"/>
                <a:gd name="T14" fmla="*/ 192 w 3502"/>
                <a:gd name="T15" fmla="*/ 2899 h 6364"/>
                <a:gd name="T16" fmla="*/ 393 w 3502"/>
                <a:gd name="T17" fmla="*/ 3310 h 6364"/>
                <a:gd name="T18" fmla="*/ 530 w 3502"/>
                <a:gd name="T19" fmla="*/ 3776 h 6364"/>
                <a:gd name="T20" fmla="*/ 585 w 3502"/>
                <a:gd name="T21" fmla="*/ 4142 h 6364"/>
                <a:gd name="T22" fmla="*/ 741 w 3502"/>
                <a:gd name="T23" fmla="*/ 4572 h 6364"/>
                <a:gd name="T24" fmla="*/ 704 w 3502"/>
                <a:gd name="T25" fmla="*/ 4937 h 6364"/>
                <a:gd name="T26" fmla="*/ 823 w 3502"/>
                <a:gd name="T27" fmla="*/ 5166 h 6364"/>
                <a:gd name="T28" fmla="*/ 712 w 3502"/>
                <a:gd name="T29" fmla="*/ 5414 h 6364"/>
                <a:gd name="T30" fmla="*/ 960 w 3502"/>
                <a:gd name="T31" fmla="*/ 5623 h 6364"/>
                <a:gd name="T32" fmla="*/ 1280 w 3502"/>
                <a:gd name="T33" fmla="*/ 5486 h 6364"/>
                <a:gd name="T34" fmla="*/ 1600 w 3502"/>
                <a:gd name="T35" fmla="*/ 5623 h 6364"/>
                <a:gd name="T36" fmla="*/ 1902 w 3502"/>
                <a:gd name="T37" fmla="*/ 5724 h 6364"/>
                <a:gd name="T38" fmla="*/ 2167 w 3502"/>
                <a:gd name="T39" fmla="*/ 5632 h 6364"/>
                <a:gd name="T40" fmla="*/ 2295 w 3502"/>
                <a:gd name="T41" fmla="*/ 5824 h 6364"/>
                <a:gd name="T42" fmla="*/ 2469 w 3502"/>
                <a:gd name="T43" fmla="*/ 5952 h 6364"/>
                <a:gd name="T44" fmla="*/ 2697 w 3502"/>
                <a:gd name="T45" fmla="*/ 5952 h 6364"/>
                <a:gd name="T46" fmla="*/ 2825 w 3502"/>
                <a:gd name="T47" fmla="*/ 6080 h 6364"/>
                <a:gd name="T48" fmla="*/ 2999 w 3502"/>
                <a:gd name="T49" fmla="*/ 6263 h 6364"/>
                <a:gd name="T50" fmla="*/ 3218 w 3502"/>
                <a:gd name="T51" fmla="*/ 6318 h 6364"/>
                <a:gd name="T52" fmla="*/ 3465 w 3502"/>
                <a:gd name="T53" fmla="*/ 6025 h 6364"/>
                <a:gd name="T54" fmla="*/ 3328 w 3502"/>
                <a:gd name="T55" fmla="*/ 5687 h 6364"/>
                <a:gd name="T56" fmla="*/ 3109 w 3502"/>
                <a:gd name="T57" fmla="*/ 5404 h 6364"/>
                <a:gd name="T58" fmla="*/ 2779 w 3502"/>
                <a:gd name="T59" fmla="*/ 5111 h 6364"/>
                <a:gd name="T60" fmla="*/ 2597 w 3502"/>
                <a:gd name="T61" fmla="*/ 4745 h 6364"/>
                <a:gd name="T62" fmla="*/ 2597 w 3502"/>
                <a:gd name="T63" fmla="*/ 4380 h 6364"/>
                <a:gd name="T64" fmla="*/ 2560 w 3502"/>
                <a:gd name="T65" fmla="*/ 4133 h 6364"/>
                <a:gd name="T66" fmla="*/ 2523 w 3502"/>
                <a:gd name="T67" fmla="*/ 3785 h 6364"/>
                <a:gd name="T68" fmla="*/ 2706 w 3502"/>
                <a:gd name="T69" fmla="*/ 3337 h 6364"/>
                <a:gd name="T70" fmla="*/ 2715 w 3502"/>
                <a:gd name="T71" fmla="*/ 2871 h 6364"/>
                <a:gd name="T72" fmla="*/ 2432 w 3502"/>
                <a:gd name="T73" fmla="*/ 2633 h 6364"/>
                <a:gd name="T74" fmla="*/ 2505 w 3502"/>
                <a:gd name="T75" fmla="*/ 2286 h 6364"/>
                <a:gd name="T76" fmla="*/ 2286 w 3502"/>
                <a:gd name="T77" fmla="*/ 2121 h 6364"/>
                <a:gd name="T78" fmla="*/ 2423 w 3502"/>
                <a:gd name="T79" fmla="*/ 1902 h 6364"/>
                <a:gd name="T80" fmla="*/ 2231 w 3502"/>
                <a:gd name="T81" fmla="*/ 1673 h 6364"/>
                <a:gd name="T82" fmla="*/ 2185 w 3502"/>
                <a:gd name="T83" fmla="*/ 1171 h 6364"/>
                <a:gd name="T84" fmla="*/ 1929 w 3502"/>
                <a:gd name="T85" fmla="*/ 860 h 6364"/>
                <a:gd name="T86" fmla="*/ 1655 w 3502"/>
                <a:gd name="T87" fmla="*/ 585 h 6364"/>
                <a:gd name="T88" fmla="*/ 1582 w 3502"/>
                <a:gd name="T89" fmla="*/ 384 h 6364"/>
                <a:gd name="T90" fmla="*/ 1335 w 3502"/>
                <a:gd name="T91" fmla="*/ 320 h 6364"/>
                <a:gd name="T92" fmla="*/ 1360 w 3502"/>
                <a:gd name="T93" fmla="*/ 26 h 6364"/>
                <a:gd name="T94" fmla="*/ 1079 w 3502"/>
                <a:gd name="T95" fmla="*/ 37 h 6364"/>
                <a:gd name="T96" fmla="*/ 841 w 3502"/>
                <a:gd name="T97" fmla="*/ 110 h 6364"/>
                <a:gd name="T98" fmla="*/ 786 w 3502"/>
                <a:gd name="T99" fmla="*/ 293 h 6364"/>
                <a:gd name="T100" fmla="*/ 923 w 3502"/>
                <a:gd name="T101" fmla="*/ 412 h 6364"/>
                <a:gd name="T102" fmla="*/ 933 w 3502"/>
                <a:gd name="T103" fmla="*/ 613 h 6364"/>
                <a:gd name="T104" fmla="*/ 741 w 3502"/>
                <a:gd name="T105" fmla="*/ 732 h 6364"/>
                <a:gd name="T106" fmla="*/ 558 w 3502"/>
                <a:gd name="T107" fmla="*/ 695 h 6364"/>
                <a:gd name="T108" fmla="*/ 357 w 3502"/>
                <a:gd name="T109" fmla="*/ 969 h 6364"/>
                <a:gd name="T110" fmla="*/ 357 w 3502"/>
                <a:gd name="T111" fmla="*/ 1207 h 6364"/>
                <a:gd name="T112" fmla="*/ 265 w 3502"/>
                <a:gd name="T113" fmla="*/ 1006 h 6364"/>
                <a:gd name="T114" fmla="*/ 137 w 3502"/>
                <a:gd name="T115" fmla="*/ 1097 h 636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02"/>
                <a:gd name="T175" fmla="*/ 0 h 6364"/>
                <a:gd name="T176" fmla="*/ 3502 w 3502"/>
                <a:gd name="T177" fmla="*/ 6364 h 636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02" h="6364">
                  <a:moveTo>
                    <a:pt x="112" y="1190"/>
                  </a:moveTo>
                  <a:lnTo>
                    <a:pt x="238" y="1198"/>
                  </a:lnTo>
                  <a:lnTo>
                    <a:pt x="320" y="1262"/>
                  </a:lnTo>
                  <a:lnTo>
                    <a:pt x="165" y="1353"/>
                  </a:lnTo>
                  <a:lnTo>
                    <a:pt x="55" y="1472"/>
                  </a:lnTo>
                  <a:lnTo>
                    <a:pt x="0" y="1664"/>
                  </a:lnTo>
                  <a:lnTo>
                    <a:pt x="27" y="1838"/>
                  </a:lnTo>
                  <a:lnTo>
                    <a:pt x="119" y="1792"/>
                  </a:lnTo>
                  <a:lnTo>
                    <a:pt x="174" y="1865"/>
                  </a:lnTo>
                  <a:lnTo>
                    <a:pt x="128" y="2003"/>
                  </a:lnTo>
                  <a:lnTo>
                    <a:pt x="82" y="2131"/>
                  </a:lnTo>
                  <a:lnTo>
                    <a:pt x="128" y="2295"/>
                  </a:lnTo>
                  <a:lnTo>
                    <a:pt x="210" y="2487"/>
                  </a:lnTo>
                  <a:lnTo>
                    <a:pt x="155" y="2560"/>
                  </a:lnTo>
                  <a:lnTo>
                    <a:pt x="229" y="2688"/>
                  </a:lnTo>
                  <a:lnTo>
                    <a:pt x="192" y="2899"/>
                  </a:lnTo>
                  <a:lnTo>
                    <a:pt x="210" y="3109"/>
                  </a:lnTo>
                  <a:lnTo>
                    <a:pt x="393" y="3310"/>
                  </a:lnTo>
                  <a:lnTo>
                    <a:pt x="475" y="3456"/>
                  </a:lnTo>
                  <a:lnTo>
                    <a:pt x="530" y="3776"/>
                  </a:lnTo>
                  <a:lnTo>
                    <a:pt x="603" y="3932"/>
                  </a:lnTo>
                  <a:lnTo>
                    <a:pt x="585" y="4142"/>
                  </a:lnTo>
                  <a:lnTo>
                    <a:pt x="695" y="4361"/>
                  </a:lnTo>
                  <a:lnTo>
                    <a:pt x="741" y="4572"/>
                  </a:lnTo>
                  <a:lnTo>
                    <a:pt x="704" y="4745"/>
                  </a:lnTo>
                  <a:lnTo>
                    <a:pt x="704" y="4937"/>
                  </a:lnTo>
                  <a:lnTo>
                    <a:pt x="759" y="5065"/>
                  </a:lnTo>
                  <a:lnTo>
                    <a:pt x="823" y="5166"/>
                  </a:lnTo>
                  <a:lnTo>
                    <a:pt x="759" y="5312"/>
                  </a:lnTo>
                  <a:lnTo>
                    <a:pt x="712" y="5414"/>
                  </a:lnTo>
                  <a:lnTo>
                    <a:pt x="805" y="5532"/>
                  </a:lnTo>
                  <a:lnTo>
                    <a:pt x="960" y="5623"/>
                  </a:lnTo>
                  <a:lnTo>
                    <a:pt x="1125" y="5587"/>
                  </a:lnTo>
                  <a:lnTo>
                    <a:pt x="1280" y="5486"/>
                  </a:lnTo>
                  <a:lnTo>
                    <a:pt x="1426" y="5577"/>
                  </a:lnTo>
                  <a:lnTo>
                    <a:pt x="1600" y="5623"/>
                  </a:lnTo>
                  <a:lnTo>
                    <a:pt x="1755" y="5678"/>
                  </a:lnTo>
                  <a:lnTo>
                    <a:pt x="1902" y="5724"/>
                  </a:lnTo>
                  <a:lnTo>
                    <a:pt x="2048" y="5724"/>
                  </a:lnTo>
                  <a:lnTo>
                    <a:pt x="2167" y="5632"/>
                  </a:lnTo>
                  <a:lnTo>
                    <a:pt x="2277" y="5715"/>
                  </a:lnTo>
                  <a:lnTo>
                    <a:pt x="2295" y="5824"/>
                  </a:lnTo>
                  <a:lnTo>
                    <a:pt x="2322" y="5934"/>
                  </a:lnTo>
                  <a:lnTo>
                    <a:pt x="2469" y="5952"/>
                  </a:lnTo>
                  <a:lnTo>
                    <a:pt x="2569" y="5888"/>
                  </a:lnTo>
                  <a:lnTo>
                    <a:pt x="2697" y="5952"/>
                  </a:lnTo>
                  <a:lnTo>
                    <a:pt x="2807" y="5989"/>
                  </a:lnTo>
                  <a:lnTo>
                    <a:pt x="2825" y="6080"/>
                  </a:lnTo>
                  <a:lnTo>
                    <a:pt x="2898" y="6172"/>
                  </a:lnTo>
                  <a:lnTo>
                    <a:pt x="2999" y="6263"/>
                  </a:lnTo>
                  <a:lnTo>
                    <a:pt x="3090" y="6364"/>
                  </a:lnTo>
                  <a:lnTo>
                    <a:pt x="3218" y="6318"/>
                  </a:lnTo>
                  <a:lnTo>
                    <a:pt x="3355" y="6181"/>
                  </a:lnTo>
                  <a:lnTo>
                    <a:pt x="3465" y="6025"/>
                  </a:lnTo>
                  <a:lnTo>
                    <a:pt x="3502" y="5879"/>
                  </a:lnTo>
                  <a:lnTo>
                    <a:pt x="3328" y="5687"/>
                  </a:lnTo>
                  <a:lnTo>
                    <a:pt x="3237" y="5513"/>
                  </a:lnTo>
                  <a:lnTo>
                    <a:pt x="3109" y="5404"/>
                  </a:lnTo>
                  <a:lnTo>
                    <a:pt x="2944" y="5312"/>
                  </a:lnTo>
                  <a:lnTo>
                    <a:pt x="2779" y="5111"/>
                  </a:lnTo>
                  <a:lnTo>
                    <a:pt x="2624" y="4919"/>
                  </a:lnTo>
                  <a:lnTo>
                    <a:pt x="2597" y="4745"/>
                  </a:lnTo>
                  <a:lnTo>
                    <a:pt x="2651" y="4572"/>
                  </a:lnTo>
                  <a:lnTo>
                    <a:pt x="2597" y="4380"/>
                  </a:lnTo>
                  <a:lnTo>
                    <a:pt x="2624" y="4233"/>
                  </a:lnTo>
                  <a:lnTo>
                    <a:pt x="2560" y="4133"/>
                  </a:lnTo>
                  <a:lnTo>
                    <a:pt x="2560" y="3932"/>
                  </a:lnTo>
                  <a:lnTo>
                    <a:pt x="2523" y="3785"/>
                  </a:lnTo>
                  <a:lnTo>
                    <a:pt x="2615" y="3593"/>
                  </a:lnTo>
                  <a:lnTo>
                    <a:pt x="2706" y="3337"/>
                  </a:lnTo>
                  <a:lnTo>
                    <a:pt x="2752" y="3173"/>
                  </a:lnTo>
                  <a:lnTo>
                    <a:pt x="2715" y="2871"/>
                  </a:lnTo>
                  <a:lnTo>
                    <a:pt x="2587" y="2771"/>
                  </a:lnTo>
                  <a:lnTo>
                    <a:pt x="2432" y="2633"/>
                  </a:lnTo>
                  <a:lnTo>
                    <a:pt x="2533" y="2478"/>
                  </a:lnTo>
                  <a:lnTo>
                    <a:pt x="2505" y="2286"/>
                  </a:lnTo>
                  <a:lnTo>
                    <a:pt x="2322" y="2231"/>
                  </a:lnTo>
                  <a:lnTo>
                    <a:pt x="2286" y="2121"/>
                  </a:lnTo>
                  <a:lnTo>
                    <a:pt x="2359" y="2057"/>
                  </a:lnTo>
                  <a:lnTo>
                    <a:pt x="2423" y="1902"/>
                  </a:lnTo>
                  <a:lnTo>
                    <a:pt x="2341" y="1792"/>
                  </a:lnTo>
                  <a:lnTo>
                    <a:pt x="2231" y="1673"/>
                  </a:lnTo>
                  <a:lnTo>
                    <a:pt x="2149" y="1463"/>
                  </a:lnTo>
                  <a:lnTo>
                    <a:pt x="2185" y="1171"/>
                  </a:lnTo>
                  <a:lnTo>
                    <a:pt x="2103" y="988"/>
                  </a:lnTo>
                  <a:lnTo>
                    <a:pt x="1929" y="860"/>
                  </a:lnTo>
                  <a:lnTo>
                    <a:pt x="1810" y="759"/>
                  </a:lnTo>
                  <a:lnTo>
                    <a:pt x="1655" y="585"/>
                  </a:lnTo>
                  <a:lnTo>
                    <a:pt x="1701" y="457"/>
                  </a:lnTo>
                  <a:lnTo>
                    <a:pt x="1582" y="384"/>
                  </a:lnTo>
                  <a:lnTo>
                    <a:pt x="1408" y="403"/>
                  </a:lnTo>
                  <a:lnTo>
                    <a:pt x="1335" y="320"/>
                  </a:lnTo>
                  <a:lnTo>
                    <a:pt x="1390" y="192"/>
                  </a:lnTo>
                  <a:lnTo>
                    <a:pt x="1360" y="26"/>
                  </a:lnTo>
                  <a:lnTo>
                    <a:pt x="1225" y="0"/>
                  </a:lnTo>
                  <a:lnTo>
                    <a:pt x="1079" y="37"/>
                  </a:lnTo>
                  <a:lnTo>
                    <a:pt x="933" y="37"/>
                  </a:lnTo>
                  <a:lnTo>
                    <a:pt x="841" y="110"/>
                  </a:lnTo>
                  <a:lnTo>
                    <a:pt x="759" y="192"/>
                  </a:lnTo>
                  <a:lnTo>
                    <a:pt x="786" y="293"/>
                  </a:lnTo>
                  <a:lnTo>
                    <a:pt x="841" y="366"/>
                  </a:lnTo>
                  <a:lnTo>
                    <a:pt x="923" y="412"/>
                  </a:lnTo>
                  <a:lnTo>
                    <a:pt x="960" y="494"/>
                  </a:lnTo>
                  <a:lnTo>
                    <a:pt x="933" y="613"/>
                  </a:lnTo>
                  <a:lnTo>
                    <a:pt x="814" y="631"/>
                  </a:lnTo>
                  <a:lnTo>
                    <a:pt x="741" y="732"/>
                  </a:lnTo>
                  <a:lnTo>
                    <a:pt x="713" y="668"/>
                  </a:lnTo>
                  <a:lnTo>
                    <a:pt x="558" y="695"/>
                  </a:lnTo>
                  <a:lnTo>
                    <a:pt x="347" y="851"/>
                  </a:lnTo>
                  <a:lnTo>
                    <a:pt x="357" y="969"/>
                  </a:lnTo>
                  <a:lnTo>
                    <a:pt x="357" y="1079"/>
                  </a:lnTo>
                  <a:lnTo>
                    <a:pt x="357" y="1207"/>
                  </a:lnTo>
                  <a:lnTo>
                    <a:pt x="274" y="1116"/>
                  </a:lnTo>
                  <a:lnTo>
                    <a:pt x="265" y="1006"/>
                  </a:lnTo>
                  <a:lnTo>
                    <a:pt x="137" y="997"/>
                  </a:lnTo>
                  <a:lnTo>
                    <a:pt x="137" y="1097"/>
                  </a:lnTo>
                  <a:lnTo>
                    <a:pt x="112" y="119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9" name="Group 252">
            <a:extLst>
              <a:ext uri="{FF2B5EF4-FFF2-40B4-BE49-F238E27FC236}">
                <a16:creationId xmlns:a16="http://schemas.microsoft.com/office/drawing/2014/main" id="{8AD813EE-0D12-4614-8ED7-432F803D09F3}"/>
              </a:ext>
            </a:extLst>
          </p:cNvPr>
          <p:cNvGrpSpPr>
            <a:grpSpLocks/>
          </p:cNvGrpSpPr>
          <p:nvPr/>
        </p:nvGrpSpPr>
        <p:grpSpPr bwMode="auto">
          <a:xfrm>
            <a:off x="9270536" y="3832116"/>
            <a:ext cx="18691" cy="139341"/>
            <a:chOff x="19779" y="16370"/>
            <a:chExt cx="147" cy="1105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60" name="Freeform 77">
              <a:extLst>
                <a:ext uri="{FF2B5EF4-FFF2-40B4-BE49-F238E27FC236}">
                  <a16:creationId xmlns:a16="http://schemas.microsoft.com/office/drawing/2014/main" id="{4D59939F-7320-4A18-8EB4-3F7949A8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2" y="16370"/>
              <a:ext cx="110" cy="368"/>
            </a:xfrm>
            <a:custGeom>
              <a:avLst/>
              <a:gdLst>
                <a:gd name="T0" fmla="*/ 2147479468 w 110"/>
                <a:gd name="T1" fmla="*/ 2147479352 h 368"/>
                <a:gd name="T2" fmla="*/ 0 w 110"/>
                <a:gd name="T3" fmla="*/ 2147479352 h 368"/>
                <a:gd name="T4" fmla="*/ 2147479468 w 110"/>
                <a:gd name="T5" fmla="*/ 2147479352 h 368"/>
                <a:gd name="T6" fmla="*/ 2147479468 w 110"/>
                <a:gd name="T7" fmla="*/ 2147479352 h 368"/>
                <a:gd name="T8" fmla="*/ 2147479468 w 110"/>
                <a:gd name="T9" fmla="*/ 2147479352 h 368"/>
                <a:gd name="T10" fmla="*/ 2147479468 w 110"/>
                <a:gd name="T11" fmla="*/ 2147479352 h 368"/>
                <a:gd name="T12" fmla="*/ 2147479468 w 110"/>
                <a:gd name="T13" fmla="*/ 0 h 368"/>
                <a:gd name="T14" fmla="*/ 2147479468 w 110"/>
                <a:gd name="T15" fmla="*/ 2147479352 h 3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0"/>
                <a:gd name="T25" fmla="*/ 0 h 368"/>
                <a:gd name="T26" fmla="*/ 34 w 110"/>
                <a:gd name="T27" fmla="*/ 52 h 3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0" h="368">
                  <a:moveTo>
                    <a:pt x="16" y="72"/>
                  </a:moveTo>
                  <a:lnTo>
                    <a:pt x="18" y="116"/>
                  </a:lnTo>
                  <a:lnTo>
                    <a:pt x="0" y="164"/>
                  </a:lnTo>
                  <a:lnTo>
                    <a:pt x="12" y="224"/>
                  </a:lnTo>
                  <a:lnTo>
                    <a:pt x="22" y="288"/>
                  </a:lnTo>
                  <a:lnTo>
                    <a:pt x="14" y="338"/>
                  </a:lnTo>
                  <a:lnTo>
                    <a:pt x="32" y="368"/>
                  </a:lnTo>
                  <a:lnTo>
                    <a:pt x="66" y="330"/>
                  </a:lnTo>
                  <a:lnTo>
                    <a:pt x="95" y="330"/>
                  </a:lnTo>
                  <a:lnTo>
                    <a:pt x="110" y="276"/>
                  </a:lnTo>
                  <a:lnTo>
                    <a:pt x="80" y="240"/>
                  </a:lnTo>
                  <a:lnTo>
                    <a:pt x="82" y="148"/>
                  </a:lnTo>
                  <a:lnTo>
                    <a:pt x="62" y="82"/>
                  </a:lnTo>
                  <a:lnTo>
                    <a:pt x="44" y="0"/>
                  </a:lnTo>
                  <a:lnTo>
                    <a:pt x="14" y="20"/>
                  </a:lnTo>
                  <a:lnTo>
                    <a:pt x="16" y="72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1" name="Freeform 77">
              <a:extLst>
                <a:ext uri="{FF2B5EF4-FFF2-40B4-BE49-F238E27FC236}">
                  <a16:creationId xmlns:a16="http://schemas.microsoft.com/office/drawing/2014/main" id="{49C0224D-E269-4C0B-A542-6D6001BB5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9" y="16791"/>
              <a:ext cx="147" cy="312"/>
            </a:xfrm>
            <a:custGeom>
              <a:avLst/>
              <a:gdLst>
                <a:gd name="T0" fmla="*/ 2147479172 w 147"/>
                <a:gd name="T1" fmla="*/ 2147479224 h 312"/>
                <a:gd name="T2" fmla="*/ 0 w 147"/>
                <a:gd name="T3" fmla="*/ 2147479224 h 312"/>
                <a:gd name="T4" fmla="*/ 2147479172 w 147"/>
                <a:gd name="T5" fmla="*/ 2147479224 h 312"/>
                <a:gd name="T6" fmla="*/ 2147479172 w 147"/>
                <a:gd name="T7" fmla="*/ 2147479224 h 312"/>
                <a:gd name="T8" fmla="*/ 2147479172 w 147"/>
                <a:gd name="T9" fmla="*/ 2147479224 h 312"/>
                <a:gd name="T10" fmla="*/ 2147479172 w 147"/>
                <a:gd name="T11" fmla="*/ 2147479224 h 312"/>
                <a:gd name="T12" fmla="*/ 2147479172 w 147"/>
                <a:gd name="T13" fmla="*/ 0 h 312"/>
                <a:gd name="T14" fmla="*/ 2147479172 w 147"/>
                <a:gd name="T15" fmla="*/ 2147479224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7"/>
                <a:gd name="T25" fmla="*/ 0 h 312"/>
                <a:gd name="T26" fmla="*/ 34 w 147"/>
                <a:gd name="T27" fmla="*/ 5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7" h="312">
                  <a:moveTo>
                    <a:pt x="0" y="66"/>
                  </a:moveTo>
                  <a:lnTo>
                    <a:pt x="5" y="99"/>
                  </a:lnTo>
                  <a:lnTo>
                    <a:pt x="15" y="137"/>
                  </a:lnTo>
                  <a:lnTo>
                    <a:pt x="27" y="197"/>
                  </a:lnTo>
                  <a:lnTo>
                    <a:pt x="47" y="236"/>
                  </a:lnTo>
                  <a:lnTo>
                    <a:pt x="72" y="263"/>
                  </a:lnTo>
                  <a:lnTo>
                    <a:pt x="87" y="294"/>
                  </a:lnTo>
                  <a:lnTo>
                    <a:pt x="105" y="312"/>
                  </a:lnTo>
                  <a:lnTo>
                    <a:pt x="134" y="312"/>
                  </a:lnTo>
                  <a:lnTo>
                    <a:pt x="147" y="275"/>
                  </a:lnTo>
                  <a:lnTo>
                    <a:pt x="125" y="249"/>
                  </a:lnTo>
                  <a:lnTo>
                    <a:pt x="84" y="216"/>
                  </a:lnTo>
                  <a:lnTo>
                    <a:pt x="59" y="171"/>
                  </a:lnTo>
                  <a:lnTo>
                    <a:pt x="50" y="119"/>
                  </a:lnTo>
                  <a:lnTo>
                    <a:pt x="65" y="71"/>
                  </a:lnTo>
                  <a:lnTo>
                    <a:pt x="92" y="81"/>
                  </a:lnTo>
                  <a:lnTo>
                    <a:pt x="117" y="122"/>
                  </a:lnTo>
                  <a:lnTo>
                    <a:pt x="131" y="83"/>
                  </a:lnTo>
                  <a:lnTo>
                    <a:pt x="105" y="29"/>
                  </a:lnTo>
                  <a:lnTo>
                    <a:pt x="84" y="0"/>
                  </a:lnTo>
                  <a:lnTo>
                    <a:pt x="53" y="6"/>
                  </a:lnTo>
                  <a:lnTo>
                    <a:pt x="20" y="21"/>
                  </a:lnTo>
                  <a:lnTo>
                    <a:pt x="0" y="66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2" name="Freeform 255">
              <a:extLst>
                <a:ext uri="{FF2B5EF4-FFF2-40B4-BE49-F238E27FC236}">
                  <a16:creationId xmlns:a16="http://schemas.microsoft.com/office/drawing/2014/main" id="{BE61D465-64D0-4CC6-90AA-CE56542F2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3" y="17244"/>
              <a:ext cx="48" cy="63"/>
            </a:xfrm>
            <a:custGeom>
              <a:avLst/>
              <a:gdLst>
                <a:gd name="T0" fmla="*/ 0 w 48"/>
                <a:gd name="T1" fmla="*/ 26 h 63"/>
                <a:gd name="T2" fmla="*/ 12 w 48"/>
                <a:gd name="T3" fmla="*/ 63 h 63"/>
                <a:gd name="T4" fmla="*/ 48 w 48"/>
                <a:gd name="T5" fmla="*/ 39 h 63"/>
                <a:gd name="T6" fmla="*/ 48 w 48"/>
                <a:gd name="T7" fmla="*/ 3 h 63"/>
                <a:gd name="T8" fmla="*/ 7 w 48"/>
                <a:gd name="T9" fmla="*/ 0 h 63"/>
                <a:gd name="T10" fmla="*/ 0 w 48"/>
                <a:gd name="T11" fmla="*/ 26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63"/>
                <a:gd name="T20" fmla="*/ 48 w 48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63">
                  <a:moveTo>
                    <a:pt x="0" y="26"/>
                  </a:moveTo>
                  <a:lnTo>
                    <a:pt x="12" y="63"/>
                  </a:lnTo>
                  <a:lnTo>
                    <a:pt x="48" y="39"/>
                  </a:lnTo>
                  <a:lnTo>
                    <a:pt x="48" y="3"/>
                  </a:lnTo>
                  <a:lnTo>
                    <a:pt x="7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3" name="Freeform 256">
              <a:extLst>
                <a:ext uri="{FF2B5EF4-FFF2-40B4-BE49-F238E27FC236}">
                  <a16:creationId xmlns:a16="http://schemas.microsoft.com/office/drawing/2014/main" id="{3784B621-1B61-4695-ABCF-39495966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2" y="17426"/>
              <a:ext cx="42" cy="49"/>
            </a:xfrm>
            <a:custGeom>
              <a:avLst/>
              <a:gdLst>
                <a:gd name="T0" fmla="*/ 3 w 42"/>
                <a:gd name="T1" fmla="*/ 9 h 49"/>
                <a:gd name="T2" fmla="*/ 0 w 42"/>
                <a:gd name="T3" fmla="*/ 34 h 49"/>
                <a:gd name="T4" fmla="*/ 15 w 42"/>
                <a:gd name="T5" fmla="*/ 49 h 49"/>
                <a:gd name="T6" fmla="*/ 36 w 42"/>
                <a:gd name="T7" fmla="*/ 40 h 49"/>
                <a:gd name="T8" fmla="*/ 42 w 42"/>
                <a:gd name="T9" fmla="*/ 3 h 49"/>
                <a:gd name="T10" fmla="*/ 21 w 42"/>
                <a:gd name="T11" fmla="*/ 0 h 49"/>
                <a:gd name="T12" fmla="*/ 3 w 42"/>
                <a:gd name="T13" fmla="*/ 9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49"/>
                <a:gd name="T23" fmla="*/ 42 w 42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49">
                  <a:moveTo>
                    <a:pt x="3" y="9"/>
                  </a:moveTo>
                  <a:lnTo>
                    <a:pt x="0" y="34"/>
                  </a:lnTo>
                  <a:lnTo>
                    <a:pt x="15" y="49"/>
                  </a:lnTo>
                  <a:lnTo>
                    <a:pt x="36" y="40"/>
                  </a:lnTo>
                  <a:lnTo>
                    <a:pt x="42" y="3"/>
                  </a:lnTo>
                  <a:lnTo>
                    <a:pt x="21" y="0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4" name="Freeform 32">
            <a:extLst>
              <a:ext uri="{FF2B5EF4-FFF2-40B4-BE49-F238E27FC236}">
                <a16:creationId xmlns:a16="http://schemas.microsoft.com/office/drawing/2014/main" id="{6A6FB408-DD2B-46CF-B6DF-5D23D7D4C797}"/>
              </a:ext>
            </a:extLst>
          </p:cNvPr>
          <p:cNvSpPr>
            <a:spLocks/>
          </p:cNvSpPr>
          <p:nvPr/>
        </p:nvSpPr>
        <p:spPr bwMode="auto">
          <a:xfrm>
            <a:off x="8043681" y="2897523"/>
            <a:ext cx="152932" cy="74769"/>
          </a:xfrm>
          <a:custGeom>
            <a:avLst/>
            <a:gdLst>
              <a:gd name="T0" fmla="*/ 2147483647 w 451"/>
              <a:gd name="T1" fmla="*/ 2147483647 h 218"/>
              <a:gd name="T2" fmla="*/ 2147483647 w 451"/>
              <a:gd name="T3" fmla="*/ 2147483647 h 218"/>
              <a:gd name="T4" fmla="*/ 2147483647 w 451"/>
              <a:gd name="T5" fmla="*/ 0 h 218"/>
              <a:gd name="T6" fmla="*/ 2147483647 w 451"/>
              <a:gd name="T7" fmla="*/ 2147483647 h 218"/>
              <a:gd name="T8" fmla="*/ 2147483647 w 451"/>
              <a:gd name="T9" fmla="*/ 2147483647 h 218"/>
              <a:gd name="T10" fmla="*/ 2147483647 w 451"/>
              <a:gd name="T11" fmla="*/ 2147483647 h 218"/>
              <a:gd name="T12" fmla="*/ 2147483647 w 451"/>
              <a:gd name="T13" fmla="*/ 2147483647 h 218"/>
              <a:gd name="T14" fmla="*/ 2147483647 w 451"/>
              <a:gd name="T15" fmla="*/ 2147483647 h 218"/>
              <a:gd name="T16" fmla="*/ 2147483647 w 451"/>
              <a:gd name="T17" fmla="*/ 2147483647 h 218"/>
              <a:gd name="T18" fmla="*/ 2147483647 w 451"/>
              <a:gd name="T19" fmla="*/ 2147483647 h 218"/>
              <a:gd name="T20" fmla="*/ 2147483647 w 451"/>
              <a:gd name="T21" fmla="*/ 2147483647 h 218"/>
              <a:gd name="T22" fmla="*/ 2147483647 w 451"/>
              <a:gd name="T23" fmla="*/ 2147483647 h 218"/>
              <a:gd name="T24" fmla="*/ 2147483647 w 451"/>
              <a:gd name="T25" fmla="*/ 2147483647 h 218"/>
              <a:gd name="T26" fmla="*/ 2147483647 w 451"/>
              <a:gd name="T27" fmla="*/ 2147483647 h 218"/>
              <a:gd name="T28" fmla="*/ 2147483647 w 451"/>
              <a:gd name="T29" fmla="*/ 2147483647 h 218"/>
              <a:gd name="T30" fmla="*/ 2147483647 w 451"/>
              <a:gd name="T31" fmla="*/ 2147483647 h 218"/>
              <a:gd name="T32" fmla="*/ 0 w 451"/>
              <a:gd name="T33" fmla="*/ 2147483647 h 218"/>
              <a:gd name="T34" fmla="*/ 2147483647 w 451"/>
              <a:gd name="T35" fmla="*/ 2147483647 h 218"/>
              <a:gd name="T36" fmla="*/ 2147483647 w 451"/>
              <a:gd name="T37" fmla="*/ 2147483647 h 218"/>
              <a:gd name="T38" fmla="*/ 2147483647 w 451"/>
              <a:gd name="T39" fmla="*/ 2147483647 h 218"/>
              <a:gd name="T40" fmla="*/ 2147483647 w 451"/>
              <a:gd name="T41" fmla="*/ 2147483647 h 218"/>
              <a:gd name="T42" fmla="*/ 2147483647 w 451"/>
              <a:gd name="T43" fmla="*/ 2147483647 h 218"/>
              <a:gd name="T44" fmla="*/ 2147483647 w 451"/>
              <a:gd name="T45" fmla="*/ 2147483647 h 218"/>
              <a:gd name="T46" fmla="*/ 2147483647 w 451"/>
              <a:gd name="T47" fmla="*/ 2147483647 h 218"/>
              <a:gd name="T48" fmla="*/ 2147483647 w 451"/>
              <a:gd name="T49" fmla="*/ 2147483647 h 218"/>
              <a:gd name="T50" fmla="*/ 2147483647 w 451"/>
              <a:gd name="T51" fmla="*/ 2147483647 h 218"/>
              <a:gd name="T52" fmla="*/ 2147483647 w 451"/>
              <a:gd name="T53" fmla="*/ 2147483647 h 218"/>
              <a:gd name="T54" fmla="*/ 2147483647 w 451"/>
              <a:gd name="T55" fmla="*/ 2147483647 h 218"/>
              <a:gd name="T56" fmla="*/ 2147483647 w 451"/>
              <a:gd name="T57" fmla="*/ 2147483647 h 218"/>
              <a:gd name="T58" fmla="*/ 2147483647 w 451"/>
              <a:gd name="T59" fmla="*/ 2147483647 h 218"/>
              <a:gd name="T60" fmla="*/ 2147483647 w 451"/>
              <a:gd name="T61" fmla="*/ 2147483647 h 218"/>
              <a:gd name="T62" fmla="*/ 2147483647 w 451"/>
              <a:gd name="T63" fmla="*/ 2147483647 h 218"/>
              <a:gd name="T64" fmla="*/ 2147483647 w 451"/>
              <a:gd name="T65" fmla="*/ 2147483647 h 218"/>
              <a:gd name="T66" fmla="*/ 2147483647 w 451"/>
              <a:gd name="T67" fmla="*/ 2147483647 h 218"/>
              <a:gd name="T68" fmla="*/ 2147483647 w 451"/>
              <a:gd name="T69" fmla="*/ 2147483647 h 218"/>
              <a:gd name="T70" fmla="*/ 2147483647 w 451"/>
              <a:gd name="T71" fmla="*/ 2147483647 h 218"/>
              <a:gd name="T72" fmla="*/ 2147483647 w 451"/>
              <a:gd name="T73" fmla="*/ 2147483647 h 218"/>
              <a:gd name="T74" fmla="*/ 2147483647 w 451"/>
              <a:gd name="T75" fmla="*/ 2147483647 h 218"/>
              <a:gd name="T76" fmla="*/ 2147483647 w 451"/>
              <a:gd name="T77" fmla="*/ 2147483647 h 218"/>
              <a:gd name="T78" fmla="*/ 2147483647 w 451"/>
              <a:gd name="T79" fmla="*/ 2147483647 h 218"/>
              <a:gd name="T80" fmla="*/ 2147483647 w 451"/>
              <a:gd name="T81" fmla="*/ 2147483647 h 218"/>
              <a:gd name="T82" fmla="*/ 2147483647 w 451"/>
              <a:gd name="T83" fmla="*/ 2147483647 h 218"/>
              <a:gd name="T84" fmla="*/ 2147483647 w 451"/>
              <a:gd name="T85" fmla="*/ 2147483647 h 218"/>
              <a:gd name="T86" fmla="*/ 2147483647 w 451"/>
              <a:gd name="T87" fmla="*/ 2147483647 h 218"/>
              <a:gd name="T88" fmla="*/ 2147483647 w 451"/>
              <a:gd name="T89" fmla="*/ 2147483647 h 218"/>
              <a:gd name="T90" fmla="*/ 2147483647 w 451"/>
              <a:gd name="T91" fmla="*/ 2147483647 h 218"/>
              <a:gd name="T92" fmla="*/ 2147483647 w 451"/>
              <a:gd name="T93" fmla="*/ 2147483647 h 218"/>
              <a:gd name="T94" fmla="*/ 2147483647 w 451"/>
              <a:gd name="T95" fmla="*/ 2147483647 h 218"/>
              <a:gd name="T96" fmla="*/ 2147483647 w 451"/>
              <a:gd name="T97" fmla="*/ 2147483647 h 218"/>
              <a:gd name="T98" fmla="*/ 2147483647 w 451"/>
              <a:gd name="T99" fmla="*/ 2147483647 h 2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51"/>
              <a:gd name="T151" fmla="*/ 0 h 218"/>
              <a:gd name="T152" fmla="*/ 2132 w 451"/>
              <a:gd name="T153" fmla="*/ 1022 h 2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51" h="218">
                <a:moveTo>
                  <a:pt x="352" y="5"/>
                </a:moveTo>
                <a:lnTo>
                  <a:pt x="328" y="5"/>
                </a:lnTo>
                <a:lnTo>
                  <a:pt x="313" y="0"/>
                </a:lnTo>
                <a:lnTo>
                  <a:pt x="308" y="17"/>
                </a:lnTo>
                <a:lnTo>
                  <a:pt x="291" y="28"/>
                </a:lnTo>
                <a:lnTo>
                  <a:pt x="267" y="26"/>
                </a:lnTo>
                <a:lnTo>
                  <a:pt x="248" y="28"/>
                </a:lnTo>
                <a:lnTo>
                  <a:pt x="230" y="40"/>
                </a:lnTo>
                <a:lnTo>
                  <a:pt x="206" y="45"/>
                </a:lnTo>
                <a:lnTo>
                  <a:pt x="184" y="65"/>
                </a:lnTo>
                <a:lnTo>
                  <a:pt x="185" y="86"/>
                </a:lnTo>
                <a:lnTo>
                  <a:pt x="197" y="103"/>
                </a:lnTo>
                <a:lnTo>
                  <a:pt x="123" y="120"/>
                </a:lnTo>
                <a:lnTo>
                  <a:pt x="78" y="126"/>
                </a:lnTo>
                <a:lnTo>
                  <a:pt x="43" y="120"/>
                </a:lnTo>
                <a:lnTo>
                  <a:pt x="9" y="126"/>
                </a:lnTo>
                <a:lnTo>
                  <a:pt x="0" y="136"/>
                </a:lnTo>
                <a:lnTo>
                  <a:pt x="0" y="145"/>
                </a:lnTo>
                <a:lnTo>
                  <a:pt x="1" y="151"/>
                </a:lnTo>
                <a:lnTo>
                  <a:pt x="2" y="158"/>
                </a:lnTo>
                <a:lnTo>
                  <a:pt x="2" y="178"/>
                </a:lnTo>
                <a:lnTo>
                  <a:pt x="22" y="173"/>
                </a:lnTo>
                <a:lnTo>
                  <a:pt x="51" y="176"/>
                </a:lnTo>
                <a:lnTo>
                  <a:pt x="45" y="186"/>
                </a:lnTo>
                <a:lnTo>
                  <a:pt x="72" y="183"/>
                </a:lnTo>
                <a:lnTo>
                  <a:pt x="99" y="164"/>
                </a:lnTo>
                <a:lnTo>
                  <a:pt x="126" y="163"/>
                </a:lnTo>
                <a:lnTo>
                  <a:pt x="145" y="165"/>
                </a:lnTo>
                <a:lnTo>
                  <a:pt x="153" y="183"/>
                </a:lnTo>
                <a:lnTo>
                  <a:pt x="180" y="206"/>
                </a:lnTo>
                <a:lnTo>
                  <a:pt x="211" y="206"/>
                </a:lnTo>
                <a:lnTo>
                  <a:pt x="231" y="217"/>
                </a:lnTo>
                <a:lnTo>
                  <a:pt x="246" y="218"/>
                </a:lnTo>
                <a:lnTo>
                  <a:pt x="270" y="215"/>
                </a:lnTo>
                <a:lnTo>
                  <a:pt x="286" y="207"/>
                </a:lnTo>
                <a:lnTo>
                  <a:pt x="291" y="195"/>
                </a:lnTo>
                <a:lnTo>
                  <a:pt x="320" y="185"/>
                </a:lnTo>
                <a:lnTo>
                  <a:pt x="344" y="179"/>
                </a:lnTo>
                <a:lnTo>
                  <a:pt x="366" y="185"/>
                </a:lnTo>
                <a:lnTo>
                  <a:pt x="391" y="188"/>
                </a:lnTo>
                <a:lnTo>
                  <a:pt x="390" y="167"/>
                </a:lnTo>
                <a:lnTo>
                  <a:pt x="399" y="142"/>
                </a:lnTo>
                <a:lnTo>
                  <a:pt x="395" y="111"/>
                </a:lnTo>
                <a:lnTo>
                  <a:pt x="427" y="101"/>
                </a:lnTo>
                <a:lnTo>
                  <a:pt x="451" y="91"/>
                </a:lnTo>
                <a:lnTo>
                  <a:pt x="422" y="86"/>
                </a:lnTo>
                <a:lnTo>
                  <a:pt x="415" y="75"/>
                </a:lnTo>
                <a:lnTo>
                  <a:pt x="412" y="52"/>
                </a:lnTo>
                <a:lnTo>
                  <a:pt x="416" y="35"/>
                </a:lnTo>
                <a:lnTo>
                  <a:pt x="416" y="20"/>
                </a:lnTo>
                <a:lnTo>
                  <a:pt x="389" y="24"/>
                </a:lnTo>
                <a:lnTo>
                  <a:pt x="364" y="17"/>
                </a:lnTo>
                <a:lnTo>
                  <a:pt x="352" y="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65" name="Freeform 33">
            <a:extLst>
              <a:ext uri="{FF2B5EF4-FFF2-40B4-BE49-F238E27FC236}">
                <a16:creationId xmlns:a16="http://schemas.microsoft.com/office/drawing/2014/main" id="{7F082DB5-820F-45EF-B949-3783BA95B80F}"/>
              </a:ext>
            </a:extLst>
          </p:cNvPr>
          <p:cNvSpPr>
            <a:spLocks/>
          </p:cNvSpPr>
          <p:nvPr/>
        </p:nvSpPr>
        <p:spPr bwMode="auto">
          <a:xfrm>
            <a:off x="7970613" y="2934907"/>
            <a:ext cx="90061" cy="54379"/>
          </a:xfrm>
          <a:custGeom>
            <a:avLst/>
            <a:gdLst>
              <a:gd name="T0" fmla="*/ 2147483647 w 266"/>
              <a:gd name="T1" fmla="*/ 0 h 158"/>
              <a:gd name="T2" fmla="*/ 2147483647 w 266"/>
              <a:gd name="T3" fmla="*/ 2147483647 h 158"/>
              <a:gd name="T4" fmla="*/ 2147483647 w 266"/>
              <a:gd name="T5" fmla="*/ 2147483647 h 158"/>
              <a:gd name="T6" fmla="*/ 2147483647 w 266"/>
              <a:gd name="T7" fmla="*/ 2147483647 h 158"/>
              <a:gd name="T8" fmla="*/ 2147483647 w 266"/>
              <a:gd name="T9" fmla="*/ 2147483647 h 158"/>
              <a:gd name="T10" fmla="*/ 2147483647 w 266"/>
              <a:gd name="T11" fmla="*/ 2147483647 h 158"/>
              <a:gd name="T12" fmla="*/ 2147483647 w 266"/>
              <a:gd name="T13" fmla="*/ 2147483647 h 158"/>
              <a:gd name="T14" fmla="*/ 2147483647 w 266"/>
              <a:gd name="T15" fmla="*/ 2147483647 h 158"/>
              <a:gd name="T16" fmla="*/ 0 w 266"/>
              <a:gd name="T17" fmla="*/ 2147483647 h 158"/>
              <a:gd name="T18" fmla="*/ 2147483647 w 266"/>
              <a:gd name="T19" fmla="*/ 2147483647 h 158"/>
              <a:gd name="T20" fmla="*/ 2147483647 w 266"/>
              <a:gd name="T21" fmla="*/ 2147483647 h 158"/>
              <a:gd name="T22" fmla="*/ 2147483647 w 266"/>
              <a:gd name="T23" fmla="*/ 2147483647 h 158"/>
              <a:gd name="T24" fmla="*/ 2147483647 w 266"/>
              <a:gd name="T25" fmla="*/ 2147483647 h 158"/>
              <a:gd name="T26" fmla="*/ 2147483647 w 266"/>
              <a:gd name="T27" fmla="*/ 2147483647 h 158"/>
              <a:gd name="T28" fmla="*/ 2147483647 w 266"/>
              <a:gd name="T29" fmla="*/ 2147483647 h 158"/>
              <a:gd name="T30" fmla="*/ 2147483647 w 266"/>
              <a:gd name="T31" fmla="*/ 2147483647 h 158"/>
              <a:gd name="T32" fmla="*/ 2147483647 w 266"/>
              <a:gd name="T33" fmla="*/ 2147483647 h 158"/>
              <a:gd name="T34" fmla="*/ 2147483647 w 266"/>
              <a:gd name="T35" fmla="*/ 2147483647 h 158"/>
              <a:gd name="T36" fmla="*/ 2147483647 w 266"/>
              <a:gd name="T37" fmla="*/ 2147483647 h 158"/>
              <a:gd name="T38" fmla="*/ 2147483647 w 266"/>
              <a:gd name="T39" fmla="*/ 2147483647 h 158"/>
              <a:gd name="T40" fmla="*/ 2147483647 w 266"/>
              <a:gd name="T41" fmla="*/ 2147483647 h 158"/>
              <a:gd name="T42" fmla="*/ 2147483647 w 266"/>
              <a:gd name="T43" fmla="*/ 2147483647 h 158"/>
              <a:gd name="T44" fmla="*/ 2147483647 w 266"/>
              <a:gd name="T45" fmla="*/ 2147483647 h 158"/>
              <a:gd name="T46" fmla="*/ 2147483647 w 266"/>
              <a:gd name="T47" fmla="*/ 2147483647 h 158"/>
              <a:gd name="T48" fmla="*/ 2147483647 w 266"/>
              <a:gd name="T49" fmla="*/ 2147483647 h 158"/>
              <a:gd name="T50" fmla="*/ 2147483647 w 266"/>
              <a:gd name="T51" fmla="*/ 2147483647 h 158"/>
              <a:gd name="T52" fmla="*/ 2147483647 w 266"/>
              <a:gd name="T53" fmla="*/ 2147483647 h 158"/>
              <a:gd name="T54" fmla="*/ 2147483647 w 266"/>
              <a:gd name="T55" fmla="*/ 0 h 1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66"/>
              <a:gd name="T85" fmla="*/ 0 h 158"/>
              <a:gd name="T86" fmla="*/ 1247 w 266"/>
              <a:gd name="T87" fmla="*/ 739 h 1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66" h="158">
                <a:moveTo>
                  <a:pt x="170" y="0"/>
                </a:moveTo>
                <a:lnTo>
                  <a:pt x="143" y="1"/>
                </a:lnTo>
                <a:lnTo>
                  <a:pt x="119" y="4"/>
                </a:lnTo>
                <a:lnTo>
                  <a:pt x="96" y="6"/>
                </a:lnTo>
                <a:lnTo>
                  <a:pt x="75" y="12"/>
                </a:lnTo>
                <a:lnTo>
                  <a:pt x="34" y="33"/>
                </a:lnTo>
                <a:lnTo>
                  <a:pt x="9" y="56"/>
                </a:lnTo>
                <a:lnTo>
                  <a:pt x="5" y="83"/>
                </a:lnTo>
                <a:lnTo>
                  <a:pt x="0" y="113"/>
                </a:lnTo>
                <a:lnTo>
                  <a:pt x="28" y="102"/>
                </a:lnTo>
                <a:lnTo>
                  <a:pt x="40" y="115"/>
                </a:lnTo>
                <a:lnTo>
                  <a:pt x="44" y="139"/>
                </a:lnTo>
                <a:lnTo>
                  <a:pt x="42" y="155"/>
                </a:lnTo>
                <a:lnTo>
                  <a:pt x="75" y="158"/>
                </a:lnTo>
                <a:lnTo>
                  <a:pt x="110" y="142"/>
                </a:lnTo>
                <a:lnTo>
                  <a:pt x="127" y="110"/>
                </a:lnTo>
                <a:lnTo>
                  <a:pt x="143" y="125"/>
                </a:lnTo>
                <a:lnTo>
                  <a:pt x="161" y="137"/>
                </a:lnTo>
                <a:lnTo>
                  <a:pt x="180" y="120"/>
                </a:lnTo>
                <a:lnTo>
                  <a:pt x="213" y="112"/>
                </a:lnTo>
                <a:lnTo>
                  <a:pt x="240" y="102"/>
                </a:lnTo>
                <a:lnTo>
                  <a:pt x="266" y="66"/>
                </a:lnTo>
                <a:lnTo>
                  <a:pt x="238" y="62"/>
                </a:lnTo>
                <a:lnTo>
                  <a:pt x="217" y="68"/>
                </a:lnTo>
                <a:lnTo>
                  <a:pt x="217" y="47"/>
                </a:lnTo>
                <a:lnTo>
                  <a:pt x="212" y="47"/>
                </a:lnTo>
                <a:lnTo>
                  <a:pt x="208" y="47"/>
                </a:lnTo>
                <a:lnTo>
                  <a:pt x="210" y="43"/>
                </a:lnTo>
                <a:lnTo>
                  <a:pt x="209" y="34"/>
                </a:lnTo>
                <a:lnTo>
                  <a:pt x="211" y="29"/>
                </a:lnTo>
                <a:lnTo>
                  <a:pt x="215" y="27"/>
                </a:lnTo>
                <a:lnTo>
                  <a:pt x="224" y="16"/>
                </a:lnTo>
                <a:lnTo>
                  <a:pt x="170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6" name="Freeform 259">
            <a:extLst>
              <a:ext uri="{FF2B5EF4-FFF2-40B4-BE49-F238E27FC236}">
                <a16:creationId xmlns:a16="http://schemas.microsoft.com/office/drawing/2014/main" id="{16286061-FE56-41B7-86FF-E9869142BC0F}"/>
              </a:ext>
            </a:extLst>
          </p:cNvPr>
          <p:cNvSpPr>
            <a:spLocks/>
          </p:cNvSpPr>
          <p:nvPr/>
        </p:nvSpPr>
        <p:spPr bwMode="auto">
          <a:xfrm>
            <a:off x="8040282" y="2943403"/>
            <a:ext cx="3399" cy="6796"/>
          </a:xfrm>
          <a:custGeom>
            <a:avLst/>
            <a:gdLst>
              <a:gd name="T0" fmla="*/ 122385886 w 87"/>
              <a:gd name="T1" fmla="*/ 0 h 193"/>
              <a:gd name="T2" fmla="*/ 54971293 w 87"/>
              <a:gd name="T3" fmla="*/ 39854870 h 193"/>
              <a:gd name="T4" fmla="*/ 26585990 w 87"/>
              <a:gd name="T5" fmla="*/ 82024134 h 193"/>
              <a:gd name="T6" fmla="*/ 37231327 w 87"/>
              <a:gd name="T7" fmla="*/ 189834763 h 193"/>
              <a:gd name="T8" fmla="*/ 0 w 87"/>
              <a:gd name="T9" fmla="*/ 226163870 h 193"/>
              <a:gd name="T10" fmla="*/ 76259267 w 87"/>
              <a:gd name="T11" fmla="*/ 219147022 h 193"/>
              <a:gd name="T12" fmla="*/ 154317846 w 87"/>
              <a:gd name="T13" fmla="*/ 221462534 h 193"/>
              <a:gd name="T14" fmla="*/ 149019829 w 87"/>
              <a:gd name="T15" fmla="*/ 159382631 h 193"/>
              <a:gd name="T16" fmla="*/ 113539898 w 87"/>
              <a:gd name="T17" fmla="*/ 94917925 h 193"/>
              <a:gd name="T18" fmla="*/ 122385886 w 87"/>
              <a:gd name="T19" fmla="*/ 0 h 19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"/>
              <a:gd name="T31" fmla="*/ 0 h 193"/>
              <a:gd name="T32" fmla="*/ 87 w 87"/>
              <a:gd name="T33" fmla="*/ 193 h 19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" h="193">
                <a:moveTo>
                  <a:pt x="69" y="0"/>
                </a:moveTo>
                <a:lnTo>
                  <a:pt x="31" y="34"/>
                </a:lnTo>
                <a:lnTo>
                  <a:pt x="15" y="70"/>
                </a:lnTo>
                <a:lnTo>
                  <a:pt x="21" y="162"/>
                </a:lnTo>
                <a:lnTo>
                  <a:pt x="0" y="193"/>
                </a:lnTo>
                <a:lnTo>
                  <a:pt x="43" y="187"/>
                </a:lnTo>
                <a:lnTo>
                  <a:pt x="87" y="189"/>
                </a:lnTo>
                <a:lnTo>
                  <a:pt x="84" y="136"/>
                </a:lnTo>
                <a:lnTo>
                  <a:pt x="64" y="81"/>
                </a:lnTo>
                <a:lnTo>
                  <a:pt x="69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7" name="Freeform 140">
            <a:extLst>
              <a:ext uri="{FF2B5EF4-FFF2-40B4-BE49-F238E27FC236}">
                <a16:creationId xmlns:a16="http://schemas.microsoft.com/office/drawing/2014/main" id="{7DCE8ED2-CB3B-47CB-8F78-8E36F32DB48B}"/>
              </a:ext>
            </a:extLst>
          </p:cNvPr>
          <p:cNvSpPr>
            <a:spLocks/>
          </p:cNvSpPr>
          <p:nvPr/>
        </p:nvSpPr>
        <p:spPr bwMode="auto">
          <a:xfrm>
            <a:off x="7763305" y="2827849"/>
            <a:ext cx="239594" cy="243000"/>
          </a:xfrm>
          <a:custGeom>
            <a:avLst/>
            <a:gdLst>
              <a:gd name="T0" fmla="*/ 2147483647 w 705"/>
              <a:gd name="T1" fmla="*/ 2147483647 h 715"/>
              <a:gd name="T2" fmla="*/ 2147483647 w 705"/>
              <a:gd name="T3" fmla="*/ 2147483647 h 715"/>
              <a:gd name="T4" fmla="*/ 2147483647 w 705"/>
              <a:gd name="T5" fmla="*/ 2147483647 h 715"/>
              <a:gd name="T6" fmla="*/ 2147483647 w 705"/>
              <a:gd name="T7" fmla="*/ 2147483647 h 715"/>
              <a:gd name="T8" fmla="*/ 2147483647 w 705"/>
              <a:gd name="T9" fmla="*/ 2147483647 h 715"/>
              <a:gd name="T10" fmla="*/ 2147483647 w 705"/>
              <a:gd name="T11" fmla="*/ 2147483647 h 715"/>
              <a:gd name="T12" fmla="*/ 2147483647 w 705"/>
              <a:gd name="T13" fmla="*/ 2147483647 h 715"/>
              <a:gd name="T14" fmla="*/ 2147483647 w 705"/>
              <a:gd name="T15" fmla="*/ 2147483647 h 715"/>
              <a:gd name="T16" fmla="*/ 2147483647 w 705"/>
              <a:gd name="T17" fmla="*/ 2147483647 h 715"/>
              <a:gd name="T18" fmla="*/ 2147483647 w 705"/>
              <a:gd name="T19" fmla="*/ 2147483647 h 715"/>
              <a:gd name="T20" fmla="*/ 2147483647 w 705"/>
              <a:gd name="T21" fmla="*/ 2147483647 h 715"/>
              <a:gd name="T22" fmla="*/ 2147483647 w 705"/>
              <a:gd name="T23" fmla="*/ 2147483647 h 715"/>
              <a:gd name="T24" fmla="*/ 2147483647 w 705"/>
              <a:gd name="T25" fmla="*/ 2147483647 h 715"/>
              <a:gd name="T26" fmla="*/ 0 w 705"/>
              <a:gd name="T27" fmla="*/ 2147483647 h 715"/>
              <a:gd name="T28" fmla="*/ 2147483647 w 705"/>
              <a:gd name="T29" fmla="*/ 2147483647 h 715"/>
              <a:gd name="T30" fmla="*/ 2147483647 w 705"/>
              <a:gd name="T31" fmla="*/ 2147483647 h 715"/>
              <a:gd name="T32" fmla="*/ 2147483647 w 705"/>
              <a:gd name="T33" fmla="*/ 2147483647 h 715"/>
              <a:gd name="T34" fmla="*/ 2147483647 w 705"/>
              <a:gd name="T35" fmla="*/ 2147483647 h 715"/>
              <a:gd name="T36" fmla="*/ 2147483647 w 705"/>
              <a:gd name="T37" fmla="*/ 2147483647 h 715"/>
              <a:gd name="T38" fmla="*/ 2147483647 w 705"/>
              <a:gd name="T39" fmla="*/ 2147483647 h 715"/>
              <a:gd name="T40" fmla="*/ 2147483647 w 705"/>
              <a:gd name="T41" fmla="*/ 2147483647 h 715"/>
              <a:gd name="T42" fmla="*/ 2147483647 w 705"/>
              <a:gd name="T43" fmla="*/ 2147483647 h 715"/>
              <a:gd name="T44" fmla="*/ 2147483647 w 705"/>
              <a:gd name="T45" fmla="*/ 2147483647 h 715"/>
              <a:gd name="T46" fmla="*/ 2147483647 w 705"/>
              <a:gd name="T47" fmla="*/ 2147483647 h 715"/>
              <a:gd name="T48" fmla="*/ 2147483647 w 705"/>
              <a:gd name="T49" fmla="*/ 2147483647 h 715"/>
              <a:gd name="T50" fmla="*/ 2147483647 w 705"/>
              <a:gd name="T51" fmla="*/ 2147483647 h 715"/>
              <a:gd name="T52" fmla="*/ 2147483647 w 705"/>
              <a:gd name="T53" fmla="*/ 2147483647 h 715"/>
              <a:gd name="T54" fmla="*/ 2147483647 w 705"/>
              <a:gd name="T55" fmla="*/ 2147483647 h 715"/>
              <a:gd name="T56" fmla="*/ 2147483647 w 705"/>
              <a:gd name="T57" fmla="*/ 2147483647 h 715"/>
              <a:gd name="T58" fmla="*/ 2147483647 w 705"/>
              <a:gd name="T59" fmla="*/ 2147483647 h 715"/>
              <a:gd name="T60" fmla="*/ 2147483647 w 705"/>
              <a:gd name="T61" fmla="*/ 2147483647 h 715"/>
              <a:gd name="T62" fmla="*/ 2147483647 w 705"/>
              <a:gd name="T63" fmla="*/ 2147483647 h 715"/>
              <a:gd name="T64" fmla="*/ 2147483647 w 705"/>
              <a:gd name="T65" fmla="*/ 2147483647 h 715"/>
              <a:gd name="T66" fmla="*/ 2147483647 w 705"/>
              <a:gd name="T67" fmla="*/ 2147483647 h 715"/>
              <a:gd name="T68" fmla="*/ 2147483647 w 705"/>
              <a:gd name="T69" fmla="*/ 2147483647 h 715"/>
              <a:gd name="T70" fmla="*/ 2147483647 w 705"/>
              <a:gd name="T71" fmla="*/ 2147483647 h 715"/>
              <a:gd name="T72" fmla="*/ 2147483647 w 705"/>
              <a:gd name="T73" fmla="*/ 2147483647 h 715"/>
              <a:gd name="T74" fmla="*/ 2147483647 w 705"/>
              <a:gd name="T75" fmla="*/ 2147483647 h 715"/>
              <a:gd name="T76" fmla="*/ 2147483647 w 705"/>
              <a:gd name="T77" fmla="*/ 2147483647 h 715"/>
              <a:gd name="T78" fmla="*/ 2147483647 w 705"/>
              <a:gd name="T79" fmla="*/ 2147483647 h 715"/>
              <a:gd name="T80" fmla="*/ 2147483647 w 705"/>
              <a:gd name="T81" fmla="*/ 2147483647 h 715"/>
              <a:gd name="T82" fmla="*/ 2147483647 w 705"/>
              <a:gd name="T83" fmla="*/ 2147483647 h 715"/>
              <a:gd name="T84" fmla="*/ 2147483647 w 705"/>
              <a:gd name="T85" fmla="*/ 2147483647 h 715"/>
              <a:gd name="T86" fmla="*/ 2147483647 w 705"/>
              <a:gd name="T87" fmla="*/ 2147483647 h 715"/>
              <a:gd name="T88" fmla="*/ 2147483647 w 705"/>
              <a:gd name="T89" fmla="*/ 2147483647 h 715"/>
              <a:gd name="T90" fmla="*/ 2147483647 w 705"/>
              <a:gd name="T91" fmla="*/ 2147483647 h 715"/>
              <a:gd name="T92" fmla="*/ 2147483647 w 705"/>
              <a:gd name="T93" fmla="*/ 2147483647 h 715"/>
              <a:gd name="T94" fmla="*/ 2147483647 w 705"/>
              <a:gd name="T95" fmla="*/ 2147483647 h 715"/>
              <a:gd name="T96" fmla="*/ 2147483647 w 705"/>
              <a:gd name="T97" fmla="*/ 2147483647 h 715"/>
              <a:gd name="T98" fmla="*/ 2147483647 w 705"/>
              <a:gd name="T99" fmla="*/ 2147483647 h 715"/>
              <a:gd name="T100" fmla="*/ 2147483647 w 705"/>
              <a:gd name="T101" fmla="*/ 2147483647 h 715"/>
              <a:gd name="T102" fmla="*/ 2147483647 w 705"/>
              <a:gd name="T103" fmla="*/ 2147483647 h 715"/>
              <a:gd name="T104" fmla="*/ 2147483647 w 705"/>
              <a:gd name="T105" fmla="*/ 2147483647 h 715"/>
              <a:gd name="T106" fmla="*/ 2147483647 w 705"/>
              <a:gd name="T107" fmla="*/ 0 h 71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05"/>
              <a:gd name="T163" fmla="*/ 0 h 715"/>
              <a:gd name="T164" fmla="*/ 1310023 w 705"/>
              <a:gd name="T165" fmla="*/ 1325563 h 71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05" h="715">
                <a:moveTo>
                  <a:pt x="414" y="0"/>
                </a:moveTo>
                <a:lnTo>
                  <a:pt x="387" y="1"/>
                </a:lnTo>
                <a:lnTo>
                  <a:pt x="365" y="38"/>
                </a:lnTo>
                <a:lnTo>
                  <a:pt x="370" y="57"/>
                </a:lnTo>
                <a:lnTo>
                  <a:pt x="356" y="76"/>
                </a:lnTo>
                <a:lnTo>
                  <a:pt x="337" y="97"/>
                </a:lnTo>
                <a:lnTo>
                  <a:pt x="320" y="120"/>
                </a:lnTo>
                <a:lnTo>
                  <a:pt x="302" y="124"/>
                </a:lnTo>
                <a:lnTo>
                  <a:pt x="283" y="130"/>
                </a:lnTo>
                <a:lnTo>
                  <a:pt x="272" y="147"/>
                </a:lnTo>
                <a:lnTo>
                  <a:pt x="264" y="158"/>
                </a:lnTo>
                <a:lnTo>
                  <a:pt x="251" y="176"/>
                </a:lnTo>
                <a:lnTo>
                  <a:pt x="229" y="170"/>
                </a:lnTo>
                <a:lnTo>
                  <a:pt x="200" y="161"/>
                </a:lnTo>
                <a:lnTo>
                  <a:pt x="185" y="138"/>
                </a:lnTo>
                <a:lnTo>
                  <a:pt x="160" y="143"/>
                </a:lnTo>
                <a:lnTo>
                  <a:pt x="156" y="158"/>
                </a:lnTo>
                <a:lnTo>
                  <a:pt x="163" y="182"/>
                </a:lnTo>
                <a:lnTo>
                  <a:pt x="175" y="209"/>
                </a:lnTo>
                <a:lnTo>
                  <a:pt x="169" y="224"/>
                </a:lnTo>
                <a:lnTo>
                  <a:pt x="152" y="233"/>
                </a:lnTo>
                <a:lnTo>
                  <a:pt x="126" y="242"/>
                </a:lnTo>
                <a:lnTo>
                  <a:pt x="105" y="228"/>
                </a:lnTo>
                <a:lnTo>
                  <a:pt x="83" y="212"/>
                </a:lnTo>
                <a:lnTo>
                  <a:pt x="55" y="223"/>
                </a:lnTo>
                <a:lnTo>
                  <a:pt x="26" y="222"/>
                </a:lnTo>
                <a:lnTo>
                  <a:pt x="3" y="224"/>
                </a:lnTo>
                <a:lnTo>
                  <a:pt x="0" y="251"/>
                </a:lnTo>
                <a:lnTo>
                  <a:pt x="14" y="268"/>
                </a:lnTo>
                <a:lnTo>
                  <a:pt x="15" y="284"/>
                </a:lnTo>
                <a:lnTo>
                  <a:pt x="24" y="297"/>
                </a:lnTo>
                <a:lnTo>
                  <a:pt x="46" y="312"/>
                </a:lnTo>
                <a:lnTo>
                  <a:pt x="62" y="317"/>
                </a:lnTo>
                <a:lnTo>
                  <a:pt x="85" y="325"/>
                </a:lnTo>
                <a:lnTo>
                  <a:pt x="108" y="338"/>
                </a:lnTo>
                <a:lnTo>
                  <a:pt x="124" y="351"/>
                </a:lnTo>
                <a:lnTo>
                  <a:pt x="144" y="367"/>
                </a:lnTo>
                <a:lnTo>
                  <a:pt x="164" y="379"/>
                </a:lnTo>
                <a:lnTo>
                  <a:pt x="149" y="402"/>
                </a:lnTo>
                <a:lnTo>
                  <a:pt x="161" y="426"/>
                </a:lnTo>
                <a:lnTo>
                  <a:pt x="184" y="444"/>
                </a:lnTo>
                <a:lnTo>
                  <a:pt x="188" y="476"/>
                </a:lnTo>
                <a:lnTo>
                  <a:pt x="201" y="505"/>
                </a:lnTo>
                <a:lnTo>
                  <a:pt x="192" y="535"/>
                </a:lnTo>
                <a:lnTo>
                  <a:pt x="193" y="571"/>
                </a:lnTo>
                <a:lnTo>
                  <a:pt x="185" y="608"/>
                </a:lnTo>
                <a:lnTo>
                  <a:pt x="177" y="641"/>
                </a:lnTo>
                <a:lnTo>
                  <a:pt x="167" y="664"/>
                </a:lnTo>
                <a:lnTo>
                  <a:pt x="205" y="672"/>
                </a:lnTo>
                <a:lnTo>
                  <a:pt x="238" y="671"/>
                </a:lnTo>
                <a:lnTo>
                  <a:pt x="262" y="669"/>
                </a:lnTo>
                <a:lnTo>
                  <a:pt x="290" y="676"/>
                </a:lnTo>
                <a:lnTo>
                  <a:pt x="312" y="677"/>
                </a:lnTo>
                <a:lnTo>
                  <a:pt x="343" y="684"/>
                </a:lnTo>
                <a:lnTo>
                  <a:pt x="365" y="673"/>
                </a:lnTo>
                <a:lnTo>
                  <a:pt x="387" y="684"/>
                </a:lnTo>
                <a:lnTo>
                  <a:pt x="397" y="682"/>
                </a:lnTo>
                <a:lnTo>
                  <a:pt x="406" y="682"/>
                </a:lnTo>
                <a:lnTo>
                  <a:pt x="407" y="688"/>
                </a:lnTo>
                <a:lnTo>
                  <a:pt x="433" y="715"/>
                </a:lnTo>
                <a:lnTo>
                  <a:pt x="444" y="690"/>
                </a:lnTo>
                <a:lnTo>
                  <a:pt x="452" y="671"/>
                </a:lnTo>
                <a:lnTo>
                  <a:pt x="464" y="659"/>
                </a:lnTo>
                <a:lnTo>
                  <a:pt x="481" y="647"/>
                </a:lnTo>
                <a:lnTo>
                  <a:pt x="511" y="657"/>
                </a:lnTo>
                <a:lnTo>
                  <a:pt x="536" y="664"/>
                </a:lnTo>
                <a:lnTo>
                  <a:pt x="555" y="688"/>
                </a:lnTo>
                <a:lnTo>
                  <a:pt x="582" y="692"/>
                </a:lnTo>
                <a:lnTo>
                  <a:pt x="613" y="700"/>
                </a:lnTo>
                <a:lnTo>
                  <a:pt x="635" y="684"/>
                </a:lnTo>
                <a:lnTo>
                  <a:pt x="652" y="664"/>
                </a:lnTo>
                <a:lnTo>
                  <a:pt x="654" y="648"/>
                </a:lnTo>
                <a:lnTo>
                  <a:pt x="677" y="630"/>
                </a:lnTo>
                <a:lnTo>
                  <a:pt x="661" y="599"/>
                </a:lnTo>
                <a:lnTo>
                  <a:pt x="661" y="576"/>
                </a:lnTo>
                <a:lnTo>
                  <a:pt x="659" y="548"/>
                </a:lnTo>
                <a:lnTo>
                  <a:pt x="654" y="515"/>
                </a:lnTo>
                <a:lnTo>
                  <a:pt x="657" y="497"/>
                </a:lnTo>
                <a:lnTo>
                  <a:pt x="668" y="470"/>
                </a:lnTo>
                <a:lnTo>
                  <a:pt x="650" y="470"/>
                </a:lnTo>
                <a:lnTo>
                  <a:pt x="655" y="450"/>
                </a:lnTo>
                <a:lnTo>
                  <a:pt x="652" y="432"/>
                </a:lnTo>
                <a:lnTo>
                  <a:pt x="640" y="419"/>
                </a:lnTo>
                <a:lnTo>
                  <a:pt x="611" y="426"/>
                </a:lnTo>
                <a:lnTo>
                  <a:pt x="616" y="398"/>
                </a:lnTo>
                <a:lnTo>
                  <a:pt x="619" y="371"/>
                </a:lnTo>
                <a:lnTo>
                  <a:pt x="642" y="345"/>
                </a:lnTo>
                <a:lnTo>
                  <a:pt x="664" y="337"/>
                </a:lnTo>
                <a:lnTo>
                  <a:pt x="685" y="325"/>
                </a:lnTo>
                <a:lnTo>
                  <a:pt x="689" y="277"/>
                </a:lnTo>
                <a:lnTo>
                  <a:pt x="701" y="247"/>
                </a:lnTo>
                <a:lnTo>
                  <a:pt x="705" y="208"/>
                </a:lnTo>
                <a:lnTo>
                  <a:pt x="678" y="189"/>
                </a:lnTo>
                <a:lnTo>
                  <a:pt x="654" y="189"/>
                </a:lnTo>
                <a:lnTo>
                  <a:pt x="638" y="173"/>
                </a:lnTo>
                <a:lnTo>
                  <a:pt x="621" y="137"/>
                </a:lnTo>
                <a:lnTo>
                  <a:pt x="615" y="149"/>
                </a:lnTo>
                <a:lnTo>
                  <a:pt x="607" y="149"/>
                </a:lnTo>
                <a:lnTo>
                  <a:pt x="601" y="146"/>
                </a:lnTo>
                <a:lnTo>
                  <a:pt x="597" y="155"/>
                </a:lnTo>
                <a:lnTo>
                  <a:pt x="572" y="144"/>
                </a:lnTo>
                <a:lnTo>
                  <a:pt x="551" y="127"/>
                </a:lnTo>
                <a:lnTo>
                  <a:pt x="548" y="95"/>
                </a:lnTo>
                <a:lnTo>
                  <a:pt x="522" y="97"/>
                </a:lnTo>
                <a:lnTo>
                  <a:pt x="502" y="85"/>
                </a:lnTo>
                <a:lnTo>
                  <a:pt x="484" y="65"/>
                </a:lnTo>
                <a:lnTo>
                  <a:pt x="471" y="45"/>
                </a:lnTo>
                <a:lnTo>
                  <a:pt x="449" y="37"/>
                </a:lnTo>
                <a:lnTo>
                  <a:pt x="441" y="18"/>
                </a:lnTo>
                <a:lnTo>
                  <a:pt x="414" y="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8" name="Freeform 150">
            <a:extLst>
              <a:ext uri="{FF2B5EF4-FFF2-40B4-BE49-F238E27FC236}">
                <a16:creationId xmlns:a16="http://schemas.microsoft.com/office/drawing/2014/main" id="{B98EE1F6-42B7-401D-931F-87BB2BEBABE3}"/>
              </a:ext>
            </a:extLst>
          </p:cNvPr>
          <p:cNvSpPr>
            <a:spLocks/>
          </p:cNvSpPr>
          <p:nvPr/>
        </p:nvSpPr>
        <p:spPr bwMode="auto">
          <a:xfrm>
            <a:off x="7985906" y="2953599"/>
            <a:ext cx="224300" cy="241300"/>
          </a:xfrm>
          <a:custGeom>
            <a:avLst/>
            <a:gdLst>
              <a:gd name="T0" fmla="*/ 2147483647 w 660"/>
              <a:gd name="T1" fmla="*/ 2147483647 h 713"/>
              <a:gd name="T2" fmla="*/ 2147483647 w 660"/>
              <a:gd name="T3" fmla="*/ 2147483647 h 713"/>
              <a:gd name="T4" fmla="*/ 2147483647 w 660"/>
              <a:gd name="T5" fmla="*/ 2147483647 h 713"/>
              <a:gd name="T6" fmla="*/ 2147483647 w 660"/>
              <a:gd name="T7" fmla="*/ 2147483647 h 713"/>
              <a:gd name="T8" fmla="*/ 2147483647 w 660"/>
              <a:gd name="T9" fmla="*/ 2147483647 h 713"/>
              <a:gd name="T10" fmla="*/ 2147483647 w 660"/>
              <a:gd name="T11" fmla="*/ 2147483647 h 713"/>
              <a:gd name="T12" fmla="*/ 2147483647 w 660"/>
              <a:gd name="T13" fmla="*/ 2147483647 h 713"/>
              <a:gd name="T14" fmla="*/ 2147483647 w 660"/>
              <a:gd name="T15" fmla="*/ 2147483647 h 713"/>
              <a:gd name="T16" fmla="*/ 2147483647 w 660"/>
              <a:gd name="T17" fmla="*/ 2147483647 h 713"/>
              <a:gd name="T18" fmla="*/ 2147483647 w 660"/>
              <a:gd name="T19" fmla="*/ 2147483647 h 713"/>
              <a:gd name="T20" fmla="*/ 2147483647 w 660"/>
              <a:gd name="T21" fmla="*/ 2147483647 h 713"/>
              <a:gd name="T22" fmla="*/ 2147483647 w 660"/>
              <a:gd name="T23" fmla="*/ 2147483647 h 713"/>
              <a:gd name="T24" fmla="*/ 2147483647 w 660"/>
              <a:gd name="T25" fmla="*/ 2147483647 h 713"/>
              <a:gd name="T26" fmla="*/ 2147483647 w 660"/>
              <a:gd name="T27" fmla="*/ 2147483647 h 713"/>
              <a:gd name="T28" fmla="*/ 2147483647 w 660"/>
              <a:gd name="T29" fmla="*/ 2147483647 h 713"/>
              <a:gd name="T30" fmla="*/ 2147483647 w 660"/>
              <a:gd name="T31" fmla="*/ 2147483647 h 713"/>
              <a:gd name="T32" fmla="*/ 2147483647 w 660"/>
              <a:gd name="T33" fmla="*/ 2147483647 h 713"/>
              <a:gd name="T34" fmla="*/ 2147483647 w 660"/>
              <a:gd name="T35" fmla="*/ 2147483647 h 713"/>
              <a:gd name="T36" fmla="*/ 2147483647 w 660"/>
              <a:gd name="T37" fmla="*/ 2147483647 h 713"/>
              <a:gd name="T38" fmla="*/ 2147483647 w 660"/>
              <a:gd name="T39" fmla="*/ 2147483647 h 713"/>
              <a:gd name="T40" fmla="*/ 2147483647 w 660"/>
              <a:gd name="T41" fmla="*/ 2147483647 h 713"/>
              <a:gd name="T42" fmla="*/ 2147483647 w 660"/>
              <a:gd name="T43" fmla="*/ 2147483647 h 713"/>
              <a:gd name="T44" fmla="*/ 2147483647 w 660"/>
              <a:gd name="T45" fmla="*/ 2147483647 h 713"/>
              <a:gd name="T46" fmla="*/ 2147483647 w 660"/>
              <a:gd name="T47" fmla="*/ 2147483647 h 713"/>
              <a:gd name="T48" fmla="*/ 2147483647 w 660"/>
              <a:gd name="T49" fmla="*/ 2147483647 h 713"/>
              <a:gd name="T50" fmla="*/ 2147483647 w 660"/>
              <a:gd name="T51" fmla="*/ 2147483647 h 713"/>
              <a:gd name="T52" fmla="*/ 2147483647 w 660"/>
              <a:gd name="T53" fmla="*/ 2147483647 h 713"/>
              <a:gd name="T54" fmla="*/ 2147483647 w 660"/>
              <a:gd name="T55" fmla="*/ 2147483647 h 713"/>
              <a:gd name="T56" fmla="*/ 2147483647 w 660"/>
              <a:gd name="T57" fmla="*/ 2147483647 h 713"/>
              <a:gd name="T58" fmla="*/ 2147483647 w 660"/>
              <a:gd name="T59" fmla="*/ 2147483647 h 713"/>
              <a:gd name="T60" fmla="*/ 2147483647 w 660"/>
              <a:gd name="T61" fmla="*/ 2147483647 h 713"/>
              <a:gd name="T62" fmla="*/ 2147483647 w 660"/>
              <a:gd name="T63" fmla="*/ 2147483647 h 713"/>
              <a:gd name="T64" fmla="*/ 2147483647 w 660"/>
              <a:gd name="T65" fmla="*/ 2147483647 h 713"/>
              <a:gd name="T66" fmla="*/ 2147483647 w 660"/>
              <a:gd name="T67" fmla="*/ 2147483647 h 713"/>
              <a:gd name="T68" fmla="*/ 2147483647 w 660"/>
              <a:gd name="T69" fmla="*/ 2147483647 h 713"/>
              <a:gd name="T70" fmla="*/ 2147483647 w 660"/>
              <a:gd name="T71" fmla="*/ 2147483647 h 713"/>
              <a:gd name="T72" fmla="*/ 2147483647 w 660"/>
              <a:gd name="T73" fmla="*/ 2147483647 h 713"/>
              <a:gd name="T74" fmla="*/ 2147483647 w 660"/>
              <a:gd name="T75" fmla="*/ 2147483647 h 713"/>
              <a:gd name="T76" fmla="*/ 2147483647 w 660"/>
              <a:gd name="T77" fmla="*/ 2147483647 h 713"/>
              <a:gd name="T78" fmla="*/ 2147483647 w 660"/>
              <a:gd name="T79" fmla="*/ 0 h 713"/>
              <a:gd name="T80" fmla="*/ 2147483647 w 660"/>
              <a:gd name="T81" fmla="*/ 2147483647 h 713"/>
              <a:gd name="T82" fmla="*/ 2147483647 w 660"/>
              <a:gd name="T83" fmla="*/ 2147483647 h 713"/>
              <a:gd name="T84" fmla="*/ 2147483647 w 660"/>
              <a:gd name="T85" fmla="*/ 2147483647 h 713"/>
              <a:gd name="T86" fmla="*/ 2147483647 w 660"/>
              <a:gd name="T87" fmla="*/ 2147483647 h 713"/>
              <a:gd name="T88" fmla="*/ 2147483647 w 660"/>
              <a:gd name="T89" fmla="*/ 2147483647 h 713"/>
              <a:gd name="T90" fmla="*/ 0 w 660"/>
              <a:gd name="T91" fmla="*/ 2147483647 h 713"/>
              <a:gd name="T92" fmla="*/ 2147483647 w 660"/>
              <a:gd name="T93" fmla="*/ 2147483647 h 713"/>
              <a:gd name="T94" fmla="*/ 2147483647 w 660"/>
              <a:gd name="T95" fmla="*/ 2147483647 h 71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60"/>
              <a:gd name="T145" fmla="*/ 0 h 713"/>
              <a:gd name="T146" fmla="*/ 774 w 660"/>
              <a:gd name="T147" fmla="*/ 848 h 71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60" h="713">
                <a:moveTo>
                  <a:pt x="52" y="240"/>
                </a:moveTo>
                <a:lnTo>
                  <a:pt x="67" y="215"/>
                </a:lnTo>
                <a:lnTo>
                  <a:pt x="90" y="217"/>
                </a:lnTo>
                <a:lnTo>
                  <a:pt x="100" y="195"/>
                </a:lnTo>
                <a:lnTo>
                  <a:pt x="119" y="184"/>
                </a:lnTo>
                <a:lnTo>
                  <a:pt x="142" y="178"/>
                </a:lnTo>
                <a:lnTo>
                  <a:pt x="164" y="188"/>
                </a:lnTo>
                <a:lnTo>
                  <a:pt x="188" y="211"/>
                </a:lnTo>
                <a:lnTo>
                  <a:pt x="200" y="232"/>
                </a:lnTo>
                <a:lnTo>
                  <a:pt x="200" y="278"/>
                </a:lnTo>
                <a:lnTo>
                  <a:pt x="211" y="314"/>
                </a:lnTo>
                <a:lnTo>
                  <a:pt x="217" y="352"/>
                </a:lnTo>
                <a:lnTo>
                  <a:pt x="259" y="380"/>
                </a:lnTo>
                <a:lnTo>
                  <a:pt x="292" y="391"/>
                </a:lnTo>
                <a:lnTo>
                  <a:pt x="335" y="438"/>
                </a:lnTo>
                <a:lnTo>
                  <a:pt x="357" y="453"/>
                </a:lnTo>
                <a:lnTo>
                  <a:pt x="391" y="455"/>
                </a:lnTo>
                <a:lnTo>
                  <a:pt x="402" y="485"/>
                </a:lnTo>
                <a:lnTo>
                  <a:pt x="418" y="492"/>
                </a:lnTo>
                <a:lnTo>
                  <a:pt x="424" y="508"/>
                </a:lnTo>
                <a:lnTo>
                  <a:pt x="441" y="504"/>
                </a:lnTo>
                <a:lnTo>
                  <a:pt x="453" y="517"/>
                </a:lnTo>
                <a:lnTo>
                  <a:pt x="458" y="545"/>
                </a:lnTo>
                <a:lnTo>
                  <a:pt x="473" y="558"/>
                </a:lnTo>
                <a:lnTo>
                  <a:pt x="495" y="555"/>
                </a:lnTo>
                <a:lnTo>
                  <a:pt x="494" y="592"/>
                </a:lnTo>
                <a:lnTo>
                  <a:pt x="510" y="625"/>
                </a:lnTo>
                <a:lnTo>
                  <a:pt x="517" y="655"/>
                </a:lnTo>
                <a:lnTo>
                  <a:pt x="497" y="670"/>
                </a:lnTo>
                <a:lnTo>
                  <a:pt x="482" y="706"/>
                </a:lnTo>
                <a:lnTo>
                  <a:pt x="501" y="713"/>
                </a:lnTo>
                <a:lnTo>
                  <a:pt x="518" y="693"/>
                </a:lnTo>
                <a:lnTo>
                  <a:pt x="538" y="682"/>
                </a:lnTo>
                <a:lnTo>
                  <a:pt x="530" y="666"/>
                </a:lnTo>
                <a:lnTo>
                  <a:pt x="541" y="649"/>
                </a:lnTo>
                <a:lnTo>
                  <a:pt x="556" y="648"/>
                </a:lnTo>
                <a:lnTo>
                  <a:pt x="570" y="640"/>
                </a:lnTo>
                <a:lnTo>
                  <a:pt x="567" y="616"/>
                </a:lnTo>
                <a:lnTo>
                  <a:pt x="554" y="597"/>
                </a:lnTo>
                <a:lnTo>
                  <a:pt x="538" y="593"/>
                </a:lnTo>
                <a:lnTo>
                  <a:pt x="538" y="570"/>
                </a:lnTo>
                <a:lnTo>
                  <a:pt x="552" y="542"/>
                </a:lnTo>
                <a:lnTo>
                  <a:pt x="574" y="530"/>
                </a:lnTo>
                <a:lnTo>
                  <a:pt x="606" y="531"/>
                </a:lnTo>
                <a:lnTo>
                  <a:pt x="627" y="551"/>
                </a:lnTo>
                <a:lnTo>
                  <a:pt x="645" y="569"/>
                </a:lnTo>
                <a:lnTo>
                  <a:pt x="660" y="554"/>
                </a:lnTo>
                <a:lnTo>
                  <a:pt x="656" y="528"/>
                </a:lnTo>
                <a:lnTo>
                  <a:pt x="634" y="513"/>
                </a:lnTo>
                <a:lnTo>
                  <a:pt x="602" y="492"/>
                </a:lnTo>
                <a:lnTo>
                  <a:pt x="571" y="474"/>
                </a:lnTo>
                <a:lnTo>
                  <a:pt x="532" y="466"/>
                </a:lnTo>
                <a:lnTo>
                  <a:pt x="511" y="443"/>
                </a:lnTo>
                <a:lnTo>
                  <a:pt x="530" y="432"/>
                </a:lnTo>
                <a:lnTo>
                  <a:pt x="526" y="412"/>
                </a:lnTo>
                <a:lnTo>
                  <a:pt x="511" y="415"/>
                </a:lnTo>
                <a:lnTo>
                  <a:pt x="487" y="413"/>
                </a:lnTo>
                <a:lnTo>
                  <a:pt x="464" y="406"/>
                </a:lnTo>
                <a:lnTo>
                  <a:pt x="447" y="386"/>
                </a:lnTo>
                <a:lnTo>
                  <a:pt x="420" y="353"/>
                </a:lnTo>
                <a:lnTo>
                  <a:pt x="402" y="313"/>
                </a:lnTo>
                <a:lnTo>
                  <a:pt x="400" y="271"/>
                </a:lnTo>
                <a:lnTo>
                  <a:pt x="379" y="260"/>
                </a:lnTo>
                <a:lnTo>
                  <a:pt x="351" y="236"/>
                </a:lnTo>
                <a:lnTo>
                  <a:pt x="321" y="221"/>
                </a:lnTo>
                <a:lnTo>
                  <a:pt x="320" y="194"/>
                </a:lnTo>
                <a:lnTo>
                  <a:pt x="327" y="170"/>
                </a:lnTo>
                <a:lnTo>
                  <a:pt x="339" y="158"/>
                </a:lnTo>
                <a:lnTo>
                  <a:pt x="322" y="123"/>
                </a:lnTo>
                <a:lnTo>
                  <a:pt x="337" y="98"/>
                </a:lnTo>
                <a:lnTo>
                  <a:pt x="366" y="97"/>
                </a:lnTo>
                <a:lnTo>
                  <a:pt x="390" y="92"/>
                </a:lnTo>
                <a:lnTo>
                  <a:pt x="399" y="79"/>
                </a:lnTo>
                <a:lnTo>
                  <a:pt x="399" y="56"/>
                </a:lnTo>
                <a:lnTo>
                  <a:pt x="384" y="42"/>
                </a:lnTo>
                <a:lnTo>
                  <a:pt x="349" y="42"/>
                </a:lnTo>
                <a:lnTo>
                  <a:pt x="322" y="22"/>
                </a:lnTo>
                <a:lnTo>
                  <a:pt x="313" y="0"/>
                </a:lnTo>
                <a:lnTo>
                  <a:pt x="294" y="0"/>
                </a:lnTo>
                <a:lnTo>
                  <a:pt x="265" y="3"/>
                </a:lnTo>
                <a:lnTo>
                  <a:pt x="240" y="21"/>
                </a:lnTo>
                <a:lnTo>
                  <a:pt x="217" y="21"/>
                </a:lnTo>
                <a:lnTo>
                  <a:pt x="207" y="36"/>
                </a:lnTo>
                <a:lnTo>
                  <a:pt x="190" y="54"/>
                </a:lnTo>
                <a:lnTo>
                  <a:pt x="159" y="63"/>
                </a:lnTo>
                <a:lnTo>
                  <a:pt x="138" y="66"/>
                </a:lnTo>
                <a:lnTo>
                  <a:pt x="115" y="85"/>
                </a:lnTo>
                <a:lnTo>
                  <a:pt x="99" y="73"/>
                </a:lnTo>
                <a:lnTo>
                  <a:pt x="82" y="57"/>
                </a:lnTo>
                <a:lnTo>
                  <a:pt x="64" y="88"/>
                </a:lnTo>
                <a:lnTo>
                  <a:pt x="33" y="105"/>
                </a:lnTo>
                <a:lnTo>
                  <a:pt x="13" y="103"/>
                </a:lnTo>
                <a:lnTo>
                  <a:pt x="0" y="132"/>
                </a:lnTo>
                <a:lnTo>
                  <a:pt x="0" y="148"/>
                </a:lnTo>
                <a:lnTo>
                  <a:pt x="3" y="184"/>
                </a:lnTo>
                <a:lnTo>
                  <a:pt x="6" y="211"/>
                </a:lnTo>
                <a:lnTo>
                  <a:pt x="5" y="230"/>
                </a:lnTo>
                <a:lnTo>
                  <a:pt x="21" y="262"/>
                </a:lnTo>
                <a:lnTo>
                  <a:pt x="52" y="240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69" name="Group 262">
            <a:extLst>
              <a:ext uri="{FF2B5EF4-FFF2-40B4-BE49-F238E27FC236}">
                <a16:creationId xmlns:a16="http://schemas.microsoft.com/office/drawing/2014/main" id="{3F501DDB-3667-4088-B801-DF2DC1D1EEB0}"/>
              </a:ext>
            </a:extLst>
          </p:cNvPr>
          <p:cNvGrpSpPr>
            <a:grpSpLocks/>
          </p:cNvGrpSpPr>
          <p:nvPr/>
        </p:nvGrpSpPr>
        <p:grpSpPr bwMode="auto">
          <a:xfrm>
            <a:off x="7979108" y="3927355"/>
            <a:ext cx="88361" cy="78170"/>
            <a:chOff x="12536" y="13125"/>
            <a:chExt cx="262" cy="230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70" name="Freeform 83">
              <a:extLst>
                <a:ext uri="{FF2B5EF4-FFF2-40B4-BE49-F238E27FC236}">
                  <a16:creationId xmlns:a16="http://schemas.microsoft.com/office/drawing/2014/main" id="{F642B724-2222-4D84-90C2-A2C56FC15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7" y="13176"/>
              <a:ext cx="91" cy="74"/>
            </a:xfrm>
            <a:custGeom>
              <a:avLst/>
              <a:gdLst>
                <a:gd name="T0" fmla="*/ 64294 w 91"/>
                <a:gd name="T1" fmla="*/ 0 h 74"/>
                <a:gd name="T2" fmla="*/ 94060 w 91"/>
                <a:gd name="T3" fmla="*/ 28575 h 74"/>
                <a:gd name="T4" fmla="*/ 136922 w 91"/>
                <a:gd name="T5" fmla="*/ 35719 h 74"/>
                <a:gd name="T6" fmla="*/ 170260 w 91"/>
                <a:gd name="T7" fmla="*/ 38100 h 74"/>
                <a:gd name="T8" fmla="*/ 174929 w 91"/>
                <a:gd name="T9" fmla="*/ 115442 h 74"/>
                <a:gd name="T10" fmla="*/ 173667 w 91"/>
                <a:gd name="T11" fmla="*/ 189653 h 74"/>
                <a:gd name="T12" fmla="*/ 81344 w 91"/>
                <a:gd name="T13" fmla="*/ 181938 h 74"/>
                <a:gd name="T14" fmla="*/ 1150 w 91"/>
                <a:gd name="T15" fmla="*/ 195602 h 74"/>
                <a:gd name="T16" fmla="*/ 0 w 91"/>
                <a:gd name="T17" fmla="*/ 164306 h 74"/>
                <a:gd name="T18" fmla="*/ 2381 w 91"/>
                <a:gd name="T19" fmla="*/ 141684 h 74"/>
                <a:gd name="T20" fmla="*/ 17541 w 91"/>
                <a:gd name="T21" fmla="*/ 116420 h 74"/>
                <a:gd name="T22" fmla="*/ 9905 w 91"/>
                <a:gd name="T23" fmla="*/ 78995 h 74"/>
                <a:gd name="T24" fmla="*/ 64294 w 91"/>
                <a:gd name="T25" fmla="*/ 0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74"/>
                <a:gd name="T41" fmla="*/ 174929 w 91"/>
                <a:gd name="T42" fmla="*/ 195602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74">
                  <a:moveTo>
                    <a:pt x="24" y="0"/>
                  </a:moveTo>
                  <a:lnTo>
                    <a:pt x="40" y="9"/>
                  </a:lnTo>
                  <a:lnTo>
                    <a:pt x="70" y="5"/>
                  </a:lnTo>
                  <a:lnTo>
                    <a:pt x="88" y="6"/>
                  </a:lnTo>
                  <a:lnTo>
                    <a:pt x="90" y="48"/>
                  </a:lnTo>
                  <a:lnTo>
                    <a:pt x="91" y="68"/>
                  </a:lnTo>
                  <a:lnTo>
                    <a:pt x="36" y="68"/>
                  </a:lnTo>
                  <a:lnTo>
                    <a:pt x="3" y="74"/>
                  </a:lnTo>
                  <a:lnTo>
                    <a:pt x="0" y="74"/>
                  </a:lnTo>
                  <a:lnTo>
                    <a:pt x="1" y="62"/>
                  </a:lnTo>
                  <a:lnTo>
                    <a:pt x="9" y="48"/>
                  </a:lnTo>
                  <a:lnTo>
                    <a:pt x="5" y="2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任意多边形 18">
              <a:extLst>
                <a:ext uri="{FF2B5EF4-FFF2-40B4-BE49-F238E27FC236}">
                  <a16:creationId xmlns:a16="http://schemas.microsoft.com/office/drawing/2014/main" id="{EE1268CC-8725-4E9A-B408-ACE5861B1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4" y="13125"/>
              <a:ext cx="31" cy="36"/>
            </a:xfrm>
            <a:custGeom>
              <a:avLst/>
              <a:gdLst>
                <a:gd name="T0" fmla="*/ 0 w 7960595"/>
                <a:gd name="T1" fmla="*/ 0 h 8829030"/>
                <a:gd name="T2" fmla="*/ 0 w 7960595"/>
                <a:gd name="T3" fmla="*/ 0 h 8829030"/>
                <a:gd name="T4" fmla="*/ 0 w 7960595"/>
                <a:gd name="T5" fmla="*/ 0 h 8829030"/>
                <a:gd name="T6" fmla="*/ 0 w 7960595"/>
                <a:gd name="T7" fmla="*/ 0 h 8829030"/>
                <a:gd name="T8" fmla="*/ 0 w 7960595"/>
                <a:gd name="T9" fmla="*/ 0 h 8829030"/>
                <a:gd name="T10" fmla="*/ 0 w 7960595"/>
                <a:gd name="T11" fmla="*/ 0 h 8829030"/>
                <a:gd name="T12" fmla="*/ 0 w 7960595"/>
                <a:gd name="T13" fmla="*/ 0 h 8829030"/>
                <a:gd name="T14" fmla="*/ 0 w 7960595"/>
                <a:gd name="T15" fmla="*/ 0 h 8829030"/>
                <a:gd name="T16" fmla="*/ 0 w 7960595"/>
                <a:gd name="T17" fmla="*/ 0 h 8829030"/>
                <a:gd name="T18" fmla="*/ 0 w 7960595"/>
                <a:gd name="T19" fmla="*/ 0 h 8829030"/>
                <a:gd name="T20" fmla="*/ 0 w 7960595"/>
                <a:gd name="T21" fmla="*/ 0 h 8829030"/>
                <a:gd name="T22" fmla="*/ 0 w 7960595"/>
                <a:gd name="T23" fmla="*/ 0 h 8829030"/>
                <a:gd name="T24" fmla="*/ 0 w 7960595"/>
                <a:gd name="T25" fmla="*/ 0 h 8829030"/>
                <a:gd name="T26" fmla="*/ 0 w 7960595"/>
                <a:gd name="T27" fmla="*/ 0 h 8829030"/>
                <a:gd name="T28" fmla="*/ 0 w 7960595"/>
                <a:gd name="T29" fmla="*/ 0 h 8829030"/>
                <a:gd name="T30" fmla="*/ 0 w 7960595"/>
                <a:gd name="T31" fmla="*/ 0 h 8829030"/>
                <a:gd name="T32" fmla="*/ 0 w 7960595"/>
                <a:gd name="T33" fmla="*/ 0 h 8829030"/>
                <a:gd name="T34" fmla="*/ 0 w 7960595"/>
                <a:gd name="T35" fmla="*/ 0 h 8829030"/>
                <a:gd name="T36" fmla="*/ 0 w 7960595"/>
                <a:gd name="T37" fmla="*/ 0 h 8829030"/>
                <a:gd name="T38" fmla="*/ 0 w 7960595"/>
                <a:gd name="T39" fmla="*/ 0 h 8829030"/>
                <a:gd name="T40" fmla="*/ 0 w 7960595"/>
                <a:gd name="T41" fmla="*/ 0 h 8829030"/>
                <a:gd name="T42" fmla="*/ 0 w 7960595"/>
                <a:gd name="T43" fmla="*/ 0 h 8829030"/>
                <a:gd name="T44" fmla="*/ 0 w 7960595"/>
                <a:gd name="T45" fmla="*/ 0 h 8829030"/>
                <a:gd name="T46" fmla="*/ 0 w 7960595"/>
                <a:gd name="T47" fmla="*/ 0 h 8829030"/>
                <a:gd name="T48" fmla="*/ 0 w 7960595"/>
                <a:gd name="T49" fmla="*/ 0 h 8829030"/>
                <a:gd name="T50" fmla="*/ 0 w 7960595"/>
                <a:gd name="T51" fmla="*/ 0 h 8829030"/>
                <a:gd name="T52" fmla="*/ 0 w 7960595"/>
                <a:gd name="T53" fmla="*/ 0 h 8829030"/>
                <a:gd name="T54" fmla="*/ 0 w 7960595"/>
                <a:gd name="T55" fmla="*/ 0 h 8829030"/>
                <a:gd name="T56" fmla="*/ 0 w 7960595"/>
                <a:gd name="T57" fmla="*/ 0 h 8829030"/>
                <a:gd name="T58" fmla="*/ 0 w 7960595"/>
                <a:gd name="T59" fmla="*/ 0 h 8829030"/>
                <a:gd name="T60" fmla="*/ 0 w 7960595"/>
                <a:gd name="T61" fmla="*/ 0 h 8829030"/>
                <a:gd name="T62" fmla="*/ 0 w 7960595"/>
                <a:gd name="T63" fmla="*/ 0 h 8829030"/>
                <a:gd name="T64" fmla="*/ 0 w 7960595"/>
                <a:gd name="T65" fmla="*/ 0 h 8829030"/>
                <a:gd name="T66" fmla="*/ 0 w 7960595"/>
                <a:gd name="T67" fmla="*/ 0 h 8829030"/>
                <a:gd name="T68" fmla="*/ 0 w 7960595"/>
                <a:gd name="T69" fmla="*/ 0 h 8829030"/>
                <a:gd name="T70" fmla="*/ 0 w 7960595"/>
                <a:gd name="T71" fmla="*/ 0 h 8829030"/>
                <a:gd name="T72" fmla="*/ 0 w 7960595"/>
                <a:gd name="T73" fmla="*/ 0 h 8829030"/>
                <a:gd name="T74" fmla="*/ 0 w 7960595"/>
                <a:gd name="T75" fmla="*/ 0 h 8829030"/>
                <a:gd name="T76" fmla="*/ 0 w 7960595"/>
                <a:gd name="T77" fmla="*/ 0 h 8829030"/>
                <a:gd name="T78" fmla="*/ 0 w 7960595"/>
                <a:gd name="T79" fmla="*/ 0 h 8829030"/>
                <a:gd name="T80" fmla="*/ 0 w 7960595"/>
                <a:gd name="T81" fmla="*/ 0 h 8829030"/>
                <a:gd name="T82" fmla="*/ 0 w 7960595"/>
                <a:gd name="T83" fmla="*/ 0 h 8829030"/>
                <a:gd name="T84" fmla="*/ 0 w 7960595"/>
                <a:gd name="T85" fmla="*/ 0 h 8829030"/>
                <a:gd name="T86" fmla="*/ 0 w 7960595"/>
                <a:gd name="T87" fmla="*/ 0 h 8829030"/>
                <a:gd name="T88" fmla="*/ 0 w 7960595"/>
                <a:gd name="T89" fmla="*/ 0 h 8829030"/>
                <a:gd name="T90" fmla="*/ 0 w 7960595"/>
                <a:gd name="T91" fmla="*/ 0 h 8829030"/>
                <a:gd name="T92" fmla="*/ 0 w 7960595"/>
                <a:gd name="T93" fmla="*/ 0 h 8829030"/>
                <a:gd name="T94" fmla="*/ 0 w 7960595"/>
                <a:gd name="T95" fmla="*/ 0 h 8829030"/>
                <a:gd name="T96" fmla="*/ 0 w 7960595"/>
                <a:gd name="T97" fmla="*/ 0 h 8829030"/>
                <a:gd name="T98" fmla="*/ 0 w 7960595"/>
                <a:gd name="T99" fmla="*/ 0 h 8829030"/>
                <a:gd name="T100" fmla="*/ 0 w 7960595"/>
                <a:gd name="T101" fmla="*/ 0 h 8829030"/>
                <a:gd name="T102" fmla="*/ 0 w 7960595"/>
                <a:gd name="T103" fmla="*/ 0 h 8829030"/>
                <a:gd name="T104" fmla="*/ 0 w 7960595"/>
                <a:gd name="T105" fmla="*/ 0 h 88290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960595"/>
                <a:gd name="T160" fmla="*/ 0 h 8829030"/>
                <a:gd name="T161" fmla="*/ 7960595 w 7960595"/>
                <a:gd name="T162" fmla="*/ 8829030 h 88290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960595" h="8829030">
                  <a:moveTo>
                    <a:pt x="2948394" y="2140887"/>
                  </a:moveTo>
                  <a:lnTo>
                    <a:pt x="2921546" y="2290985"/>
                  </a:lnTo>
                  <a:cubicBezTo>
                    <a:pt x="2917001" y="2339653"/>
                    <a:pt x="2945040" y="2441798"/>
                    <a:pt x="2945929" y="2510060"/>
                  </a:cubicBezTo>
                  <a:cubicBezTo>
                    <a:pt x="2946818" y="2578322"/>
                    <a:pt x="2929095" y="2622103"/>
                    <a:pt x="2926879" y="2700560"/>
                  </a:cubicBezTo>
                  <a:cubicBezTo>
                    <a:pt x="2925622" y="2841599"/>
                    <a:pt x="2909086" y="2762597"/>
                    <a:pt x="2907829" y="2903636"/>
                  </a:cubicBezTo>
                  <a:lnTo>
                    <a:pt x="2869729" y="3040037"/>
                  </a:lnTo>
                  <a:lnTo>
                    <a:pt x="2898304" y="3194347"/>
                  </a:lnTo>
                  <a:lnTo>
                    <a:pt x="2903637" y="3394372"/>
                  </a:lnTo>
                  <a:lnTo>
                    <a:pt x="2813720" y="3503339"/>
                  </a:lnTo>
                  <a:lnTo>
                    <a:pt x="2733328" y="3612306"/>
                  </a:lnTo>
                  <a:lnTo>
                    <a:pt x="2595786" y="3715940"/>
                  </a:lnTo>
                  <a:lnTo>
                    <a:pt x="2505869" y="3777282"/>
                  </a:lnTo>
                  <a:lnTo>
                    <a:pt x="2410619" y="3877865"/>
                  </a:lnTo>
                  <a:lnTo>
                    <a:pt x="2358802" y="3985691"/>
                  </a:lnTo>
                  <a:lnTo>
                    <a:pt x="2330227" y="4098850"/>
                  </a:lnTo>
                  <a:lnTo>
                    <a:pt x="2376711" y="4269159"/>
                  </a:lnTo>
                  <a:lnTo>
                    <a:pt x="2485329" y="4301777"/>
                  </a:lnTo>
                  <a:lnTo>
                    <a:pt x="2515394" y="4458518"/>
                  </a:lnTo>
                  <a:lnTo>
                    <a:pt x="2458244" y="4623494"/>
                  </a:lnTo>
                  <a:lnTo>
                    <a:pt x="2426618" y="4788470"/>
                  </a:lnTo>
                  <a:lnTo>
                    <a:pt x="2289868" y="4918248"/>
                  </a:lnTo>
                  <a:lnTo>
                    <a:pt x="2170584" y="4955728"/>
                  </a:lnTo>
                  <a:lnTo>
                    <a:pt x="2036276" y="4976559"/>
                  </a:lnTo>
                  <a:lnTo>
                    <a:pt x="1843683" y="4862388"/>
                  </a:lnTo>
                  <a:lnTo>
                    <a:pt x="1720999" y="4900488"/>
                  </a:lnTo>
                  <a:lnTo>
                    <a:pt x="1625749" y="4885635"/>
                  </a:lnTo>
                  <a:lnTo>
                    <a:pt x="1522115" y="4885635"/>
                  </a:lnTo>
                  <a:lnTo>
                    <a:pt x="1369715" y="4910018"/>
                  </a:lnTo>
                  <a:lnTo>
                    <a:pt x="1241698" y="4838010"/>
                  </a:lnTo>
                  <a:lnTo>
                    <a:pt x="1151781" y="4890968"/>
                  </a:lnTo>
                  <a:lnTo>
                    <a:pt x="989856" y="4871918"/>
                  </a:lnTo>
                  <a:lnTo>
                    <a:pt x="938039" y="4805243"/>
                  </a:lnTo>
                  <a:lnTo>
                    <a:pt x="814214" y="4799910"/>
                  </a:lnTo>
                  <a:lnTo>
                    <a:pt x="766961" y="4895160"/>
                  </a:lnTo>
                  <a:lnTo>
                    <a:pt x="590178" y="4937452"/>
                  </a:lnTo>
                  <a:lnTo>
                    <a:pt x="549027" y="5046419"/>
                  </a:lnTo>
                  <a:lnTo>
                    <a:pt x="463302" y="5155386"/>
                  </a:lnTo>
                  <a:lnTo>
                    <a:pt x="392435" y="5254828"/>
                  </a:lnTo>
                  <a:lnTo>
                    <a:pt x="344810" y="5367987"/>
                  </a:lnTo>
                  <a:lnTo>
                    <a:pt x="283468" y="5538296"/>
                  </a:lnTo>
                  <a:lnTo>
                    <a:pt x="231651" y="5680030"/>
                  </a:lnTo>
                  <a:lnTo>
                    <a:pt x="164976" y="5859864"/>
                  </a:lnTo>
                  <a:lnTo>
                    <a:pt x="141734" y="6011123"/>
                  </a:lnTo>
                  <a:lnTo>
                    <a:pt x="80392" y="6129615"/>
                  </a:lnTo>
                  <a:lnTo>
                    <a:pt x="51817" y="6256491"/>
                  </a:lnTo>
                  <a:lnTo>
                    <a:pt x="70867" y="6427941"/>
                  </a:lnTo>
                  <a:lnTo>
                    <a:pt x="0" y="6526242"/>
                  </a:lnTo>
                  <a:lnTo>
                    <a:pt x="8382" y="6650712"/>
                  </a:lnTo>
                  <a:lnTo>
                    <a:pt x="47625" y="6795993"/>
                  </a:lnTo>
                  <a:lnTo>
                    <a:pt x="65533" y="6928202"/>
                  </a:lnTo>
                  <a:lnTo>
                    <a:pt x="113158" y="7088986"/>
                  </a:lnTo>
                  <a:lnTo>
                    <a:pt x="215649" y="7210033"/>
                  </a:lnTo>
                  <a:lnTo>
                    <a:pt x="220983" y="7325970"/>
                  </a:lnTo>
                  <a:lnTo>
                    <a:pt x="321566" y="7429604"/>
                  </a:lnTo>
                  <a:lnTo>
                    <a:pt x="331091" y="7594580"/>
                  </a:lnTo>
                  <a:lnTo>
                    <a:pt x="348999" y="7779747"/>
                  </a:lnTo>
                  <a:lnTo>
                    <a:pt x="454568" y="7881446"/>
                  </a:lnTo>
                  <a:lnTo>
                    <a:pt x="590575" y="7936339"/>
                  </a:lnTo>
                  <a:lnTo>
                    <a:pt x="790203" y="7977489"/>
                  </a:lnTo>
                  <a:lnTo>
                    <a:pt x="926604" y="8048356"/>
                  </a:lnTo>
                  <a:lnTo>
                    <a:pt x="1147589" y="8115031"/>
                  </a:lnTo>
                  <a:lnTo>
                    <a:pt x="1313706" y="8109697"/>
                  </a:lnTo>
                  <a:lnTo>
                    <a:pt x="1503065" y="8128747"/>
                  </a:lnTo>
                  <a:lnTo>
                    <a:pt x="1663849" y="8161514"/>
                  </a:lnTo>
                  <a:lnTo>
                    <a:pt x="1796058" y="8256764"/>
                  </a:lnTo>
                  <a:lnTo>
                    <a:pt x="1985417" y="8327631"/>
                  </a:lnTo>
                  <a:lnTo>
                    <a:pt x="2231926" y="8365382"/>
                  </a:lnTo>
                  <a:lnTo>
                    <a:pt x="2259360" y="8308232"/>
                  </a:lnTo>
                  <a:lnTo>
                    <a:pt x="2390428" y="8318105"/>
                  </a:lnTo>
                  <a:lnTo>
                    <a:pt x="2574454" y="8289530"/>
                  </a:lnTo>
                  <a:lnTo>
                    <a:pt x="2745904" y="8365730"/>
                  </a:lnTo>
                  <a:lnTo>
                    <a:pt x="2892971" y="8413007"/>
                  </a:lnTo>
                  <a:lnTo>
                    <a:pt x="2996605" y="8498731"/>
                  </a:lnTo>
                  <a:lnTo>
                    <a:pt x="3109764" y="8489206"/>
                  </a:lnTo>
                  <a:lnTo>
                    <a:pt x="3250357" y="8479681"/>
                  </a:lnTo>
                  <a:lnTo>
                    <a:pt x="3402757" y="8546356"/>
                  </a:lnTo>
                  <a:lnTo>
                    <a:pt x="3549824" y="8593981"/>
                  </a:lnTo>
                  <a:lnTo>
                    <a:pt x="3691558" y="8689230"/>
                  </a:lnTo>
                  <a:lnTo>
                    <a:pt x="3785667" y="8782546"/>
                  </a:lnTo>
                  <a:lnTo>
                    <a:pt x="3947592" y="8829030"/>
                  </a:lnTo>
                  <a:lnTo>
                    <a:pt x="3998268" y="8743305"/>
                  </a:lnTo>
                  <a:lnTo>
                    <a:pt x="4111427" y="8634338"/>
                  </a:lnTo>
                  <a:lnTo>
                    <a:pt x="4201344" y="8527306"/>
                  </a:lnTo>
                  <a:lnTo>
                    <a:pt x="4235252" y="8527305"/>
                  </a:lnTo>
                  <a:lnTo>
                    <a:pt x="4272211" y="8327280"/>
                  </a:lnTo>
                  <a:lnTo>
                    <a:pt x="4407026" y="8185993"/>
                  </a:lnTo>
                  <a:lnTo>
                    <a:pt x="4475287" y="8043019"/>
                  </a:lnTo>
                  <a:lnTo>
                    <a:pt x="4574729" y="7897093"/>
                  </a:lnTo>
                  <a:lnTo>
                    <a:pt x="4753422" y="7727925"/>
                  </a:lnTo>
                  <a:lnTo>
                    <a:pt x="4967164" y="7523708"/>
                  </a:lnTo>
                  <a:lnTo>
                    <a:pt x="5315555" y="7112069"/>
                  </a:lnTo>
                  <a:lnTo>
                    <a:pt x="5322268" y="6952183"/>
                  </a:lnTo>
                  <a:lnTo>
                    <a:pt x="5396558" y="6760170"/>
                  </a:lnTo>
                  <a:lnTo>
                    <a:pt x="5387033" y="6641678"/>
                  </a:lnTo>
                  <a:lnTo>
                    <a:pt x="5396558" y="6485086"/>
                  </a:lnTo>
                  <a:lnTo>
                    <a:pt x="5391225" y="6343352"/>
                  </a:lnTo>
                  <a:lnTo>
                    <a:pt x="5329883" y="6272485"/>
                  </a:lnTo>
                  <a:lnTo>
                    <a:pt x="5297116" y="6163518"/>
                  </a:lnTo>
                  <a:lnTo>
                    <a:pt x="5278066" y="6054551"/>
                  </a:lnTo>
                  <a:lnTo>
                    <a:pt x="5382841" y="5931867"/>
                  </a:lnTo>
                  <a:lnTo>
                    <a:pt x="5535241" y="5918150"/>
                  </a:lnTo>
                  <a:lnTo>
                    <a:pt x="5638875" y="5817567"/>
                  </a:lnTo>
                  <a:lnTo>
                    <a:pt x="5740300" y="5816674"/>
                  </a:lnTo>
                  <a:lnTo>
                    <a:pt x="5760418" y="5686499"/>
                  </a:lnTo>
                  <a:lnTo>
                    <a:pt x="5865193" y="5619824"/>
                  </a:lnTo>
                  <a:lnTo>
                    <a:pt x="5945585" y="5554290"/>
                  </a:lnTo>
                  <a:lnTo>
                    <a:pt x="5939111" y="5424363"/>
                  </a:lnTo>
                  <a:lnTo>
                    <a:pt x="5977211" y="5277296"/>
                  </a:lnTo>
                  <a:lnTo>
                    <a:pt x="5952828" y="5168329"/>
                  </a:lnTo>
                  <a:lnTo>
                    <a:pt x="6015311" y="5021262"/>
                  </a:lnTo>
                  <a:lnTo>
                    <a:pt x="6095703" y="5017070"/>
                  </a:lnTo>
                  <a:lnTo>
                    <a:pt x="6166570" y="4870003"/>
                  </a:lnTo>
                  <a:lnTo>
                    <a:pt x="6242770" y="4784278"/>
                  </a:lnTo>
                  <a:lnTo>
                    <a:pt x="6342212" y="4694361"/>
                  </a:lnTo>
                  <a:lnTo>
                    <a:pt x="6361262" y="4566344"/>
                  </a:lnTo>
                  <a:lnTo>
                    <a:pt x="6456514" y="4494337"/>
                  </a:lnTo>
                  <a:lnTo>
                    <a:pt x="6440614" y="4399806"/>
                  </a:lnTo>
                  <a:lnTo>
                    <a:pt x="6474306" y="4304724"/>
                  </a:lnTo>
                  <a:lnTo>
                    <a:pt x="6591470" y="4097690"/>
                  </a:lnTo>
                  <a:lnTo>
                    <a:pt x="6682528" y="3865022"/>
                  </a:lnTo>
                  <a:lnTo>
                    <a:pt x="6729136" y="3731920"/>
                  </a:lnTo>
                  <a:lnTo>
                    <a:pt x="6866802" y="3723536"/>
                  </a:lnTo>
                  <a:lnTo>
                    <a:pt x="6832719" y="3647931"/>
                  </a:lnTo>
                  <a:lnTo>
                    <a:pt x="6883942" y="3565034"/>
                  </a:lnTo>
                  <a:lnTo>
                    <a:pt x="6926358" y="3474100"/>
                  </a:lnTo>
                  <a:lnTo>
                    <a:pt x="7017540" y="3366150"/>
                  </a:lnTo>
                  <a:lnTo>
                    <a:pt x="7062114" y="3296300"/>
                  </a:lnTo>
                  <a:lnTo>
                    <a:pt x="7161804" y="3234958"/>
                  </a:lnTo>
                  <a:lnTo>
                    <a:pt x="7227586" y="3143900"/>
                  </a:lnTo>
                  <a:lnTo>
                    <a:pt x="7296251" y="3065562"/>
                  </a:lnTo>
                  <a:lnTo>
                    <a:pt x="7328001" y="2896146"/>
                  </a:lnTo>
                  <a:lnTo>
                    <a:pt x="7406359" y="2879254"/>
                  </a:lnTo>
                  <a:lnTo>
                    <a:pt x="7402043" y="2769270"/>
                  </a:lnTo>
                  <a:lnTo>
                    <a:pt x="7522693" y="2680370"/>
                  </a:lnTo>
                  <a:lnTo>
                    <a:pt x="7634835" y="2602136"/>
                  </a:lnTo>
                  <a:lnTo>
                    <a:pt x="7681319" y="2479452"/>
                  </a:lnTo>
                  <a:lnTo>
                    <a:pt x="7749011" y="2424584"/>
                  </a:lnTo>
                  <a:lnTo>
                    <a:pt x="7772253" y="2325142"/>
                  </a:lnTo>
                  <a:lnTo>
                    <a:pt x="7842103" y="2301900"/>
                  </a:lnTo>
                  <a:lnTo>
                    <a:pt x="7873853" y="2164358"/>
                  </a:lnTo>
                  <a:cubicBezTo>
                    <a:pt x="7873134" y="2121347"/>
                    <a:pt x="7872414" y="2078335"/>
                    <a:pt x="7871695" y="2035324"/>
                  </a:cubicBezTo>
                  <a:lnTo>
                    <a:pt x="7922495" y="1921024"/>
                  </a:lnTo>
                  <a:lnTo>
                    <a:pt x="7960595" y="1813074"/>
                  </a:lnTo>
                  <a:lnTo>
                    <a:pt x="7909795" y="1732682"/>
                  </a:lnTo>
                  <a:lnTo>
                    <a:pt x="7878045" y="1690390"/>
                  </a:lnTo>
                  <a:lnTo>
                    <a:pt x="7865345" y="1614190"/>
                  </a:lnTo>
                  <a:lnTo>
                    <a:pt x="7907761" y="1461790"/>
                  </a:lnTo>
                  <a:lnTo>
                    <a:pt x="7869661" y="1381398"/>
                  </a:lnTo>
                  <a:lnTo>
                    <a:pt x="7850611" y="1288306"/>
                  </a:lnTo>
                  <a:lnTo>
                    <a:pt x="7863312" y="1127522"/>
                  </a:lnTo>
                  <a:lnTo>
                    <a:pt x="7816969" y="1050111"/>
                  </a:lnTo>
                  <a:lnTo>
                    <a:pt x="7736311" y="1030238"/>
                  </a:lnTo>
                  <a:lnTo>
                    <a:pt x="7698211" y="987946"/>
                  </a:lnTo>
                  <a:lnTo>
                    <a:pt x="7729961" y="905396"/>
                  </a:lnTo>
                  <a:lnTo>
                    <a:pt x="7668619" y="907554"/>
                  </a:lnTo>
                  <a:lnTo>
                    <a:pt x="7605119" y="825004"/>
                  </a:lnTo>
                  <a:lnTo>
                    <a:pt x="7571211" y="729754"/>
                  </a:lnTo>
                  <a:lnTo>
                    <a:pt x="7624169" y="662062"/>
                  </a:lnTo>
                  <a:lnTo>
                    <a:pt x="7547969" y="594370"/>
                  </a:lnTo>
                  <a:lnTo>
                    <a:pt x="7499327" y="509662"/>
                  </a:lnTo>
                  <a:lnTo>
                    <a:pt x="7380835" y="509786"/>
                  </a:lnTo>
                  <a:lnTo>
                    <a:pt x="7313143" y="382786"/>
                  </a:lnTo>
                  <a:lnTo>
                    <a:pt x="7201001" y="351036"/>
                  </a:lnTo>
                  <a:lnTo>
                    <a:pt x="7044409" y="357386"/>
                  </a:lnTo>
                  <a:lnTo>
                    <a:pt x="6953599" y="395610"/>
                  </a:lnTo>
                  <a:lnTo>
                    <a:pt x="6866857" y="412502"/>
                  </a:lnTo>
                  <a:lnTo>
                    <a:pt x="6773765" y="444252"/>
                  </a:lnTo>
                  <a:lnTo>
                    <a:pt x="6644731" y="456952"/>
                  </a:lnTo>
                  <a:lnTo>
                    <a:pt x="6490297" y="454794"/>
                  </a:lnTo>
                  <a:lnTo>
                    <a:pt x="6462739" y="528836"/>
                  </a:lnTo>
                  <a:lnTo>
                    <a:pt x="6278713" y="530994"/>
                  </a:lnTo>
                  <a:lnTo>
                    <a:pt x="6101037" y="473844"/>
                  </a:lnTo>
                  <a:lnTo>
                    <a:pt x="6022803" y="524644"/>
                  </a:lnTo>
                  <a:lnTo>
                    <a:pt x="5895803" y="537344"/>
                  </a:lnTo>
                  <a:lnTo>
                    <a:pt x="5815411" y="501402"/>
                  </a:lnTo>
                  <a:lnTo>
                    <a:pt x="5758385" y="425202"/>
                  </a:lnTo>
                  <a:lnTo>
                    <a:pt x="5631385" y="465460"/>
                  </a:lnTo>
                  <a:lnTo>
                    <a:pt x="5563693" y="387102"/>
                  </a:lnTo>
                  <a:lnTo>
                    <a:pt x="5553151" y="456952"/>
                  </a:lnTo>
                  <a:lnTo>
                    <a:pt x="5474793" y="492894"/>
                  </a:lnTo>
                  <a:lnTo>
                    <a:pt x="5275909" y="488702"/>
                  </a:lnTo>
                  <a:lnTo>
                    <a:pt x="5117407" y="433710"/>
                  </a:lnTo>
                  <a:lnTo>
                    <a:pt x="4933257" y="425202"/>
                  </a:lnTo>
                  <a:lnTo>
                    <a:pt x="4829623" y="446410"/>
                  </a:lnTo>
                  <a:lnTo>
                    <a:pt x="4749231" y="410468"/>
                  </a:lnTo>
                  <a:lnTo>
                    <a:pt x="4681984" y="357683"/>
                  </a:lnTo>
                  <a:lnTo>
                    <a:pt x="4692081" y="239142"/>
                  </a:lnTo>
                  <a:lnTo>
                    <a:pt x="4745039" y="137542"/>
                  </a:lnTo>
                  <a:lnTo>
                    <a:pt x="4618039" y="107950"/>
                  </a:lnTo>
                  <a:lnTo>
                    <a:pt x="4565205" y="38100"/>
                  </a:lnTo>
                  <a:lnTo>
                    <a:pt x="4499671" y="0"/>
                  </a:lnTo>
                  <a:lnTo>
                    <a:pt x="4457379" y="61342"/>
                  </a:lnTo>
                  <a:lnTo>
                    <a:pt x="4275387" y="109984"/>
                  </a:lnTo>
                  <a:lnTo>
                    <a:pt x="4233095" y="186184"/>
                  </a:lnTo>
                  <a:lnTo>
                    <a:pt x="4127303" y="177676"/>
                  </a:lnTo>
                  <a:lnTo>
                    <a:pt x="4104061" y="268610"/>
                  </a:lnTo>
                  <a:lnTo>
                    <a:pt x="4025703" y="391294"/>
                  </a:lnTo>
                  <a:lnTo>
                    <a:pt x="4021511" y="518294"/>
                  </a:lnTo>
                  <a:lnTo>
                    <a:pt x="3970711" y="585986"/>
                  </a:lnTo>
                  <a:lnTo>
                    <a:pt x="3934769" y="647328"/>
                  </a:lnTo>
                  <a:lnTo>
                    <a:pt x="3886127" y="727720"/>
                  </a:lnTo>
                  <a:lnTo>
                    <a:pt x="3805611" y="808111"/>
                  </a:lnTo>
                  <a:lnTo>
                    <a:pt x="3750316" y="889650"/>
                  </a:lnTo>
                  <a:lnTo>
                    <a:pt x="3617090" y="970166"/>
                  </a:lnTo>
                  <a:lnTo>
                    <a:pt x="3600694" y="1112272"/>
                  </a:lnTo>
                  <a:lnTo>
                    <a:pt x="3492992" y="1256412"/>
                  </a:lnTo>
                  <a:lnTo>
                    <a:pt x="3393674" y="1413252"/>
                  </a:lnTo>
                  <a:lnTo>
                    <a:pt x="3264640" y="1483226"/>
                  </a:lnTo>
                  <a:lnTo>
                    <a:pt x="3169514" y="1591300"/>
                  </a:lnTo>
                  <a:lnTo>
                    <a:pt x="3116804" y="1678166"/>
                  </a:lnTo>
                  <a:lnTo>
                    <a:pt x="3057868" y="1769348"/>
                  </a:lnTo>
                  <a:lnTo>
                    <a:pt x="2964900" y="1839198"/>
                  </a:lnTo>
                  <a:lnTo>
                    <a:pt x="2947163" y="1990531"/>
                  </a:lnTo>
                  <a:cubicBezTo>
                    <a:pt x="2947573" y="2040650"/>
                    <a:pt x="2947984" y="2090768"/>
                    <a:pt x="2948394" y="2140887"/>
                  </a:cubicBez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任意多边形 7">
              <a:extLst>
                <a:ext uri="{FF2B5EF4-FFF2-40B4-BE49-F238E27FC236}">
                  <a16:creationId xmlns:a16="http://schemas.microsoft.com/office/drawing/2014/main" id="{88356C89-C8E1-4EDF-8F23-5A29CF34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6" y="13345"/>
              <a:ext cx="6" cy="10"/>
            </a:xfrm>
            <a:custGeom>
              <a:avLst/>
              <a:gdLst>
                <a:gd name="T0" fmla="*/ 0 w 3560387"/>
                <a:gd name="T1" fmla="*/ 0 h 6001569"/>
                <a:gd name="T2" fmla="*/ 0 w 3560387"/>
                <a:gd name="T3" fmla="*/ 0 h 6001569"/>
                <a:gd name="T4" fmla="*/ 0 w 3560387"/>
                <a:gd name="T5" fmla="*/ 0 h 6001569"/>
                <a:gd name="T6" fmla="*/ 0 w 3560387"/>
                <a:gd name="T7" fmla="*/ 0 h 6001569"/>
                <a:gd name="T8" fmla="*/ 0 w 3560387"/>
                <a:gd name="T9" fmla="*/ 0 h 6001569"/>
                <a:gd name="T10" fmla="*/ 0 w 3560387"/>
                <a:gd name="T11" fmla="*/ 0 h 6001569"/>
                <a:gd name="T12" fmla="*/ 0 w 3560387"/>
                <a:gd name="T13" fmla="*/ 0 h 6001569"/>
                <a:gd name="T14" fmla="*/ 0 w 3560387"/>
                <a:gd name="T15" fmla="*/ 0 h 6001569"/>
                <a:gd name="T16" fmla="*/ 0 w 3560387"/>
                <a:gd name="T17" fmla="*/ 0 h 6001569"/>
                <a:gd name="T18" fmla="*/ 0 w 3560387"/>
                <a:gd name="T19" fmla="*/ 0 h 6001569"/>
                <a:gd name="T20" fmla="*/ 0 w 3560387"/>
                <a:gd name="T21" fmla="*/ 0 h 6001569"/>
                <a:gd name="T22" fmla="*/ 0 w 3560387"/>
                <a:gd name="T23" fmla="*/ 0 h 6001569"/>
                <a:gd name="T24" fmla="*/ 0 w 3560387"/>
                <a:gd name="T25" fmla="*/ 0 h 6001569"/>
                <a:gd name="T26" fmla="*/ 0 w 3560387"/>
                <a:gd name="T27" fmla="*/ 0 h 6001569"/>
                <a:gd name="T28" fmla="*/ 0 w 3560387"/>
                <a:gd name="T29" fmla="*/ 0 h 6001569"/>
                <a:gd name="T30" fmla="*/ 0 w 3560387"/>
                <a:gd name="T31" fmla="*/ 0 h 6001569"/>
                <a:gd name="T32" fmla="*/ 0 w 3560387"/>
                <a:gd name="T33" fmla="*/ 0 h 6001569"/>
                <a:gd name="T34" fmla="*/ 0 w 3560387"/>
                <a:gd name="T35" fmla="*/ 0 h 6001569"/>
                <a:gd name="T36" fmla="*/ 0 w 3560387"/>
                <a:gd name="T37" fmla="*/ 0 h 6001569"/>
                <a:gd name="T38" fmla="*/ 0 w 3560387"/>
                <a:gd name="T39" fmla="*/ 0 h 6001569"/>
                <a:gd name="T40" fmla="*/ 0 w 3560387"/>
                <a:gd name="T41" fmla="*/ 0 h 6001569"/>
                <a:gd name="T42" fmla="*/ 0 w 3560387"/>
                <a:gd name="T43" fmla="*/ 0 h 6001569"/>
                <a:gd name="T44" fmla="*/ 0 w 3560387"/>
                <a:gd name="T45" fmla="*/ 0 h 6001569"/>
                <a:gd name="T46" fmla="*/ 0 w 3560387"/>
                <a:gd name="T47" fmla="*/ 0 h 6001569"/>
                <a:gd name="T48" fmla="*/ 0 w 3560387"/>
                <a:gd name="T49" fmla="*/ 0 h 6001569"/>
                <a:gd name="T50" fmla="*/ 0 w 3560387"/>
                <a:gd name="T51" fmla="*/ 0 h 6001569"/>
                <a:gd name="T52" fmla="*/ 0 w 3560387"/>
                <a:gd name="T53" fmla="*/ 0 h 6001569"/>
                <a:gd name="T54" fmla="*/ 0 w 3560387"/>
                <a:gd name="T55" fmla="*/ 0 h 6001569"/>
                <a:gd name="T56" fmla="*/ 0 w 3560387"/>
                <a:gd name="T57" fmla="*/ 0 h 6001569"/>
                <a:gd name="T58" fmla="*/ 0 w 3560387"/>
                <a:gd name="T59" fmla="*/ 0 h 6001569"/>
                <a:gd name="T60" fmla="*/ 0 w 3560387"/>
                <a:gd name="T61" fmla="*/ 0 h 6001569"/>
                <a:gd name="T62" fmla="*/ 0 w 3560387"/>
                <a:gd name="T63" fmla="*/ 0 h 6001569"/>
                <a:gd name="T64" fmla="*/ 0 w 3560387"/>
                <a:gd name="T65" fmla="*/ 0 h 6001569"/>
                <a:gd name="T66" fmla="*/ 0 w 3560387"/>
                <a:gd name="T67" fmla="*/ 0 h 6001569"/>
                <a:gd name="T68" fmla="*/ 0 w 3560387"/>
                <a:gd name="T69" fmla="*/ 0 h 6001569"/>
                <a:gd name="T70" fmla="*/ 0 w 3560387"/>
                <a:gd name="T71" fmla="*/ 0 h 6001569"/>
                <a:gd name="T72" fmla="*/ 0 w 3560387"/>
                <a:gd name="T73" fmla="*/ 0 h 6001569"/>
                <a:gd name="T74" fmla="*/ 0 w 3560387"/>
                <a:gd name="T75" fmla="*/ 0 h 6001569"/>
                <a:gd name="T76" fmla="*/ 0 w 3560387"/>
                <a:gd name="T77" fmla="*/ 0 h 6001569"/>
                <a:gd name="T78" fmla="*/ 0 w 3560387"/>
                <a:gd name="T79" fmla="*/ 0 h 6001569"/>
                <a:gd name="T80" fmla="*/ 0 w 3560387"/>
                <a:gd name="T81" fmla="*/ 0 h 6001569"/>
                <a:gd name="T82" fmla="*/ 0 w 3560387"/>
                <a:gd name="T83" fmla="*/ 0 h 6001569"/>
                <a:gd name="T84" fmla="*/ 0 w 3560387"/>
                <a:gd name="T85" fmla="*/ 0 h 6001569"/>
                <a:gd name="T86" fmla="*/ 0 w 3560387"/>
                <a:gd name="T87" fmla="*/ 0 h 6001569"/>
                <a:gd name="T88" fmla="*/ 0 w 3560387"/>
                <a:gd name="T89" fmla="*/ 0 h 6001569"/>
                <a:gd name="T90" fmla="*/ 0 w 3560387"/>
                <a:gd name="T91" fmla="*/ 0 h 6001569"/>
                <a:gd name="T92" fmla="*/ 0 w 3560387"/>
                <a:gd name="T93" fmla="*/ 0 h 6001569"/>
                <a:gd name="T94" fmla="*/ 0 w 3560387"/>
                <a:gd name="T95" fmla="*/ 0 h 6001569"/>
                <a:gd name="T96" fmla="*/ 0 w 3560387"/>
                <a:gd name="T97" fmla="*/ 0 h 60015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60387"/>
                <a:gd name="T148" fmla="*/ 0 h 6001569"/>
                <a:gd name="T149" fmla="*/ 3560387 w 3560387"/>
                <a:gd name="T150" fmla="*/ 6001569 h 60015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60387" h="6001569">
                  <a:moveTo>
                    <a:pt x="28925" y="1128680"/>
                  </a:moveTo>
                  <a:lnTo>
                    <a:pt x="112277" y="1133748"/>
                  </a:lnTo>
                  <a:lnTo>
                    <a:pt x="216203" y="1139923"/>
                  </a:lnTo>
                  <a:lnTo>
                    <a:pt x="329214" y="1202425"/>
                  </a:lnTo>
                  <a:lnTo>
                    <a:pt x="229286" y="1277276"/>
                  </a:lnTo>
                  <a:lnTo>
                    <a:pt x="315588" y="1335781"/>
                  </a:lnTo>
                  <a:lnTo>
                    <a:pt x="238370" y="1417540"/>
                  </a:lnTo>
                  <a:lnTo>
                    <a:pt x="247454" y="1562890"/>
                  </a:lnTo>
                  <a:lnTo>
                    <a:pt x="165695" y="1630478"/>
                  </a:lnTo>
                  <a:lnTo>
                    <a:pt x="138987" y="1745855"/>
                  </a:lnTo>
                  <a:lnTo>
                    <a:pt x="182776" y="1828892"/>
                  </a:lnTo>
                  <a:lnTo>
                    <a:pt x="265623" y="1906653"/>
                  </a:lnTo>
                  <a:lnTo>
                    <a:pt x="328670" y="1892482"/>
                  </a:lnTo>
                  <a:lnTo>
                    <a:pt x="428598" y="1829436"/>
                  </a:lnTo>
                  <a:cubicBezTo>
                    <a:pt x="428235" y="1858203"/>
                    <a:pt x="427873" y="1886971"/>
                    <a:pt x="427510" y="1915738"/>
                  </a:cubicBezTo>
                  <a:lnTo>
                    <a:pt x="368461" y="1952076"/>
                  </a:lnTo>
                  <a:lnTo>
                    <a:pt x="387174" y="2089618"/>
                  </a:lnTo>
                  <a:lnTo>
                    <a:pt x="500729" y="2084532"/>
                  </a:lnTo>
                  <a:lnTo>
                    <a:pt x="531981" y="2146845"/>
                  </a:lnTo>
                  <a:lnTo>
                    <a:pt x="449677" y="2264398"/>
                  </a:lnTo>
                  <a:lnTo>
                    <a:pt x="591029" y="2396121"/>
                  </a:lnTo>
                  <a:lnTo>
                    <a:pt x="497487" y="2458246"/>
                  </a:lnTo>
                  <a:cubicBezTo>
                    <a:pt x="496588" y="2554295"/>
                    <a:pt x="491456" y="2506292"/>
                    <a:pt x="490557" y="2602341"/>
                  </a:cubicBezTo>
                  <a:cubicBezTo>
                    <a:pt x="489095" y="2635867"/>
                    <a:pt x="554691" y="2649761"/>
                    <a:pt x="554691" y="2669929"/>
                  </a:cubicBezTo>
                  <a:lnTo>
                    <a:pt x="490556" y="2723347"/>
                  </a:lnTo>
                  <a:lnTo>
                    <a:pt x="571772" y="2845442"/>
                  </a:lnTo>
                  <a:lnTo>
                    <a:pt x="627578" y="2899758"/>
                  </a:lnTo>
                  <a:lnTo>
                    <a:pt x="572860" y="2990249"/>
                  </a:lnTo>
                  <a:lnTo>
                    <a:pt x="590485" y="3052750"/>
                  </a:lnTo>
                  <a:lnTo>
                    <a:pt x="535978" y="3134509"/>
                  </a:lnTo>
                  <a:lnTo>
                    <a:pt x="502551" y="3182836"/>
                  </a:lnTo>
                  <a:lnTo>
                    <a:pt x="575226" y="3331096"/>
                  </a:lnTo>
                  <a:lnTo>
                    <a:pt x="647901" y="3380516"/>
                  </a:lnTo>
                  <a:lnTo>
                    <a:pt x="775082" y="3507697"/>
                  </a:lnTo>
                  <a:lnTo>
                    <a:pt x="833587" y="3662131"/>
                  </a:lnTo>
                  <a:lnTo>
                    <a:pt x="855753" y="3741714"/>
                  </a:lnTo>
                  <a:lnTo>
                    <a:pt x="929517" y="3879068"/>
                  </a:lnTo>
                  <a:lnTo>
                    <a:pt x="829589" y="3905233"/>
                  </a:lnTo>
                  <a:lnTo>
                    <a:pt x="825590" y="4054581"/>
                  </a:lnTo>
                  <a:lnTo>
                    <a:pt x="744919" y="4141426"/>
                  </a:lnTo>
                  <a:lnTo>
                    <a:pt x="604656" y="4119259"/>
                  </a:lnTo>
                  <a:lnTo>
                    <a:pt x="513812" y="4239178"/>
                  </a:lnTo>
                  <a:lnTo>
                    <a:pt x="482561" y="4379441"/>
                  </a:lnTo>
                  <a:lnTo>
                    <a:pt x="386653" y="4514998"/>
                  </a:lnTo>
                  <a:lnTo>
                    <a:pt x="324128" y="4608372"/>
                  </a:lnTo>
                  <a:lnTo>
                    <a:pt x="356468" y="4829307"/>
                  </a:lnTo>
                  <a:lnTo>
                    <a:pt x="269622" y="4873641"/>
                  </a:lnTo>
                  <a:lnTo>
                    <a:pt x="334280" y="5014217"/>
                  </a:lnTo>
                  <a:lnTo>
                    <a:pt x="360111" y="5103661"/>
                  </a:lnTo>
                  <a:lnTo>
                    <a:pt x="453131" y="5162166"/>
                  </a:lnTo>
                  <a:lnTo>
                    <a:pt x="606477" y="5193417"/>
                  </a:lnTo>
                  <a:lnTo>
                    <a:pt x="714402" y="5202501"/>
                  </a:lnTo>
                  <a:lnTo>
                    <a:pt x="809243" y="5311514"/>
                  </a:lnTo>
                  <a:lnTo>
                    <a:pt x="949507" y="5301341"/>
                  </a:lnTo>
                  <a:lnTo>
                    <a:pt x="1021094" y="5346763"/>
                  </a:lnTo>
                  <a:lnTo>
                    <a:pt x="1061429" y="5492113"/>
                  </a:lnTo>
                  <a:lnTo>
                    <a:pt x="1039262" y="5600037"/>
                  </a:lnTo>
                  <a:lnTo>
                    <a:pt x="1066516" y="5680708"/>
                  </a:lnTo>
                  <a:lnTo>
                    <a:pt x="1025092" y="5766465"/>
                  </a:lnTo>
                  <a:lnTo>
                    <a:pt x="1139191" y="5870390"/>
                  </a:lnTo>
                  <a:lnTo>
                    <a:pt x="1265283" y="5874388"/>
                  </a:lnTo>
                  <a:lnTo>
                    <a:pt x="1251113" y="5765376"/>
                  </a:lnTo>
                  <a:lnTo>
                    <a:pt x="1236942" y="5652365"/>
                  </a:lnTo>
                  <a:lnTo>
                    <a:pt x="1377206" y="5689791"/>
                  </a:lnTo>
                  <a:lnTo>
                    <a:pt x="1554540" y="5658540"/>
                  </a:lnTo>
                  <a:lnTo>
                    <a:pt x="1689718" y="5713046"/>
                  </a:lnTo>
                  <a:lnTo>
                    <a:pt x="1806726" y="5731215"/>
                  </a:lnTo>
                  <a:lnTo>
                    <a:pt x="1806726" y="5876564"/>
                  </a:lnTo>
                  <a:cubicBezTo>
                    <a:pt x="1806482" y="5918232"/>
                    <a:pt x="1806237" y="5959901"/>
                    <a:pt x="1805993" y="6001569"/>
                  </a:cubicBezTo>
                  <a:lnTo>
                    <a:pt x="1977508" y="5951061"/>
                  </a:lnTo>
                  <a:lnTo>
                    <a:pt x="2145758" y="5875476"/>
                  </a:lnTo>
                  <a:lnTo>
                    <a:pt x="2286021" y="5789719"/>
                  </a:lnTo>
                  <a:lnTo>
                    <a:pt x="2208260" y="5935069"/>
                  </a:lnTo>
                  <a:lnTo>
                    <a:pt x="2362695" y="5911814"/>
                  </a:lnTo>
                  <a:lnTo>
                    <a:pt x="2508044" y="5866392"/>
                  </a:lnTo>
                  <a:lnTo>
                    <a:pt x="2548380" y="5744297"/>
                  </a:lnTo>
                  <a:lnTo>
                    <a:pt x="2461534" y="5713046"/>
                  </a:lnTo>
                  <a:lnTo>
                    <a:pt x="2475705" y="5594949"/>
                  </a:lnTo>
                  <a:lnTo>
                    <a:pt x="2615969" y="5518276"/>
                  </a:lnTo>
                  <a:lnTo>
                    <a:pt x="2734065" y="5487025"/>
                  </a:lnTo>
                  <a:lnTo>
                    <a:pt x="2723893" y="5378012"/>
                  </a:lnTo>
                  <a:lnTo>
                    <a:pt x="2869243" y="5401267"/>
                  </a:lnTo>
                  <a:lnTo>
                    <a:pt x="3023253" y="5343826"/>
                  </a:lnTo>
                  <a:lnTo>
                    <a:pt x="3188882" y="5333008"/>
                  </a:lnTo>
                  <a:lnTo>
                    <a:pt x="3086179" y="5162519"/>
                  </a:lnTo>
                  <a:lnTo>
                    <a:pt x="3100350" y="5055328"/>
                  </a:lnTo>
                  <a:lnTo>
                    <a:pt x="3027675" y="4905980"/>
                  </a:lnTo>
                  <a:lnTo>
                    <a:pt x="2996424" y="4730467"/>
                  </a:lnTo>
                  <a:lnTo>
                    <a:pt x="3000422" y="4612370"/>
                  </a:lnTo>
                  <a:lnTo>
                    <a:pt x="3049842" y="4490276"/>
                  </a:lnTo>
                  <a:lnTo>
                    <a:pt x="3177023" y="4495362"/>
                  </a:lnTo>
                  <a:lnTo>
                    <a:pt x="3241702" y="4436858"/>
                  </a:lnTo>
                  <a:lnTo>
                    <a:pt x="3208274" y="4330022"/>
                  </a:lnTo>
                  <a:lnTo>
                    <a:pt x="3149770" y="4222097"/>
                  </a:lnTo>
                  <a:lnTo>
                    <a:pt x="3068011" y="4171589"/>
                  </a:lnTo>
                  <a:lnTo>
                    <a:pt x="3027675" y="4018243"/>
                  </a:lnTo>
                  <a:lnTo>
                    <a:pt x="3150858" y="3915405"/>
                  </a:lnTo>
                  <a:lnTo>
                    <a:pt x="3291122" y="3793310"/>
                  </a:lnTo>
                  <a:lnTo>
                    <a:pt x="3426299" y="3734806"/>
                  </a:lnTo>
                  <a:lnTo>
                    <a:pt x="3534223" y="3658133"/>
                  </a:lnTo>
                  <a:lnTo>
                    <a:pt x="3547304" y="3559293"/>
                  </a:lnTo>
                  <a:lnTo>
                    <a:pt x="3505881" y="3331101"/>
                  </a:lnTo>
                  <a:lnTo>
                    <a:pt x="3464457" y="3245343"/>
                  </a:lnTo>
                  <a:lnTo>
                    <a:pt x="3446288" y="3118162"/>
                  </a:lnTo>
                  <a:lnTo>
                    <a:pt x="3528048" y="3091997"/>
                  </a:lnTo>
                  <a:lnTo>
                    <a:pt x="3560387" y="2986983"/>
                  </a:lnTo>
                  <a:lnTo>
                    <a:pt x="3411039" y="2964816"/>
                  </a:lnTo>
                  <a:lnTo>
                    <a:pt x="3292943" y="2951734"/>
                  </a:lnTo>
                  <a:lnTo>
                    <a:pt x="3183930" y="2788215"/>
                  </a:lnTo>
                  <a:lnTo>
                    <a:pt x="3234438" y="2703546"/>
                  </a:lnTo>
                  <a:lnTo>
                    <a:pt x="3179932" y="2608704"/>
                  </a:lnTo>
                  <a:lnTo>
                    <a:pt x="3229352" y="2437189"/>
                  </a:lnTo>
                  <a:lnTo>
                    <a:pt x="3317286" y="2356518"/>
                  </a:lnTo>
                  <a:lnTo>
                    <a:pt x="3162852" y="2141758"/>
                  </a:lnTo>
                  <a:lnTo>
                    <a:pt x="3058925" y="2006581"/>
                  </a:lnTo>
                  <a:lnTo>
                    <a:pt x="2986914" y="1900856"/>
                  </a:lnTo>
                  <a:lnTo>
                    <a:pt x="2958997" y="1752219"/>
                  </a:lnTo>
                  <a:lnTo>
                    <a:pt x="2982252" y="1607957"/>
                  </a:lnTo>
                  <a:lnTo>
                    <a:pt x="2935156" y="1462713"/>
                  </a:lnTo>
                  <a:lnTo>
                    <a:pt x="2766404" y="1281274"/>
                  </a:lnTo>
                  <a:lnTo>
                    <a:pt x="2567636" y="1109760"/>
                  </a:lnTo>
                  <a:lnTo>
                    <a:pt x="2449539" y="960412"/>
                  </a:lnTo>
                  <a:lnTo>
                    <a:pt x="2396901" y="881160"/>
                  </a:lnTo>
                  <a:lnTo>
                    <a:pt x="2278024" y="748561"/>
                  </a:lnTo>
                  <a:lnTo>
                    <a:pt x="2294371" y="595215"/>
                  </a:lnTo>
                  <a:lnTo>
                    <a:pt x="2176275" y="510546"/>
                  </a:lnTo>
                  <a:lnTo>
                    <a:pt x="2030925" y="524717"/>
                  </a:lnTo>
                  <a:lnTo>
                    <a:pt x="1968422" y="424789"/>
                  </a:lnTo>
                  <a:lnTo>
                    <a:pt x="1829247" y="376457"/>
                  </a:lnTo>
                  <a:lnTo>
                    <a:pt x="1630479" y="203854"/>
                  </a:lnTo>
                  <a:lnTo>
                    <a:pt x="1499300" y="177689"/>
                  </a:lnTo>
                  <a:lnTo>
                    <a:pt x="1395374" y="0"/>
                  </a:lnTo>
                  <a:lnTo>
                    <a:pt x="1292536" y="5087"/>
                  </a:lnTo>
                  <a:lnTo>
                    <a:pt x="1188209" y="65813"/>
                  </a:lnTo>
                  <a:lnTo>
                    <a:pt x="1080685" y="145348"/>
                  </a:lnTo>
                  <a:lnTo>
                    <a:pt x="1000014" y="185685"/>
                  </a:lnTo>
                  <a:lnTo>
                    <a:pt x="828499" y="198766"/>
                  </a:lnTo>
                  <a:lnTo>
                    <a:pt x="737656" y="271441"/>
                  </a:lnTo>
                  <a:lnTo>
                    <a:pt x="666069" y="230017"/>
                  </a:lnTo>
                  <a:lnTo>
                    <a:pt x="553058" y="339028"/>
                  </a:lnTo>
                  <a:lnTo>
                    <a:pt x="549060" y="420788"/>
                  </a:lnTo>
                  <a:lnTo>
                    <a:pt x="440048" y="406617"/>
                  </a:lnTo>
                  <a:lnTo>
                    <a:pt x="364463" y="474206"/>
                  </a:lnTo>
                  <a:lnTo>
                    <a:pt x="265623" y="532710"/>
                  </a:lnTo>
                  <a:lnTo>
                    <a:pt x="160609" y="604296"/>
                  </a:lnTo>
                  <a:lnTo>
                    <a:pt x="99928" y="734387"/>
                  </a:lnTo>
                  <a:lnTo>
                    <a:pt x="79938" y="892819"/>
                  </a:lnTo>
                  <a:lnTo>
                    <a:pt x="0" y="1018911"/>
                  </a:lnTo>
                  <a:lnTo>
                    <a:pt x="28925" y="112868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73" name="Freeform 266">
            <a:extLst>
              <a:ext uri="{FF2B5EF4-FFF2-40B4-BE49-F238E27FC236}">
                <a16:creationId xmlns:a16="http://schemas.microsoft.com/office/drawing/2014/main" id="{C602029A-9FAB-4AFE-A994-127BEA4CBD97}"/>
              </a:ext>
            </a:extLst>
          </p:cNvPr>
          <p:cNvSpPr>
            <a:spLocks/>
          </p:cNvSpPr>
          <p:nvPr/>
        </p:nvSpPr>
        <p:spPr bwMode="auto">
          <a:xfrm>
            <a:off x="8094657" y="4078530"/>
            <a:ext cx="20391" cy="27189"/>
          </a:xfrm>
          <a:custGeom>
            <a:avLst/>
            <a:gdLst>
              <a:gd name="T0" fmla="*/ 0 w 60"/>
              <a:gd name="T1" fmla="*/ 2147483647 h 79"/>
              <a:gd name="T2" fmla="*/ 2147483647 w 60"/>
              <a:gd name="T3" fmla="*/ 2147483647 h 79"/>
              <a:gd name="T4" fmla="*/ 2147483647 w 60"/>
              <a:gd name="T5" fmla="*/ 2147483647 h 79"/>
              <a:gd name="T6" fmla="*/ 2147483647 w 60"/>
              <a:gd name="T7" fmla="*/ 2147483647 h 79"/>
              <a:gd name="T8" fmla="*/ 2147483647 w 60"/>
              <a:gd name="T9" fmla="*/ 2147483647 h 79"/>
              <a:gd name="T10" fmla="*/ 2147483647 w 60"/>
              <a:gd name="T11" fmla="*/ 2147483647 h 79"/>
              <a:gd name="T12" fmla="*/ 2147483647 w 60"/>
              <a:gd name="T13" fmla="*/ 2147483647 h 79"/>
              <a:gd name="T14" fmla="*/ 2147483647 w 60"/>
              <a:gd name="T15" fmla="*/ 0 h 79"/>
              <a:gd name="T16" fmla="*/ 2147483647 w 60"/>
              <a:gd name="T17" fmla="*/ 2147483647 h 79"/>
              <a:gd name="T18" fmla="*/ 0 w 60"/>
              <a:gd name="T19" fmla="*/ 2147483647 h 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79"/>
              <a:gd name="T32" fmla="*/ 60 w 60"/>
              <a:gd name="T33" fmla="*/ 79 h 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79">
                <a:moveTo>
                  <a:pt x="0" y="33"/>
                </a:moveTo>
                <a:lnTo>
                  <a:pt x="7" y="49"/>
                </a:lnTo>
                <a:lnTo>
                  <a:pt x="9" y="79"/>
                </a:lnTo>
                <a:lnTo>
                  <a:pt x="30" y="73"/>
                </a:lnTo>
                <a:lnTo>
                  <a:pt x="28" y="40"/>
                </a:lnTo>
                <a:lnTo>
                  <a:pt x="39" y="19"/>
                </a:lnTo>
                <a:lnTo>
                  <a:pt x="60" y="9"/>
                </a:lnTo>
                <a:lnTo>
                  <a:pt x="43" y="0"/>
                </a:lnTo>
                <a:lnTo>
                  <a:pt x="24" y="6"/>
                </a:lnTo>
                <a:lnTo>
                  <a:pt x="0" y="3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4" name="Freeform 267">
            <a:extLst>
              <a:ext uri="{FF2B5EF4-FFF2-40B4-BE49-F238E27FC236}">
                <a16:creationId xmlns:a16="http://schemas.microsoft.com/office/drawing/2014/main" id="{CCF25E9E-6499-412C-A898-1E49FCA1A479}"/>
              </a:ext>
            </a:extLst>
          </p:cNvPr>
          <p:cNvSpPr>
            <a:spLocks/>
          </p:cNvSpPr>
          <p:nvPr/>
        </p:nvSpPr>
        <p:spPr bwMode="auto">
          <a:xfrm>
            <a:off x="7523712" y="3718281"/>
            <a:ext cx="59473" cy="15294"/>
          </a:xfrm>
          <a:custGeom>
            <a:avLst/>
            <a:gdLst>
              <a:gd name="T0" fmla="*/ 2147483647 w 612"/>
              <a:gd name="T1" fmla="*/ 2147483647 h 158"/>
              <a:gd name="T2" fmla="*/ 2147483647 w 612"/>
              <a:gd name="T3" fmla="*/ 2147483647 h 158"/>
              <a:gd name="T4" fmla="*/ 2147483647 w 612"/>
              <a:gd name="T5" fmla="*/ 2147483647 h 158"/>
              <a:gd name="T6" fmla="*/ 2147483647 w 612"/>
              <a:gd name="T7" fmla="*/ 2147483647 h 158"/>
              <a:gd name="T8" fmla="*/ 2147483647 w 612"/>
              <a:gd name="T9" fmla="*/ 2147483647 h 158"/>
              <a:gd name="T10" fmla="*/ 2147483647 w 612"/>
              <a:gd name="T11" fmla="*/ 2147483647 h 158"/>
              <a:gd name="T12" fmla="*/ 2147483647 w 612"/>
              <a:gd name="T13" fmla="*/ 2147483647 h 158"/>
              <a:gd name="T14" fmla="*/ 2147483647 w 612"/>
              <a:gd name="T15" fmla="*/ 2147483647 h 158"/>
              <a:gd name="T16" fmla="*/ 2147483647 w 612"/>
              <a:gd name="T17" fmla="*/ 2147483647 h 158"/>
              <a:gd name="T18" fmla="*/ 2147483647 w 612"/>
              <a:gd name="T19" fmla="*/ 2147483647 h 158"/>
              <a:gd name="T20" fmla="*/ 2147483647 w 612"/>
              <a:gd name="T21" fmla="*/ 2147483647 h 158"/>
              <a:gd name="T22" fmla="*/ 2147483647 w 612"/>
              <a:gd name="T23" fmla="*/ 2147483647 h 158"/>
              <a:gd name="T24" fmla="*/ 1766004942 w 612"/>
              <a:gd name="T25" fmla="*/ 2147483647 h 158"/>
              <a:gd name="T26" fmla="*/ 0 w 612"/>
              <a:gd name="T27" fmla="*/ 2147483647 h 158"/>
              <a:gd name="T28" fmla="*/ 1834095265 w 612"/>
              <a:gd name="T29" fmla="*/ 2147483647 h 158"/>
              <a:gd name="T30" fmla="*/ 2147483647 w 612"/>
              <a:gd name="T31" fmla="*/ 2147483647 h 158"/>
              <a:gd name="T32" fmla="*/ 2147483647 w 612"/>
              <a:gd name="T33" fmla="*/ 2147483647 h 158"/>
              <a:gd name="T34" fmla="*/ 2147483647 w 612"/>
              <a:gd name="T35" fmla="*/ 2147483647 h 158"/>
              <a:gd name="T36" fmla="*/ 2147483647 w 612"/>
              <a:gd name="T37" fmla="*/ 2147483647 h 158"/>
              <a:gd name="T38" fmla="*/ 2147483647 w 612"/>
              <a:gd name="T39" fmla="*/ 2147483647 h 158"/>
              <a:gd name="T40" fmla="*/ 2147483647 w 612"/>
              <a:gd name="T41" fmla="*/ 2147483647 h 158"/>
              <a:gd name="T42" fmla="*/ 2147483647 w 612"/>
              <a:gd name="T43" fmla="*/ 2147483647 h 158"/>
              <a:gd name="T44" fmla="*/ 2147483647 w 612"/>
              <a:gd name="T45" fmla="*/ 2147483647 h 158"/>
              <a:gd name="T46" fmla="*/ 2147483647 w 612"/>
              <a:gd name="T47" fmla="*/ 2147483647 h 158"/>
              <a:gd name="T48" fmla="*/ 2147483647 w 612"/>
              <a:gd name="T49" fmla="*/ 2147483647 h 158"/>
              <a:gd name="T50" fmla="*/ 2147483647 w 612"/>
              <a:gd name="T51" fmla="*/ 2147483647 h 158"/>
              <a:gd name="T52" fmla="*/ 2147483647 w 612"/>
              <a:gd name="T53" fmla="*/ 2147483647 h 158"/>
              <a:gd name="T54" fmla="*/ 2147483647 w 612"/>
              <a:gd name="T55" fmla="*/ 2147483647 h 158"/>
              <a:gd name="T56" fmla="*/ 2147483647 w 612"/>
              <a:gd name="T57" fmla="*/ 1738585362 h 158"/>
              <a:gd name="T58" fmla="*/ 2147483647 w 612"/>
              <a:gd name="T59" fmla="*/ 0 h 158"/>
              <a:gd name="T60" fmla="*/ 2147483647 w 612"/>
              <a:gd name="T61" fmla="*/ 735808850 h 158"/>
              <a:gd name="T62" fmla="*/ 2147483647 w 612"/>
              <a:gd name="T63" fmla="*/ 1805879220 h 158"/>
              <a:gd name="T64" fmla="*/ 2147483647 w 612"/>
              <a:gd name="T65" fmla="*/ 2147483647 h 15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12"/>
              <a:gd name="T100" fmla="*/ 0 h 158"/>
              <a:gd name="T101" fmla="*/ 612 w 612"/>
              <a:gd name="T102" fmla="*/ 158 h 15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12" h="158">
                <a:moveTo>
                  <a:pt x="54" y="48"/>
                </a:moveTo>
                <a:lnTo>
                  <a:pt x="57" y="72"/>
                </a:lnTo>
                <a:lnTo>
                  <a:pt x="68" y="84"/>
                </a:lnTo>
                <a:lnTo>
                  <a:pt x="68" y="98"/>
                </a:lnTo>
                <a:lnTo>
                  <a:pt x="93" y="102"/>
                </a:lnTo>
                <a:lnTo>
                  <a:pt x="113" y="95"/>
                </a:lnTo>
                <a:lnTo>
                  <a:pt x="131" y="80"/>
                </a:lnTo>
                <a:lnTo>
                  <a:pt x="167" y="80"/>
                </a:lnTo>
                <a:lnTo>
                  <a:pt x="195" y="80"/>
                </a:lnTo>
                <a:lnTo>
                  <a:pt x="231" y="71"/>
                </a:lnTo>
                <a:lnTo>
                  <a:pt x="246" y="74"/>
                </a:lnTo>
                <a:lnTo>
                  <a:pt x="255" y="68"/>
                </a:lnTo>
                <a:lnTo>
                  <a:pt x="269" y="72"/>
                </a:lnTo>
                <a:lnTo>
                  <a:pt x="246" y="84"/>
                </a:lnTo>
                <a:lnTo>
                  <a:pt x="233" y="80"/>
                </a:lnTo>
                <a:lnTo>
                  <a:pt x="219" y="81"/>
                </a:lnTo>
                <a:lnTo>
                  <a:pt x="188" y="87"/>
                </a:lnTo>
                <a:lnTo>
                  <a:pt x="167" y="89"/>
                </a:lnTo>
                <a:lnTo>
                  <a:pt x="134" y="89"/>
                </a:lnTo>
                <a:lnTo>
                  <a:pt x="113" y="107"/>
                </a:lnTo>
                <a:lnTo>
                  <a:pt x="80" y="119"/>
                </a:lnTo>
                <a:lnTo>
                  <a:pt x="62" y="110"/>
                </a:lnTo>
                <a:lnTo>
                  <a:pt x="45" y="95"/>
                </a:lnTo>
                <a:lnTo>
                  <a:pt x="47" y="74"/>
                </a:lnTo>
                <a:lnTo>
                  <a:pt x="35" y="87"/>
                </a:lnTo>
                <a:lnTo>
                  <a:pt x="26" y="102"/>
                </a:lnTo>
                <a:lnTo>
                  <a:pt x="9" y="129"/>
                </a:lnTo>
                <a:lnTo>
                  <a:pt x="0" y="150"/>
                </a:lnTo>
                <a:lnTo>
                  <a:pt x="12" y="158"/>
                </a:lnTo>
                <a:lnTo>
                  <a:pt x="27" y="141"/>
                </a:lnTo>
                <a:lnTo>
                  <a:pt x="206" y="143"/>
                </a:lnTo>
                <a:lnTo>
                  <a:pt x="204" y="107"/>
                </a:lnTo>
                <a:lnTo>
                  <a:pt x="231" y="108"/>
                </a:lnTo>
                <a:lnTo>
                  <a:pt x="264" y="98"/>
                </a:lnTo>
                <a:lnTo>
                  <a:pt x="302" y="102"/>
                </a:lnTo>
                <a:lnTo>
                  <a:pt x="320" y="95"/>
                </a:lnTo>
                <a:lnTo>
                  <a:pt x="333" y="65"/>
                </a:lnTo>
                <a:lnTo>
                  <a:pt x="348" y="57"/>
                </a:lnTo>
                <a:lnTo>
                  <a:pt x="368" y="74"/>
                </a:lnTo>
                <a:lnTo>
                  <a:pt x="398" y="89"/>
                </a:lnTo>
                <a:lnTo>
                  <a:pt x="431" y="101"/>
                </a:lnTo>
                <a:lnTo>
                  <a:pt x="465" y="114"/>
                </a:lnTo>
                <a:lnTo>
                  <a:pt x="491" y="129"/>
                </a:lnTo>
                <a:lnTo>
                  <a:pt x="542" y="135"/>
                </a:lnTo>
                <a:lnTo>
                  <a:pt x="551" y="119"/>
                </a:lnTo>
                <a:lnTo>
                  <a:pt x="600" y="108"/>
                </a:lnTo>
                <a:lnTo>
                  <a:pt x="612" y="90"/>
                </a:lnTo>
                <a:lnTo>
                  <a:pt x="608" y="74"/>
                </a:lnTo>
                <a:lnTo>
                  <a:pt x="579" y="54"/>
                </a:lnTo>
                <a:lnTo>
                  <a:pt x="554" y="62"/>
                </a:lnTo>
                <a:lnTo>
                  <a:pt x="530" y="72"/>
                </a:lnTo>
                <a:lnTo>
                  <a:pt x="498" y="77"/>
                </a:lnTo>
                <a:lnTo>
                  <a:pt x="479" y="66"/>
                </a:lnTo>
                <a:lnTo>
                  <a:pt x="470" y="44"/>
                </a:lnTo>
                <a:lnTo>
                  <a:pt x="449" y="38"/>
                </a:lnTo>
                <a:lnTo>
                  <a:pt x="432" y="47"/>
                </a:lnTo>
                <a:lnTo>
                  <a:pt x="413" y="41"/>
                </a:lnTo>
                <a:lnTo>
                  <a:pt x="413" y="26"/>
                </a:lnTo>
                <a:lnTo>
                  <a:pt x="390" y="12"/>
                </a:lnTo>
                <a:lnTo>
                  <a:pt x="357" y="0"/>
                </a:lnTo>
                <a:lnTo>
                  <a:pt x="324" y="17"/>
                </a:lnTo>
                <a:lnTo>
                  <a:pt x="308" y="11"/>
                </a:lnTo>
                <a:lnTo>
                  <a:pt x="293" y="17"/>
                </a:lnTo>
                <a:lnTo>
                  <a:pt x="281" y="27"/>
                </a:lnTo>
                <a:lnTo>
                  <a:pt x="275" y="50"/>
                </a:lnTo>
                <a:lnTo>
                  <a:pt x="54" y="48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5" name="Freeform 268">
            <a:extLst>
              <a:ext uri="{FF2B5EF4-FFF2-40B4-BE49-F238E27FC236}">
                <a16:creationId xmlns:a16="http://schemas.microsoft.com/office/drawing/2014/main" id="{3A253839-0BF9-4D45-BF5D-32A0C5552265}"/>
              </a:ext>
            </a:extLst>
          </p:cNvPr>
          <p:cNvSpPr>
            <a:spLocks/>
          </p:cNvSpPr>
          <p:nvPr/>
        </p:nvSpPr>
        <p:spPr bwMode="auto">
          <a:xfrm>
            <a:off x="7525411" y="3742070"/>
            <a:ext cx="57773" cy="35685"/>
          </a:xfrm>
          <a:custGeom>
            <a:avLst/>
            <a:gdLst>
              <a:gd name="T0" fmla="*/ 0 w 594"/>
              <a:gd name="T1" fmla="*/ 2147483647 h 387"/>
              <a:gd name="T2" fmla="*/ 2147483647 w 594"/>
              <a:gd name="T3" fmla="*/ 2147483647 h 387"/>
              <a:gd name="T4" fmla="*/ 2147483647 w 594"/>
              <a:gd name="T5" fmla="*/ 2147483647 h 387"/>
              <a:gd name="T6" fmla="*/ 2147483647 w 594"/>
              <a:gd name="T7" fmla="*/ 2147483647 h 387"/>
              <a:gd name="T8" fmla="*/ 2147483647 w 594"/>
              <a:gd name="T9" fmla="*/ 2147483647 h 387"/>
              <a:gd name="T10" fmla="*/ 2147483647 w 594"/>
              <a:gd name="T11" fmla="*/ 2147483647 h 387"/>
              <a:gd name="T12" fmla="*/ 2147483647 w 594"/>
              <a:gd name="T13" fmla="*/ 2147483647 h 387"/>
              <a:gd name="T14" fmla="*/ 2147483647 w 594"/>
              <a:gd name="T15" fmla="*/ 2147483647 h 387"/>
              <a:gd name="T16" fmla="*/ 2147483647 w 594"/>
              <a:gd name="T17" fmla="*/ 2147483647 h 387"/>
              <a:gd name="T18" fmla="*/ 2147483647 w 594"/>
              <a:gd name="T19" fmla="*/ 2147483647 h 387"/>
              <a:gd name="T20" fmla="*/ 2147483647 w 594"/>
              <a:gd name="T21" fmla="*/ 2147483647 h 387"/>
              <a:gd name="T22" fmla="*/ 2147483647 w 594"/>
              <a:gd name="T23" fmla="*/ 2147483647 h 387"/>
              <a:gd name="T24" fmla="*/ 2147483647 w 594"/>
              <a:gd name="T25" fmla="*/ 2147483647 h 387"/>
              <a:gd name="T26" fmla="*/ 2147483647 w 594"/>
              <a:gd name="T27" fmla="*/ 2147483647 h 387"/>
              <a:gd name="T28" fmla="*/ 2147483647 w 594"/>
              <a:gd name="T29" fmla="*/ 2147483647 h 387"/>
              <a:gd name="T30" fmla="*/ 2147483647 w 594"/>
              <a:gd name="T31" fmla="*/ 2147483647 h 387"/>
              <a:gd name="T32" fmla="*/ 2147483647 w 594"/>
              <a:gd name="T33" fmla="*/ 2147483647 h 387"/>
              <a:gd name="T34" fmla="*/ 2147483647 w 594"/>
              <a:gd name="T35" fmla="*/ 2147483647 h 387"/>
              <a:gd name="T36" fmla="*/ 2147483647 w 594"/>
              <a:gd name="T37" fmla="*/ 2147483647 h 387"/>
              <a:gd name="T38" fmla="*/ 2147483647 w 594"/>
              <a:gd name="T39" fmla="*/ 2147483647 h 387"/>
              <a:gd name="T40" fmla="*/ 2147483647 w 594"/>
              <a:gd name="T41" fmla="*/ 2147483647 h 387"/>
              <a:gd name="T42" fmla="*/ 2147483647 w 594"/>
              <a:gd name="T43" fmla="*/ 2147483647 h 387"/>
              <a:gd name="T44" fmla="*/ 2147483647 w 594"/>
              <a:gd name="T45" fmla="*/ 2147483647 h 387"/>
              <a:gd name="T46" fmla="*/ 2147483647 w 594"/>
              <a:gd name="T47" fmla="*/ 2147483647 h 387"/>
              <a:gd name="T48" fmla="*/ 2147483647 w 594"/>
              <a:gd name="T49" fmla="*/ 2147483647 h 387"/>
              <a:gd name="T50" fmla="*/ 2147483647 w 594"/>
              <a:gd name="T51" fmla="*/ 2147483647 h 387"/>
              <a:gd name="T52" fmla="*/ 2147483647 w 594"/>
              <a:gd name="T53" fmla="*/ 2147483647 h 387"/>
              <a:gd name="T54" fmla="*/ 2147483647 w 594"/>
              <a:gd name="T55" fmla="*/ 1706853741 h 387"/>
              <a:gd name="T56" fmla="*/ 2147483647 w 594"/>
              <a:gd name="T57" fmla="*/ 275523581 h 387"/>
              <a:gd name="T58" fmla="*/ 2147483647 w 594"/>
              <a:gd name="T59" fmla="*/ 164929719 h 387"/>
              <a:gd name="T60" fmla="*/ 2147483647 w 594"/>
              <a:gd name="T61" fmla="*/ 0 h 387"/>
              <a:gd name="T62" fmla="*/ 2147483647 w 594"/>
              <a:gd name="T63" fmla="*/ 0 h 387"/>
              <a:gd name="T64" fmla="*/ 2147483647 w 594"/>
              <a:gd name="T65" fmla="*/ 2147483647 h 387"/>
              <a:gd name="T66" fmla="*/ 2147483647 w 594"/>
              <a:gd name="T67" fmla="*/ 2147483647 h 387"/>
              <a:gd name="T68" fmla="*/ 2147483647 w 594"/>
              <a:gd name="T69" fmla="*/ 2147483647 h 387"/>
              <a:gd name="T70" fmla="*/ 2147483647 w 594"/>
              <a:gd name="T71" fmla="*/ 2147483647 h 387"/>
              <a:gd name="T72" fmla="*/ 0 w 594"/>
              <a:gd name="T73" fmla="*/ 2147483647 h 38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4"/>
              <a:gd name="T112" fmla="*/ 0 h 387"/>
              <a:gd name="T113" fmla="*/ 594 w 594"/>
              <a:gd name="T114" fmla="*/ 387 h 38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4" h="387">
                <a:moveTo>
                  <a:pt x="0" y="75"/>
                </a:moveTo>
                <a:lnTo>
                  <a:pt x="37" y="159"/>
                </a:lnTo>
                <a:lnTo>
                  <a:pt x="157" y="159"/>
                </a:lnTo>
                <a:lnTo>
                  <a:pt x="207" y="217"/>
                </a:lnTo>
                <a:lnTo>
                  <a:pt x="211" y="305"/>
                </a:lnTo>
                <a:lnTo>
                  <a:pt x="301" y="387"/>
                </a:lnTo>
                <a:lnTo>
                  <a:pt x="331" y="373"/>
                </a:lnTo>
                <a:lnTo>
                  <a:pt x="354" y="315"/>
                </a:lnTo>
                <a:lnTo>
                  <a:pt x="384" y="259"/>
                </a:lnTo>
                <a:lnTo>
                  <a:pt x="417" y="259"/>
                </a:lnTo>
                <a:lnTo>
                  <a:pt x="453" y="241"/>
                </a:lnTo>
                <a:lnTo>
                  <a:pt x="469" y="225"/>
                </a:lnTo>
                <a:lnTo>
                  <a:pt x="498" y="229"/>
                </a:lnTo>
                <a:lnTo>
                  <a:pt x="538" y="226"/>
                </a:lnTo>
                <a:lnTo>
                  <a:pt x="546" y="210"/>
                </a:lnTo>
                <a:lnTo>
                  <a:pt x="561" y="222"/>
                </a:lnTo>
                <a:lnTo>
                  <a:pt x="575" y="213"/>
                </a:lnTo>
                <a:lnTo>
                  <a:pt x="574" y="147"/>
                </a:lnTo>
                <a:lnTo>
                  <a:pt x="561" y="144"/>
                </a:lnTo>
                <a:lnTo>
                  <a:pt x="546" y="127"/>
                </a:lnTo>
                <a:lnTo>
                  <a:pt x="531" y="115"/>
                </a:lnTo>
                <a:lnTo>
                  <a:pt x="537" y="102"/>
                </a:lnTo>
                <a:lnTo>
                  <a:pt x="550" y="91"/>
                </a:lnTo>
                <a:lnTo>
                  <a:pt x="567" y="96"/>
                </a:lnTo>
                <a:lnTo>
                  <a:pt x="583" y="93"/>
                </a:lnTo>
                <a:lnTo>
                  <a:pt x="588" y="66"/>
                </a:lnTo>
                <a:lnTo>
                  <a:pt x="594" y="49"/>
                </a:lnTo>
                <a:lnTo>
                  <a:pt x="580" y="31"/>
                </a:lnTo>
                <a:lnTo>
                  <a:pt x="579" y="5"/>
                </a:lnTo>
                <a:lnTo>
                  <a:pt x="439" y="3"/>
                </a:lnTo>
                <a:lnTo>
                  <a:pt x="340" y="0"/>
                </a:lnTo>
                <a:lnTo>
                  <a:pt x="285" y="0"/>
                </a:lnTo>
                <a:lnTo>
                  <a:pt x="210" y="58"/>
                </a:lnTo>
                <a:lnTo>
                  <a:pt x="154" y="52"/>
                </a:lnTo>
                <a:lnTo>
                  <a:pt x="90" y="52"/>
                </a:lnTo>
                <a:lnTo>
                  <a:pt x="60" y="73"/>
                </a:lnTo>
                <a:lnTo>
                  <a:pt x="0" y="7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6" name="Freeform 58">
            <a:extLst>
              <a:ext uri="{FF2B5EF4-FFF2-40B4-BE49-F238E27FC236}">
                <a16:creationId xmlns:a16="http://schemas.microsoft.com/office/drawing/2014/main" id="{C3862F43-4734-4243-AF56-954EC2D2BCFD}"/>
              </a:ext>
            </a:extLst>
          </p:cNvPr>
          <p:cNvSpPr>
            <a:spLocks/>
          </p:cNvSpPr>
          <p:nvPr/>
        </p:nvSpPr>
        <p:spPr bwMode="auto">
          <a:xfrm>
            <a:off x="7527110" y="3431100"/>
            <a:ext cx="222600" cy="261691"/>
          </a:xfrm>
          <a:custGeom>
            <a:avLst/>
            <a:gdLst>
              <a:gd name="T0" fmla="*/ 2147483647 w 655"/>
              <a:gd name="T1" fmla="*/ 2147483647 h 768"/>
              <a:gd name="T2" fmla="*/ 2147483647 w 655"/>
              <a:gd name="T3" fmla="*/ 2147483647 h 768"/>
              <a:gd name="T4" fmla="*/ 2147483647 w 655"/>
              <a:gd name="T5" fmla="*/ 2147483647 h 768"/>
              <a:gd name="T6" fmla="*/ 2147483647 w 655"/>
              <a:gd name="T7" fmla="*/ 2147483647 h 768"/>
              <a:gd name="T8" fmla="*/ 2147483647 w 655"/>
              <a:gd name="T9" fmla="*/ 2147483647 h 768"/>
              <a:gd name="T10" fmla="*/ 2147483647 w 655"/>
              <a:gd name="T11" fmla="*/ 2147483647 h 768"/>
              <a:gd name="T12" fmla="*/ 2147483647 w 655"/>
              <a:gd name="T13" fmla="*/ 2147483647 h 768"/>
              <a:gd name="T14" fmla="*/ 2147483647 w 655"/>
              <a:gd name="T15" fmla="*/ 2147483647 h 768"/>
              <a:gd name="T16" fmla="*/ 0 w 655"/>
              <a:gd name="T17" fmla="*/ 2147483647 h 768"/>
              <a:gd name="T18" fmla="*/ 2147483647 w 655"/>
              <a:gd name="T19" fmla="*/ 2147483647 h 768"/>
              <a:gd name="T20" fmla="*/ 2147483647 w 655"/>
              <a:gd name="T21" fmla="*/ 2147483647 h 768"/>
              <a:gd name="T22" fmla="*/ 2147483647 w 655"/>
              <a:gd name="T23" fmla="*/ 2147483647 h 768"/>
              <a:gd name="T24" fmla="*/ 2147483647 w 655"/>
              <a:gd name="T25" fmla="*/ 2147483647 h 768"/>
              <a:gd name="T26" fmla="*/ 2147483647 w 655"/>
              <a:gd name="T27" fmla="*/ 2147483647 h 768"/>
              <a:gd name="T28" fmla="*/ 2147483647 w 655"/>
              <a:gd name="T29" fmla="*/ 2147483647 h 768"/>
              <a:gd name="T30" fmla="*/ 2147483647 w 655"/>
              <a:gd name="T31" fmla="*/ 2147483647 h 768"/>
              <a:gd name="T32" fmla="*/ 2147483647 w 655"/>
              <a:gd name="T33" fmla="*/ 2147483647 h 768"/>
              <a:gd name="T34" fmla="*/ 2147483647 w 655"/>
              <a:gd name="T35" fmla="*/ 2147483647 h 768"/>
              <a:gd name="T36" fmla="*/ 2147483647 w 655"/>
              <a:gd name="T37" fmla="*/ 2147483647 h 768"/>
              <a:gd name="T38" fmla="*/ 2147483647 w 655"/>
              <a:gd name="T39" fmla="*/ 2147483647 h 768"/>
              <a:gd name="T40" fmla="*/ 2147483647 w 655"/>
              <a:gd name="T41" fmla="*/ 2147483647 h 768"/>
              <a:gd name="T42" fmla="*/ 2147483647 w 655"/>
              <a:gd name="T43" fmla="*/ 2147483647 h 768"/>
              <a:gd name="T44" fmla="*/ 2147483647 w 655"/>
              <a:gd name="T45" fmla="*/ 2147483647 h 768"/>
              <a:gd name="T46" fmla="*/ 2147483647 w 655"/>
              <a:gd name="T47" fmla="*/ 2147483647 h 768"/>
              <a:gd name="T48" fmla="*/ 2147483647 w 655"/>
              <a:gd name="T49" fmla="*/ 2147483647 h 768"/>
              <a:gd name="T50" fmla="*/ 2147483647 w 655"/>
              <a:gd name="T51" fmla="*/ 2147483647 h 768"/>
              <a:gd name="T52" fmla="*/ 2147483647 w 655"/>
              <a:gd name="T53" fmla="*/ 2147483647 h 768"/>
              <a:gd name="T54" fmla="*/ 2147483647 w 655"/>
              <a:gd name="T55" fmla="*/ 0 h 768"/>
              <a:gd name="T56" fmla="*/ 2147483647 w 655"/>
              <a:gd name="T57" fmla="*/ 2147483647 h 768"/>
              <a:gd name="T58" fmla="*/ 2147483647 w 655"/>
              <a:gd name="T59" fmla="*/ 2147483647 h 768"/>
              <a:gd name="T60" fmla="*/ 2147483647 w 655"/>
              <a:gd name="T61" fmla="*/ 2147483647 h 768"/>
              <a:gd name="T62" fmla="*/ 2147483647 w 655"/>
              <a:gd name="T63" fmla="*/ 2147483647 h 768"/>
              <a:gd name="T64" fmla="*/ 2147483647 w 655"/>
              <a:gd name="T65" fmla="*/ 2147483647 h 768"/>
              <a:gd name="T66" fmla="*/ 2147483647 w 655"/>
              <a:gd name="T67" fmla="*/ 2147483647 h 768"/>
              <a:gd name="T68" fmla="*/ 2147483647 w 655"/>
              <a:gd name="T69" fmla="*/ 2147483647 h 76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55"/>
              <a:gd name="T106" fmla="*/ 0 h 768"/>
              <a:gd name="T107" fmla="*/ 1225886 w 655"/>
              <a:gd name="T108" fmla="*/ 1427412 h 76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55" h="768">
                <a:moveTo>
                  <a:pt x="14" y="306"/>
                </a:moveTo>
                <a:lnTo>
                  <a:pt x="20" y="346"/>
                </a:lnTo>
                <a:lnTo>
                  <a:pt x="42" y="370"/>
                </a:lnTo>
                <a:lnTo>
                  <a:pt x="40" y="397"/>
                </a:lnTo>
                <a:lnTo>
                  <a:pt x="16" y="422"/>
                </a:lnTo>
                <a:lnTo>
                  <a:pt x="31" y="458"/>
                </a:lnTo>
                <a:lnTo>
                  <a:pt x="30" y="485"/>
                </a:lnTo>
                <a:lnTo>
                  <a:pt x="20" y="541"/>
                </a:lnTo>
                <a:lnTo>
                  <a:pt x="0" y="600"/>
                </a:lnTo>
                <a:lnTo>
                  <a:pt x="25" y="702"/>
                </a:lnTo>
                <a:lnTo>
                  <a:pt x="45" y="683"/>
                </a:lnTo>
                <a:lnTo>
                  <a:pt x="61" y="681"/>
                </a:lnTo>
                <a:lnTo>
                  <a:pt x="72" y="674"/>
                </a:lnTo>
                <a:lnTo>
                  <a:pt x="82" y="678"/>
                </a:lnTo>
                <a:lnTo>
                  <a:pt x="99" y="669"/>
                </a:lnTo>
                <a:lnTo>
                  <a:pt x="112" y="674"/>
                </a:lnTo>
                <a:lnTo>
                  <a:pt x="132" y="674"/>
                </a:lnTo>
                <a:lnTo>
                  <a:pt x="145" y="684"/>
                </a:lnTo>
                <a:lnTo>
                  <a:pt x="159" y="702"/>
                </a:lnTo>
                <a:lnTo>
                  <a:pt x="183" y="704"/>
                </a:lnTo>
                <a:lnTo>
                  <a:pt x="190" y="722"/>
                </a:lnTo>
                <a:lnTo>
                  <a:pt x="199" y="735"/>
                </a:lnTo>
                <a:lnTo>
                  <a:pt x="213" y="750"/>
                </a:lnTo>
                <a:lnTo>
                  <a:pt x="225" y="765"/>
                </a:lnTo>
                <a:lnTo>
                  <a:pt x="237" y="768"/>
                </a:lnTo>
                <a:lnTo>
                  <a:pt x="253" y="762"/>
                </a:lnTo>
                <a:lnTo>
                  <a:pt x="285" y="764"/>
                </a:lnTo>
                <a:lnTo>
                  <a:pt x="310" y="752"/>
                </a:lnTo>
                <a:lnTo>
                  <a:pt x="348" y="763"/>
                </a:lnTo>
                <a:lnTo>
                  <a:pt x="417" y="733"/>
                </a:lnTo>
                <a:lnTo>
                  <a:pt x="624" y="764"/>
                </a:lnTo>
                <a:lnTo>
                  <a:pt x="655" y="729"/>
                </a:lnTo>
                <a:lnTo>
                  <a:pt x="627" y="687"/>
                </a:lnTo>
                <a:lnTo>
                  <a:pt x="589" y="187"/>
                </a:lnTo>
                <a:lnTo>
                  <a:pt x="651" y="155"/>
                </a:lnTo>
                <a:lnTo>
                  <a:pt x="465" y="0"/>
                </a:lnTo>
                <a:lnTo>
                  <a:pt x="467" y="53"/>
                </a:lnTo>
                <a:lnTo>
                  <a:pt x="444" y="106"/>
                </a:lnTo>
                <a:lnTo>
                  <a:pt x="278" y="109"/>
                </a:lnTo>
                <a:lnTo>
                  <a:pt x="280" y="182"/>
                </a:lnTo>
                <a:lnTo>
                  <a:pt x="268" y="265"/>
                </a:lnTo>
                <a:lnTo>
                  <a:pt x="218" y="310"/>
                </a:lnTo>
                <a:lnTo>
                  <a:pt x="14" y="30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7" name="Freeform 51">
            <a:extLst>
              <a:ext uri="{FF2B5EF4-FFF2-40B4-BE49-F238E27FC236}">
                <a16:creationId xmlns:a16="http://schemas.microsoft.com/office/drawing/2014/main" id="{13824703-644E-4BA3-98D5-4D4A1C346163}"/>
              </a:ext>
            </a:extLst>
          </p:cNvPr>
          <p:cNvSpPr>
            <a:spLocks/>
          </p:cNvSpPr>
          <p:nvPr/>
        </p:nvSpPr>
        <p:spPr bwMode="auto">
          <a:xfrm>
            <a:off x="7608673" y="3483778"/>
            <a:ext cx="327953" cy="307573"/>
          </a:xfrm>
          <a:custGeom>
            <a:avLst/>
            <a:gdLst>
              <a:gd name="T0" fmla="*/ 2147483647 w 967"/>
              <a:gd name="T1" fmla="*/ 0 h 905"/>
              <a:gd name="T2" fmla="*/ 2147483647 w 967"/>
              <a:gd name="T3" fmla="*/ 2147483647 h 905"/>
              <a:gd name="T4" fmla="*/ 2147483647 w 967"/>
              <a:gd name="T5" fmla="*/ 2147483647 h 905"/>
              <a:gd name="T6" fmla="*/ 2147483647 w 967"/>
              <a:gd name="T7" fmla="*/ 2147483647 h 905"/>
              <a:gd name="T8" fmla="*/ 2147483647 w 967"/>
              <a:gd name="T9" fmla="*/ 2147483647 h 905"/>
              <a:gd name="T10" fmla="*/ 2147483647 w 967"/>
              <a:gd name="T11" fmla="*/ 2147483647 h 905"/>
              <a:gd name="T12" fmla="*/ 2147483647 w 967"/>
              <a:gd name="T13" fmla="*/ 2147483647 h 905"/>
              <a:gd name="T14" fmla="*/ 2147483647 w 967"/>
              <a:gd name="T15" fmla="*/ 2147483647 h 905"/>
              <a:gd name="T16" fmla="*/ 2147483647 w 967"/>
              <a:gd name="T17" fmla="*/ 2147483647 h 905"/>
              <a:gd name="T18" fmla="*/ 0 w 967"/>
              <a:gd name="T19" fmla="*/ 2147483647 h 905"/>
              <a:gd name="T20" fmla="*/ 2147483647 w 967"/>
              <a:gd name="T21" fmla="*/ 2147483647 h 905"/>
              <a:gd name="T22" fmla="*/ 2147483647 w 967"/>
              <a:gd name="T23" fmla="*/ 2147483647 h 905"/>
              <a:gd name="T24" fmla="*/ 2147483647 w 967"/>
              <a:gd name="T25" fmla="*/ 2147483647 h 905"/>
              <a:gd name="T26" fmla="*/ 2147483647 w 967"/>
              <a:gd name="T27" fmla="*/ 2147483647 h 905"/>
              <a:gd name="T28" fmla="*/ 2147483647 w 967"/>
              <a:gd name="T29" fmla="*/ 2147483647 h 905"/>
              <a:gd name="T30" fmla="*/ 2147483647 w 967"/>
              <a:gd name="T31" fmla="*/ 2147483647 h 905"/>
              <a:gd name="T32" fmla="*/ 2147483647 w 967"/>
              <a:gd name="T33" fmla="*/ 2147483647 h 905"/>
              <a:gd name="T34" fmla="*/ 2147483647 w 967"/>
              <a:gd name="T35" fmla="*/ 2147483647 h 905"/>
              <a:gd name="T36" fmla="*/ 2147483647 w 967"/>
              <a:gd name="T37" fmla="*/ 2147483647 h 905"/>
              <a:gd name="T38" fmla="*/ 2147483647 w 967"/>
              <a:gd name="T39" fmla="*/ 2147483647 h 905"/>
              <a:gd name="T40" fmla="*/ 2147483647 w 967"/>
              <a:gd name="T41" fmla="*/ 2147483647 h 905"/>
              <a:gd name="T42" fmla="*/ 2147483647 w 967"/>
              <a:gd name="T43" fmla="*/ 2147483647 h 905"/>
              <a:gd name="T44" fmla="*/ 2147483647 w 967"/>
              <a:gd name="T45" fmla="*/ 2147483647 h 905"/>
              <a:gd name="T46" fmla="*/ 2147483647 w 967"/>
              <a:gd name="T47" fmla="*/ 2147483647 h 905"/>
              <a:gd name="T48" fmla="*/ 2147483647 w 967"/>
              <a:gd name="T49" fmla="*/ 2147483647 h 905"/>
              <a:gd name="T50" fmla="*/ 2147483647 w 967"/>
              <a:gd name="T51" fmla="*/ 2147483647 h 905"/>
              <a:gd name="T52" fmla="*/ 2147483647 w 967"/>
              <a:gd name="T53" fmla="*/ 2147483647 h 905"/>
              <a:gd name="T54" fmla="*/ 2147483647 w 967"/>
              <a:gd name="T55" fmla="*/ 2147483647 h 905"/>
              <a:gd name="T56" fmla="*/ 2147483647 w 967"/>
              <a:gd name="T57" fmla="*/ 2147483647 h 905"/>
              <a:gd name="T58" fmla="*/ 2147483647 w 967"/>
              <a:gd name="T59" fmla="*/ 2147483647 h 905"/>
              <a:gd name="T60" fmla="*/ 2147483647 w 967"/>
              <a:gd name="T61" fmla="*/ 2147483647 h 905"/>
              <a:gd name="T62" fmla="*/ 2147483647 w 967"/>
              <a:gd name="T63" fmla="*/ 2147483647 h 905"/>
              <a:gd name="T64" fmla="*/ 2147483647 w 967"/>
              <a:gd name="T65" fmla="*/ 2147483647 h 905"/>
              <a:gd name="T66" fmla="*/ 2147483647 w 967"/>
              <a:gd name="T67" fmla="*/ 2147483647 h 905"/>
              <a:gd name="T68" fmla="*/ 2147483647 w 967"/>
              <a:gd name="T69" fmla="*/ 2147483647 h 905"/>
              <a:gd name="T70" fmla="*/ 2147483647 w 967"/>
              <a:gd name="T71" fmla="*/ 2147483647 h 905"/>
              <a:gd name="T72" fmla="*/ 2147483647 w 967"/>
              <a:gd name="T73" fmla="*/ 2147483647 h 905"/>
              <a:gd name="T74" fmla="*/ 2147483647 w 967"/>
              <a:gd name="T75" fmla="*/ 2147483647 h 905"/>
              <a:gd name="T76" fmla="*/ 2147483647 w 967"/>
              <a:gd name="T77" fmla="*/ 2147483647 h 905"/>
              <a:gd name="T78" fmla="*/ 2147483647 w 967"/>
              <a:gd name="T79" fmla="*/ 2147483647 h 905"/>
              <a:gd name="T80" fmla="*/ 2147483647 w 967"/>
              <a:gd name="T81" fmla="*/ 2147483647 h 905"/>
              <a:gd name="T82" fmla="*/ 2147483647 w 967"/>
              <a:gd name="T83" fmla="*/ 2147483647 h 905"/>
              <a:gd name="T84" fmla="*/ 2147483647 w 967"/>
              <a:gd name="T85" fmla="*/ 2147483647 h 905"/>
              <a:gd name="T86" fmla="*/ 2147483647 w 967"/>
              <a:gd name="T87" fmla="*/ 2147483647 h 905"/>
              <a:gd name="T88" fmla="*/ 2147483647 w 967"/>
              <a:gd name="T89" fmla="*/ 2147483647 h 905"/>
              <a:gd name="T90" fmla="*/ 2147483647 w 967"/>
              <a:gd name="T91" fmla="*/ 2147483647 h 905"/>
              <a:gd name="T92" fmla="*/ 2147483647 w 967"/>
              <a:gd name="T93" fmla="*/ 2147483647 h 905"/>
              <a:gd name="T94" fmla="*/ 2147483647 w 967"/>
              <a:gd name="T95" fmla="*/ 2147483647 h 905"/>
              <a:gd name="T96" fmla="*/ 2147483647 w 967"/>
              <a:gd name="T97" fmla="*/ 2147483647 h 905"/>
              <a:gd name="T98" fmla="*/ 2147483647 w 967"/>
              <a:gd name="T99" fmla="*/ 2147483647 h 905"/>
              <a:gd name="T100" fmla="*/ 2147483647 w 967"/>
              <a:gd name="T101" fmla="*/ 0 h 90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967"/>
              <a:gd name="T154" fmla="*/ 0 h 905"/>
              <a:gd name="T155" fmla="*/ 1783556 w 967"/>
              <a:gd name="T156" fmla="*/ 1685925 h 90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967" h="905">
                <a:moveTo>
                  <a:pt x="412" y="0"/>
                </a:moveTo>
                <a:lnTo>
                  <a:pt x="352" y="31"/>
                </a:lnTo>
                <a:lnTo>
                  <a:pt x="388" y="532"/>
                </a:lnTo>
                <a:lnTo>
                  <a:pt x="417" y="573"/>
                </a:lnTo>
                <a:lnTo>
                  <a:pt x="386" y="608"/>
                </a:lnTo>
                <a:lnTo>
                  <a:pt x="180" y="578"/>
                </a:lnTo>
                <a:lnTo>
                  <a:pt x="108" y="607"/>
                </a:lnTo>
                <a:lnTo>
                  <a:pt x="69" y="597"/>
                </a:lnTo>
                <a:lnTo>
                  <a:pt x="48" y="608"/>
                </a:lnTo>
                <a:lnTo>
                  <a:pt x="7" y="610"/>
                </a:lnTo>
                <a:lnTo>
                  <a:pt x="0" y="613"/>
                </a:lnTo>
                <a:lnTo>
                  <a:pt x="2" y="627"/>
                </a:lnTo>
                <a:lnTo>
                  <a:pt x="20" y="637"/>
                </a:lnTo>
                <a:lnTo>
                  <a:pt x="14" y="651"/>
                </a:lnTo>
                <a:lnTo>
                  <a:pt x="26" y="660"/>
                </a:lnTo>
                <a:lnTo>
                  <a:pt x="33" y="684"/>
                </a:lnTo>
                <a:lnTo>
                  <a:pt x="24" y="696"/>
                </a:lnTo>
                <a:lnTo>
                  <a:pt x="39" y="715"/>
                </a:lnTo>
                <a:lnTo>
                  <a:pt x="53" y="712"/>
                </a:lnTo>
                <a:lnTo>
                  <a:pt x="66" y="736"/>
                </a:lnTo>
                <a:lnTo>
                  <a:pt x="65" y="757"/>
                </a:lnTo>
                <a:lnTo>
                  <a:pt x="70" y="770"/>
                </a:lnTo>
                <a:lnTo>
                  <a:pt x="98" y="790"/>
                </a:lnTo>
                <a:lnTo>
                  <a:pt x="131" y="805"/>
                </a:lnTo>
                <a:lnTo>
                  <a:pt x="165" y="787"/>
                </a:lnTo>
                <a:lnTo>
                  <a:pt x="199" y="780"/>
                </a:lnTo>
                <a:lnTo>
                  <a:pt x="215" y="807"/>
                </a:lnTo>
                <a:lnTo>
                  <a:pt x="234" y="840"/>
                </a:lnTo>
                <a:lnTo>
                  <a:pt x="240" y="865"/>
                </a:lnTo>
                <a:lnTo>
                  <a:pt x="266" y="896"/>
                </a:lnTo>
                <a:lnTo>
                  <a:pt x="307" y="899"/>
                </a:lnTo>
                <a:lnTo>
                  <a:pt x="331" y="882"/>
                </a:lnTo>
                <a:lnTo>
                  <a:pt x="358" y="873"/>
                </a:lnTo>
                <a:lnTo>
                  <a:pt x="374" y="905"/>
                </a:lnTo>
                <a:lnTo>
                  <a:pt x="407" y="895"/>
                </a:lnTo>
                <a:lnTo>
                  <a:pt x="413" y="864"/>
                </a:lnTo>
                <a:lnTo>
                  <a:pt x="405" y="827"/>
                </a:lnTo>
                <a:lnTo>
                  <a:pt x="427" y="801"/>
                </a:lnTo>
                <a:lnTo>
                  <a:pt x="454" y="784"/>
                </a:lnTo>
                <a:lnTo>
                  <a:pt x="474" y="775"/>
                </a:lnTo>
                <a:lnTo>
                  <a:pt x="469" y="750"/>
                </a:lnTo>
                <a:lnTo>
                  <a:pt x="517" y="714"/>
                </a:lnTo>
                <a:lnTo>
                  <a:pt x="550" y="692"/>
                </a:lnTo>
                <a:lnTo>
                  <a:pt x="585" y="661"/>
                </a:lnTo>
                <a:lnTo>
                  <a:pt x="618" y="646"/>
                </a:lnTo>
                <a:lnTo>
                  <a:pt x="668" y="629"/>
                </a:lnTo>
                <a:lnTo>
                  <a:pt x="735" y="626"/>
                </a:lnTo>
                <a:lnTo>
                  <a:pt x="810" y="604"/>
                </a:lnTo>
                <a:lnTo>
                  <a:pt x="893" y="596"/>
                </a:lnTo>
                <a:lnTo>
                  <a:pt x="959" y="566"/>
                </a:lnTo>
                <a:lnTo>
                  <a:pt x="967" y="382"/>
                </a:lnTo>
                <a:lnTo>
                  <a:pt x="913" y="380"/>
                </a:lnTo>
                <a:lnTo>
                  <a:pt x="900" y="323"/>
                </a:lnTo>
                <a:lnTo>
                  <a:pt x="871" y="323"/>
                </a:lnTo>
                <a:lnTo>
                  <a:pt x="830" y="302"/>
                </a:lnTo>
                <a:lnTo>
                  <a:pt x="784" y="272"/>
                </a:lnTo>
                <a:lnTo>
                  <a:pt x="757" y="234"/>
                </a:lnTo>
                <a:lnTo>
                  <a:pt x="671" y="178"/>
                </a:lnTo>
                <a:lnTo>
                  <a:pt x="529" y="81"/>
                </a:lnTo>
                <a:lnTo>
                  <a:pt x="412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8" name="Freeform 62">
            <a:extLst>
              <a:ext uri="{FF2B5EF4-FFF2-40B4-BE49-F238E27FC236}">
                <a16:creationId xmlns:a16="http://schemas.microsoft.com/office/drawing/2014/main" id="{0201DF29-3977-4CF2-842A-E83F952135A9}"/>
              </a:ext>
            </a:extLst>
          </p:cNvPr>
          <p:cNvSpPr>
            <a:spLocks/>
          </p:cNvSpPr>
          <p:nvPr/>
        </p:nvSpPr>
        <p:spPr bwMode="auto">
          <a:xfrm>
            <a:off x="7554297" y="3742070"/>
            <a:ext cx="144435" cy="100259"/>
          </a:xfrm>
          <a:custGeom>
            <a:avLst/>
            <a:gdLst>
              <a:gd name="T0" fmla="*/ 2147483647 w 423"/>
              <a:gd name="T1" fmla="*/ 2147483647 h 295"/>
              <a:gd name="T2" fmla="*/ 2147483647 w 423"/>
              <a:gd name="T3" fmla="*/ 2147483647 h 295"/>
              <a:gd name="T4" fmla="*/ 2147483647 w 423"/>
              <a:gd name="T5" fmla="*/ 2147483647 h 295"/>
              <a:gd name="T6" fmla="*/ 2147483647 w 423"/>
              <a:gd name="T7" fmla="*/ 2147483647 h 295"/>
              <a:gd name="T8" fmla="*/ 2147483647 w 423"/>
              <a:gd name="T9" fmla="*/ 2147483647 h 295"/>
              <a:gd name="T10" fmla="*/ 2147483647 w 423"/>
              <a:gd name="T11" fmla="*/ 2147483647 h 295"/>
              <a:gd name="T12" fmla="*/ 2147483647 w 423"/>
              <a:gd name="T13" fmla="*/ 2147483647 h 295"/>
              <a:gd name="T14" fmla="*/ 2147483647 w 423"/>
              <a:gd name="T15" fmla="*/ 2147483647 h 295"/>
              <a:gd name="T16" fmla="*/ 2147483647 w 423"/>
              <a:gd name="T17" fmla="*/ 2147483647 h 295"/>
              <a:gd name="T18" fmla="*/ 2147483647 w 423"/>
              <a:gd name="T19" fmla="*/ 2147483647 h 295"/>
              <a:gd name="T20" fmla="*/ 2147483647 w 423"/>
              <a:gd name="T21" fmla="*/ 2147483647 h 295"/>
              <a:gd name="T22" fmla="*/ 2147483647 w 423"/>
              <a:gd name="T23" fmla="*/ 2147483647 h 295"/>
              <a:gd name="T24" fmla="*/ 2147483647 w 423"/>
              <a:gd name="T25" fmla="*/ 2147483647 h 295"/>
              <a:gd name="T26" fmla="*/ 2147483647 w 423"/>
              <a:gd name="T27" fmla="*/ 2147483647 h 295"/>
              <a:gd name="T28" fmla="*/ 2147483647 w 423"/>
              <a:gd name="T29" fmla="*/ 2147483647 h 295"/>
              <a:gd name="T30" fmla="*/ 2147483647 w 423"/>
              <a:gd name="T31" fmla="*/ 2147483647 h 295"/>
              <a:gd name="T32" fmla="*/ 2147483647 w 423"/>
              <a:gd name="T33" fmla="*/ 2147483647 h 295"/>
              <a:gd name="T34" fmla="*/ 2147483647 w 423"/>
              <a:gd name="T35" fmla="*/ 2147483647 h 295"/>
              <a:gd name="T36" fmla="*/ 2147483647 w 423"/>
              <a:gd name="T37" fmla="*/ 0 h 295"/>
              <a:gd name="T38" fmla="*/ 2147483647 w 423"/>
              <a:gd name="T39" fmla="*/ 2147483647 h 295"/>
              <a:gd name="T40" fmla="*/ 2147483647 w 423"/>
              <a:gd name="T41" fmla="*/ 2147483647 h 295"/>
              <a:gd name="T42" fmla="*/ 2147483647 w 423"/>
              <a:gd name="T43" fmla="*/ 2147483647 h 295"/>
              <a:gd name="T44" fmla="*/ 2147483647 w 423"/>
              <a:gd name="T45" fmla="*/ 2147483647 h 295"/>
              <a:gd name="T46" fmla="*/ 2147483647 w 423"/>
              <a:gd name="T47" fmla="*/ 2147483647 h 295"/>
              <a:gd name="T48" fmla="*/ 0 w 423"/>
              <a:gd name="T49" fmla="*/ 2147483647 h 295"/>
              <a:gd name="T50" fmla="*/ 2147483647 w 423"/>
              <a:gd name="T51" fmla="*/ 2147483647 h 295"/>
              <a:gd name="T52" fmla="*/ 2147483647 w 423"/>
              <a:gd name="T53" fmla="*/ 2147483647 h 295"/>
              <a:gd name="T54" fmla="*/ 2147483647 w 423"/>
              <a:gd name="T55" fmla="*/ 2147483647 h 295"/>
              <a:gd name="T56" fmla="*/ 2147483647 w 423"/>
              <a:gd name="T57" fmla="*/ 2147483647 h 295"/>
              <a:gd name="T58" fmla="*/ 2147483647 w 423"/>
              <a:gd name="T59" fmla="*/ 2147483647 h 295"/>
              <a:gd name="T60" fmla="*/ 2147483647 w 423"/>
              <a:gd name="T61" fmla="*/ 2147483647 h 295"/>
              <a:gd name="T62" fmla="*/ 2147483647 w 423"/>
              <a:gd name="T63" fmla="*/ 2147483647 h 295"/>
              <a:gd name="T64" fmla="*/ 2147483647 w 423"/>
              <a:gd name="T65" fmla="*/ 2147483647 h 295"/>
              <a:gd name="T66" fmla="*/ 2147483647 w 423"/>
              <a:gd name="T67" fmla="*/ 2147483647 h 295"/>
              <a:gd name="T68" fmla="*/ 2147483647 w 423"/>
              <a:gd name="T69" fmla="*/ 2147483647 h 295"/>
              <a:gd name="T70" fmla="*/ 2147483647 w 423"/>
              <a:gd name="T71" fmla="*/ 2147483647 h 295"/>
              <a:gd name="T72" fmla="*/ 2147483647 w 423"/>
              <a:gd name="T73" fmla="*/ 2147483647 h 295"/>
              <a:gd name="T74" fmla="*/ 2147483647 w 423"/>
              <a:gd name="T75" fmla="*/ 2147483647 h 295"/>
              <a:gd name="T76" fmla="*/ 2147483647 w 423"/>
              <a:gd name="T77" fmla="*/ 2147483647 h 295"/>
              <a:gd name="T78" fmla="*/ 2147483647 w 423"/>
              <a:gd name="T79" fmla="*/ 2147483647 h 295"/>
              <a:gd name="T80" fmla="*/ 2147483647 w 423"/>
              <a:gd name="T81" fmla="*/ 2147483647 h 295"/>
              <a:gd name="T82" fmla="*/ 2147483647 w 423"/>
              <a:gd name="T83" fmla="*/ 2147483647 h 295"/>
              <a:gd name="T84" fmla="*/ 2147483647 w 423"/>
              <a:gd name="T85" fmla="*/ 2147483647 h 295"/>
              <a:gd name="T86" fmla="*/ 2147483647 w 423"/>
              <a:gd name="T87" fmla="*/ 2147483647 h 29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3"/>
              <a:gd name="T133" fmla="*/ 0 h 295"/>
              <a:gd name="T134" fmla="*/ 744140 w 423"/>
              <a:gd name="T135" fmla="*/ 545334 h 29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3" h="295">
                <a:moveTo>
                  <a:pt x="351" y="289"/>
                </a:moveTo>
                <a:lnTo>
                  <a:pt x="373" y="295"/>
                </a:lnTo>
                <a:lnTo>
                  <a:pt x="394" y="295"/>
                </a:lnTo>
                <a:lnTo>
                  <a:pt x="412" y="265"/>
                </a:lnTo>
                <a:lnTo>
                  <a:pt x="420" y="236"/>
                </a:lnTo>
                <a:lnTo>
                  <a:pt x="422" y="195"/>
                </a:lnTo>
                <a:lnTo>
                  <a:pt x="423" y="137"/>
                </a:lnTo>
                <a:lnTo>
                  <a:pt x="399" y="104"/>
                </a:lnTo>
                <a:lnTo>
                  <a:pt x="389" y="74"/>
                </a:lnTo>
                <a:lnTo>
                  <a:pt x="354" y="18"/>
                </a:lnTo>
                <a:lnTo>
                  <a:pt x="323" y="27"/>
                </a:lnTo>
                <a:lnTo>
                  <a:pt x="289" y="44"/>
                </a:lnTo>
                <a:lnTo>
                  <a:pt x="256" y="29"/>
                </a:lnTo>
                <a:lnTo>
                  <a:pt x="224" y="9"/>
                </a:lnTo>
                <a:lnTo>
                  <a:pt x="212" y="14"/>
                </a:lnTo>
                <a:lnTo>
                  <a:pt x="188" y="11"/>
                </a:lnTo>
                <a:lnTo>
                  <a:pt x="165" y="17"/>
                </a:lnTo>
                <a:lnTo>
                  <a:pt x="145" y="10"/>
                </a:lnTo>
                <a:lnTo>
                  <a:pt x="126" y="8"/>
                </a:lnTo>
                <a:lnTo>
                  <a:pt x="114" y="0"/>
                </a:lnTo>
                <a:lnTo>
                  <a:pt x="96" y="0"/>
                </a:lnTo>
                <a:lnTo>
                  <a:pt x="81" y="0"/>
                </a:lnTo>
                <a:lnTo>
                  <a:pt x="83" y="15"/>
                </a:lnTo>
                <a:lnTo>
                  <a:pt x="78" y="24"/>
                </a:lnTo>
                <a:lnTo>
                  <a:pt x="66" y="29"/>
                </a:lnTo>
                <a:lnTo>
                  <a:pt x="77" y="44"/>
                </a:lnTo>
                <a:lnTo>
                  <a:pt x="75" y="57"/>
                </a:lnTo>
                <a:lnTo>
                  <a:pt x="63" y="62"/>
                </a:lnTo>
                <a:lnTo>
                  <a:pt x="47" y="62"/>
                </a:lnTo>
                <a:lnTo>
                  <a:pt x="35" y="69"/>
                </a:lnTo>
                <a:lnTo>
                  <a:pt x="23" y="74"/>
                </a:lnTo>
                <a:lnTo>
                  <a:pt x="9" y="99"/>
                </a:lnTo>
                <a:lnTo>
                  <a:pt x="0" y="108"/>
                </a:lnTo>
                <a:lnTo>
                  <a:pt x="24" y="117"/>
                </a:lnTo>
                <a:lnTo>
                  <a:pt x="37" y="135"/>
                </a:lnTo>
                <a:lnTo>
                  <a:pt x="63" y="153"/>
                </a:lnTo>
                <a:lnTo>
                  <a:pt x="96" y="172"/>
                </a:lnTo>
                <a:lnTo>
                  <a:pt x="114" y="207"/>
                </a:lnTo>
                <a:lnTo>
                  <a:pt x="135" y="191"/>
                </a:lnTo>
                <a:lnTo>
                  <a:pt x="154" y="168"/>
                </a:lnTo>
                <a:lnTo>
                  <a:pt x="163" y="145"/>
                </a:lnTo>
                <a:lnTo>
                  <a:pt x="194" y="142"/>
                </a:lnTo>
                <a:lnTo>
                  <a:pt x="214" y="148"/>
                </a:lnTo>
                <a:lnTo>
                  <a:pt x="235" y="165"/>
                </a:lnTo>
                <a:lnTo>
                  <a:pt x="259" y="192"/>
                </a:lnTo>
                <a:lnTo>
                  <a:pt x="269" y="214"/>
                </a:lnTo>
                <a:lnTo>
                  <a:pt x="279" y="235"/>
                </a:lnTo>
                <a:lnTo>
                  <a:pt x="291" y="243"/>
                </a:lnTo>
                <a:lnTo>
                  <a:pt x="300" y="261"/>
                </a:lnTo>
                <a:lnTo>
                  <a:pt x="322" y="260"/>
                </a:lnTo>
                <a:lnTo>
                  <a:pt x="336" y="274"/>
                </a:lnTo>
                <a:lnTo>
                  <a:pt x="351" y="289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9" name="Freeform 427">
            <a:extLst>
              <a:ext uri="{FF2B5EF4-FFF2-40B4-BE49-F238E27FC236}">
                <a16:creationId xmlns:a16="http://schemas.microsoft.com/office/drawing/2014/main" id="{79DAD838-B001-40A7-A62A-B2739FB8E7B9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8692792" y="4211075"/>
            <a:ext cx="6797" cy="15294"/>
          </a:xfrm>
          <a:custGeom>
            <a:avLst/>
            <a:gdLst>
              <a:gd name="T0" fmla="*/ 1345433959 w 176"/>
              <a:gd name="T1" fmla="*/ 2147483647 h 342"/>
              <a:gd name="T2" fmla="*/ 0 w 176"/>
              <a:gd name="T3" fmla="*/ 2147483647 h 342"/>
              <a:gd name="T4" fmla="*/ 0 w 176"/>
              <a:gd name="T5" fmla="*/ 2147483647 h 342"/>
              <a:gd name="T6" fmla="*/ 2147483647 w 176"/>
              <a:gd name="T7" fmla="*/ 2147483647 h 342"/>
              <a:gd name="T8" fmla="*/ 2147483647 w 176"/>
              <a:gd name="T9" fmla="*/ 2147483647 h 342"/>
              <a:gd name="T10" fmla="*/ 2147483647 w 176"/>
              <a:gd name="T11" fmla="*/ 2147483647 h 342"/>
              <a:gd name="T12" fmla="*/ 2147483647 w 176"/>
              <a:gd name="T13" fmla="*/ 2147483647 h 342"/>
              <a:gd name="T14" fmla="*/ 2147483647 w 176"/>
              <a:gd name="T15" fmla="*/ 2147483647 h 342"/>
              <a:gd name="T16" fmla="*/ 2147483647 w 176"/>
              <a:gd name="T17" fmla="*/ 2147483647 h 342"/>
              <a:gd name="T18" fmla="*/ 2147483647 w 176"/>
              <a:gd name="T19" fmla="*/ 2147483647 h 342"/>
              <a:gd name="T20" fmla="*/ 2147483647 w 176"/>
              <a:gd name="T21" fmla="*/ 0 h 342"/>
              <a:gd name="T22" fmla="*/ 1345433959 w 176"/>
              <a:gd name="T23" fmla="*/ 2147483647 h 3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6"/>
              <a:gd name="T37" fmla="*/ 0 h 342"/>
              <a:gd name="T38" fmla="*/ 176 w 176"/>
              <a:gd name="T39" fmla="*/ 342 h 3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6" h="342">
                <a:moveTo>
                  <a:pt x="22" y="72"/>
                </a:moveTo>
                <a:lnTo>
                  <a:pt x="0" y="122"/>
                </a:lnTo>
                <a:lnTo>
                  <a:pt x="0" y="222"/>
                </a:lnTo>
                <a:lnTo>
                  <a:pt x="64" y="258"/>
                </a:lnTo>
                <a:lnTo>
                  <a:pt x="116" y="342"/>
                </a:lnTo>
                <a:lnTo>
                  <a:pt x="164" y="306"/>
                </a:lnTo>
                <a:lnTo>
                  <a:pt x="124" y="226"/>
                </a:lnTo>
                <a:lnTo>
                  <a:pt x="100" y="158"/>
                </a:lnTo>
                <a:lnTo>
                  <a:pt x="176" y="78"/>
                </a:lnTo>
                <a:lnTo>
                  <a:pt x="144" y="18"/>
                </a:lnTo>
                <a:lnTo>
                  <a:pt x="82" y="0"/>
                </a:lnTo>
                <a:lnTo>
                  <a:pt x="22" y="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0" name="Freeform 428">
            <a:extLst>
              <a:ext uri="{FF2B5EF4-FFF2-40B4-BE49-F238E27FC236}">
                <a16:creationId xmlns:a16="http://schemas.microsoft.com/office/drawing/2014/main" id="{613D7975-FC17-4FFA-842A-DD50D3BEA58C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8701289" y="4228068"/>
            <a:ext cx="6797" cy="6796"/>
          </a:xfrm>
          <a:custGeom>
            <a:avLst/>
            <a:gdLst>
              <a:gd name="T0" fmla="*/ 2147483647 w 146"/>
              <a:gd name="T1" fmla="*/ 0 h 140"/>
              <a:gd name="T2" fmla="*/ 0 w 146"/>
              <a:gd name="T3" fmla="*/ 2147483647 h 140"/>
              <a:gd name="T4" fmla="*/ 2147483647 w 146"/>
              <a:gd name="T5" fmla="*/ 2147483647 h 140"/>
              <a:gd name="T6" fmla="*/ 2147483647 w 146"/>
              <a:gd name="T7" fmla="*/ 2147483647 h 140"/>
              <a:gd name="T8" fmla="*/ 2147483647 w 146"/>
              <a:gd name="T9" fmla="*/ 2147483647 h 140"/>
              <a:gd name="T10" fmla="*/ 2147483647 w 146"/>
              <a:gd name="T11" fmla="*/ 2147483647 h 140"/>
              <a:gd name="T12" fmla="*/ 2147483647 w 146"/>
              <a:gd name="T13" fmla="*/ 766090398 h 140"/>
              <a:gd name="T14" fmla="*/ 2147483647 w 146"/>
              <a:gd name="T15" fmla="*/ 0 h 1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6"/>
              <a:gd name="T25" fmla="*/ 0 h 140"/>
              <a:gd name="T26" fmla="*/ 146 w 146"/>
              <a:gd name="T27" fmla="*/ 140 h 1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6" h="140">
                <a:moveTo>
                  <a:pt x="46" y="0"/>
                </a:moveTo>
                <a:lnTo>
                  <a:pt x="0" y="42"/>
                </a:lnTo>
                <a:lnTo>
                  <a:pt x="38" y="100"/>
                </a:lnTo>
                <a:lnTo>
                  <a:pt x="90" y="140"/>
                </a:lnTo>
                <a:lnTo>
                  <a:pt x="146" y="104"/>
                </a:lnTo>
                <a:lnTo>
                  <a:pt x="138" y="48"/>
                </a:lnTo>
                <a:lnTo>
                  <a:pt x="106" y="4"/>
                </a:lnTo>
                <a:lnTo>
                  <a:pt x="46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1" name="Freeform 429">
            <a:extLst>
              <a:ext uri="{FF2B5EF4-FFF2-40B4-BE49-F238E27FC236}">
                <a16:creationId xmlns:a16="http://schemas.microsoft.com/office/drawing/2014/main" id="{27A3D880-8CC2-4210-994B-8D8F36DA29FC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8711484" y="4226370"/>
            <a:ext cx="5098" cy="6796"/>
          </a:xfrm>
          <a:custGeom>
            <a:avLst/>
            <a:gdLst>
              <a:gd name="T0" fmla="*/ 2147483647 w 126"/>
              <a:gd name="T1" fmla="*/ 0 h 132"/>
              <a:gd name="T2" fmla="*/ 0 w 126"/>
              <a:gd name="T3" fmla="*/ 2147483647 h 132"/>
              <a:gd name="T4" fmla="*/ 2147483647 w 126"/>
              <a:gd name="T5" fmla="*/ 2147483647 h 132"/>
              <a:gd name="T6" fmla="*/ 2147483647 w 126"/>
              <a:gd name="T7" fmla="*/ 2147483647 h 132"/>
              <a:gd name="T8" fmla="*/ 2147483647 w 126"/>
              <a:gd name="T9" fmla="*/ 2147483647 h 132"/>
              <a:gd name="T10" fmla="*/ 2147483647 w 126"/>
              <a:gd name="T11" fmla="*/ 2147483647 h 132"/>
              <a:gd name="T12" fmla="*/ 2147483647 w 126"/>
              <a:gd name="T13" fmla="*/ 1028214321 h 132"/>
              <a:gd name="T14" fmla="*/ 2147483647 w 126"/>
              <a:gd name="T15" fmla="*/ 0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6"/>
              <a:gd name="T25" fmla="*/ 0 h 132"/>
              <a:gd name="T26" fmla="*/ 126 w 126"/>
              <a:gd name="T27" fmla="*/ 132 h 1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6" h="132">
                <a:moveTo>
                  <a:pt x="46" y="0"/>
                </a:moveTo>
                <a:lnTo>
                  <a:pt x="0" y="42"/>
                </a:lnTo>
                <a:lnTo>
                  <a:pt x="38" y="100"/>
                </a:lnTo>
                <a:lnTo>
                  <a:pt x="70" y="132"/>
                </a:lnTo>
                <a:lnTo>
                  <a:pt x="126" y="116"/>
                </a:lnTo>
                <a:lnTo>
                  <a:pt x="122" y="60"/>
                </a:lnTo>
                <a:lnTo>
                  <a:pt x="106" y="4"/>
                </a:lnTo>
                <a:lnTo>
                  <a:pt x="46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82" name="Group 430">
            <a:extLst>
              <a:ext uri="{FF2B5EF4-FFF2-40B4-BE49-F238E27FC236}">
                <a16:creationId xmlns:a16="http://schemas.microsoft.com/office/drawing/2014/main" id="{6021BA78-A1D4-4059-A8BF-497080D3B4DF}"/>
              </a:ext>
            </a:extLst>
          </p:cNvPr>
          <p:cNvGrpSpPr>
            <a:grpSpLocks noChangeAspect="1"/>
          </p:cNvGrpSpPr>
          <p:nvPr/>
        </p:nvGrpSpPr>
        <p:grpSpPr bwMode="auto">
          <a:xfrm rot="21398148">
            <a:off x="8728592" y="4153268"/>
            <a:ext cx="91767" cy="59475"/>
            <a:chOff x="3018" y="2803"/>
            <a:chExt cx="191" cy="122"/>
          </a:xfrm>
          <a:solidFill>
            <a:sysClr val="window" lastClr="FFFFFF">
              <a:lumMod val="75000"/>
            </a:sysClr>
          </a:solidFill>
          <a:effectLst/>
        </p:grpSpPr>
        <p:sp>
          <p:nvSpPr>
            <p:cNvPr id="583" name="Freeform 431">
              <a:extLst>
                <a:ext uri="{FF2B5EF4-FFF2-40B4-BE49-F238E27FC236}">
                  <a16:creationId xmlns:a16="http://schemas.microsoft.com/office/drawing/2014/main" id="{8E7E95E6-F512-4370-B75F-23CDFBD1EC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4" y="2821"/>
              <a:ext cx="14" cy="19"/>
            </a:xfrm>
            <a:custGeom>
              <a:avLst/>
              <a:gdLst>
                <a:gd name="T0" fmla="*/ 0 w 155"/>
                <a:gd name="T1" fmla="*/ 0 h 207"/>
                <a:gd name="T2" fmla="*/ 0 w 155"/>
                <a:gd name="T3" fmla="*/ 0 h 207"/>
                <a:gd name="T4" fmla="*/ 0 w 155"/>
                <a:gd name="T5" fmla="*/ 0 h 207"/>
                <a:gd name="T6" fmla="*/ 0 w 155"/>
                <a:gd name="T7" fmla="*/ 0 h 207"/>
                <a:gd name="T8" fmla="*/ 0 w 155"/>
                <a:gd name="T9" fmla="*/ 0 h 207"/>
                <a:gd name="T10" fmla="*/ 0 w 155"/>
                <a:gd name="T11" fmla="*/ 0 h 207"/>
                <a:gd name="T12" fmla="*/ 0 w 155"/>
                <a:gd name="T13" fmla="*/ 0 h 207"/>
                <a:gd name="T14" fmla="*/ 0 w 155"/>
                <a:gd name="T15" fmla="*/ 0 h 207"/>
                <a:gd name="T16" fmla="*/ 0 w 155"/>
                <a:gd name="T17" fmla="*/ 0 h 207"/>
                <a:gd name="T18" fmla="*/ 0 w 155"/>
                <a:gd name="T19" fmla="*/ 0 h 2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207"/>
                <a:gd name="T32" fmla="*/ 155 w 155"/>
                <a:gd name="T33" fmla="*/ 207 h 2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207">
                  <a:moveTo>
                    <a:pt x="22" y="43"/>
                  </a:moveTo>
                  <a:lnTo>
                    <a:pt x="0" y="93"/>
                  </a:lnTo>
                  <a:lnTo>
                    <a:pt x="59" y="159"/>
                  </a:lnTo>
                  <a:lnTo>
                    <a:pt x="89" y="207"/>
                  </a:lnTo>
                  <a:lnTo>
                    <a:pt x="152" y="180"/>
                  </a:lnTo>
                  <a:lnTo>
                    <a:pt x="155" y="120"/>
                  </a:lnTo>
                  <a:lnTo>
                    <a:pt x="134" y="60"/>
                  </a:lnTo>
                  <a:lnTo>
                    <a:pt x="101" y="18"/>
                  </a:lnTo>
                  <a:lnTo>
                    <a:pt x="53" y="0"/>
                  </a:lnTo>
                  <a:lnTo>
                    <a:pt x="22" y="43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Freeform 432">
              <a:extLst>
                <a:ext uri="{FF2B5EF4-FFF2-40B4-BE49-F238E27FC236}">
                  <a16:creationId xmlns:a16="http://schemas.microsoft.com/office/drawing/2014/main" id="{D63B8970-FE00-4C93-AE22-0586AB0A34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18" y="2895"/>
              <a:ext cx="16" cy="18"/>
            </a:xfrm>
            <a:custGeom>
              <a:avLst/>
              <a:gdLst>
                <a:gd name="T0" fmla="*/ 0 w 176"/>
                <a:gd name="T1" fmla="*/ 0 h 186"/>
                <a:gd name="T2" fmla="*/ 0 w 176"/>
                <a:gd name="T3" fmla="*/ 0 h 186"/>
                <a:gd name="T4" fmla="*/ 0 w 176"/>
                <a:gd name="T5" fmla="*/ 0 h 186"/>
                <a:gd name="T6" fmla="*/ 0 w 176"/>
                <a:gd name="T7" fmla="*/ 0 h 186"/>
                <a:gd name="T8" fmla="*/ 0 w 176"/>
                <a:gd name="T9" fmla="*/ 0 h 186"/>
                <a:gd name="T10" fmla="*/ 0 w 176"/>
                <a:gd name="T11" fmla="*/ 0 h 186"/>
                <a:gd name="T12" fmla="*/ 0 w 176"/>
                <a:gd name="T13" fmla="*/ 0 h 186"/>
                <a:gd name="T14" fmla="*/ 0 w 176"/>
                <a:gd name="T15" fmla="*/ 0 h 186"/>
                <a:gd name="T16" fmla="*/ 0 w 176"/>
                <a:gd name="T17" fmla="*/ 0 h 186"/>
                <a:gd name="T18" fmla="*/ 0 w 176"/>
                <a:gd name="T19" fmla="*/ 0 h 186"/>
                <a:gd name="T20" fmla="*/ 0 w 176"/>
                <a:gd name="T21" fmla="*/ 0 h 186"/>
                <a:gd name="T22" fmla="*/ 0 w 176"/>
                <a:gd name="T23" fmla="*/ 0 h 1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"/>
                <a:gd name="T37" fmla="*/ 0 h 186"/>
                <a:gd name="T38" fmla="*/ 176 w 176"/>
                <a:gd name="T39" fmla="*/ 186 h 1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" h="186">
                  <a:moveTo>
                    <a:pt x="46" y="21"/>
                  </a:moveTo>
                  <a:lnTo>
                    <a:pt x="0" y="63"/>
                  </a:lnTo>
                  <a:lnTo>
                    <a:pt x="38" y="121"/>
                  </a:lnTo>
                  <a:lnTo>
                    <a:pt x="71" y="186"/>
                  </a:lnTo>
                  <a:lnTo>
                    <a:pt x="119" y="180"/>
                  </a:lnTo>
                  <a:lnTo>
                    <a:pt x="176" y="111"/>
                  </a:lnTo>
                  <a:lnTo>
                    <a:pt x="167" y="66"/>
                  </a:lnTo>
                  <a:lnTo>
                    <a:pt x="119" y="96"/>
                  </a:lnTo>
                  <a:lnTo>
                    <a:pt x="83" y="69"/>
                  </a:lnTo>
                  <a:lnTo>
                    <a:pt x="107" y="36"/>
                  </a:lnTo>
                  <a:lnTo>
                    <a:pt x="98" y="0"/>
                  </a:lnTo>
                  <a:lnTo>
                    <a:pt x="46" y="21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Freeform 433">
              <a:extLst>
                <a:ext uri="{FF2B5EF4-FFF2-40B4-BE49-F238E27FC236}">
                  <a16:creationId xmlns:a16="http://schemas.microsoft.com/office/drawing/2014/main" id="{D0B6FA5B-63A2-460E-B54F-68E616F695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61" y="2915"/>
              <a:ext cx="14" cy="10"/>
            </a:xfrm>
            <a:custGeom>
              <a:avLst/>
              <a:gdLst>
                <a:gd name="T0" fmla="*/ 0 w 153"/>
                <a:gd name="T1" fmla="*/ 0 h 108"/>
                <a:gd name="T2" fmla="*/ 0 w 153"/>
                <a:gd name="T3" fmla="*/ 0 h 108"/>
                <a:gd name="T4" fmla="*/ 0 w 153"/>
                <a:gd name="T5" fmla="*/ 0 h 108"/>
                <a:gd name="T6" fmla="*/ 0 w 153"/>
                <a:gd name="T7" fmla="*/ 0 h 108"/>
                <a:gd name="T8" fmla="*/ 0 w 153"/>
                <a:gd name="T9" fmla="*/ 0 h 108"/>
                <a:gd name="T10" fmla="*/ 0 w 153"/>
                <a:gd name="T11" fmla="*/ 0 h 108"/>
                <a:gd name="T12" fmla="*/ 0 w 153"/>
                <a:gd name="T13" fmla="*/ 0 h 108"/>
                <a:gd name="T14" fmla="*/ 0 w 153"/>
                <a:gd name="T15" fmla="*/ 0 h 1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3"/>
                <a:gd name="T25" fmla="*/ 0 h 108"/>
                <a:gd name="T26" fmla="*/ 153 w 153"/>
                <a:gd name="T27" fmla="*/ 108 h 1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3" h="108">
                  <a:moveTo>
                    <a:pt x="36" y="0"/>
                  </a:moveTo>
                  <a:lnTo>
                    <a:pt x="0" y="32"/>
                  </a:lnTo>
                  <a:lnTo>
                    <a:pt x="38" y="90"/>
                  </a:lnTo>
                  <a:lnTo>
                    <a:pt x="96" y="108"/>
                  </a:lnTo>
                  <a:lnTo>
                    <a:pt x="126" y="106"/>
                  </a:lnTo>
                  <a:lnTo>
                    <a:pt x="153" y="66"/>
                  </a:lnTo>
                  <a:lnTo>
                    <a:pt x="99" y="3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Freeform 434">
              <a:extLst>
                <a:ext uri="{FF2B5EF4-FFF2-40B4-BE49-F238E27FC236}">
                  <a16:creationId xmlns:a16="http://schemas.microsoft.com/office/drawing/2014/main" id="{813F82EE-C0EC-4348-B34F-3249B70F77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60" y="2890"/>
              <a:ext cx="11" cy="9"/>
            </a:xfrm>
            <a:custGeom>
              <a:avLst/>
              <a:gdLst>
                <a:gd name="T0" fmla="*/ 0 w 111"/>
                <a:gd name="T1" fmla="*/ 0 h 100"/>
                <a:gd name="T2" fmla="*/ 0 w 111"/>
                <a:gd name="T3" fmla="*/ 0 h 100"/>
                <a:gd name="T4" fmla="*/ 0 w 111"/>
                <a:gd name="T5" fmla="*/ 0 h 100"/>
                <a:gd name="T6" fmla="*/ 0 w 111"/>
                <a:gd name="T7" fmla="*/ 0 h 100"/>
                <a:gd name="T8" fmla="*/ 0 w 111"/>
                <a:gd name="T9" fmla="*/ 0 h 100"/>
                <a:gd name="T10" fmla="*/ 0 w 111"/>
                <a:gd name="T11" fmla="*/ 0 h 100"/>
                <a:gd name="T12" fmla="*/ 0 w 111"/>
                <a:gd name="T13" fmla="*/ 0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100"/>
                <a:gd name="T23" fmla="*/ 111 w 111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100">
                  <a:moveTo>
                    <a:pt x="46" y="0"/>
                  </a:moveTo>
                  <a:lnTo>
                    <a:pt x="0" y="42"/>
                  </a:lnTo>
                  <a:lnTo>
                    <a:pt x="38" y="100"/>
                  </a:lnTo>
                  <a:lnTo>
                    <a:pt x="87" y="94"/>
                  </a:lnTo>
                  <a:lnTo>
                    <a:pt x="111" y="58"/>
                  </a:lnTo>
                  <a:lnTo>
                    <a:pt x="106" y="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7" name="Freeform 435">
              <a:extLst>
                <a:ext uri="{FF2B5EF4-FFF2-40B4-BE49-F238E27FC236}">
                  <a16:creationId xmlns:a16="http://schemas.microsoft.com/office/drawing/2014/main" id="{8E746987-650A-4858-B629-B1F73D02AC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53" y="2906"/>
              <a:ext cx="6" cy="7"/>
            </a:xfrm>
            <a:custGeom>
              <a:avLst/>
              <a:gdLst>
                <a:gd name="T0" fmla="*/ 0 w 60"/>
                <a:gd name="T1" fmla="*/ 0 h 75"/>
                <a:gd name="T2" fmla="*/ 0 w 60"/>
                <a:gd name="T3" fmla="*/ 0 h 75"/>
                <a:gd name="T4" fmla="*/ 0 w 60"/>
                <a:gd name="T5" fmla="*/ 0 h 75"/>
                <a:gd name="T6" fmla="*/ 0 w 60"/>
                <a:gd name="T7" fmla="*/ 0 h 75"/>
                <a:gd name="T8" fmla="*/ 0 w 60"/>
                <a:gd name="T9" fmla="*/ 0 h 75"/>
                <a:gd name="T10" fmla="*/ 0 w 60"/>
                <a:gd name="T11" fmla="*/ 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75"/>
                <a:gd name="T20" fmla="*/ 60 w 60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75">
                  <a:moveTo>
                    <a:pt x="21" y="0"/>
                  </a:moveTo>
                  <a:lnTo>
                    <a:pt x="0" y="27"/>
                  </a:lnTo>
                  <a:lnTo>
                    <a:pt x="14" y="75"/>
                  </a:lnTo>
                  <a:lnTo>
                    <a:pt x="57" y="66"/>
                  </a:lnTo>
                  <a:lnTo>
                    <a:pt x="60" y="2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Freeform 436">
              <a:extLst>
                <a:ext uri="{FF2B5EF4-FFF2-40B4-BE49-F238E27FC236}">
                  <a16:creationId xmlns:a16="http://schemas.microsoft.com/office/drawing/2014/main" id="{9A2A839F-574E-4F52-A596-F6CCF21FA6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63" y="2904"/>
              <a:ext cx="8" cy="8"/>
            </a:xfrm>
            <a:custGeom>
              <a:avLst/>
              <a:gdLst>
                <a:gd name="T0" fmla="*/ 0 w 75"/>
                <a:gd name="T1" fmla="*/ 0 h 87"/>
                <a:gd name="T2" fmla="*/ 0 w 75"/>
                <a:gd name="T3" fmla="*/ 0 h 87"/>
                <a:gd name="T4" fmla="*/ 0 w 75"/>
                <a:gd name="T5" fmla="*/ 0 h 87"/>
                <a:gd name="T6" fmla="*/ 0 w 75"/>
                <a:gd name="T7" fmla="*/ 0 h 87"/>
                <a:gd name="T8" fmla="*/ 0 w 75"/>
                <a:gd name="T9" fmla="*/ 0 h 87"/>
                <a:gd name="T10" fmla="*/ 0 w 75"/>
                <a:gd name="T11" fmla="*/ 0 h 87"/>
                <a:gd name="T12" fmla="*/ 0 w 75"/>
                <a:gd name="T13" fmla="*/ 0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87"/>
                <a:gd name="T23" fmla="*/ 75 w 75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87">
                  <a:moveTo>
                    <a:pt x="21" y="0"/>
                  </a:moveTo>
                  <a:lnTo>
                    <a:pt x="0" y="27"/>
                  </a:lnTo>
                  <a:lnTo>
                    <a:pt x="14" y="75"/>
                  </a:lnTo>
                  <a:lnTo>
                    <a:pt x="39" y="87"/>
                  </a:lnTo>
                  <a:lnTo>
                    <a:pt x="75" y="54"/>
                  </a:lnTo>
                  <a:lnTo>
                    <a:pt x="60" y="2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Freeform 437">
              <a:extLst>
                <a:ext uri="{FF2B5EF4-FFF2-40B4-BE49-F238E27FC236}">
                  <a16:creationId xmlns:a16="http://schemas.microsoft.com/office/drawing/2014/main" id="{BE2920F9-3613-4107-B4E3-025DC6A057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35" y="2844"/>
              <a:ext cx="9" cy="9"/>
            </a:xfrm>
            <a:custGeom>
              <a:avLst/>
              <a:gdLst>
                <a:gd name="T0" fmla="*/ 0 w 99"/>
                <a:gd name="T1" fmla="*/ 0 h 96"/>
                <a:gd name="T2" fmla="*/ 0 w 99"/>
                <a:gd name="T3" fmla="*/ 0 h 96"/>
                <a:gd name="T4" fmla="*/ 0 w 99"/>
                <a:gd name="T5" fmla="*/ 0 h 96"/>
                <a:gd name="T6" fmla="*/ 0 w 99"/>
                <a:gd name="T7" fmla="*/ 0 h 96"/>
                <a:gd name="T8" fmla="*/ 0 w 99"/>
                <a:gd name="T9" fmla="*/ 0 h 96"/>
                <a:gd name="T10" fmla="*/ 0 w 99"/>
                <a:gd name="T11" fmla="*/ 0 h 96"/>
                <a:gd name="T12" fmla="*/ 0 w 99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96"/>
                <a:gd name="T23" fmla="*/ 99 w 99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96">
                  <a:moveTo>
                    <a:pt x="48" y="0"/>
                  </a:moveTo>
                  <a:lnTo>
                    <a:pt x="0" y="39"/>
                  </a:lnTo>
                  <a:lnTo>
                    <a:pt x="0" y="84"/>
                  </a:lnTo>
                  <a:lnTo>
                    <a:pt x="48" y="96"/>
                  </a:lnTo>
                  <a:lnTo>
                    <a:pt x="84" y="66"/>
                  </a:lnTo>
                  <a:lnTo>
                    <a:pt x="99" y="27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Freeform 438">
              <a:extLst>
                <a:ext uri="{FF2B5EF4-FFF2-40B4-BE49-F238E27FC236}">
                  <a16:creationId xmlns:a16="http://schemas.microsoft.com/office/drawing/2014/main" id="{B89424A8-B256-4876-B820-F3A85A6A95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22" y="2853"/>
              <a:ext cx="7" cy="11"/>
            </a:xfrm>
            <a:custGeom>
              <a:avLst/>
              <a:gdLst>
                <a:gd name="T0" fmla="*/ 0 w 81"/>
                <a:gd name="T1" fmla="*/ 0 h 111"/>
                <a:gd name="T2" fmla="*/ 0 w 81"/>
                <a:gd name="T3" fmla="*/ 0 h 111"/>
                <a:gd name="T4" fmla="*/ 0 w 81"/>
                <a:gd name="T5" fmla="*/ 0 h 111"/>
                <a:gd name="T6" fmla="*/ 0 w 81"/>
                <a:gd name="T7" fmla="*/ 0 h 111"/>
                <a:gd name="T8" fmla="*/ 0 w 81"/>
                <a:gd name="T9" fmla="*/ 0 h 111"/>
                <a:gd name="T10" fmla="*/ 0 w 81"/>
                <a:gd name="T11" fmla="*/ 0 h 111"/>
                <a:gd name="T12" fmla="*/ 0 w 81"/>
                <a:gd name="T13" fmla="*/ 0 h 111"/>
                <a:gd name="T14" fmla="*/ 0 w 81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111"/>
                <a:gd name="T26" fmla="*/ 81 w 81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111">
                  <a:moveTo>
                    <a:pt x="21" y="0"/>
                  </a:moveTo>
                  <a:lnTo>
                    <a:pt x="0" y="27"/>
                  </a:lnTo>
                  <a:lnTo>
                    <a:pt x="14" y="75"/>
                  </a:lnTo>
                  <a:lnTo>
                    <a:pt x="42" y="111"/>
                  </a:lnTo>
                  <a:lnTo>
                    <a:pt x="81" y="78"/>
                  </a:lnTo>
                  <a:lnTo>
                    <a:pt x="75" y="30"/>
                  </a:lnTo>
                  <a:lnTo>
                    <a:pt x="5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Freeform 439">
              <a:extLst>
                <a:ext uri="{FF2B5EF4-FFF2-40B4-BE49-F238E27FC236}">
                  <a16:creationId xmlns:a16="http://schemas.microsoft.com/office/drawing/2014/main" id="{DA6D141D-2FA6-4C9E-99F1-692B25622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42" y="2833"/>
              <a:ext cx="6" cy="8"/>
            </a:xfrm>
            <a:custGeom>
              <a:avLst/>
              <a:gdLst>
                <a:gd name="T0" fmla="*/ 0 w 66"/>
                <a:gd name="T1" fmla="*/ 0 h 93"/>
                <a:gd name="T2" fmla="*/ 0 w 66"/>
                <a:gd name="T3" fmla="*/ 0 h 93"/>
                <a:gd name="T4" fmla="*/ 0 w 66"/>
                <a:gd name="T5" fmla="*/ 0 h 93"/>
                <a:gd name="T6" fmla="*/ 0 w 66"/>
                <a:gd name="T7" fmla="*/ 0 h 93"/>
                <a:gd name="T8" fmla="*/ 0 w 66"/>
                <a:gd name="T9" fmla="*/ 0 h 93"/>
                <a:gd name="T10" fmla="*/ 0 w 66"/>
                <a:gd name="T11" fmla="*/ 0 h 93"/>
                <a:gd name="T12" fmla="*/ 0 w 66"/>
                <a:gd name="T13" fmla="*/ 0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93"/>
                <a:gd name="T23" fmla="*/ 66 w 66"/>
                <a:gd name="T24" fmla="*/ 93 h 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93">
                  <a:moveTo>
                    <a:pt x="27" y="0"/>
                  </a:moveTo>
                  <a:lnTo>
                    <a:pt x="6" y="27"/>
                  </a:lnTo>
                  <a:lnTo>
                    <a:pt x="0" y="69"/>
                  </a:lnTo>
                  <a:lnTo>
                    <a:pt x="21" y="93"/>
                  </a:lnTo>
                  <a:lnTo>
                    <a:pt x="66" y="84"/>
                  </a:lnTo>
                  <a:lnTo>
                    <a:pt x="66" y="2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Freeform 440">
              <a:extLst>
                <a:ext uri="{FF2B5EF4-FFF2-40B4-BE49-F238E27FC236}">
                  <a16:creationId xmlns:a16="http://schemas.microsoft.com/office/drawing/2014/main" id="{EE24403D-422E-49B7-9D13-5DC34E5E92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7" y="2866"/>
              <a:ext cx="6" cy="7"/>
            </a:xfrm>
            <a:custGeom>
              <a:avLst/>
              <a:gdLst>
                <a:gd name="T0" fmla="*/ 0 w 60"/>
                <a:gd name="T1" fmla="*/ 0 h 72"/>
                <a:gd name="T2" fmla="*/ 0 w 60"/>
                <a:gd name="T3" fmla="*/ 0 h 72"/>
                <a:gd name="T4" fmla="*/ 0 w 60"/>
                <a:gd name="T5" fmla="*/ 0 h 72"/>
                <a:gd name="T6" fmla="*/ 0 w 60"/>
                <a:gd name="T7" fmla="*/ 0 h 72"/>
                <a:gd name="T8" fmla="*/ 0 w 60"/>
                <a:gd name="T9" fmla="*/ 0 h 72"/>
                <a:gd name="T10" fmla="*/ 0 w 6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72"/>
                <a:gd name="T20" fmla="*/ 60 w 6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72">
                  <a:moveTo>
                    <a:pt x="21" y="0"/>
                  </a:moveTo>
                  <a:lnTo>
                    <a:pt x="0" y="27"/>
                  </a:lnTo>
                  <a:lnTo>
                    <a:pt x="3" y="72"/>
                  </a:lnTo>
                  <a:lnTo>
                    <a:pt x="36" y="69"/>
                  </a:lnTo>
                  <a:lnTo>
                    <a:pt x="60" y="2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Freeform 441">
              <a:extLst>
                <a:ext uri="{FF2B5EF4-FFF2-40B4-BE49-F238E27FC236}">
                  <a16:creationId xmlns:a16="http://schemas.microsoft.com/office/drawing/2014/main" id="{745EB473-FED6-40B9-B961-975520719A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93" y="2836"/>
              <a:ext cx="7" cy="8"/>
            </a:xfrm>
            <a:custGeom>
              <a:avLst/>
              <a:gdLst>
                <a:gd name="T0" fmla="*/ 0 w 72"/>
                <a:gd name="T1" fmla="*/ 0 h 84"/>
                <a:gd name="T2" fmla="*/ 0 w 72"/>
                <a:gd name="T3" fmla="*/ 0 h 84"/>
                <a:gd name="T4" fmla="*/ 0 w 72"/>
                <a:gd name="T5" fmla="*/ 0 h 84"/>
                <a:gd name="T6" fmla="*/ 0 w 72"/>
                <a:gd name="T7" fmla="*/ 0 h 84"/>
                <a:gd name="T8" fmla="*/ 0 w 72"/>
                <a:gd name="T9" fmla="*/ 0 h 84"/>
                <a:gd name="T10" fmla="*/ 0 w 72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84"/>
                <a:gd name="T20" fmla="*/ 72 w 72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84">
                  <a:moveTo>
                    <a:pt x="30" y="0"/>
                  </a:moveTo>
                  <a:lnTo>
                    <a:pt x="0" y="36"/>
                  </a:lnTo>
                  <a:lnTo>
                    <a:pt x="32" y="84"/>
                  </a:lnTo>
                  <a:lnTo>
                    <a:pt x="69" y="60"/>
                  </a:lnTo>
                  <a:lnTo>
                    <a:pt x="72" y="15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Freeform 442">
              <a:extLst>
                <a:ext uri="{FF2B5EF4-FFF2-40B4-BE49-F238E27FC236}">
                  <a16:creationId xmlns:a16="http://schemas.microsoft.com/office/drawing/2014/main" id="{6580B6FB-828B-4701-92B6-D616389063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74" y="2803"/>
              <a:ext cx="8" cy="8"/>
            </a:xfrm>
            <a:custGeom>
              <a:avLst/>
              <a:gdLst>
                <a:gd name="T0" fmla="*/ 0 w 87"/>
                <a:gd name="T1" fmla="*/ 0 h 84"/>
                <a:gd name="T2" fmla="*/ 0 w 87"/>
                <a:gd name="T3" fmla="*/ 0 h 84"/>
                <a:gd name="T4" fmla="*/ 0 w 87"/>
                <a:gd name="T5" fmla="*/ 0 h 84"/>
                <a:gd name="T6" fmla="*/ 0 w 87"/>
                <a:gd name="T7" fmla="*/ 0 h 84"/>
                <a:gd name="T8" fmla="*/ 0 w 87"/>
                <a:gd name="T9" fmla="*/ 0 h 84"/>
                <a:gd name="T10" fmla="*/ 0 w 87"/>
                <a:gd name="T11" fmla="*/ 0 h 84"/>
                <a:gd name="T12" fmla="*/ 0 w 87"/>
                <a:gd name="T13" fmla="*/ 0 h 84"/>
                <a:gd name="T14" fmla="*/ 0 w 87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7"/>
                <a:gd name="T25" fmla="*/ 0 h 84"/>
                <a:gd name="T26" fmla="*/ 87 w 87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7" h="84">
                  <a:moveTo>
                    <a:pt x="36" y="3"/>
                  </a:moveTo>
                  <a:lnTo>
                    <a:pt x="0" y="36"/>
                  </a:lnTo>
                  <a:lnTo>
                    <a:pt x="18" y="75"/>
                  </a:lnTo>
                  <a:lnTo>
                    <a:pt x="63" y="84"/>
                  </a:lnTo>
                  <a:lnTo>
                    <a:pt x="87" y="60"/>
                  </a:lnTo>
                  <a:lnTo>
                    <a:pt x="75" y="24"/>
                  </a:lnTo>
                  <a:lnTo>
                    <a:pt x="60" y="0"/>
                  </a:lnTo>
                  <a:lnTo>
                    <a:pt x="36" y="3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5" name="Freeform 443">
              <a:extLst>
                <a:ext uri="{FF2B5EF4-FFF2-40B4-BE49-F238E27FC236}">
                  <a16:creationId xmlns:a16="http://schemas.microsoft.com/office/drawing/2014/main" id="{9EF18966-308A-42E6-93C6-6C5B9439B7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0" y="2827"/>
              <a:ext cx="9" cy="8"/>
            </a:xfrm>
            <a:custGeom>
              <a:avLst/>
              <a:gdLst>
                <a:gd name="T0" fmla="*/ 0 w 90"/>
                <a:gd name="T1" fmla="*/ 0 h 84"/>
                <a:gd name="T2" fmla="*/ 0 w 90"/>
                <a:gd name="T3" fmla="*/ 0 h 84"/>
                <a:gd name="T4" fmla="*/ 0 w 90"/>
                <a:gd name="T5" fmla="*/ 0 h 84"/>
                <a:gd name="T6" fmla="*/ 0 w 90"/>
                <a:gd name="T7" fmla="*/ 0 h 84"/>
                <a:gd name="T8" fmla="*/ 0 w 90"/>
                <a:gd name="T9" fmla="*/ 0 h 84"/>
                <a:gd name="T10" fmla="*/ 0 w 90"/>
                <a:gd name="T11" fmla="*/ 0 h 84"/>
                <a:gd name="T12" fmla="*/ 0 w 90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84"/>
                <a:gd name="T23" fmla="*/ 90 w 90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84">
                  <a:moveTo>
                    <a:pt x="45" y="0"/>
                  </a:moveTo>
                  <a:lnTo>
                    <a:pt x="0" y="27"/>
                  </a:lnTo>
                  <a:lnTo>
                    <a:pt x="6" y="66"/>
                  </a:lnTo>
                  <a:lnTo>
                    <a:pt x="47" y="84"/>
                  </a:lnTo>
                  <a:lnTo>
                    <a:pt x="90" y="66"/>
                  </a:lnTo>
                  <a:lnTo>
                    <a:pt x="87" y="15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6" name="Freeform 444">
              <a:extLst>
                <a:ext uri="{FF2B5EF4-FFF2-40B4-BE49-F238E27FC236}">
                  <a16:creationId xmlns:a16="http://schemas.microsoft.com/office/drawing/2014/main" id="{A4495DAA-DA54-4768-A364-CE56E48B3D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96" y="2811"/>
              <a:ext cx="6" cy="7"/>
            </a:xfrm>
            <a:custGeom>
              <a:avLst/>
              <a:gdLst>
                <a:gd name="T0" fmla="*/ 0 w 60"/>
                <a:gd name="T1" fmla="*/ 0 h 72"/>
                <a:gd name="T2" fmla="*/ 0 w 60"/>
                <a:gd name="T3" fmla="*/ 0 h 72"/>
                <a:gd name="T4" fmla="*/ 0 w 60"/>
                <a:gd name="T5" fmla="*/ 0 h 72"/>
                <a:gd name="T6" fmla="*/ 0 w 60"/>
                <a:gd name="T7" fmla="*/ 0 h 72"/>
                <a:gd name="T8" fmla="*/ 0 w 60"/>
                <a:gd name="T9" fmla="*/ 0 h 72"/>
                <a:gd name="T10" fmla="*/ 0 w 6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72"/>
                <a:gd name="T20" fmla="*/ 60 w 6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72">
                  <a:moveTo>
                    <a:pt x="21" y="0"/>
                  </a:moveTo>
                  <a:lnTo>
                    <a:pt x="0" y="27"/>
                  </a:lnTo>
                  <a:lnTo>
                    <a:pt x="3" y="72"/>
                  </a:lnTo>
                  <a:lnTo>
                    <a:pt x="48" y="60"/>
                  </a:lnTo>
                  <a:lnTo>
                    <a:pt x="60" y="2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7" name="Freeform 445">
              <a:extLst>
                <a:ext uri="{FF2B5EF4-FFF2-40B4-BE49-F238E27FC236}">
                  <a16:creationId xmlns:a16="http://schemas.microsoft.com/office/drawing/2014/main" id="{2713279C-9440-4AAB-A911-B7CBB573AD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4" y="2817"/>
              <a:ext cx="5" cy="6"/>
            </a:xfrm>
            <a:custGeom>
              <a:avLst/>
              <a:gdLst>
                <a:gd name="T0" fmla="*/ 0 w 54"/>
                <a:gd name="T1" fmla="*/ 0 h 69"/>
                <a:gd name="T2" fmla="*/ 0 w 54"/>
                <a:gd name="T3" fmla="*/ 0 h 69"/>
                <a:gd name="T4" fmla="*/ 0 w 54"/>
                <a:gd name="T5" fmla="*/ 0 h 69"/>
                <a:gd name="T6" fmla="*/ 0 w 54"/>
                <a:gd name="T7" fmla="*/ 0 h 69"/>
                <a:gd name="T8" fmla="*/ 0 w 54"/>
                <a:gd name="T9" fmla="*/ 0 h 69"/>
                <a:gd name="T10" fmla="*/ 0 w 54"/>
                <a:gd name="T11" fmla="*/ 0 h 69"/>
                <a:gd name="T12" fmla="*/ 0 w 54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69"/>
                <a:gd name="T23" fmla="*/ 54 w 5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69">
                  <a:moveTo>
                    <a:pt x="30" y="0"/>
                  </a:moveTo>
                  <a:lnTo>
                    <a:pt x="0" y="12"/>
                  </a:lnTo>
                  <a:lnTo>
                    <a:pt x="0" y="51"/>
                  </a:lnTo>
                  <a:lnTo>
                    <a:pt x="21" y="69"/>
                  </a:lnTo>
                  <a:lnTo>
                    <a:pt x="51" y="60"/>
                  </a:lnTo>
                  <a:lnTo>
                    <a:pt x="54" y="27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98" name="Freeform 446">
            <a:extLst>
              <a:ext uri="{FF2B5EF4-FFF2-40B4-BE49-F238E27FC236}">
                <a16:creationId xmlns:a16="http://schemas.microsoft.com/office/drawing/2014/main" id="{4DBE9427-98CD-4E35-B9FA-A92FA74584AF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8951078" y="4389502"/>
            <a:ext cx="10196" cy="11896"/>
          </a:xfrm>
          <a:custGeom>
            <a:avLst/>
            <a:gdLst>
              <a:gd name="T0" fmla="*/ 2147483647 w 144"/>
              <a:gd name="T1" fmla="*/ 2147483647 h 196"/>
              <a:gd name="T2" fmla="*/ 0 w 144"/>
              <a:gd name="T3" fmla="*/ 2147483647 h 196"/>
              <a:gd name="T4" fmla="*/ 2147483647 w 144"/>
              <a:gd name="T5" fmla="*/ 2147483647 h 196"/>
              <a:gd name="T6" fmla="*/ 2147483647 w 144"/>
              <a:gd name="T7" fmla="*/ 2147483647 h 196"/>
              <a:gd name="T8" fmla="*/ 2147483647 w 144"/>
              <a:gd name="T9" fmla="*/ 2147483647 h 196"/>
              <a:gd name="T10" fmla="*/ 2147483647 w 144"/>
              <a:gd name="T11" fmla="*/ 2147483647 h 196"/>
              <a:gd name="T12" fmla="*/ 2147483647 w 144"/>
              <a:gd name="T13" fmla="*/ 0 h 196"/>
              <a:gd name="T14" fmla="*/ 2147483647 w 144"/>
              <a:gd name="T15" fmla="*/ 2147483647 h 1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"/>
              <a:gd name="T25" fmla="*/ 0 h 196"/>
              <a:gd name="T26" fmla="*/ 144 w 144"/>
              <a:gd name="T27" fmla="*/ 196 h 1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" h="196">
                <a:moveTo>
                  <a:pt x="22" y="72"/>
                </a:moveTo>
                <a:lnTo>
                  <a:pt x="0" y="122"/>
                </a:lnTo>
                <a:lnTo>
                  <a:pt x="26" y="192"/>
                </a:lnTo>
                <a:lnTo>
                  <a:pt x="94" y="196"/>
                </a:lnTo>
                <a:lnTo>
                  <a:pt x="144" y="93"/>
                </a:lnTo>
                <a:lnTo>
                  <a:pt x="118" y="32"/>
                </a:lnTo>
                <a:lnTo>
                  <a:pt x="82" y="0"/>
                </a:lnTo>
                <a:lnTo>
                  <a:pt x="22" y="72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9" name="Freeform 447">
            <a:extLst>
              <a:ext uri="{FF2B5EF4-FFF2-40B4-BE49-F238E27FC236}">
                <a16:creationId xmlns:a16="http://schemas.microsoft.com/office/drawing/2014/main" id="{54A7F9E7-7B58-4194-9097-25EE888BE184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8911994" y="4403098"/>
            <a:ext cx="13594" cy="13594"/>
          </a:xfrm>
          <a:custGeom>
            <a:avLst/>
            <a:gdLst>
              <a:gd name="T0" fmla="*/ 2147483647 w 203"/>
              <a:gd name="T1" fmla="*/ 2147483647 h 212"/>
              <a:gd name="T2" fmla="*/ 0 w 203"/>
              <a:gd name="T3" fmla="*/ 2147483647 h 212"/>
              <a:gd name="T4" fmla="*/ 2147483647 w 203"/>
              <a:gd name="T5" fmla="*/ 2147483647 h 212"/>
              <a:gd name="T6" fmla="*/ 2147483647 w 203"/>
              <a:gd name="T7" fmla="*/ 2147483647 h 212"/>
              <a:gd name="T8" fmla="*/ 2147483647 w 203"/>
              <a:gd name="T9" fmla="*/ 2147483647 h 212"/>
              <a:gd name="T10" fmla="*/ 2147483647 w 203"/>
              <a:gd name="T11" fmla="*/ 2147483647 h 212"/>
              <a:gd name="T12" fmla="*/ 2147483647 w 203"/>
              <a:gd name="T13" fmla="*/ 2147483647 h 212"/>
              <a:gd name="T14" fmla="*/ 2147483647 w 203"/>
              <a:gd name="T15" fmla="*/ 0 h 212"/>
              <a:gd name="T16" fmla="*/ 2147483647 w 203"/>
              <a:gd name="T17" fmla="*/ 2147483647 h 212"/>
              <a:gd name="T18" fmla="*/ 2147483647 w 203"/>
              <a:gd name="T19" fmla="*/ 2147483647 h 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3"/>
              <a:gd name="T31" fmla="*/ 0 h 212"/>
              <a:gd name="T32" fmla="*/ 203 w 203"/>
              <a:gd name="T33" fmla="*/ 212 h 2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3" h="212">
                <a:moveTo>
                  <a:pt x="36" y="56"/>
                </a:moveTo>
                <a:lnTo>
                  <a:pt x="0" y="116"/>
                </a:lnTo>
                <a:lnTo>
                  <a:pt x="60" y="184"/>
                </a:lnTo>
                <a:lnTo>
                  <a:pt x="116" y="212"/>
                </a:lnTo>
                <a:lnTo>
                  <a:pt x="174" y="148"/>
                </a:lnTo>
                <a:lnTo>
                  <a:pt x="203" y="85"/>
                </a:lnTo>
                <a:lnTo>
                  <a:pt x="192" y="20"/>
                </a:lnTo>
                <a:lnTo>
                  <a:pt x="152" y="0"/>
                </a:lnTo>
                <a:lnTo>
                  <a:pt x="104" y="20"/>
                </a:lnTo>
                <a:lnTo>
                  <a:pt x="36" y="5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0" name="Freeform 448">
            <a:extLst>
              <a:ext uri="{FF2B5EF4-FFF2-40B4-BE49-F238E27FC236}">
                <a16:creationId xmlns:a16="http://schemas.microsoft.com/office/drawing/2014/main" id="{0804319B-28CA-47C4-9011-EE57204F47AB}"/>
              </a:ext>
            </a:extLst>
          </p:cNvPr>
          <p:cNvSpPr>
            <a:spLocks noChangeAspect="1"/>
          </p:cNvSpPr>
          <p:nvPr/>
        </p:nvSpPr>
        <p:spPr bwMode="auto">
          <a:xfrm rot="21398148">
            <a:off x="9003752" y="4386108"/>
            <a:ext cx="10196" cy="6796"/>
          </a:xfrm>
          <a:custGeom>
            <a:avLst/>
            <a:gdLst>
              <a:gd name="T0" fmla="*/ 2147483647 w 172"/>
              <a:gd name="T1" fmla="*/ 2147483647 h 108"/>
              <a:gd name="T2" fmla="*/ 0 w 172"/>
              <a:gd name="T3" fmla="*/ 2147483647 h 108"/>
              <a:gd name="T4" fmla="*/ 2147483647 w 172"/>
              <a:gd name="T5" fmla="*/ 2147483647 h 108"/>
              <a:gd name="T6" fmla="*/ 2147483647 w 172"/>
              <a:gd name="T7" fmla="*/ 2147483647 h 108"/>
              <a:gd name="T8" fmla="*/ 2147483647 w 172"/>
              <a:gd name="T9" fmla="*/ 2147483647 h 108"/>
              <a:gd name="T10" fmla="*/ 2147483647 w 172"/>
              <a:gd name="T11" fmla="*/ 2147483647 h 108"/>
              <a:gd name="T12" fmla="*/ 2147483647 w 172"/>
              <a:gd name="T13" fmla="*/ 0 h 108"/>
              <a:gd name="T14" fmla="*/ 2147483647 w 172"/>
              <a:gd name="T15" fmla="*/ 2147483647 h 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2"/>
              <a:gd name="T25" fmla="*/ 0 h 108"/>
              <a:gd name="T26" fmla="*/ 172 w 172"/>
              <a:gd name="T27" fmla="*/ 108 h 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2" h="108">
                <a:moveTo>
                  <a:pt x="44" y="4"/>
                </a:moveTo>
                <a:lnTo>
                  <a:pt x="0" y="72"/>
                </a:lnTo>
                <a:lnTo>
                  <a:pt x="48" y="108"/>
                </a:lnTo>
                <a:lnTo>
                  <a:pt x="136" y="104"/>
                </a:lnTo>
                <a:lnTo>
                  <a:pt x="164" y="64"/>
                </a:lnTo>
                <a:lnTo>
                  <a:pt x="172" y="4"/>
                </a:lnTo>
                <a:lnTo>
                  <a:pt x="100" y="0"/>
                </a:lnTo>
                <a:lnTo>
                  <a:pt x="44" y="4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5" name="任意多边形 7">
            <a:extLst>
              <a:ext uri="{FF2B5EF4-FFF2-40B4-BE49-F238E27FC236}">
                <a16:creationId xmlns:a16="http://schemas.microsoft.com/office/drawing/2014/main" id="{ADBF7BF7-D5CA-4340-8DCC-4B06BA0EB09B}"/>
              </a:ext>
            </a:extLst>
          </p:cNvPr>
          <p:cNvSpPr>
            <a:spLocks noChangeAspect="1"/>
          </p:cNvSpPr>
          <p:nvPr/>
        </p:nvSpPr>
        <p:spPr bwMode="auto">
          <a:xfrm>
            <a:off x="7967214" y="4012263"/>
            <a:ext cx="3399" cy="3398"/>
          </a:xfrm>
          <a:custGeom>
            <a:avLst/>
            <a:gdLst>
              <a:gd name="T0" fmla="*/ 0 w 3560387"/>
              <a:gd name="T1" fmla="*/ 0 h 6001569"/>
              <a:gd name="T2" fmla="*/ 0 w 3560387"/>
              <a:gd name="T3" fmla="*/ 0 h 6001569"/>
              <a:gd name="T4" fmla="*/ 0 w 3560387"/>
              <a:gd name="T5" fmla="*/ 0 h 6001569"/>
              <a:gd name="T6" fmla="*/ 0 w 3560387"/>
              <a:gd name="T7" fmla="*/ 0 h 6001569"/>
              <a:gd name="T8" fmla="*/ 0 w 3560387"/>
              <a:gd name="T9" fmla="*/ 0 h 6001569"/>
              <a:gd name="T10" fmla="*/ 0 w 3560387"/>
              <a:gd name="T11" fmla="*/ 0 h 6001569"/>
              <a:gd name="T12" fmla="*/ 0 w 3560387"/>
              <a:gd name="T13" fmla="*/ 0 h 6001569"/>
              <a:gd name="T14" fmla="*/ 0 w 3560387"/>
              <a:gd name="T15" fmla="*/ 0 h 6001569"/>
              <a:gd name="T16" fmla="*/ 0 w 3560387"/>
              <a:gd name="T17" fmla="*/ 0 h 6001569"/>
              <a:gd name="T18" fmla="*/ 0 w 3560387"/>
              <a:gd name="T19" fmla="*/ 0 h 6001569"/>
              <a:gd name="T20" fmla="*/ 0 w 3560387"/>
              <a:gd name="T21" fmla="*/ 0 h 6001569"/>
              <a:gd name="T22" fmla="*/ 0 w 3560387"/>
              <a:gd name="T23" fmla="*/ 0 h 6001569"/>
              <a:gd name="T24" fmla="*/ 0 w 3560387"/>
              <a:gd name="T25" fmla="*/ 0 h 6001569"/>
              <a:gd name="T26" fmla="*/ 0 w 3560387"/>
              <a:gd name="T27" fmla="*/ 0 h 6001569"/>
              <a:gd name="T28" fmla="*/ 0 w 3560387"/>
              <a:gd name="T29" fmla="*/ 0 h 6001569"/>
              <a:gd name="T30" fmla="*/ 0 w 3560387"/>
              <a:gd name="T31" fmla="*/ 0 h 6001569"/>
              <a:gd name="T32" fmla="*/ 0 w 3560387"/>
              <a:gd name="T33" fmla="*/ 0 h 6001569"/>
              <a:gd name="T34" fmla="*/ 0 w 3560387"/>
              <a:gd name="T35" fmla="*/ 0 h 6001569"/>
              <a:gd name="T36" fmla="*/ 0 w 3560387"/>
              <a:gd name="T37" fmla="*/ 0 h 6001569"/>
              <a:gd name="T38" fmla="*/ 0 w 3560387"/>
              <a:gd name="T39" fmla="*/ 0 h 6001569"/>
              <a:gd name="T40" fmla="*/ 0 w 3560387"/>
              <a:gd name="T41" fmla="*/ 0 h 6001569"/>
              <a:gd name="T42" fmla="*/ 0 w 3560387"/>
              <a:gd name="T43" fmla="*/ 0 h 6001569"/>
              <a:gd name="T44" fmla="*/ 0 w 3560387"/>
              <a:gd name="T45" fmla="*/ 0 h 6001569"/>
              <a:gd name="T46" fmla="*/ 0 w 3560387"/>
              <a:gd name="T47" fmla="*/ 0 h 6001569"/>
              <a:gd name="T48" fmla="*/ 0 w 3560387"/>
              <a:gd name="T49" fmla="*/ 0 h 6001569"/>
              <a:gd name="T50" fmla="*/ 0 w 3560387"/>
              <a:gd name="T51" fmla="*/ 0 h 6001569"/>
              <a:gd name="T52" fmla="*/ 0 w 3560387"/>
              <a:gd name="T53" fmla="*/ 0 h 6001569"/>
              <a:gd name="T54" fmla="*/ 0 w 3560387"/>
              <a:gd name="T55" fmla="*/ 0 h 6001569"/>
              <a:gd name="T56" fmla="*/ 0 w 3560387"/>
              <a:gd name="T57" fmla="*/ 0 h 6001569"/>
              <a:gd name="T58" fmla="*/ 0 w 3560387"/>
              <a:gd name="T59" fmla="*/ 0 h 6001569"/>
              <a:gd name="T60" fmla="*/ 0 w 3560387"/>
              <a:gd name="T61" fmla="*/ 0 h 6001569"/>
              <a:gd name="T62" fmla="*/ 0 w 3560387"/>
              <a:gd name="T63" fmla="*/ 0 h 6001569"/>
              <a:gd name="T64" fmla="*/ 0 w 3560387"/>
              <a:gd name="T65" fmla="*/ 0 h 6001569"/>
              <a:gd name="T66" fmla="*/ 0 w 3560387"/>
              <a:gd name="T67" fmla="*/ 0 h 6001569"/>
              <a:gd name="T68" fmla="*/ 0 w 3560387"/>
              <a:gd name="T69" fmla="*/ 0 h 6001569"/>
              <a:gd name="T70" fmla="*/ 0 w 3560387"/>
              <a:gd name="T71" fmla="*/ 0 h 6001569"/>
              <a:gd name="T72" fmla="*/ 0 w 3560387"/>
              <a:gd name="T73" fmla="*/ 0 h 6001569"/>
              <a:gd name="T74" fmla="*/ 0 w 3560387"/>
              <a:gd name="T75" fmla="*/ 0 h 6001569"/>
              <a:gd name="T76" fmla="*/ 0 w 3560387"/>
              <a:gd name="T77" fmla="*/ 0 h 6001569"/>
              <a:gd name="T78" fmla="*/ 0 w 3560387"/>
              <a:gd name="T79" fmla="*/ 0 h 6001569"/>
              <a:gd name="T80" fmla="*/ 0 w 3560387"/>
              <a:gd name="T81" fmla="*/ 0 h 6001569"/>
              <a:gd name="T82" fmla="*/ 0 w 3560387"/>
              <a:gd name="T83" fmla="*/ 0 h 6001569"/>
              <a:gd name="T84" fmla="*/ 0 w 3560387"/>
              <a:gd name="T85" fmla="*/ 0 h 6001569"/>
              <a:gd name="T86" fmla="*/ 0 w 3560387"/>
              <a:gd name="T87" fmla="*/ 0 h 6001569"/>
              <a:gd name="T88" fmla="*/ 0 w 3560387"/>
              <a:gd name="T89" fmla="*/ 0 h 6001569"/>
              <a:gd name="T90" fmla="*/ 0 w 3560387"/>
              <a:gd name="T91" fmla="*/ 0 h 6001569"/>
              <a:gd name="T92" fmla="*/ 0 w 3560387"/>
              <a:gd name="T93" fmla="*/ 0 h 6001569"/>
              <a:gd name="T94" fmla="*/ 0 w 3560387"/>
              <a:gd name="T95" fmla="*/ 0 h 6001569"/>
              <a:gd name="T96" fmla="*/ 0 w 3560387"/>
              <a:gd name="T97" fmla="*/ 0 h 600156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560387"/>
              <a:gd name="T148" fmla="*/ 0 h 6001569"/>
              <a:gd name="T149" fmla="*/ 3560387 w 3560387"/>
              <a:gd name="T150" fmla="*/ 6001569 h 600156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560387" h="6001569">
                <a:moveTo>
                  <a:pt x="28925" y="1128680"/>
                </a:moveTo>
                <a:lnTo>
                  <a:pt x="112277" y="1133748"/>
                </a:lnTo>
                <a:lnTo>
                  <a:pt x="216203" y="1139923"/>
                </a:lnTo>
                <a:lnTo>
                  <a:pt x="329214" y="1202425"/>
                </a:lnTo>
                <a:lnTo>
                  <a:pt x="229286" y="1277276"/>
                </a:lnTo>
                <a:lnTo>
                  <a:pt x="315588" y="1335781"/>
                </a:lnTo>
                <a:lnTo>
                  <a:pt x="238370" y="1417540"/>
                </a:lnTo>
                <a:lnTo>
                  <a:pt x="247454" y="1562890"/>
                </a:lnTo>
                <a:lnTo>
                  <a:pt x="165695" y="1630478"/>
                </a:lnTo>
                <a:lnTo>
                  <a:pt x="138987" y="1745855"/>
                </a:lnTo>
                <a:lnTo>
                  <a:pt x="182776" y="1828892"/>
                </a:lnTo>
                <a:lnTo>
                  <a:pt x="265623" y="1906653"/>
                </a:lnTo>
                <a:lnTo>
                  <a:pt x="328670" y="1892482"/>
                </a:lnTo>
                <a:lnTo>
                  <a:pt x="428598" y="1829436"/>
                </a:lnTo>
                <a:cubicBezTo>
                  <a:pt x="428235" y="1858203"/>
                  <a:pt x="427873" y="1886971"/>
                  <a:pt x="427510" y="1915738"/>
                </a:cubicBezTo>
                <a:lnTo>
                  <a:pt x="368461" y="1952076"/>
                </a:lnTo>
                <a:lnTo>
                  <a:pt x="387174" y="2089618"/>
                </a:lnTo>
                <a:lnTo>
                  <a:pt x="500729" y="2084532"/>
                </a:lnTo>
                <a:lnTo>
                  <a:pt x="531981" y="2146845"/>
                </a:lnTo>
                <a:lnTo>
                  <a:pt x="449677" y="2264398"/>
                </a:lnTo>
                <a:lnTo>
                  <a:pt x="591029" y="2396121"/>
                </a:lnTo>
                <a:lnTo>
                  <a:pt x="497487" y="2458246"/>
                </a:lnTo>
                <a:cubicBezTo>
                  <a:pt x="496588" y="2554295"/>
                  <a:pt x="491456" y="2506292"/>
                  <a:pt x="490557" y="2602341"/>
                </a:cubicBezTo>
                <a:cubicBezTo>
                  <a:pt x="489095" y="2635867"/>
                  <a:pt x="554691" y="2649761"/>
                  <a:pt x="554691" y="2669929"/>
                </a:cubicBezTo>
                <a:lnTo>
                  <a:pt x="490556" y="2723347"/>
                </a:lnTo>
                <a:lnTo>
                  <a:pt x="571772" y="2845442"/>
                </a:lnTo>
                <a:lnTo>
                  <a:pt x="627578" y="2899758"/>
                </a:lnTo>
                <a:lnTo>
                  <a:pt x="572860" y="2990249"/>
                </a:lnTo>
                <a:lnTo>
                  <a:pt x="590485" y="3052750"/>
                </a:lnTo>
                <a:lnTo>
                  <a:pt x="535978" y="3134509"/>
                </a:lnTo>
                <a:lnTo>
                  <a:pt x="502551" y="3182836"/>
                </a:lnTo>
                <a:lnTo>
                  <a:pt x="575226" y="3331096"/>
                </a:lnTo>
                <a:lnTo>
                  <a:pt x="647901" y="3380516"/>
                </a:lnTo>
                <a:lnTo>
                  <a:pt x="775082" y="3507697"/>
                </a:lnTo>
                <a:lnTo>
                  <a:pt x="833587" y="3662131"/>
                </a:lnTo>
                <a:lnTo>
                  <a:pt x="855753" y="3741714"/>
                </a:lnTo>
                <a:lnTo>
                  <a:pt x="929517" y="3879068"/>
                </a:lnTo>
                <a:lnTo>
                  <a:pt x="829589" y="3905233"/>
                </a:lnTo>
                <a:lnTo>
                  <a:pt x="825590" y="4054581"/>
                </a:lnTo>
                <a:lnTo>
                  <a:pt x="744919" y="4141426"/>
                </a:lnTo>
                <a:lnTo>
                  <a:pt x="604656" y="4119259"/>
                </a:lnTo>
                <a:lnTo>
                  <a:pt x="513812" y="4239178"/>
                </a:lnTo>
                <a:lnTo>
                  <a:pt x="482561" y="4379441"/>
                </a:lnTo>
                <a:lnTo>
                  <a:pt x="386653" y="4514998"/>
                </a:lnTo>
                <a:lnTo>
                  <a:pt x="324128" y="4608372"/>
                </a:lnTo>
                <a:lnTo>
                  <a:pt x="356468" y="4829307"/>
                </a:lnTo>
                <a:lnTo>
                  <a:pt x="269622" y="4873641"/>
                </a:lnTo>
                <a:lnTo>
                  <a:pt x="334280" y="5014217"/>
                </a:lnTo>
                <a:lnTo>
                  <a:pt x="360111" y="5103661"/>
                </a:lnTo>
                <a:lnTo>
                  <a:pt x="453131" y="5162166"/>
                </a:lnTo>
                <a:lnTo>
                  <a:pt x="606477" y="5193417"/>
                </a:lnTo>
                <a:lnTo>
                  <a:pt x="714402" y="5202501"/>
                </a:lnTo>
                <a:lnTo>
                  <a:pt x="809243" y="5311514"/>
                </a:lnTo>
                <a:lnTo>
                  <a:pt x="949507" y="5301341"/>
                </a:lnTo>
                <a:lnTo>
                  <a:pt x="1021094" y="5346763"/>
                </a:lnTo>
                <a:lnTo>
                  <a:pt x="1061429" y="5492113"/>
                </a:lnTo>
                <a:lnTo>
                  <a:pt x="1039262" y="5600037"/>
                </a:lnTo>
                <a:lnTo>
                  <a:pt x="1066516" y="5680708"/>
                </a:lnTo>
                <a:lnTo>
                  <a:pt x="1025092" y="5766465"/>
                </a:lnTo>
                <a:lnTo>
                  <a:pt x="1139191" y="5870390"/>
                </a:lnTo>
                <a:lnTo>
                  <a:pt x="1265283" y="5874388"/>
                </a:lnTo>
                <a:lnTo>
                  <a:pt x="1251113" y="5765376"/>
                </a:lnTo>
                <a:lnTo>
                  <a:pt x="1236942" y="5652365"/>
                </a:lnTo>
                <a:lnTo>
                  <a:pt x="1377206" y="5689791"/>
                </a:lnTo>
                <a:lnTo>
                  <a:pt x="1554540" y="5658540"/>
                </a:lnTo>
                <a:lnTo>
                  <a:pt x="1689718" y="5713046"/>
                </a:lnTo>
                <a:lnTo>
                  <a:pt x="1806726" y="5731215"/>
                </a:lnTo>
                <a:lnTo>
                  <a:pt x="1806726" y="5876564"/>
                </a:lnTo>
                <a:cubicBezTo>
                  <a:pt x="1806482" y="5918232"/>
                  <a:pt x="1806237" y="5959901"/>
                  <a:pt x="1805993" y="6001569"/>
                </a:cubicBezTo>
                <a:lnTo>
                  <a:pt x="1977508" y="5951061"/>
                </a:lnTo>
                <a:lnTo>
                  <a:pt x="2145758" y="5875476"/>
                </a:lnTo>
                <a:lnTo>
                  <a:pt x="2286021" y="5789719"/>
                </a:lnTo>
                <a:lnTo>
                  <a:pt x="2208260" y="5935069"/>
                </a:lnTo>
                <a:lnTo>
                  <a:pt x="2362695" y="5911814"/>
                </a:lnTo>
                <a:lnTo>
                  <a:pt x="2508044" y="5866392"/>
                </a:lnTo>
                <a:lnTo>
                  <a:pt x="2548380" y="5744297"/>
                </a:lnTo>
                <a:lnTo>
                  <a:pt x="2461534" y="5713046"/>
                </a:lnTo>
                <a:lnTo>
                  <a:pt x="2475705" y="5594949"/>
                </a:lnTo>
                <a:lnTo>
                  <a:pt x="2615969" y="5518276"/>
                </a:lnTo>
                <a:lnTo>
                  <a:pt x="2734065" y="5487025"/>
                </a:lnTo>
                <a:lnTo>
                  <a:pt x="2723893" y="5378012"/>
                </a:lnTo>
                <a:lnTo>
                  <a:pt x="2869243" y="5401267"/>
                </a:lnTo>
                <a:lnTo>
                  <a:pt x="3023253" y="5343826"/>
                </a:lnTo>
                <a:lnTo>
                  <a:pt x="3188882" y="5333008"/>
                </a:lnTo>
                <a:lnTo>
                  <a:pt x="3086179" y="5162519"/>
                </a:lnTo>
                <a:lnTo>
                  <a:pt x="3100350" y="5055328"/>
                </a:lnTo>
                <a:lnTo>
                  <a:pt x="3027675" y="4905980"/>
                </a:lnTo>
                <a:lnTo>
                  <a:pt x="2996424" y="4730467"/>
                </a:lnTo>
                <a:lnTo>
                  <a:pt x="3000422" y="4612370"/>
                </a:lnTo>
                <a:lnTo>
                  <a:pt x="3049842" y="4490276"/>
                </a:lnTo>
                <a:lnTo>
                  <a:pt x="3177023" y="4495362"/>
                </a:lnTo>
                <a:lnTo>
                  <a:pt x="3241702" y="4436858"/>
                </a:lnTo>
                <a:lnTo>
                  <a:pt x="3208274" y="4330022"/>
                </a:lnTo>
                <a:lnTo>
                  <a:pt x="3149770" y="4222097"/>
                </a:lnTo>
                <a:lnTo>
                  <a:pt x="3068011" y="4171589"/>
                </a:lnTo>
                <a:lnTo>
                  <a:pt x="3027675" y="4018243"/>
                </a:lnTo>
                <a:lnTo>
                  <a:pt x="3150858" y="3915405"/>
                </a:lnTo>
                <a:lnTo>
                  <a:pt x="3291122" y="3793310"/>
                </a:lnTo>
                <a:lnTo>
                  <a:pt x="3426299" y="3734806"/>
                </a:lnTo>
                <a:lnTo>
                  <a:pt x="3534223" y="3658133"/>
                </a:lnTo>
                <a:lnTo>
                  <a:pt x="3547304" y="3559293"/>
                </a:lnTo>
                <a:lnTo>
                  <a:pt x="3505881" y="3331101"/>
                </a:lnTo>
                <a:lnTo>
                  <a:pt x="3464457" y="3245343"/>
                </a:lnTo>
                <a:lnTo>
                  <a:pt x="3446288" y="3118162"/>
                </a:lnTo>
                <a:lnTo>
                  <a:pt x="3528048" y="3091997"/>
                </a:lnTo>
                <a:lnTo>
                  <a:pt x="3560387" y="2986983"/>
                </a:lnTo>
                <a:lnTo>
                  <a:pt x="3411039" y="2964816"/>
                </a:lnTo>
                <a:lnTo>
                  <a:pt x="3292943" y="2951734"/>
                </a:lnTo>
                <a:lnTo>
                  <a:pt x="3183930" y="2788215"/>
                </a:lnTo>
                <a:lnTo>
                  <a:pt x="3234438" y="2703546"/>
                </a:lnTo>
                <a:lnTo>
                  <a:pt x="3179932" y="2608704"/>
                </a:lnTo>
                <a:lnTo>
                  <a:pt x="3229352" y="2437189"/>
                </a:lnTo>
                <a:lnTo>
                  <a:pt x="3317286" y="2356518"/>
                </a:lnTo>
                <a:lnTo>
                  <a:pt x="3162852" y="2141758"/>
                </a:lnTo>
                <a:lnTo>
                  <a:pt x="3058925" y="2006581"/>
                </a:lnTo>
                <a:lnTo>
                  <a:pt x="2986914" y="1900856"/>
                </a:lnTo>
                <a:lnTo>
                  <a:pt x="2958997" y="1752219"/>
                </a:lnTo>
                <a:lnTo>
                  <a:pt x="2982252" y="1607957"/>
                </a:lnTo>
                <a:lnTo>
                  <a:pt x="2935156" y="1462713"/>
                </a:lnTo>
                <a:lnTo>
                  <a:pt x="2766404" y="1281274"/>
                </a:lnTo>
                <a:lnTo>
                  <a:pt x="2567636" y="1109760"/>
                </a:lnTo>
                <a:lnTo>
                  <a:pt x="2449539" y="960412"/>
                </a:lnTo>
                <a:lnTo>
                  <a:pt x="2396901" y="881160"/>
                </a:lnTo>
                <a:lnTo>
                  <a:pt x="2278024" y="748561"/>
                </a:lnTo>
                <a:lnTo>
                  <a:pt x="2294371" y="595215"/>
                </a:lnTo>
                <a:lnTo>
                  <a:pt x="2176275" y="510546"/>
                </a:lnTo>
                <a:lnTo>
                  <a:pt x="2030925" y="524717"/>
                </a:lnTo>
                <a:lnTo>
                  <a:pt x="1968422" y="424789"/>
                </a:lnTo>
                <a:lnTo>
                  <a:pt x="1829247" y="376457"/>
                </a:lnTo>
                <a:lnTo>
                  <a:pt x="1630479" y="203854"/>
                </a:lnTo>
                <a:lnTo>
                  <a:pt x="1499300" y="177689"/>
                </a:lnTo>
                <a:lnTo>
                  <a:pt x="1395374" y="0"/>
                </a:lnTo>
                <a:lnTo>
                  <a:pt x="1292536" y="5087"/>
                </a:lnTo>
                <a:lnTo>
                  <a:pt x="1188209" y="65813"/>
                </a:lnTo>
                <a:lnTo>
                  <a:pt x="1080685" y="145348"/>
                </a:lnTo>
                <a:lnTo>
                  <a:pt x="1000014" y="185685"/>
                </a:lnTo>
                <a:lnTo>
                  <a:pt x="828499" y="198766"/>
                </a:lnTo>
                <a:lnTo>
                  <a:pt x="737656" y="271441"/>
                </a:lnTo>
                <a:lnTo>
                  <a:pt x="666069" y="230017"/>
                </a:lnTo>
                <a:lnTo>
                  <a:pt x="553058" y="339028"/>
                </a:lnTo>
                <a:lnTo>
                  <a:pt x="549060" y="420788"/>
                </a:lnTo>
                <a:lnTo>
                  <a:pt x="440048" y="406617"/>
                </a:lnTo>
                <a:lnTo>
                  <a:pt x="364463" y="474206"/>
                </a:lnTo>
                <a:lnTo>
                  <a:pt x="265623" y="532710"/>
                </a:lnTo>
                <a:lnTo>
                  <a:pt x="160609" y="604296"/>
                </a:lnTo>
                <a:lnTo>
                  <a:pt x="99928" y="734387"/>
                </a:lnTo>
                <a:lnTo>
                  <a:pt x="79938" y="892819"/>
                </a:lnTo>
                <a:lnTo>
                  <a:pt x="0" y="1018911"/>
                </a:lnTo>
                <a:lnTo>
                  <a:pt x="28925" y="112868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6" name="Freeform 449">
            <a:extLst>
              <a:ext uri="{FF2B5EF4-FFF2-40B4-BE49-F238E27FC236}">
                <a16:creationId xmlns:a16="http://schemas.microsoft.com/office/drawing/2014/main" id="{41E23EBE-E01C-439F-94F6-09CB9946C11D}"/>
              </a:ext>
            </a:extLst>
          </p:cNvPr>
          <p:cNvSpPr>
            <a:spLocks noChangeAspect="1"/>
          </p:cNvSpPr>
          <p:nvPr/>
        </p:nvSpPr>
        <p:spPr bwMode="auto">
          <a:xfrm>
            <a:off x="7946826" y="4041152"/>
            <a:ext cx="8496" cy="11896"/>
          </a:xfrm>
          <a:custGeom>
            <a:avLst/>
            <a:gdLst>
              <a:gd name="T0" fmla="*/ 0 w 125"/>
              <a:gd name="T1" fmla="*/ 2147483647 h 187"/>
              <a:gd name="T2" fmla="*/ 2147483647 w 125"/>
              <a:gd name="T3" fmla="*/ 2147483647 h 187"/>
              <a:gd name="T4" fmla="*/ 2147483647 w 125"/>
              <a:gd name="T5" fmla="*/ 2147483647 h 187"/>
              <a:gd name="T6" fmla="*/ 2147483647 w 125"/>
              <a:gd name="T7" fmla="*/ 2147483647 h 187"/>
              <a:gd name="T8" fmla="*/ 2147483647 w 125"/>
              <a:gd name="T9" fmla="*/ 2147483647 h 187"/>
              <a:gd name="T10" fmla="*/ 2147483647 w 125"/>
              <a:gd name="T11" fmla="*/ 2147483647 h 187"/>
              <a:gd name="T12" fmla="*/ 2147483647 w 125"/>
              <a:gd name="T13" fmla="*/ 0 h 187"/>
              <a:gd name="T14" fmla="*/ 0 w 125"/>
              <a:gd name="T15" fmla="*/ 2147483647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5"/>
              <a:gd name="T25" fmla="*/ 0 h 187"/>
              <a:gd name="T26" fmla="*/ 125 w 125"/>
              <a:gd name="T27" fmla="*/ 187 h 1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5" h="187">
                <a:moveTo>
                  <a:pt x="0" y="33"/>
                </a:moveTo>
                <a:lnTo>
                  <a:pt x="7" y="103"/>
                </a:lnTo>
                <a:lnTo>
                  <a:pt x="14" y="187"/>
                </a:lnTo>
                <a:lnTo>
                  <a:pt x="86" y="173"/>
                </a:lnTo>
                <a:lnTo>
                  <a:pt x="115" y="110"/>
                </a:lnTo>
                <a:lnTo>
                  <a:pt x="125" y="24"/>
                </a:lnTo>
                <a:lnTo>
                  <a:pt x="53" y="0"/>
                </a:lnTo>
                <a:lnTo>
                  <a:pt x="0" y="33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7" name="Freeform 30">
            <a:extLst>
              <a:ext uri="{FF2B5EF4-FFF2-40B4-BE49-F238E27FC236}">
                <a16:creationId xmlns:a16="http://schemas.microsoft.com/office/drawing/2014/main" id="{9ED1D2D9-68FC-400A-98B9-45824A9F1F7F}"/>
              </a:ext>
            </a:extLst>
          </p:cNvPr>
          <p:cNvSpPr>
            <a:spLocks/>
          </p:cNvSpPr>
          <p:nvPr/>
        </p:nvSpPr>
        <p:spPr bwMode="auto">
          <a:xfrm>
            <a:off x="8861032" y="3490586"/>
            <a:ext cx="144437" cy="166531"/>
          </a:xfrm>
          <a:custGeom>
            <a:avLst/>
            <a:gdLst>
              <a:gd name="T0" fmla="*/ 0 w 1135"/>
              <a:gd name="T1" fmla="*/ 2147483647 h 1311"/>
              <a:gd name="T2" fmla="*/ 2147483647 w 1135"/>
              <a:gd name="T3" fmla="*/ 2147483647 h 1311"/>
              <a:gd name="T4" fmla="*/ 2147483647 w 1135"/>
              <a:gd name="T5" fmla="*/ 2147483647 h 1311"/>
              <a:gd name="T6" fmla="*/ 2147483647 w 1135"/>
              <a:gd name="T7" fmla="*/ 2147483647 h 1311"/>
              <a:gd name="T8" fmla="*/ 2147483647 w 1135"/>
              <a:gd name="T9" fmla="*/ 2147483647 h 1311"/>
              <a:gd name="T10" fmla="*/ 2147483647 w 1135"/>
              <a:gd name="T11" fmla="*/ 2147483647 h 1311"/>
              <a:gd name="T12" fmla="*/ 2147483647 w 1135"/>
              <a:gd name="T13" fmla="*/ 2147483647 h 1311"/>
              <a:gd name="T14" fmla="*/ 2147483647 w 1135"/>
              <a:gd name="T15" fmla="*/ 2147483647 h 1311"/>
              <a:gd name="T16" fmla="*/ 2147483647 w 1135"/>
              <a:gd name="T17" fmla="*/ 2147483647 h 1311"/>
              <a:gd name="T18" fmla="*/ 2147483647 w 1135"/>
              <a:gd name="T19" fmla="*/ 2147483647 h 1311"/>
              <a:gd name="T20" fmla="*/ 2147483647 w 1135"/>
              <a:gd name="T21" fmla="*/ 2147483647 h 1311"/>
              <a:gd name="T22" fmla="*/ 2147483647 w 1135"/>
              <a:gd name="T23" fmla="*/ 2147483647 h 1311"/>
              <a:gd name="T24" fmla="*/ 2147483647 w 1135"/>
              <a:gd name="T25" fmla="*/ 2147483647 h 1311"/>
              <a:gd name="T26" fmla="*/ 2147483647 w 1135"/>
              <a:gd name="T27" fmla="*/ 2147483647 h 1311"/>
              <a:gd name="T28" fmla="*/ 2147483647 w 1135"/>
              <a:gd name="T29" fmla="*/ 2147483647 h 1311"/>
              <a:gd name="T30" fmla="*/ 2147483647 w 1135"/>
              <a:gd name="T31" fmla="*/ 2147483647 h 1311"/>
              <a:gd name="T32" fmla="*/ 2147483647 w 1135"/>
              <a:gd name="T33" fmla="*/ 2147483647 h 1311"/>
              <a:gd name="T34" fmla="*/ 2147483647 w 1135"/>
              <a:gd name="T35" fmla="*/ 2147483647 h 1311"/>
              <a:gd name="T36" fmla="*/ 2147483647 w 1135"/>
              <a:gd name="T37" fmla="*/ 2147483647 h 1311"/>
              <a:gd name="T38" fmla="*/ 2147483647 w 1135"/>
              <a:gd name="T39" fmla="*/ 2147483647 h 1311"/>
              <a:gd name="T40" fmla="*/ 2147483647 w 1135"/>
              <a:gd name="T41" fmla="*/ 2147483647 h 1311"/>
              <a:gd name="T42" fmla="*/ 2147483647 w 1135"/>
              <a:gd name="T43" fmla="*/ 2147483647 h 1311"/>
              <a:gd name="T44" fmla="*/ 2147483647 w 1135"/>
              <a:gd name="T45" fmla="*/ 2147483647 h 1311"/>
              <a:gd name="T46" fmla="*/ 2147483647 w 1135"/>
              <a:gd name="T47" fmla="*/ 2147483647 h 1311"/>
              <a:gd name="T48" fmla="*/ 2147483647 w 1135"/>
              <a:gd name="T49" fmla="*/ 0 h 1311"/>
              <a:gd name="T50" fmla="*/ 2147483647 w 1135"/>
              <a:gd name="T51" fmla="*/ 2147483647 h 1311"/>
              <a:gd name="T52" fmla="*/ 2147483647 w 1135"/>
              <a:gd name="T53" fmla="*/ 2147483647 h 1311"/>
              <a:gd name="T54" fmla="*/ 2147483647 w 1135"/>
              <a:gd name="T55" fmla="*/ 2147483647 h 1311"/>
              <a:gd name="T56" fmla="*/ 2147483647 w 1135"/>
              <a:gd name="T57" fmla="*/ 2147483647 h 1311"/>
              <a:gd name="T58" fmla="*/ 2147483647 w 1135"/>
              <a:gd name="T59" fmla="*/ 2147483647 h 1311"/>
              <a:gd name="T60" fmla="*/ 2147483647 w 1135"/>
              <a:gd name="T61" fmla="*/ 2147483647 h 1311"/>
              <a:gd name="T62" fmla="*/ 2147483647 w 1135"/>
              <a:gd name="T63" fmla="*/ 2147483647 h 1311"/>
              <a:gd name="T64" fmla="*/ 2147483647 w 1135"/>
              <a:gd name="T65" fmla="*/ 2147483647 h 1311"/>
              <a:gd name="T66" fmla="*/ 2147483647 w 1135"/>
              <a:gd name="T67" fmla="*/ 2147483647 h 1311"/>
              <a:gd name="T68" fmla="*/ 2147483647 w 1135"/>
              <a:gd name="T69" fmla="*/ 2147483647 h 1311"/>
              <a:gd name="T70" fmla="*/ 2147483647 w 1135"/>
              <a:gd name="T71" fmla="*/ 2147483647 h 1311"/>
              <a:gd name="T72" fmla="*/ 0 w 1135"/>
              <a:gd name="T73" fmla="*/ 2147483647 h 131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135"/>
              <a:gd name="T112" fmla="*/ 0 h 1311"/>
              <a:gd name="T113" fmla="*/ 1132 w 1135"/>
              <a:gd name="T114" fmla="*/ 1257 h 131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135" h="1311">
                <a:moveTo>
                  <a:pt x="0" y="960"/>
                </a:moveTo>
                <a:lnTo>
                  <a:pt x="57" y="1153"/>
                </a:lnTo>
                <a:lnTo>
                  <a:pt x="107" y="1221"/>
                </a:lnTo>
                <a:lnTo>
                  <a:pt x="154" y="1311"/>
                </a:lnTo>
                <a:lnTo>
                  <a:pt x="274" y="1309"/>
                </a:lnTo>
                <a:lnTo>
                  <a:pt x="384" y="1230"/>
                </a:lnTo>
                <a:lnTo>
                  <a:pt x="463" y="1183"/>
                </a:lnTo>
                <a:lnTo>
                  <a:pt x="495" y="1120"/>
                </a:lnTo>
                <a:lnTo>
                  <a:pt x="637" y="1105"/>
                </a:lnTo>
                <a:lnTo>
                  <a:pt x="708" y="995"/>
                </a:lnTo>
                <a:lnTo>
                  <a:pt x="787" y="940"/>
                </a:lnTo>
                <a:lnTo>
                  <a:pt x="850" y="932"/>
                </a:lnTo>
                <a:lnTo>
                  <a:pt x="803" y="822"/>
                </a:lnTo>
                <a:lnTo>
                  <a:pt x="811" y="735"/>
                </a:lnTo>
                <a:lnTo>
                  <a:pt x="882" y="696"/>
                </a:lnTo>
                <a:lnTo>
                  <a:pt x="993" y="681"/>
                </a:lnTo>
                <a:lnTo>
                  <a:pt x="1072" y="571"/>
                </a:lnTo>
                <a:lnTo>
                  <a:pt x="1127" y="500"/>
                </a:lnTo>
                <a:lnTo>
                  <a:pt x="1135" y="406"/>
                </a:lnTo>
                <a:lnTo>
                  <a:pt x="1056" y="343"/>
                </a:lnTo>
                <a:lnTo>
                  <a:pt x="1017" y="249"/>
                </a:lnTo>
                <a:lnTo>
                  <a:pt x="937" y="194"/>
                </a:lnTo>
                <a:lnTo>
                  <a:pt x="819" y="202"/>
                </a:lnTo>
                <a:lnTo>
                  <a:pt x="724" y="139"/>
                </a:lnTo>
                <a:lnTo>
                  <a:pt x="630" y="76"/>
                </a:lnTo>
                <a:lnTo>
                  <a:pt x="632" y="9"/>
                </a:lnTo>
                <a:lnTo>
                  <a:pt x="617" y="1"/>
                </a:lnTo>
                <a:lnTo>
                  <a:pt x="599" y="27"/>
                </a:lnTo>
                <a:lnTo>
                  <a:pt x="584" y="37"/>
                </a:lnTo>
                <a:lnTo>
                  <a:pt x="571" y="24"/>
                </a:lnTo>
                <a:lnTo>
                  <a:pt x="571" y="0"/>
                </a:lnTo>
                <a:lnTo>
                  <a:pt x="544" y="10"/>
                </a:lnTo>
                <a:lnTo>
                  <a:pt x="550" y="45"/>
                </a:lnTo>
                <a:lnTo>
                  <a:pt x="545" y="66"/>
                </a:lnTo>
                <a:lnTo>
                  <a:pt x="542" y="100"/>
                </a:lnTo>
                <a:lnTo>
                  <a:pt x="495" y="186"/>
                </a:lnTo>
                <a:lnTo>
                  <a:pt x="495" y="272"/>
                </a:lnTo>
                <a:lnTo>
                  <a:pt x="471" y="343"/>
                </a:lnTo>
                <a:lnTo>
                  <a:pt x="487" y="402"/>
                </a:lnTo>
                <a:lnTo>
                  <a:pt x="543" y="511"/>
                </a:lnTo>
                <a:lnTo>
                  <a:pt x="492" y="611"/>
                </a:lnTo>
                <a:lnTo>
                  <a:pt x="418" y="706"/>
                </a:lnTo>
                <a:lnTo>
                  <a:pt x="373" y="817"/>
                </a:lnTo>
                <a:lnTo>
                  <a:pt x="300" y="888"/>
                </a:lnTo>
                <a:lnTo>
                  <a:pt x="141" y="949"/>
                </a:lnTo>
                <a:lnTo>
                  <a:pt x="0" y="96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8" name="Freeform 95">
            <a:extLst>
              <a:ext uri="{FF2B5EF4-FFF2-40B4-BE49-F238E27FC236}">
                <a16:creationId xmlns:a16="http://schemas.microsoft.com/office/drawing/2014/main" id="{DCA15EA2-CCDD-43EE-94BB-4E778CFA453E}"/>
              </a:ext>
            </a:extLst>
          </p:cNvPr>
          <p:cNvSpPr>
            <a:spLocks noChangeAspect="1"/>
          </p:cNvSpPr>
          <p:nvPr/>
        </p:nvSpPr>
        <p:spPr bwMode="auto">
          <a:xfrm>
            <a:off x="8936261" y="3463269"/>
            <a:ext cx="6797" cy="13594"/>
          </a:xfrm>
          <a:custGeom>
            <a:avLst/>
            <a:gdLst>
              <a:gd name="T0" fmla="*/ 160823448 w 55"/>
              <a:gd name="T1" fmla="*/ 0 h 108"/>
              <a:gd name="T2" fmla="*/ 139655781 w 55"/>
              <a:gd name="T3" fmla="*/ 128047515 h 108"/>
              <a:gd name="T4" fmla="*/ 152359129 w 55"/>
              <a:gd name="T5" fmla="*/ 260367756 h 108"/>
              <a:gd name="T6" fmla="*/ 160823448 w 55"/>
              <a:gd name="T7" fmla="*/ 362805721 h 108"/>
              <a:gd name="T8" fmla="*/ 25393188 w 55"/>
              <a:gd name="T9" fmla="*/ 358546635 h 108"/>
              <a:gd name="T10" fmla="*/ 0 w 55"/>
              <a:gd name="T11" fmla="*/ 196343999 h 108"/>
              <a:gd name="T12" fmla="*/ 59250811 w 55"/>
              <a:gd name="T13" fmla="*/ 25609432 h 108"/>
              <a:gd name="T14" fmla="*/ 160823448 w 55"/>
              <a:gd name="T15" fmla="*/ 0 h 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108"/>
              <a:gd name="T26" fmla="*/ 38 w 55"/>
              <a:gd name="T27" fmla="*/ 85 h 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108">
                <a:moveTo>
                  <a:pt x="22" y="26"/>
                </a:moveTo>
                <a:lnTo>
                  <a:pt x="33" y="12"/>
                </a:lnTo>
                <a:lnTo>
                  <a:pt x="42" y="0"/>
                </a:lnTo>
                <a:lnTo>
                  <a:pt x="55" y="8"/>
                </a:lnTo>
                <a:lnTo>
                  <a:pt x="42" y="27"/>
                </a:lnTo>
                <a:lnTo>
                  <a:pt x="49" y="45"/>
                </a:lnTo>
                <a:lnTo>
                  <a:pt x="46" y="59"/>
                </a:lnTo>
                <a:lnTo>
                  <a:pt x="43" y="78"/>
                </a:lnTo>
                <a:lnTo>
                  <a:pt x="34" y="98"/>
                </a:lnTo>
                <a:lnTo>
                  <a:pt x="22" y="108"/>
                </a:lnTo>
                <a:lnTo>
                  <a:pt x="4" y="108"/>
                </a:lnTo>
                <a:lnTo>
                  <a:pt x="6" y="84"/>
                </a:lnTo>
                <a:lnTo>
                  <a:pt x="4" y="63"/>
                </a:lnTo>
                <a:lnTo>
                  <a:pt x="0" y="42"/>
                </a:lnTo>
                <a:lnTo>
                  <a:pt x="10" y="20"/>
                </a:lnTo>
                <a:lnTo>
                  <a:pt x="22" y="26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0" name="Rectángulo 609">
            <a:extLst>
              <a:ext uri="{FF2B5EF4-FFF2-40B4-BE49-F238E27FC236}">
                <a16:creationId xmlns:a16="http://schemas.microsoft.com/office/drawing/2014/main" id="{1E6A605E-87DA-4929-A9EF-110FADD2A4D9}"/>
              </a:ext>
            </a:extLst>
          </p:cNvPr>
          <p:cNvSpPr/>
          <p:nvPr/>
        </p:nvSpPr>
        <p:spPr>
          <a:xfrm>
            <a:off x="1445921" y="854652"/>
            <a:ext cx="4730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NUESTRA</a:t>
            </a:r>
          </a:p>
          <a:p>
            <a:pPr defTabSz="914400"/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PRESENCIA</a:t>
            </a:r>
          </a:p>
        </p:txBody>
      </p:sp>
      <p:sp>
        <p:nvSpPr>
          <p:cNvPr id="611" name="Rectángulo 610">
            <a:extLst>
              <a:ext uri="{FF2B5EF4-FFF2-40B4-BE49-F238E27FC236}">
                <a16:creationId xmlns:a16="http://schemas.microsoft.com/office/drawing/2014/main" id="{533DAE81-9DC2-42CB-85FF-20141DC8A1F5}"/>
              </a:ext>
            </a:extLst>
          </p:cNvPr>
          <p:cNvSpPr/>
          <p:nvPr/>
        </p:nvSpPr>
        <p:spPr>
          <a:xfrm>
            <a:off x="9210367" y="953627"/>
            <a:ext cx="2316833" cy="1339281"/>
          </a:xfrm>
          <a:prstGeom prst="rect">
            <a:avLst/>
          </a:prstGeom>
          <a:solidFill>
            <a:srgbClr val="373D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12" name="Rectángulo 611">
            <a:extLst>
              <a:ext uri="{FF2B5EF4-FFF2-40B4-BE49-F238E27FC236}">
                <a16:creationId xmlns:a16="http://schemas.microsoft.com/office/drawing/2014/main" id="{868D5617-A8B0-4C57-9A51-29C84F302C08}"/>
              </a:ext>
            </a:extLst>
          </p:cNvPr>
          <p:cNvSpPr/>
          <p:nvPr/>
        </p:nvSpPr>
        <p:spPr>
          <a:xfrm>
            <a:off x="1677218" y="1898914"/>
            <a:ext cx="3191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ES_tradnl" sz="14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Oficinas en 9 países</a:t>
            </a:r>
          </a:p>
        </p:txBody>
      </p:sp>
      <p:sp>
        <p:nvSpPr>
          <p:cNvPr id="613" name="Rectángulo 612">
            <a:extLst>
              <a:ext uri="{FF2B5EF4-FFF2-40B4-BE49-F238E27FC236}">
                <a16:creationId xmlns:a16="http://schemas.microsoft.com/office/drawing/2014/main" id="{BB60FF64-4515-4953-9149-D5E4C5EA9119}"/>
              </a:ext>
            </a:extLst>
          </p:cNvPr>
          <p:cNvSpPr/>
          <p:nvPr/>
        </p:nvSpPr>
        <p:spPr>
          <a:xfrm>
            <a:off x="1609843" y="2199482"/>
            <a:ext cx="17929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España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Portugal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México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Perú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Colombia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Rep. Dominicana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Bélgica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Cabo Verde</a:t>
            </a:r>
          </a:p>
          <a:p>
            <a:pPr lvl="0" defTabSz="914400">
              <a:lnSpc>
                <a:spcPts val="1200"/>
              </a:lnSpc>
              <a:defRPr/>
            </a:pPr>
            <a:r>
              <a:rPr lang="es-ES" sz="10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Egipto</a:t>
            </a:r>
            <a:endParaRPr lang="es-ES" sz="1000" b="1" dirty="0">
              <a:solidFill>
                <a:prstClr val="black">
                  <a:lumMod val="50000"/>
                  <a:lumOff val="50000"/>
                </a:prstClr>
              </a:solidFill>
              <a:latin typeface="Muli" panose="00000500000000000000" pitchFamily="2" charset="0"/>
            </a:endParaRPr>
          </a:p>
        </p:txBody>
      </p:sp>
      <p:sp>
        <p:nvSpPr>
          <p:cNvPr id="614" name="Rectángulo 613">
            <a:extLst>
              <a:ext uri="{FF2B5EF4-FFF2-40B4-BE49-F238E27FC236}">
                <a16:creationId xmlns:a16="http://schemas.microsoft.com/office/drawing/2014/main" id="{C4975160-A795-4E1F-8CEB-C55E014D46FC}"/>
              </a:ext>
            </a:extLst>
          </p:cNvPr>
          <p:cNvSpPr/>
          <p:nvPr/>
        </p:nvSpPr>
        <p:spPr>
          <a:xfrm>
            <a:off x="1518775" y="1973798"/>
            <a:ext cx="118327" cy="118327"/>
          </a:xfrm>
          <a:prstGeom prst="rect">
            <a:avLst/>
          </a:prstGeom>
          <a:solidFill>
            <a:srgbClr val="EB5C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17" name="Rectángulo 3">
            <a:extLst>
              <a:ext uri="{FF2B5EF4-FFF2-40B4-BE49-F238E27FC236}">
                <a16:creationId xmlns:a16="http://schemas.microsoft.com/office/drawing/2014/main" id="{4C6E8481-8593-410C-85F7-7DC37A05C525}"/>
              </a:ext>
            </a:extLst>
          </p:cNvPr>
          <p:cNvSpPr/>
          <p:nvPr/>
        </p:nvSpPr>
        <p:spPr>
          <a:xfrm>
            <a:off x="9214652" y="1064555"/>
            <a:ext cx="232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_tradnl" sz="4800" b="1" dirty="0">
                <a:solidFill>
                  <a:prstClr val="white"/>
                </a:solidFill>
                <a:latin typeface="Montserrat ExtraBold" panose="00000900000000000000" pitchFamily="2" charset="0"/>
              </a:rPr>
              <a:t>+46,5</a:t>
            </a:r>
          </a:p>
        </p:txBody>
      </p:sp>
      <p:sp>
        <p:nvSpPr>
          <p:cNvPr id="618" name="Rectángulo 9">
            <a:extLst>
              <a:ext uri="{FF2B5EF4-FFF2-40B4-BE49-F238E27FC236}">
                <a16:creationId xmlns:a16="http://schemas.microsoft.com/office/drawing/2014/main" id="{FF992705-B817-437C-ABC1-D016A935BC4D}"/>
              </a:ext>
            </a:extLst>
          </p:cNvPr>
          <p:cNvSpPr/>
          <p:nvPr/>
        </p:nvSpPr>
        <p:spPr>
          <a:xfrm>
            <a:off x="9241511" y="1871727"/>
            <a:ext cx="225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1100" b="1" dirty="0">
                <a:solidFill>
                  <a:prstClr val="white"/>
                </a:solidFill>
                <a:latin typeface="Montserrat ExtraBold" pitchFamily="2" charset="77"/>
              </a:rPr>
              <a:t>Millones de Facturación *</a:t>
            </a:r>
          </a:p>
        </p:txBody>
      </p:sp>
      <p:sp>
        <p:nvSpPr>
          <p:cNvPr id="619" name="Rectángulo 4">
            <a:extLst>
              <a:ext uri="{FF2B5EF4-FFF2-40B4-BE49-F238E27FC236}">
                <a16:creationId xmlns:a16="http://schemas.microsoft.com/office/drawing/2014/main" id="{4ED8ECBC-24E8-4858-93F0-719EF27923C0}"/>
              </a:ext>
            </a:extLst>
          </p:cNvPr>
          <p:cNvSpPr/>
          <p:nvPr/>
        </p:nvSpPr>
        <p:spPr>
          <a:xfrm>
            <a:off x="9216139" y="2437227"/>
            <a:ext cx="2318400" cy="1339281"/>
          </a:xfrm>
          <a:prstGeom prst="rect">
            <a:avLst/>
          </a:prstGeom>
          <a:solidFill>
            <a:srgbClr val="EB5C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20" name="Rectángulo 3">
            <a:extLst>
              <a:ext uri="{FF2B5EF4-FFF2-40B4-BE49-F238E27FC236}">
                <a16:creationId xmlns:a16="http://schemas.microsoft.com/office/drawing/2014/main" id="{809D6943-EF86-492D-A4F1-AEC5B837FED9}"/>
              </a:ext>
            </a:extLst>
          </p:cNvPr>
          <p:cNvSpPr/>
          <p:nvPr/>
        </p:nvSpPr>
        <p:spPr>
          <a:xfrm>
            <a:off x="9220424" y="2604861"/>
            <a:ext cx="2325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_tradnl" sz="4800" b="1" dirty="0">
                <a:solidFill>
                  <a:prstClr val="white"/>
                </a:solidFill>
                <a:latin typeface="Montserrat ExtraBold" panose="00000900000000000000" pitchFamily="2" charset="0"/>
              </a:rPr>
              <a:t>+790</a:t>
            </a:r>
          </a:p>
        </p:txBody>
      </p:sp>
      <p:sp>
        <p:nvSpPr>
          <p:cNvPr id="621" name="Rectángulo 9">
            <a:extLst>
              <a:ext uri="{FF2B5EF4-FFF2-40B4-BE49-F238E27FC236}">
                <a16:creationId xmlns:a16="http://schemas.microsoft.com/office/drawing/2014/main" id="{15508956-582D-4C68-A86C-20FBB3655081}"/>
              </a:ext>
            </a:extLst>
          </p:cNvPr>
          <p:cNvSpPr/>
          <p:nvPr/>
        </p:nvSpPr>
        <p:spPr>
          <a:xfrm>
            <a:off x="9247283" y="3361569"/>
            <a:ext cx="225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1100" b="1" dirty="0">
                <a:solidFill>
                  <a:prstClr val="white"/>
                </a:solidFill>
                <a:latin typeface="Montserrat ExtraBold" pitchFamily="2" charset="77"/>
              </a:rPr>
              <a:t>Profesionales **</a:t>
            </a:r>
          </a:p>
        </p:txBody>
      </p:sp>
      <p:sp>
        <p:nvSpPr>
          <p:cNvPr id="622" name="Rectángulo 4">
            <a:extLst>
              <a:ext uri="{FF2B5EF4-FFF2-40B4-BE49-F238E27FC236}">
                <a16:creationId xmlns:a16="http://schemas.microsoft.com/office/drawing/2014/main" id="{20C7A5CF-B9D6-49B0-8142-DB47B4A4500F}"/>
              </a:ext>
            </a:extLst>
          </p:cNvPr>
          <p:cNvSpPr/>
          <p:nvPr/>
        </p:nvSpPr>
        <p:spPr>
          <a:xfrm>
            <a:off x="9208451" y="3940652"/>
            <a:ext cx="2318400" cy="1339281"/>
          </a:xfrm>
          <a:prstGeom prst="rect">
            <a:avLst/>
          </a:prstGeom>
          <a:solidFill>
            <a:srgbClr val="373D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623" name="Rectángulo 3">
            <a:extLst>
              <a:ext uri="{FF2B5EF4-FFF2-40B4-BE49-F238E27FC236}">
                <a16:creationId xmlns:a16="http://schemas.microsoft.com/office/drawing/2014/main" id="{7DAF88A9-689A-4ABE-98BA-36096164E6D2}"/>
              </a:ext>
            </a:extLst>
          </p:cNvPr>
          <p:cNvSpPr/>
          <p:nvPr/>
        </p:nvSpPr>
        <p:spPr>
          <a:xfrm>
            <a:off x="9252579" y="4077353"/>
            <a:ext cx="2274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_tradnl" sz="4800" b="1" dirty="0">
                <a:solidFill>
                  <a:prstClr val="white"/>
                </a:solidFill>
                <a:latin typeface="Montserrat ExtraBold" panose="00000900000000000000" pitchFamily="2" charset="0"/>
              </a:rPr>
              <a:t>49</a:t>
            </a:r>
          </a:p>
        </p:txBody>
      </p:sp>
      <p:sp>
        <p:nvSpPr>
          <p:cNvPr id="624" name="Rectángulo 623">
            <a:extLst>
              <a:ext uri="{FF2B5EF4-FFF2-40B4-BE49-F238E27FC236}">
                <a16:creationId xmlns:a16="http://schemas.microsoft.com/office/drawing/2014/main" id="{5B5A8CA0-A45B-42E4-BE54-4E588CCC7D3C}"/>
              </a:ext>
            </a:extLst>
          </p:cNvPr>
          <p:cNvSpPr/>
          <p:nvPr/>
        </p:nvSpPr>
        <p:spPr>
          <a:xfrm>
            <a:off x="9256264" y="4762799"/>
            <a:ext cx="2205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1100" b="1" dirty="0">
                <a:solidFill>
                  <a:prstClr val="white"/>
                </a:solidFill>
                <a:latin typeface="Montserrat ExtraBold" pitchFamily="2" charset="77"/>
              </a:rPr>
              <a:t>Países</a:t>
            </a:r>
          </a:p>
        </p:txBody>
      </p:sp>
      <p:sp>
        <p:nvSpPr>
          <p:cNvPr id="625" name="Freeform 194">
            <a:extLst>
              <a:ext uri="{FF2B5EF4-FFF2-40B4-BE49-F238E27FC236}">
                <a16:creationId xmlns:a16="http://schemas.microsoft.com/office/drawing/2014/main" id="{2C8595B5-DCCB-4616-AAE0-C98E73B957F2}"/>
              </a:ext>
            </a:extLst>
          </p:cNvPr>
          <p:cNvSpPr>
            <a:spLocks/>
          </p:cNvSpPr>
          <p:nvPr/>
        </p:nvSpPr>
        <p:spPr bwMode="auto">
          <a:xfrm rot="441143">
            <a:off x="6648033" y="3721681"/>
            <a:ext cx="30587" cy="20390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6" name="Freeform 194">
            <a:extLst>
              <a:ext uri="{FF2B5EF4-FFF2-40B4-BE49-F238E27FC236}">
                <a16:creationId xmlns:a16="http://schemas.microsoft.com/office/drawing/2014/main" id="{6CBBB1FD-3376-4433-8BC5-75486B3913EE}"/>
              </a:ext>
            </a:extLst>
          </p:cNvPr>
          <p:cNvSpPr>
            <a:spLocks/>
          </p:cNvSpPr>
          <p:nvPr/>
        </p:nvSpPr>
        <p:spPr bwMode="auto">
          <a:xfrm rot="441143">
            <a:off x="6618734" y="3618802"/>
            <a:ext cx="45719" cy="45719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7" name="Freeform 194">
            <a:extLst>
              <a:ext uri="{FF2B5EF4-FFF2-40B4-BE49-F238E27FC236}">
                <a16:creationId xmlns:a16="http://schemas.microsoft.com/office/drawing/2014/main" id="{0201C7F1-EC24-4FAF-81ED-69AE62045354}"/>
              </a:ext>
            </a:extLst>
          </p:cNvPr>
          <p:cNvSpPr>
            <a:spLocks/>
          </p:cNvSpPr>
          <p:nvPr/>
        </p:nvSpPr>
        <p:spPr bwMode="auto">
          <a:xfrm rot="441143">
            <a:off x="6630776" y="3674432"/>
            <a:ext cx="30587" cy="20390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8" name="Freeform 194">
            <a:extLst>
              <a:ext uri="{FF2B5EF4-FFF2-40B4-BE49-F238E27FC236}">
                <a16:creationId xmlns:a16="http://schemas.microsoft.com/office/drawing/2014/main" id="{02051668-73E9-4DAC-9051-662700B93709}"/>
              </a:ext>
            </a:extLst>
          </p:cNvPr>
          <p:cNvSpPr>
            <a:spLocks/>
          </p:cNvSpPr>
          <p:nvPr/>
        </p:nvSpPr>
        <p:spPr bwMode="auto">
          <a:xfrm rot="441143">
            <a:off x="6674146" y="3745638"/>
            <a:ext cx="30587" cy="20390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9" name="Freeform 194">
            <a:extLst>
              <a:ext uri="{FF2B5EF4-FFF2-40B4-BE49-F238E27FC236}">
                <a16:creationId xmlns:a16="http://schemas.microsoft.com/office/drawing/2014/main" id="{008E4FCE-1DAC-4A0A-B95C-6546CAC7BABD}"/>
              </a:ext>
            </a:extLst>
          </p:cNvPr>
          <p:cNvSpPr>
            <a:spLocks/>
          </p:cNvSpPr>
          <p:nvPr/>
        </p:nvSpPr>
        <p:spPr bwMode="auto">
          <a:xfrm rot="441143">
            <a:off x="6536589" y="3721681"/>
            <a:ext cx="30587" cy="20390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rgbClr val="7680AA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1" name="Freeform 196">
            <a:extLst>
              <a:ext uri="{FF2B5EF4-FFF2-40B4-BE49-F238E27FC236}">
                <a16:creationId xmlns:a16="http://schemas.microsoft.com/office/drawing/2014/main" id="{0AC02A04-1DC8-4EAE-8288-55908AD99374}"/>
              </a:ext>
            </a:extLst>
          </p:cNvPr>
          <p:cNvSpPr>
            <a:spLocks/>
          </p:cNvSpPr>
          <p:nvPr/>
        </p:nvSpPr>
        <p:spPr bwMode="auto">
          <a:xfrm>
            <a:off x="7312030" y="3654172"/>
            <a:ext cx="23574" cy="26048"/>
          </a:xfrm>
          <a:custGeom>
            <a:avLst/>
            <a:gdLst>
              <a:gd name="T0" fmla="*/ 14 w 280"/>
              <a:gd name="T1" fmla="*/ 248 h 368"/>
              <a:gd name="T2" fmla="*/ 14 w 280"/>
              <a:gd name="T3" fmla="*/ 144 h 368"/>
              <a:gd name="T4" fmla="*/ 86 w 280"/>
              <a:gd name="T5" fmla="*/ 0 h 368"/>
              <a:gd name="T6" fmla="*/ 198 w 280"/>
              <a:gd name="T7" fmla="*/ 72 h 368"/>
              <a:gd name="T8" fmla="*/ 280 w 280"/>
              <a:gd name="T9" fmla="*/ 173 h 368"/>
              <a:gd name="T10" fmla="*/ 248 w 280"/>
              <a:gd name="T11" fmla="*/ 277 h 368"/>
              <a:gd name="T12" fmla="*/ 222 w 280"/>
              <a:gd name="T13" fmla="*/ 344 h 368"/>
              <a:gd name="T14" fmla="*/ 142 w 280"/>
              <a:gd name="T15" fmla="*/ 368 h 368"/>
              <a:gd name="T16" fmla="*/ 0 w 280"/>
              <a:gd name="T17" fmla="*/ 333 h 368"/>
              <a:gd name="T18" fmla="*/ 14 w 280"/>
              <a:gd name="T19" fmla="*/ 248 h 3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0"/>
              <a:gd name="T31" fmla="*/ 0 h 368"/>
              <a:gd name="T32" fmla="*/ 280 w 280"/>
              <a:gd name="T33" fmla="*/ 368 h 3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0" h="368">
                <a:moveTo>
                  <a:pt x="14" y="248"/>
                </a:moveTo>
                <a:lnTo>
                  <a:pt x="14" y="144"/>
                </a:lnTo>
                <a:lnTo>
                  <a:pt x="86" y="0"/>
                </a:lnTo>
                <a:lnTo>
                  <a:pt x="198" y="72"/>
                </a:lnTo>
                <a:lnTo>
                  <a:pt x="280" y="173"/>
                </a:lnTo>
                <a:lnTo>
                  <a:pt x="248" y="277"/>
                </a:lnTo>
                <a:lnTo>
                  <a:pt x="222" y="344"/>
                </a:lnTo>
                <a:lnTo>
                  <a:pt x="142" y="368"/>
                </a:lnTo>
                <a:lnTo>
                  <a:pt x="0" y="333"/>
                </a:lnTo>
                <a:lnTo>
                  <a:pt x="14" y="248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16" name="Freeform 194">
            <a:extLst>
              <a:ext uri="{FF2B5EF4-FFF2-40B4-BE49-F238E27FC236}">
                <a16:creationId xmlns:a16="http://schemas.microsoft.com/office/drawing/2014/main" id="{CABC8EF4-0D86-4E70-8F58-0FC8574DC116}"/>
              </a:ext>
            </a:extLst>
          </p:cNvPr>
          <p:cNvSpPr>
            <a:spLocks/>
          </p:cNvSpPr>
          <p:nvPr/>
        </p:nvSpPr>
        <p:spPr bwMode="auto">
          <a:xfrm rot="441143">
            <a:off x="7314524" y="3598501"/>
            <a:ext cx="22704" cy="16005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0" name="Freeform 194">
            <a:extLst>
              <a:ext uri="{FF2B5EF4-FFF2-40B4-BE49-F238E27FC236}">
                <a16:creationId xmlns:a16="http://schemas.microsoft.com/office/drawing/2014/main" id="{0D2C9AEB-B0B7-4CBE-9C15-64B4A0FDC39C}"/>
              </a:ext>
            </a:extLst>
          </p:cNvPr>
          <p:cNvSpPr>
            <a:spLocks/>
          </p:cNvSpPr>
          <p:nvPr/>
        </p:nvSpPr>
        <p:spPr bwMode="auto">
          <a:xfrm rot="441143">
            <a:off x="7280470" y="3583065"/>
            <a:ext cx="22704" cy="16005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2" name="Freeform 194">
            <a:extLst>
              <a:ext uri="{FF2B5EF4-FFF2-40B4-BE49-F238E27FC236}">
                <a16:creationId xmlns:a16="http://schemas.microsoft.com/office/drawing/2014/main" id="{CFAA026E-CAAE-4B74-82A1-210D34C62EF1}"/>
              </a:ext>
            </a:extLst>
          </p:cNvPr>
          <p:cNvSpPr>
            <a:spLocks/>
          </p:cNvSpPr>
          <p:nvPr/>
        </p:nvSpPr>
        <p:spPr bwMode="auto">
          <a:xfrm rot="17044089">
            <a:off x="7337974" y="3645984"/>
            <a:ext cx="35887" cy="33936"/>
          </a:xfrm>
          <a:custGeom>
            <a:avLst/>
            <a:gdLst>
              <a:gd name="T0" fmla="*/ 2147483647 w 318"/>
              <a:gd name="T1" fmla="*/ 2147483647 h 193"/>
              <a:gd name="T2" fmla="*/ 2147483647 w 318"/>
              <a:gd name="T3" fmla="*/ 0 h 193"/>
              <a:gd name="T4" fmla="*/ 2147483647 w 318"/>
              <a:gd name="T5" fmla="*/ 2147483647 h 193"/>
              <a:gd name="T6" fmla="*/ 2147483647 w 318"/>
              <a:gd name="T7" fmla="*/ 2147483647 h 193"/>
              <a:gd name="T8" fmla="*/ 2147483647 w 318"/>
              <a:gd name="T9" fmla="*/ 2147483647 h 193"/>
              <a:gd name="T10" fmla="*/ 0 w 318"/>
              <a:gd name="T11" fmla="*/ 2147483647 h 193"/>
              <a:gd name="T12" fmla="*/ 2147483647 w 318"/>
              <a:gd name="T13" fmla="*/ 2147483647 h 193"/>
              <a:gd name="T14" fmla="*/ 2147483647 w 318"/>
              <a:gd name="T15" fmla="*/ 2147483647 h 193"/>
              <a:gd name="T16" fmla="*/ 2147483647 w 318"/>
              <a:gd name="T17" fmla="*/ 2147483647 h 193"/>
              <a:gd name="T18" fmla="*/ 2147483647 w 318"/>
              <a:gd name="T19" fmla="*/ 2147483647 h 193"/>
              <a:gd name="T20" fmla="*/ 2147483647 w 318"/>
              <a:gd name="T21" fmla="*/ 2147483647 h 1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8"/>
              <a:gd name="T34" fmla="*/ 0 h 193"/>
              <a:gd name="T35" fmla="*/ 318 w 318"/>
              <a:gd name="T36" fmla="*/ 193 h 1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8" h="193">
                <a:moveTo>
                  <a:pt x="318" y="65"/>
                </a:moveTo>
                <a:lnTo>
                  <a:pt x="293" y="0"/>
                </a:lnTo>
                <a:lnTo>
                  <a:pt x="182" y="18"/>
                </a:lnTo>
                <a:lnTo>
                  <a:pt x="142" y="9"/>
                </a:lnTo>
                <a:lnTo>
                  <a:pt x="62" y="49"/>
                </a:lnTo>
                <a:lnTo>
                  <a:pt x="0" y="64"/>
                </a:lnTo>
                <a:lnTo>
                  <a:pt x="22" y="145"/>
                </a:lnTo>
                <a:lnTo>
                  <a:pt x="62" y="193"/>
                </a:lnTo>
                <a:lnTo>
                  <a:pt x="158" y="169"/>
                </a:lnTo>
                <a:lnTo>
                  <a:pt x="262" y="113"/>
                </a:lnTo>
                <a:lnTo>
                  <a:pt x="318" y="65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3" name="Freeform 202">
            <a:extLst>
              <a:ext uri="{FF2B5EF4-FFF2-40B4-BE49-F238E27FC236}">
                <a16:creationId xmlns:a16="http://schemas.microsoft.com/office/drawing/2014/main" id="{A9FEC98E-6992-4DE4-86D3-FAC1D5427786}"/>
              </a:ext>
            </a:extLst>
          </p:cNvPr>
          <p:cNvSpPr>
            <a:spLocks/>
          </p:cNvSpPr>
          <p:nvPr/>
        </p:nvSpPr>
        <p:spPr bwMode="auto">
          <a:xfrm rot="2034061" flipH="1">
            <a:off x="7361316" y="3586412"/>
            <a:ext cx="26722" cy="28258"/>
          </a:xfrm>
          <a:custGeom>
            <a:avLst/>
            <a:gdLst>
              <a:gd name="T0" fmla="*/ 110 w 166"/>
              <a:gd name="T1" fmla="*/ 0 h 372"/>
              <a:gd name="T2" fmla="*/ 166 w 166"/>
              <a:gd name="T3" fmla="*/ 59 h 372"/>
              <a:gd name="T4" fmla="*/ 146 w 166"/>
              <a:gd name="T5" fmla="*/ 112 h 372"/>
              <a:gd name="T6" fmla="*/ 135 w 166"/>
              <a:gd name="T7" fmla="*/ 157 h 372"/>
              <a:gd name="T8" fmla="*/ 90 w 166"/>
              <a:gd name="T9" fmla="*/ 264 h 372"/>
              <a:gd name="T10" fmla="*/ 66 w 166"/>
              <a:gd name="T11" fmla="*/ 352 h 372"/>
              <a:gd name="T12" fmla="*/ 5 w 166"/>
              <a:gd name="T13" fmla="*/ 372 h 372"/>
              <a:gd name="T14" fmla="*/ 0 w 166"/>
              <a:gd name="T15" fmla="*/ 267 h 372"/>
              <a:gd name="T16" fmla="*/ 42 w 166"/>
              <a:gd name="T17" fmla="*/ 204 h 372"/>
              <a:gd name="T18" fmla="*/ 66 w 166"/>
              <a:gd name="T19" fmla="*/ 116 h 372"/>
              <a:gd name="T20" fmla="*/ 62 w 166"/>
              <a:gd name="T21" fmla="*/ 29 h 372"/>
              <a:gd name="T22" fmla="*/ 110 w 166"/>
              <a:gd name="T23" fmla="*/ 0 h 3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6"/>
              <a:gd name="T37" fmla="*/ 0 h 372"/>
              <a:gd name="T38" fmla="*/ 166 w 166"/>
              <a:gd name="T39" fmla="*/ 372 h 3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6" h="372">
                <a:moveTo>
                  <a:pt x="110" y="0"/>
                </a:moveTo>
                <a:lnTo>
                  <a:pt x="166" y="59"/>
                </a:lnTo>
                <a:lnTo>
                  <a:pt x="146" y="112"/>
                </a:lnTo>
                <a:lnTo>
                  <a:pt x="135" y="157"/>
                </a:lnTo>
                <a:lnTo>
                  <a:pt x="90" y="264"/>
                </a:lnTo>
                <a:lnTo>
                  <a:pt x="66" y="352"/>
                </a:lnTo>
                <a:lnTo>
                  <a:pt x="5" y="372"/>
                </a:lnTo>
                <a:lnTo>
                  <a:pt x="0" y="267"/>
                </a:lnTo>
                <a:lnTo>
                  <a:pt x="42" y="204"/>
                </a:lnTo>
                <a:lnTo>
                  <a:pt x="66" y="116"/>
                </a:lnTo>
                <a:lnTo>
                  <a:pt x="62" y="29"/>
                </a:lnTo>
                <a:lnTo>
                  <a:pt x="110" y="0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5" name="Freeform 196">
            <a:extLst>
              <a:ext uri="{FF2B5EF4-FFF2-40B4-BE49-F238E27FC236}">
                <a16:creationId xmlns:a16="http://schemas.microsoft.com/office/drawing/2014/main" id="{DF4E9858-9088-4A70-B7B7-76D4CED5BDC4}"/>
              </a:ext>
            </a:extLst>
          </p:cNvPr>
          <p:cNvSpPr>
            <a:spLocks/>
          </p:cNvSpPr>
          <p:nvPr/>
        </p:nvSpPr>
        <p:spPr bwMode="auto">
          <a:xfrm>
            <a:off x="7370900" y="3628161"/>
            <a:ext cx="23574" cy="26048"/>
          </a:xfrm>
          <a:custGeom>
            <a:avLst/>
            <a:gdLst>
              <a:gd name="T0" fmla="*/ 14 w 280"/>
              <a:gd name="T1" fmla="*/ 248 h 368"/>
              <a:gd name="T2" fmla="*/ 14 w 280"/>
              <a:gd name="T3" fmla="*/ 144 h 368"/>
              <a:gd name="T4" fmla="*/ 86 w 280"/>
              <a:gd name="T5" fmla="*/ 0 h 368"/>
              <a:gd name="T6" fmla="*/ 198 w 280"/>
              <a:gd name="T7" fmla="*/ 72 h 368"/>
              <a:gd name="T8" fmla="*/ 280 w 280"/>
              <a:gd name="T9" fmla="*/ 173 h 368"/>
              <a:gd name="T10" fmla="*/ 248 w 280"/>
              <a:gd name="T11" fmla="*/ 277 h 368"/>
              <a:gd name="T12" fmla="*/ 222 w 280"/>
              <a:gd name="T13" fmla="*/ 344 h 368"/>
              <a:gd name="T14" fmla="*/ 142 w 280"/>
              <a:gd name="T15" fmla="*/ 368 h 368"/>
              <a:gd name="T16" fmla="*/ 0 w 280"/>
              <a:gd name="T17" fmla="*/ 333 h 368"/>
              <a:gd name="T18" fmla="*/ 14 w 280"/>
              <a:gd name="T19" fmla="*/ 248 h 3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0"/>
              <a:gd name="T31" fmla="*/ 0 h 368"/>
              <a:gd name="T32" fmla="*/ 280 w 280"/>
              <a:gd name="T33" fmla="*/ 368 h 3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0" h="368">
                <a:moveTo>
                  <a:pt x="14" y="248"/>
                </a:moveTo>
                <a:lnTo>
                  <a:pt x="14" y="144"/>
                </a:lnTo>
                <a:lnTo>
                  <a:pt x="86" y="0"/>
                </a:lnTo>
                <a:lnTo>
                  <a:pt x="198" y="72"/>
                </a:lnTo>
                <a:lnTo>
                  <a:pt x="280" y="173"/>
                </a:lnTo>
                <a:lnTo>
                  <a:pt x="248" y="277"/>
                </a:lnTo>
                <a:lnTo>
                  <a:pt x="222" y="344"/>
                </a:lnTo>
                <a:lnTo>
                  <a:pt x="142" y="368"/>
                </a:lnTo>
                <a:lnTo>
                  <a:pt x="0" y="333"/>
                </a:lnTo>
                <a:lnTo>
                  <a:pt x="14" y="248"/>
                </a:lnTo>
                <a:close/>
              </a:path>
            </a:pathLst>
          </a:custGeom>
          <a:solidFill>
            <a:schemeClr val="accent2"/>
          </a:solidFill>
          <a:ln w="6350" cmpd="sng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C55CCFD-726B-4C69-A50A-943EAE4989D9}"/>
              </a:ext>
            </a:extLst>
          </p:cNvPr>
          <p:cNvGrpSpPr/>
          <p:nvPr/>
        </p:nvGrpSpPr>
        <p:grpSpPr>
          <a:xfrm>
            <a:off x="7455347" y="3421430"/>
            <a:ext cx="104898" cy="69146"/>
            <a:chOff x="7481154" y="3748085"/>
            <a:chExt cx="104898" cy="69146"/>
          </a:xfrm>
        </p:grpSpPr>
        <p:sp>
          <p:nvSpPr>
            <p:cNvPr id="638" name="Freeform 196">
              <a:extLst>
                <a:ext uri="{FF2B5EF4-FFF2-40B4-BE49-F238E27FC236}">
                  <a16:creationId xmlns:a16="http://schemas.microsoft.com/office/drawing/2014/main" id="{2D12A1AA-A80D-4E6F-BE37-51DAFED7B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8424" y="3781886"/>
              <a:ext cx="23574" cy="26048"/>
            </a:xfrm>
            <a:custGeom>
              <a:avLst/>
              <a:gdLst>
                <a:gd name="T0" fmla="*/ 14 w 280"/>
                <a:gd name="T1" fmla="*/ 248 h 368"/>
                <a:gd name="T2" fmla="*/ 14 w 280"/>
                <a:gd name="T3" fmla="*/ 144 h 368"/>
                <a:gd name="T4" fmla="*/ 86 w 280"/>
                <a:gd name="T5" fmla="*/ 0 h 368"/>
                <a:gd name="T6" fmla="*/ 198 w 280"/>
                <a:gd name="T7" fmla="*/ 72 h 368"/>
                <a:gd name="T8" fmla="*/ 280 w 280"/>
                <a:gd name="T9" fmla="*/ 173 h 368"/>
                <a:gd name="T10" fmla="*/ 248 w 280"/>
                <a:gd name="T11" fmla="*/ 277 h 368"/>
                <a:gd name="T12" fmla="*/ 222 w 280"/>
                <a:gd name="T13" fmla="*/ 344 h 368"/>
                <a:gd name="T14" fmla="*/ 142 w 280"/>
                <a:gd name="T15" fmla="*/ 368 h 368"/>
                <a:gd name="T16" fmla="*/ 0 w 280"/>
                <a:gd name="T17" fmla="*/ 333 h 368"/>
                <a:gd name="T18" fmla="*/ 14 w 280"/>
                <a:gd name="T19" fmla="*/ 248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0"/>
                <a:gd name="T31" fmla="*/ 0 h 368"/>
                <a:gd name="T32" fmla="*/ 280 w 280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0" h="368">
                  <a:moveTo>
                    <a:pt x="14" y="248"/>
                  </a:moveTo>
                  <a:lnTo>
                    <a:pt x="14" y="144"/>
                  </a:lnTo>
                  <a:lnTo>
                    <a:pt x="86" y="0"/>
                  </a:lnTo>
                  <a:lnTo>
                    <a:pt x="198" y="72"/>
                  </a:lnTo>
                  <a:lnTo>
                    <a:pt x="280" y="173"/>
                  </a:lnTo>
                  <a:lnTo>
                    <a:pt x="248" y="277"/>
                  </a:lnTo>
                  <a:lnTo>
                    <a:pt x="222" y="344"/>
                  </a:lnTo>
                  <a:lnTo>
                    <a:pt x="142" y="368"/>
                  </a:lnTo>
                  <a:lnTo>
                    <a:pt x="0" y="333"/>
                  </a:lnTo>
                  <a:lnTo>
                    <a:pt x="14" y="248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39" name="Freeform 194">
              <a:extLst>
                <a:ext uri="{FF2B5EF4-FFF2-40B4-BE49-F238E27FC236}">
                  <a16:creationId xmlns:a16="http://schemas.microsoft.com/office/drawing/2014/main" id="{A18F0476-819B-490A-B602-88C18B335A6C}"/>
                </a:ext>
              </a:extLst>
            </p:cNvPr>
            <p:cNvSpPr>
              <a:spLocks/>
            </p:cNvSpPr>
            <p:nvPr/>
          </p:nvSpPr>
          <p:spPr bwMode="auto">
            <a:xfrm rot="441143">
              <a:off x="7481154" y="3765019"/>
              <a:ext cx="22704" cy="16005"/>
            </a:xfrm>
            <a:custGeom>
              <a:avLst/>
              <a:gdLst>
                <a:gd name="T0" fmla="*/ 2147483647 w 318"/>
                <a:gd name="T1" fmla="*/ 2147483647 h 193"/>
                <a:gd name="T2" fmla="*/ 2147483647 w 318"/>
                <a:gd name="T3" fmla="*/ 0 h 193"/>
                <a:gd name="T4" fmla="*/ 2147483647 w 318"/>
                <a:gd name="T5" fmla="*/ 2147483647 h 193"/>
                <a:gd name="T6" fmla="*/ 2147483647 w 318"/>
                <a:gd name="T7" fmla="*/ 2147483647 h 193"/>
                <a:gd name="T8" fmla="*/ 2147483647 w 318"/>
                <a:gd name="T9" fmla="*/ 2147483647 h 193"/>
                <a:gd name="T10" fmla="*/ 0 w 318"/>
                <a:gd name="T11" fmla="*/ 2147483647 h 193"/>
                <a:gd name="T12" fmla="*/ 2147483647 w 318"/>
                <a:gd name="T13" fmla="*/ 2147483647 h 193"/>
                <a:gd name="T14" fmla="*/ 2147483647 w 318"/>
                <a:gd name="T15" fmla="*/ 2147483647 h 193"/>
                <a:gd name="T16" fmla="*/ 2147483647 w 318"/>
                <a:gd name="T17" fmla="*/ 2147483647 h 193"/>
                <a:gd name="T18" fmla="*/ 2147483647 w 318"/>
                <a:gd name="T19" fmla="*/ 2147483647 h 193"/>
                <a:gd name="T20" fmla="*/ 2147483647 w 318"/>
                <a:gd name="T21" fmla="*/ 2147483647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8"/>
                <a:gd name="T34" fmla="*/ 0 h 193"/>
                <a:gd name="T35" fmla="*/ 318 w 318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8" h="193">
                  <a:moveTo>
                    <a:pt x="318" y="65"/>
                  </a:moveTo>
                  <a:lnTo>
                    <a:pt x="293" y="0"/>
                  </a:lnTo>
                  <a:lnTo>
                    <a:pt x="182" y="18"/>
                  </a:lnTo>
                  <a:lnTo>
                    <a:pt x="142" y="9"/>
                  </a:lnTo>
                  <a:lnTo>
                    <a:pt x="62" y="49"/>
                  </a:lnTo>
                  <a:lnTo>
                    <a:pt x="0" y="64"/>
                  </a:lnTo>
                  <a:lnTo>
                    <a:pt x="22" y="145"/>
                  </a:lnTo>
                  <a:lnTo>
                    <a:pt x="62" y="193"/>
                  </a:lnTo>
                  <a:lnTo>
                    <a:pt x="158" y="169"/>
                  </a:lnTo>
                  <a:lnTo>
                    <a:pt x="262" y="113"/>
                  </a:lnTo>
                  <a:lnTo>
                    <a:pt x="318" y="65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40" name="Freeform 202">
              <a:extLst>
                <a:ext uri="{FF2B5EF4-FFF2-40B4-BE49-F238E27FC236}">
                  <a16:creationId xmlns:a16="http://schemas.microsoft.com/office/drawing/2014/main" id="{CF782AA7-96C2-4727-AD6A-51D1B81BE9B9}"/>
                </a:ext>
              </a:extLst>
            </p:cNvPr>
            <p:cNvSpPr>
              <a:spLocks/>
            </p:cNvSpPr>
            <p:nvPr/>
          </p:nvSpPr>
          <p:spPr bwMode="auto">
            <a:xfrm rot="4086793" flipH="1">
              <a:off x="7558562" y="3747317"/>
              <a:ext cx="26722" cy="28258"/>
            </a:xfrm>
            <a:custGeom>
              <a:avLst/>
              <a:gdLst>
                <a:gd name="T0" fmla="*/ 110 w 166"/>
                <a:gd name="T1" fmla="*/ 0 h 372"/>
                <a:gd name="T2" fmla="*/ 166 w 166"/>
                <a:gd name="T3" fmla="*/ 59 h 372"/>
                <a:gd name="T4" fmla="*/ 146 w 166"/>
                <a:gd name="T5" fmla="*/ 112 h 372"/>
                <a:gd name="T6" fmla="*/ 135 w 166"/>
                <a:gd name="T7" fmla="*/ 157 h 372"/>
                <a:gd name="T8" fmla="*/ 90 w 166"/>
                <a:gd name="T9" fmla="*/ 264 h 372"/>
                <a:gd name="T10" fmla="*/ 66 w 166"/>
                <a:gd name="T11" fmla="*/ 352 h 372"/>
                <a:gd name="T12" fmla="*/ 5 w 166"/>
                <a:gd name="T13" fmla="*/ 372 h 372"/>
                <a:gd name="T14" fmla="*/ 0 w 166"/>
                <a:gd name="T15" fmla="*/ 267 h 372"/>
                <a:gd name="T16" fmla="*/ 42 w 166"/>
                <a:gd name="T17" fmla="*/ 204 h 372"/>
                <a:gd name="T18" fmla="*/ 66 w 166"/>
                <a:gd name="T19" fmla="*/ 116 h 372"/>
                <a:gd name="T20" fmla="*/ 62 w 166"/>
                <a:gd name="T21" fmla="*/ 29 h 372"/>
                <a:gd name="T22" fmla="*/ 110 w 166"/>
                <a:gd name="T23" fmla="*/ 0 h 3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372"/>
                <a:gd name="T38" fmla="*/ 166 w 166"/>
                <a:gd name="T39" fmla="*/ 372 h 3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372">
                  <a:moveTo>
                    <a:pt x="110" y="0"/>
                  </a:moveTo>
                  <a:lnTo>
                    <a:pt x="166" y="59"/>
                  </a:lnTo>
                  <a:lnTo>
                    <a:pt x="146" y="112"/>
                  </a:lnTo>
                  <a:lnTo>
                    <a:pt x="135" y="157"/>
                  </a:lnTo>
                  <a:lnTo>
                    <a:pt x="90" y="264"/>
                  </a:lnTo>
                  <a:lnTo>
                    <a:pt x="66" y="352"/>
                  </a:lnTo>
                  <a:lnTo>
                    <a:pt x="5" y="372"/>
                  </a:lnTo>
                  <a:lnTo>
                    <a:pt x="0" y="267"/>
                  </a:lnTo>
                  <a:lnTo>
                    <a:pt x="42" y="204"/>
                  </a:lnTo>
                  <a:lnTo>
                    <a:pt x="66" y="116"/>
                  </a:lnTo>
                  <a:lnTo>
                    <a:pt x="62" y="29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41" name="Freeform 196">
              <a:extLst>
                <a:ext uri="{FF2B5EF4-FFF2-40B4-BE49-F238E27FC236}">
                  <a16:creationId xmlns:a16="http://schemas.microsoft.com/office/drawing/2014/main" id="{952A038E-2218-4A28-9860-D9BA6CC7B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775" y="3791183"/>
              <a:ext cx="23574" cy="26048"/>
            </a:xfrm>
            <a:custGeom>
              <a:avLst/>
              <a:gdLst>
                <a:gd name="T0" fmla="*/ 14 w 280"/>
                <a:gd name="T1" fmla="*/ 248 h 368"/>
                <a:gd name="T2" fmla="*/ 14 w 280"/>
                <a:gd name="T3" fmla="*/ 144 h 368"/>
                <a:gd name="T4" fmla="*/ 86 w 280"/>
                <a:gd name="T5" fmla="*/ 0 h 368"/>
                <a:gd name="T6" fmla="*/ 198 w 280"/>
                <a:gd name="T7" fmla="*/ 72 h 368"/>
                <a:gd name="T8" fmla="*/ 280 w 280"/>
                <a:gd name="T9" fmla="*/ 173 h 368"/>
                <a:gd name="T10" fmla="*/ 248 w 280"/>
                <a:gd name="T11" fmla="*/ 277 h 368"/>
                <a:gd name="T12" fmla="*/ 222 w 280"/>
                <a:gd name="T13" fmla="*/ 344 h 368"/>
                <a:gd name="T14" fmla="*/ 142 w 280"/>
                <a:gd name="T15" fmla="*/ 368 h 368"/>
                <a:gd name="T16" fmla="*/ 0 w 280"/>
                <a:gd name="T17" fmla="*/ 333 h 368"/>
                <a:gd name="T18" fmla="*/ 14 w 280"/>
                <a:gd name="T19" fmla="*/ 248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0"/>
                <a:gd name="T31" fmla="*/ 0 h 368"/>
                <a:gd name="T32" fmla="*/ 280 w 280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0" h="368">
                  <a:moveTo>
                    <a:pt x="14" y="248"/>
                  </a:moveTo>
                  <a:lnTo>
                    <a:pt x="14" y="144"/>
                  </a:lnTo>
                  <a:lnTo>
                    <a:pt x="86" y="0"/>
                  </a:lnTo>
                  <a:lnTo>
                    <a:pt x="198" y="72"/>
                  </a:lnTo>
                  <a:lnTo>
                    <a:pt x="280" y="173"/>
                  </a:lnTo>
                  <a:lnTo>
                    <a:pt x="248" y="277"/>
                  </a:lnTo>
                  <a:lnTo>
                    <a:pt x="222" y="344"/>
                  </a:lnTo>
                  <a:lnTo>
                    <a:pt x="142" y="368"/>
                  </a:lnTo>
                  <a:lnTo>
                    <a:pt x="0" y="333"/>
                  </a:lnTo>
                  <a:lnTo>
                    <a:pt x="14" y="248"/>
                  </a:lnTo>
                  <a:close/>
                </a:path>
              </a:pathLst>
            </a:custGeom>
            <a:solidFill>
              <a:schemeClr val="accent2"/>
            </a:solidFill>
            <a:ln w="635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499" name="Rectángulo 498">
            <a:extLst>
              <a:ext uri="{FF2B5EF4-FFF2-40B4-BE49-F238E27FC236}">
                <a16:creationId xmlns:a16="http://schemas.microsoft.com/office/drawing/2014/main" id="{2BC5CD1A-005F-4094-B0DE-5E59867686A4}"/>
              </a:ext>
            </a:extLst>
          </p:cNvPr>
          <p:cNvSpPr/>
          <p:nvPr/>
        </p:nvSpPr>
        <p:spPr>
          <a:xfrm>
            <a:off x="1609842" y="4055238"/>
            <a:ext cx="4900600" cy="2092881"/>
          </a:xfrm>
          <a:prstGeom prst="rect">
            <a:avLst/>
          </a:prstGeom>
        </p:spPr>
        <p:txBody>
          <a:bodyPr wrap="square" numCol="4">
            <a:spAutoFit/>
          </a:bodyPr>
          <a:lstStyle/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Francia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Reino Unido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Rumanía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Rep. de Zambia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Brasil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Argentina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Chile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USA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Malta</a:t>
            </a:r>
            <a:b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</a:b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Marruecos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Bolivia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Austria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Países Bajos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Cabo Verde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Guinea Ecuatorial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Alemania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Martinica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Aruba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Jamaica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Panamá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Sri Lanka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Honduras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Irlanda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Guatemala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Bélgica</a:t>
            </a:r>
          </a:p>
          <a:p>
            <a:pPr defTabSz="914400">
              <a:lnSpc>
                <a:spcPts val="1200"/>
              </a:lnSpc>
              <a:defRPr/>
            </a:pPr>
            <a:endParaRPr lang="es-ES" sz="1000" kern="0" dirty="0">
              <a:solidFill>
                <a:prstClr val="black">
                  <a:lumMod val="50000"/>
                  <a:lumOff val="50000"/>
                </a:prstClr>
              </a:solidFill>
              <a:latin typeface="Muli" panose="00000500000000000000" pitchFamily="2" charset="0"/>
            </a:endParaRP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Suiza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Arabia Saudí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Angola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Mozambique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Argelia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Bahamas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Italia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Jordania</a:t>
            </a:r>
          </a:p>
          <a:p>
            <a:pPr defTabSz="914400">
              <a:lnSpc>
                <a:spcPts val="1200"/>
              </a:lnSpc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Muli" panose="00000500000000000000" pitchFamily="2" charset="0"/>
              </a:rPr>
              <a:t>Emiratos Árabes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Suecia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Finlandia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España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Egipto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Portugal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México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Perú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Colombia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Costa Rica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Rep. Dominicana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Polonia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Nigeria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Puerto Rico</a:t>
            </a:r>
            <a:endParaRPr kumimoji="0" lang="es-ES" sz="100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Dinamarca</a:t>
            </a:r>
          </a:p>
          <a:p>
            <a:pPr marL="0" marR="0" lvl="0" indent="0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Rep. Checa</a:t>
            </a:r>
          </a:p>
        </p:txBody>
      </p:sp>
      <p:sp>
        <p:nvSpPr>
          <p:cNvPr id="601" name="Rectángulo 600">
            <a:extLst>
              <a:ext uri="{FF2B5EF4-FFF2-40B4-BE49-F238E27FC236}">
                <a16:creationId xmlns:a16="http://schemas.microsoft.com/office/drawing/2014/main" id="{0D81A68D-C032-4C33-9B21-1A01B03065BA}"/>
              </a:ext>
            </a:extLst>
          </p:cNvPr>
          <p:cNvSpPr/>
          <p:nvPr/>
        </p:nvSpPr>
        <p:spPr>
          <a:xfrm>
            <a:off x="1669300" y="3719764"/>
            <a:ext cx="3191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kern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4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9 países con proyectos y clientes</a:t>
            </a: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602" name="Rectángulo 601">
            <a:extLst>
              <a:ext uri="{FF2B5EF4-FFF2-40B4-BE49-F238E27FC236}">
                <a16:creationId xmlns:a16="http://schemas.microsoft.com/office/drawing/2014/main" id="{A0DD5023-5FF3-44DB-A969-8705361B6981}"/>
              </a:ext>
            </a:extLst>
          </p:cNvPr>
          <p:cNvSpPr/>
          <p:nvPr/>
        </p:nvSpPr>
        <p:spPr>
          <a:xfrm>
            <a:off x="1518775" y="3799101"/>
            <a:ext cx="118327" cy="118327"/>
          </a:xfrm>
          <a:prstGeom prst="rect">
            <a:avLst/>
          </a:prstGeom>
          <a:solidFill>
            <a:srgbClr val="7680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18E14D0-535A-4AFA-8E7E-37DF1EE6FCF2}"/>
              </a:ext>
            </a:extLst>
          </p:cNvPr>
          <p:cNvSpPr txBox="1"/>
          <p:nvPr/>
        </p:nvSpPr>
        <p:spPr>
          <a:xfrm>
            <a:off x="9119302" y="5394225"/>
            <a:ext cx="2352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1"/>
                </a:solidFill>
              </a:rPr>
              <a:t>(*) Datos de 2019 pendientes de auditoría</a:t>
            </a:r>
          </a:p>
        </p:txBody>
      </p:sp>
      <p:sp>
        <p:nvSpPr>
          <p:cNvPr id="609" name="CuadroTexto 608">
            <a:extLst>
              <a:ext uri="{FF2B5EF4-FFF2-40B4-BE49-F238E27FC236}">
                <a16:creationId xmlns:a16="http://schemas.microsoft.com/office/drawing/2014/main" id="{C6F21CA6-0774-4486-BC59-D72A7FD38937}"/>
              </a:ext>
            </a:extLst>
          </p:cNvPr>
          <p:cNvSpPr txBox="1"/>
          <p:nvPr/>
        </p:nvSpPr>
        <p:spPr>
          <a:xfrm>
            <a:off x="9119302" y="5656365"/>
            <a:ext cx="2352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1"/>
                </a:solidFill>
              </a:rPr>
              <a:t>(**) Datos a 31/12/2019</a:t>
            </a:r>
          </a:p>
        </p:txBody>
      </p:sp>
    </p:spTree>
    <p:extLst>
      <p:ext uri="{BB962C8B-B14F-4D97-AF65-F5344CB8AC3E}">
        <p14:creationId xmlns:p14="http://schemas.microsoft.com/office/powerpoint/2010/main" val="75558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suelo, pared, sala&#10;&#10;Descripción generada automáticamente">
            <a:extLst>
              <a:ext uri="{FF2B5EF4-FFF2-40B4-BE49-F238E27FC236}">
                <a16:creationId xmlns:a16="http://schemas.microsoft.com/office/drawing/2014/main" id="{8E6B2756-E6A0-442A-A9D0-CB2F1BBE1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149969" cy="7467600"/>
          </a:xfrm>
          <a:prstGeom prst="rect">
            <a:avLst/>
          </a:prstGeom>
        </p:spPr>
      </p:pic>
      <p:sp>
        <p:nvSpPr>
          <p:cNvPr id="5" name="Rectángulo 3">
            <a:extLst>
              <a:ext uri="{FF2B5EF4-FFF2-40B4-BE49-F238E27FC236}">
                <a16:creationId xmlns:a16="http://schemas.microsoft.com/office/drawing/2014/main" id="{8C2FC246-AD56-40A9-901B-826BA485B286}"/>
              </a:ext>
            </a:extLst>
          </p:cNvPr>
          <p:cNvSpPr/>
          <p:nvPr/>
        </p:nvSpPr>
        <p:spPr>
          <a:xfrm>
            <a:off x="950400" y="1209600"/>
            <a:ext cx="2657011" cy="2506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Servicios y soluciones basadas en Digital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Transformation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, Business Solutions, Smart Software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Labs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,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Technological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Infrastructures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 &amp; Services, Business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Operations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, Digital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Experience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 y Business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Consulting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, Project &amp; </a:t>
            </a:r>
            <a:r>
              <a:rPr lang="es-ES_tradnl" sz="1200" b="1" dirty="0" err="1">
                <a:solidFill>
                  <a:schemeClr val="bg1"/>
                </a:solidFill>
                <a:latin typeface="Montserrat" panose="020B0604020202020204" charset="0"/>
              </a:rPr>
              <a:t>Service</a:t>
            </a:r>
            <a:r>
              <a:rPr lang="es-ES_tradnl" sz="1200" b="1" dirty="0">
                <a:solidFill>
                  <a:schemeClr val="bg1"/>
                </a:solidFill>
                <a:latin typeface="Montserrat" panose="020B0604020202020204" charset="0"/>
              </a:rPr>
              <a:t> Management.</a:t>
            </a:r>
          </a:p>
          <a:p>
            <a:pPr>
              <a:lnSpc>
                <a:spcPts val="1900"/>
              </a:lnSpc>
            </a:pPr>
            <a:endParaRPr lang="es-ES_tradnl" sz="1200" b="1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AAF36FC8-A44C-40FD-9A3C-38F298129442}"/>
              </a:ext>
            </a:extLst>
          </p:cNvPr>
          <p:cNvSpPr/>
          <p:nvPr/>
        </p:nvSpPr>
        <p:spPr>
          <a:xfrm>
            <a:off x="950400" y="3603715"/>
            <a:ext cx="2568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Modernizamos los procesos y modelos de negocio de nuestros clientes para mejorar su rentabilidad, competitividad y adaptación al cambio en el marco competitivo de la economía digital.</a:t>
            </a: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85324E61-5AE5-4924-8BA6-A87E653A231F}"/>
              </a:ext>
            </a:extLst>
          </p:cNvPr>
          <p:cNvSpPr/>
          <p:nvPr/>
        </p:nvSpPr>
        <p:spPr>
          <a:xfrm>
            <a:off x="950400" y="741600"/>
            <a:ext cx="4730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ADN </a:t>
            </a:r>
            <a:r>
              <a:rPr lang="es-ES_tradnl" sz="2000" b="1" dirty="0" err="1">
                <a:solidFill>
                  <a:srgbClr val="EB5B5A"/>
                </a:solidFill>
                <a:latin typeface="Montserrat ExtraBold" panose="00000900000000000000" pitchFamily="2" charset="0"/>
              </a:rPr>
              <a:t>izertis</a:t>
            </a:r>
            <a:endParaRPr lang="es-ES_tradnl" sz="2000" b="1" dirty="0">
              <a:solidFill>
                <a:srgbClr val="EB5B5A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8" name="9 Rectángulo">
            <a:extLst>
              <a:ext uri="{FF2B5EF4-FFF2-40B4-BE49-F238E27FC236}">
                <a16:creationId xmlns:a16="http://schemas.microsoft.com/office/drawing/2014/main" id="{640945B3-FEC2-4BF4-A568-5FC020FF3B9B}"/>
              </a:ext>
            </a:extLst>
          </p:cNvPr>
          <p:cNvSpPr/>
          <p:nvPr/>
        </p:nvSpPr>
        <p:spPr>
          <a:xfrm>
            <a:off x="8086453" y="849600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6800" rIns="180000" rtlCol="0" anchor="ctr"/>
          <a:lstStyle/>
          <a:p>
            <a:pPr lvl="0"/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Servicios orientados a facilitar la transformación digital de las organizaciones y la implantación de modelos digitales.</a:t>
            </a:r>
          </a:p>
        </p:txBody>
      </p:sp>
      <p:sp>
        <p:nvSpPr>
          <p:cNvPr id="9" name="12 Rectángulo">
            <a:extLst>
              <a:ext uri="{FF2B5EF4-FFF2-40B4-BE49-F238E27FC236}">
                <a16:creationId xmlns:a16="http://schemas.microsoft.com/office/drawing/2014/main" id="{DDAAAF38-6FD4-4A78-B40D-1CA5254C977F}"/>
              </a:ext>
            </a:extLst>
          </p:cNvPr>
          <p:cNvSpPr/>
          <p:nvPr/>
        </p:nvSpPr>
        <p:spPr>
          <a:xfrm>
            <a:off x="8086453" y="2372948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Desarrollo, mejora y mantenimiento de plataformas y aplicaciones.</a:t>
            </a:r>
          </a:p>
        </p:txBody>
      </p:sp>
      <p:sp>
        <p:nvSpPr>
          <p:cNvPr id="10" name="14 Rectángulo">
            <a:extLst>
              <a:ext uri="{FF2B5EF4-FFF2-40B4-BE49-F238E27FC236}">
                <a16:creationId xmlns:a16="http://schemas.microsoft.com/office/drawing/2014/main" id="{0ABE6CEC-F6EF-4A2E-9556-9D3937ADB139}"/>
              </a:ext>
            </a:extLst>
          </p:cNvPr>
          <p:cNvSpPr/>
          <p:nvPr/>
        </p:nvSpPr>
        <p:spPr>
          <a:xfrm>
            <a:off x="8086453" y="3134622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/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Despliegue, administración y mantenimiento de infraestructuras físicas, híbridas y Cloud.</a:t>
            </a:r>
          </a:p>
        </p:txBody>
      </p:sp>
      <p:sp>
        <p:nvSpPr>
          <p:cNvPr id="11" name="16 Rectángulo">
            <a:extLst>
              <a:ext uri="{FF2B5EF4-FFF2-40B4-BE49-F238E27FC236}">
                <a16:creationId xmlns:a16="http://schemas.microsoft.com/office/drawing/2014/main" id="{20E39C3E-5A4E-4536-8ACE-36D10818C90D}"/>
              </a:ext>
            </a:extLst>
          </p:cNvPr>
          <p:cNvSpPr/>
          <p:nvPr/>
        </p:nvSpPr>
        <p:spPr>
          <a:xfrm>
            <a:off x="8086453" y="3896296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Gestión de recursos especializados en Transformación Digital, IT y consultoría.</a:t>
            </a:r>
          </a:p>
        </p:txBody>
      </p:sp>
      <p:sp>
        <p:nvSpPr>
          <p:cNvPr id="12" name="18 Rectángulo">
            <a:extLst>
              <a:ext uri="{FF2B5EF4-FFF2-40B4-BE49-F238E27FC236}">
                <a16:creationId xmlns:a16="http://schemas.microsoft.com/office/drawing/2014/main" id="{DFCC4C9A-E86F-4232-84F8-02F3F1005EBD}"/>
              </a:ext>
            </a:extLst>
          </p:cNvPr>
          <p:cNvSpPr/>
          <p:nvPr/>
        </p:nvSpPr>
        <p:spPr>
          <a:xfrm>
            <a:off x="8086453" y="4657970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/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Desarrollo de estrategias online orientadas a la generación de negocio mediante el uso de técnicas de marketing.</a:t>
            </a:r>
          </a:p>
        </p:txBody>
      </p:sp>
      <p:sp>
        <p:nvSpPr>
          <p:cNvPr id="13" name="23 Rectángulo">
            <a:extLst>
              <a:ext uri="{FF2B5EF4-FFF2-40B4-BE49-F238E27FC236}">
                <a16:creationId xmlns:a16="http://schemas.microsoft.com/office/drawing/2014/main" id="{2105F34C-C580-4AC5-8688-454572F9C5EB}"/>
              </a:ext>
            </a:extLst>
          </p:cNvPr>
          <p:cNvSpPr/>
          <p:nvPr/>
        </p:nvSpPr>
        <p:spPr>
          <a:xfrm>
            <a:off x="8086453" y="5419647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defRPr/>
            </a:pPr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Gestión de proyectos y gobierno TI.</a:t>
            </a:r>
            <a:endParaRPr lang="es-ES_tradnl" sz="1200" b="1" dirty="0">
              <a:solidFill>
                <a:srgbClr val="484B62"/>
              </a:solidFill>
              <a:cs typeface="Segoe UI Light" panose="020B0502040204020203" pitchFamily="34" charset="0"/>
            </a:endParaRPr>
          </a:p>
        </p:txBody>
      </p:sp>
      <p:sp>
        <p:nvSpPr>
          <p:cNvPr id="14" name="9 Rectángulo">
            <a:extLst>
              <a:ext uri="{FF2B5EF4-FFF2-40B4-BE49-F238E27FC236}">
                <a16:creationId xmlns:a16="http://schemas.microsoft.com/office/drawing/2014/main" id="{B29D28B4-C375-4B66-B14B-5F30790C86BE}"/>
              </a:ext>
            </a:extLst>
          </p:cNvPr>
          <p:cNvSpPr/>
          <p:nvPr/>
        </p:nvSpPr>
        <p:spPr>
          <a:xfrm>
            <a:off x="8086453" y="1611274"/>
            <a:ext cx="369665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/>
            <a:r>
              <a:rPr lang="es-ES" sz="1200" b="1" dirty="0">
                <a:solidFill>
                  <a:srgbClr val="484B62"/>
                </a:solidFill>
                <a:cs typeface="Segoe UI Light" panose="020B0502040204020203" pitchFamily="34" charset="0"/>
              </a:rPr>
              <a:t>Herramientas para facilitar la gestión empresarial, el control y la toma de decisiones.</a:t>
            </a:r>
          </a:p>
        </p:txBody>
      </p:sp>
      <p:sp>
        <p:nvSpPr>
          <p:cNvPr id="15" name="9 Rectángulo">
            <a:extLst>
              <a:ext uri="{FF2B5EF4-FFF2-40B4-BE49-F238E27FC236}">
                <a16:creationId xmlns:a16="http://schemas.microsoft.com/office/drawing/2014/main" id="{63A19F0F-EA1E-4D0A-9D51-91A255D0C32D}"/>
              </a:ext>
            </a:extLst>
          </p:cNvPr>
          <p:cNvSpPr>
            <a:spLocks/>
          </p:cNvSpPr>
          <p:nvPr/>
        </p:nvSpPr>
        <p:spPr>
          <a:xfrm>
            <a:off x="5426570" y="849600"/>
            <a:ext cx="2659883" cy="720000"/>
          </a:xfrm>
          <a:prstGeom prst="rect">
            <a:avLst/>
          </a:prstGeom>
          <a:blipFill dpi="0" rotWithShape="1">
            <a:blip r:embed="rId3"/>
            <a:srcRect/>
            <a:stretch>
              <a:fillRect l="-39130" t="-20866" r="33334" b="-20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16" name="9 Rectángulo">
            <a:extLst>
              <a:ext uri="{FF2B5EF4-FFF2-40B4-BE49-F238E27FC236}">
                <a16:creationId xmlns:a16="http://schemas.microsoft.com/office/drawing/2014/main" id="{D39E1CC1-A8AE-42BF-85A9-D5398E71F593}"/>
              </a:ext>
            </a:extLst>
          </p:cNvPr>
          <p:cNvSpPr>
            <a:spLocks/>
          </p:cNvSpPr>
          <p:nvPr/>
        </p:nvSpPr>
        <p:spPr>
          <a:xfrm>
            <a:off x="5426570" y="849600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r>
              <a:rPr lang="es-ES" sz="1100" dirty="0">
                <a:solidFill>
                  <a:schemeClr val="bg1"/>
                </a:solidFill>
                <a:latin typeface="+mj-lt"/>
              </a:rPr>
              <a:t>DIGITAL TRANSFORMATION</a:t>
            </a:r>
            <a:endParaRPr lang="es-ES" sz="1100" dirty="0">
              <a:solidFill>
                <a:srgbClr val="FFFFFF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17" name="9 Rectángulo">
            <a:extLst>
              <a:ext uri="{FF2B5EF4-FFF2-40B4-BE49-F238E27FC236}">
                <a16:creationId xmlns:a16="http://schemas.microsoft.com/office/drawing/2014/main" id="{6ED5E790-3865-469D-AEB7-ED080116FE57}"/>
              </a:ext>
            </a:extLst>
          </p:cNvPr>
          <p:cNvSpPr>
            <a:spLocks/>
          </p:cNvSpPr>
          <p:nvPr/>
        </p:nvSpPr>
        <p:spPr>
          <a:xfrm>
            <a:off x="5426570" y="1611274"/>
            <a:ext cx="2659883" cy="720000"/>
          </a:xfrm>
          <a:prstGeom prst="rect">
            <a:avLst/>
          </a:prstGeom>
          <a:blipFill dpi="0" rotWithShape="1">
            <a:blip r:embed="rId4"/>
            <a:srcRect/>
            <a:stretch>
              <a:fillRect l="-39130" t="-20866" r="33334" b="-20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18" name="9 Rectángulo">
            <a:extLst>
              <a:ext uri="{FF2B5EF4-FFF2-40B4-BE49-F238E27FC236}">
                <a16:creationId xmlns:a16="http://schemas.microsoft.com/office/drawing/2014/main" id="{630E67CF-801A-4845-BA10-151084A17770}"/>
              </a:ext>
            </a:extLst>
          </p:cNvPr>
          <p:cNvSpPr>
            <a:spLocks/>
          </p:cNvSpPr>
          <p:nvPr/>
        </p:nvSpPr>
        <p:spPr>
          <a:xfrm>
            <a:off x="5426570" y="1611274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BUSINESS SOLUTIONS</a:t>
            </a:r>
          </a:p>
        </p:txBody>
      </p:sp>
      <p:sp>
        <p:nvSpPr>
          <p:cNvPr id="19" name="9 Rectángulo">
            <a:extLst>
              <a:ext uri="{FF2B5EF4-FFF2-40B4-BE49-F238E27FC236}">
                <a16:creationId xmlns:a16="http://schemas.microsoft.com/office/drawing/2014/main" id="{D0F67527-5C01-4C98-9AA9-2F58AA4266B8}"/>
              </a:ext>
            </a:extLst>
          </p:cNvPr>
          <p:cNvSpPr>
            <a:spLocks/>
          </p:cNvSpPr>
          <p:nvPr/>
        </p:nvSpPr>
        <p:spPr>
          <a:xfrm flipH="1">
            <a:off x="5426568" y="2372945"/>
            <a:ext cx="2659884" cy="720000"/>
          </a:xfrm>
          <a:prstGeom prst="rect">
            <a:avLst/>
          </a:prstGeom>
          <a:blipFill dpi="0" rotWithShape="1">
            <a:blip r:embed="rId5"/>
            <a:srcRect/>
            <a:stretch>
              <a:fillRect l="15647" t="-20866" r="-21443" b="-20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20" name="9 Rectángulo">
            <a:extLst>
              <a:ext uri="{FF2B5EF4-FFF2-40B4-BE49-F238E27FC236}">
                <a16:creationId xmlns:a16="http://schemas.microsoft.com/office/drawing/2014/main" id="{583B1EEA-8D10-4980-B578-8302F654DA7C}"/>
              </a:ext>
            </a:extLst>
          </p:cNvPr>
          <p:cNvSpPr>
            <a:spLocks/>
          </p:cNvSpPr>
          <p:nvPr/>
        </p:nvSpPr>
        <p:spPr>
          <a:xfrm>
            <a:off x="5426569" y="2372945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SMART SOFTWARE LABS</a:t>
            </a:r>
          </a:p>
        </p:txBody>
      </p:sp>
      <p:sp>
        <p:nvSpPr>
          <p:cNvPr id="21" name="9 Rectángulo">
            <a:extLst>
              <a:ext uri="{FF2B5EF4-FFF2-40B4-BE49-F238E27FC236}">
                <a16:creationId xmlns:a16="http://schemas.microsoft.com/office/drawing/2014/main" id="{B41FC53D-EC52-43C7-80B8-D216BDA3F082}"/>
              </a:ext>
            </a:extLst>
          </p:cNvPr>
          <p:cNvSpPr>
            <a:spLocks/>
          </p:cNvSpPr>
          <p:nvPr/>
        </p:nvSpPr>
        <p:spPr>
          <a:xfrm>
            <a:off x="5426570" y="3134616"/>
            <a:ext cx="2659883" cy="720000"/>
          </a:xfrm>
          <a:prstGeom prst="rect">
            <a:avLst/>
          </a:prstGeom>
          <a:blipFill dpi="0" rotWithShape="1">
            <a:blip r:embed="rId6"/>
            <a:srcRect/>
            <a:stretch>
              <a:fillRect l="-15763" t="-5866" r="9915" b="-358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22" name="9 Rectángulo">
            <a:extLst>
              <a:ext uri="{FF2B5EF4-FFF2-40B4-BE49-F238E27FC236}">
                <a16:creationId xmlns:a16="http://schemas.microsoft.com/office/drawing/2014/main" id="{4319EBDF-811B-410D-8345-86A4F905AA2C}"/>
              </a:ext>
            </a:extLst>
          </p:cNvPr>
          <p:cNvSpPr>
            <a:spLocks/>
          </p:cNvSpPr>
          <p:nvPr/>
        </p:nvSpPr>
        <p:spPr>
          <a:xfrm>
            <a:off x="5426569" y="3134616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TECHNOLOGICAL INFRASTRUCTURES</a:t>
            </a:r>
          </a:p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&amp; SERVICES</a:t>
            </a:r>
          </a:p>
        </p:txBody>
      </p:sp>
      <p:sp>
        <p:nvSpPr>
          <p:cNvPr id="23" name="9 Rectángulo">
            <a:extLst>
              <a:ext uri="{FF2B5EF4-FFF2-40B4-BE49-F238E27FC236}">
                <a16:creationId xmlns:a16="http://schemas.microsoft.com/office/drawing/2014/main" id="{2F0060E9-BE72-4478-8D26-9E32FDAACF0A}"/>
              </a:ext>
            </a:extLst>
          </p:cNvPr>
          <p:cNvSpPr>
            <a:spLocks noChangeAspect="1"/>
          </p:cNvSpPr>
          <p:nvPr/>
        </p:nvSpPr>
        <p:spPr>
          <a:xfrm>
            <a:off x="5426570" y="3896293"/>
            <a:ext cx="2659883" cy="720000"/>
          </a:xfrm>
          <a:prstGeom prst="rect">
            <a:avLst/>
          </a:prstGeom>
          <a:blipFill dpi="0" rotWithShape="1">
            <a:blip r:embed="rId7"/>
            <a:srcRect/>
            <a:stretch>
              <a:fillRect l="-27149" t="-15750" r="21353" b="-25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24" name="9 Rectángulo">
            <a:extLst>
              <a:ext uri="{FF2B5EF4-FFF2-40B4-BE49-F238E27FC236}">
                <a16:creationId xmlns:a16="http://schemas.microsoft.com/office/drawing/2014/main" id="{DCF841D1-D214-49A9-99A5-93756EFE87C0}"/>
              </a:ext>
            </a:extLst>
          </p:cNvPr>
          <p:cNvSpPr>
            <a:spLocks/>
          </p:cNvSpPr>
          <p:nvPr/>
        </p:nvSpPr>
        <p:spPr>
          <a:xfrm>
            <a:off x="5426569" y="3896293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BUSINESS OPERATIONS</a:t>
            </a:r>
          </a:p>
        </p:txBody>
      </p:sp>
      <p:sp>
        <p:nvSpPr>
          <p:cNvPr id="25" name="9 Rectángulo">
            <a:extLst>
              <a:ext uri="{FF2B5EF4-FFF2-40B4-BE49-F238E27FC236}">
                <a16:creationId xmlns:a16="http://schemas.microsoft.com/office/drawing/2014/main" id="{26230ED7-EB5D-45A6-A9E2-12032297C5EC}"/>
              </a:ext>
            </a:extLst>
          </p:cNvPr>
          <p:cNvSpPr>
            <a:spLocks noChangeAspect="1"/>
          </p:cNvSpPr>
          <p:nvPr/>
        </p:nvSpPr>
        <p:spPr>
          <a:xfrm>
            <a:off x="5426570" y="4657970"/>
            <a:ext cx="2659883" cy="720000"/>
          </a:xfrm>
          <a:prstGeom prst="rect">
            <a:avLst/>
          </a:prstGeom>
          <a:blipFill dpi="0" rotWithShape="1">
            <a:blip r:embed="rId8"/>
            <a:srcRect/>
            <a:stretch>
              <a:fillRect l="-35708" t="-15750" r="29912" b="-25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26" name="9 Rectángulo">
            <a:extLst>
              <a:ext uri="{FF2B5EF4-FFF2-40B4-BE49-F238E27FC236}">
                <a16:creationId xmlns:a16="http://schemas.microsoft.com/office/drawing/2014/main" id="{548A3DFC-2A56-4C96-8BDA-67C38080586B}"/>
              </a:ext>
            </a:extLst>
          </p:cNvPr>
          <p:cNvSpPr>
            <a:spLocks/>
          </p:cNvSpPr>
          <p:nvPr/>
        </p:nvSpPr>
        <p:spPr>
          <a:xfrm>
            <a:off x="5426569" y="4657970"/>
            <a:ext cx="2659883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r>
              <a:rPr lang="es-ES" sz="1100" dirty="0">
                <a:solidFill>
                  <a:schemeClr val="bg1"/>
                </a:solidFill>
                <a:latin typeface="+mj-lt"/>
              </a:rPr>
              <a:t>DIGITAL EXPERIENCE</a:t>
            </a:r>
          </a:p>
        </p:txBody>
      </p:sp>
      <p:sp>
        <p:nvSpPr>
          <p:cNvPr id="27" name="9 Rectángulo">
            <a:extLst>
              <a:ext uri="{FF2B5EF4-FFF2-40B4-BE49-F238E27FC236}">
                <a16:creationId xmlns:a16="http://schemas.microsoft.com/office/drawing/2014/main" id="{2AF14D80-7B3A-4F48-819B-104D98A90C43}"/>
              </a:ext>
            </a:extLst>
          </p:cNvPr>
          <p:cNvSpPr>
            <a:spLocks noChangeAspect="1"/>
          </p:cNvSpPr>
          <p:nvPr/>
        </p:nvSpPr>
        <p:spPr>
          <a:xfrm>
            <a:off x="5426570" y="5419647"/>
            <a:ext cx="2659883" cy="720000"/>
          </a:xfrm>
          <a:prstGeom prst="rect">
            <a:avLst/>
          </a:prstGeom>
          <a:blipFill dpi="0" rotWithShape="1">
            <a:blip r:embed="rId9"/>
            <a:srcRect/>
            <a:stretch>
              <a:fillRect l="-27149" t="-15750" r="21353" b="-257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/>
            <a:endParaRPr lang="es-ES" sz="1000" dirty="0">
              <a:solidFill>
                <a:srgbClr val="FFFFFF"/>
              </a:solidFill>
              <a:cs typeface="Segoe UI Light" panose="020B0502040204020203" pitchFamily="34" charset="0"/>
            </a:endParaRPr>
          </a:p>
        </p:txBody>
      </p:sp>
      <p:sp>
        <p:nvSpPr>
          <p:cNvPr id="28" name="9 Rectángulo">
            <a:extLst>
              <a:ext uri="{FF2B5EF4-FFF2-40B4-BE49-F238E27FC236}">
                <a16:creationId xmlns:a16="http://schemas.microsoft.com/office/drawing/2014/main" id="{F56612E5-8AE9-4644-9654-F92478C53535}"/>
              </a:ext>
            </a:extLst>
          </p:cNvPr>
          <p:cNvSpPr>
            <a:spLocks/>
          </p:cNvSpPr>
          <p:nvPr/>
        </p:nvSpPr>
        <p:spPr>
          <a:xfrm>
            <a:off x="5428647" y="5419647"/>
            <a:ext cx="2657806" cy="720000"/>
          </a:xfrm>
          <a:prstGeom prst="rect">
            <a:avLst/>
          </a:prstGeom>
          <a:gradFill>
            <a:gsLst>
              <a:gs pos="49000">
                <a:srgbClr val="EB5B5B"/>
              </a:gs>
              <a:gs pos="100000">
                <a:srgbClr val="EB5B5B">
                  <a:alpha val="4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46800" rIns="108000" rtlCol="0" anchor="ctr"/>
          <a:lstStyle/>
          <a:p>
            <a:pPr lvl="0" defTabSz="937260">
              <a:defRPr/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BUSINESS CONSULTING, PROJECT &amp; SERVICE MANAGEMENT</a:t>
            </a:r>
            <a:r>
              <a:rPr lang="en-US" sz="1100" dirty="0"/>
              <a:t> </a:t>
            </a:r>
            <a:endParaRPr lang="es-ES_tradnl" sz="1100" b="1" dirty="0">
              <a:solidFill>
                <a:srgbClr val="FFFFFF"/>
              </a:solidFill>
              <a:latin typeface="+mj-lt"/>
              <a:cs typeface="Segoe UI Light" panose="020B0502040204020203" pitchFamily="34" charset="0"/>
            </a:endParaRPr>
          </a:p>
        </p:txBody>
      </p:sp>
      <p:pic>
        <p:nvPicPr>
          <p:cNvPr id="29" name="Gráfico 5">
            <a:extLst>
              <a:ext uri="{FF2B5EF4-FFF2-40B4-BE49-F238E27FC236}">
                <a16:creationId xmlns:a16="http://schemas.microsoft.com/office/drawing/2014/main" id="{55C4B7B9-524D-48E8-B45C-F955774D09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690" y="6568800"/>
            <a:ext cx="1019419" cy="3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0CAB566-D029-4D35-AC63-94F3235CA9C1}"/>
              </a:ext>
            </a:extLst>
          </p:cNvPr>
          <p:cNvSpPr/>
          <p:nvPr/>
        </p:nvSpPr>
        <p:spPr>
          <a:xfrm>
            <a:off x="1493676" y="1390726"/>
            <a:ext cx="3281005" cy="2255795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3BD09DB-0702-4221-9EB3-1B21646962D5}"/>
              </a:ext>
            </a:extLst>
          </p:cNvPr>
          <p:cNvSpPr/>
          <p:nvPr/>
        </p:nvSpPr>
        <p:spPr>
          <a:xfrm>
            <a:off x="5009259" y="1401225"/>
            <a:ext cx="3281005" cy="2245296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A73D53-5748-4C77-B914-3DB2CCA1E4F9}"/>
              </a:ext>
            </a:extLst>
          </p:cNvPr>
          <p:cNvSpPr/>
          <p:nvPr/>
        </p:nvSpPr>
        <p:spPr>
          <a:xfrm>
            <a:off x="8529448" y="1385237"/>
            <a:ext cx="3281005" cy="2261284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6FA53C-11DC-4EE4-AC8A-81E57C4219B5}"/>
              </a:ext>
            </a:extLst>
          </p:cNvPr>
          <p:cNvSpPr/>
          <p:nvPr/>
        </p:nvSpPr>
        <p:spPr>
          <a:xfrm>
            <a:off x="1493676" y="3994903"/>
            <a:ext cx="3281005" cy="227155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E70638B-21EC-449A-B1DD-B0BAB48FE455}"/>
              </a:ext>
            </a:extLst>
          </p:cNvPr>
          <p:cNvSpPr/>
          <p:nvPr/>
        </p:nvSpPr>
        <p:spPr>
          <a:xfrm>
            <a:off x="5019332" y="4021160"/>
            <a:ext cx="3281005" cy="2245296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   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5C11DB1-3585-46E4-9874-87FF0A21C251}"/>
              </a:ext>
            </a:extLst>
          </p:cNvPr>
          <p:cNvSpPr/>
          <p:nvPr/>
        </p:nvSpPr>
        <p:spPr>
          <a:xfrm>
            <a:off x="8529448" y="3980770"/>
            <a:ext cx="3281005" cy="2285686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E78276F-92D9-4370-A2FF-74A4B1AAE030}"/>
              </a:ext>
            </a:extLst>
          </p:cNvPr>
          <p:cNvSpPr/>
          <p:nvPr/>
        </p:nvSpPr>
        <p:spPr>
          <a:xfrm>
            <a:off x="1493676" y="1066386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DIGITAL TRANSFORMATION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ADF7025-11AC-4E9A-83F3-295E9DD77391}"/>
              </a:ext>
            </a:extLst>
          </p:cNvPr>
          <p:cNvSpPr/>
          <p:nvPr/>
        </p:nvSpPr>
        <p:spPr>
          <a:xfrm>
            <a:off x="5009259" y="1066386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TECHNOLOGICAL INFRASTRUCTURES</a:t>
            </a:r>
          </a:p>
          <a:p>
            <a:pPr algn="ctr"/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&amp; SERVICES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5F0467-188F-4600-98F7-DEF4E483C61B}"/>
              </a:ext>
            </a:extLst>
          </p:cNvPr>
          <p:cNvSpPr/>
          <p:nvPr/>
        </p:nvSpPr>
        <p:spPr>
          <a:xfrm>
            <a:off x="8529448" y="1066386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BUSINESS SOLUTIONS</a:t>
            </a: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8DEC36AE-06A3-43A5-8BF0-EF6FE05227E1}"/>
              </a:ext>
            </a:extLst>
          </p:cNvPr>
          <p:cNvSpPr txBox="1"/>
          <p:nvPr/>
        </p:nvSpPr>
        <p:spPr>
          <a:xfrm>
            <a:off x="1673684" y="2572127"/>
            <a:ext cx="602625" cy="15645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IA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14" name="Picture 4" descr="Inteligencia artificial">
            <a:extLst>
              <a:ext uri="{FF2B5EF4-FFF2-40B4-BE49-F238E27FC236}">
                <a16:creationId xmlns:a16="http://schemas.microsoft.com/office/drawing/2014/main" id="{4249E3A2-9E84-4EEA-AC71-0E4900017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8" y="2248316"/>
            <a:ext cx="290376" cy="2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alidad mixta">
            <a:extLst>
              <a:ext uri="{FF2B5EF4-FFF2-40B4-BE49-F238E27FC236}">
                <a16:creationId xmlns:a16="http://schemas.microsoft.com/office/drawing/2014/main" id="{FB2661FC-3E0A-4929-8F89-396C26C90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94" y="2223624"/>
            <a:ext cx="339761" cy="3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13">
            <a:extLst>
              <a:ext uri="{FF2B5EF4-FFF2-40B4-BE49-F238E27FC236}">
                <a16:creationId xmlns:a16="http://schemas.microsoft.com/office/drawing/2014/main" id="{AE944C0C-1221-4641-A6CA-7B9B25F1A5E8}"/>
              </a:ext>
            </a:extLst>
          </p:cNvPr>
          <p:cNvSpPr txBox="1"/>
          <p:nvPr/>
        </p:nvSpPr>
        <p:spPr>
          <a:xfrm>
            <a:off x="2799121" y="2585409"/>
            <a:ext cx="68720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  <a:defRPr/>
            </a:pPr>
            <a:r>
              <a:rPr lang="es-MX" sz="800" b="1" spc="-15" dirty="0">
                <a:solidFill>
                  <a:srgbClr val="FFFFFF"/>
                </a:solidFill>
                <a:cs typeface="Segoe UI Light"/>
              </a:rPr>
              <a:t>IoT</a:t>
            </a: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779887C5-878A-44CF-9F6A-43A9AB3A5E50}"/>
              </a:ext>
            </a:extLst>
          </p:cNvPr>
          <p:cNvSpPr txBox="1"/>
          <p:nvPr/>
        </p:nvSpPr>
        <p:spPr>
          <a:xfrm>
            <a:off x="3904300" y="2572127"/>
            <a:ext cx="803348" cy="2795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Extended Reality</a:t>
            </a:r>
          </a:p>
        </p:txBody>
      </p:sp>
      <p:pic>
        <p:nvPicPr>
          <p:cNvPr id="18" name="Picture 8" descr="Blockchain">
            <a:extLst>
              <a:ext uri="{FF2B5EF4-FFF2-40B4-BE49-F238E27FC236}">
                <a16:creationId xmlns:a16="http://schemas.microsoft.com/office/drawing/2014/main" id="{B8B0F72C-AB95-4DFA-ABBF-3DA3ECA7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63" y="2977705"/>
            <a:ext cx="311324" cy="3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15">
            <a:extLst>
              <a:ext uri="{FF2B5EF4-FFF2-40B4-BE49-F238E27FC236}">
                <a16:creationId xmlns:a16="http://schemas.microsoft.com/office/drawing/2014/main" id="{640FFEE0-57C5-4010-BD04-76399CC6C18F}"/>
              </a:ext>
            </a:extLst>
          </p:cNvPr>
          <p:cNvSpPr txBox="1"/>
          <p:nvPr/>
        </p:nvSpPr>
        <p:spPr>
          <a:xfrm>
            <a:off x="2741051" y="3281306"/>
            <a:ext cx="803348" cy="15645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Blockchain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20" name="Picture 12" descr="FabricaciÃ³n aditiva o 3D">
            <a:extLst>
              <a:ext uri="{FF2B5EF4-FFF2-40B4-BE49-F238E27FC236}">
                <a16:creationId xmlns:a16="http://schemas.microsoft.com/office/drawing/2014/main" id="{88764146-225E-4BC7-8697-80D89540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30" y="2977705"/>
            <a:ext cx="217732" cy="3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15">
            <a:extLst>
              <a:ext uri="{FF2B5EF4-FFF2-40B4-BE49-F238E27FC236}">
                <a16:creationId xmlns:a16="http://schemas.microsoft.com/office/drawing/2014/main" id="{71BAFBD4-352A-4E3A-9862-9A21BE57F932}"/>
              </a:ext>
            </a:extLst>
          </p:cNvPr>
          <p:cNvSpPr txBox="1"/>
          <p:nvPr/>
        </p:nvSpPr>
        <p:spPr>
          <a:xfrm>
            <a:off x="1602952" y="3281306"/>
            <a:ext cx="744087" cy="2923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Additive</a:t>
            </a:r>
          </a:p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800" b="1" dirty="0">
                <a:solidFill>
                  <a:prstClr val="white"/>
                </a:solidFill>
                <a:cs typeface="Segoe UI Light"/>
              </a:rPr>
              <a:t>Manufacturing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22" name="Picture 14" descr="Data science">
            <a:extLst>
              <a:ext uri="{FF2B5EF4-FFF2-40B4-BE49-F238E27FC236}">
                <a16:creationId xmlns:a16="http://schemas.microsoft.com/office/drawing/2014/main" id="{1C90EE77-5524-4D70-AC00-BE412B4B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89" y="2991739"/>
            <a:ext cx="292368" cy="29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5">
            <a:extLst>
              <a:ext uri="{FF2B5EF4-FFF2-40B4-BE49-F238E27FC236}">
                <a16:creationId xmlns:a16="http://schemas.microsoft.com/office/drawing/2014/main" id="{16DA8E70-7AEE-4515-B977-E26B46DD0657}"/>
              </a:ext>
            </a:extLst>
          </p:cNvPr>
          <p:cNvSpPr txBox="1"/>
          <p:nvPr/>
        </p:nvSpPr>
        <p:spPr>
          <a:xfrm>
            <a:off x="3927661" y="3281306"/>
            <a:ext cx="744087" cy="2923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Data Science</a:t>
            </a:r>
          </a:p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&amp; BI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5F2B5FA-2C73-42A1-9E95-A5530E353D53}"/>
              </a:ext>
            </a:extLst>
          </p:cNvPr>
          <p:cNvGrpSpPr/>
          <p:nvPr/>
        </p:nvGrpSpPr>
        <p:grpSpPr>
          <a:xfrm>
            <a:off x="5201010" y="1535679"/>
            <a:ext cx="710565" cy="569990"/>
            <a:chOff x="4697810" y="2240054"/>
            <a:chExt cx="710565" cy="569990"/>
          </a:xfrm>
        </p:grpSpPr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C8903679-9C9E-442F-84F1-9BF68A528A09}"/>
                </a:ext>
              </a:extLst>
            </p:cNvPr>
            <p:cNvSpPr/>
            <p:nvPr/>
          </p:nvSpPr>
          <p:spPr>
            <a:xfrm>
              <a:off x="4945370" y="2240054"/>
              <a:ext cx="218022" cy="261238"/>
            </a:xfrm>
            <a:custGeom>
              <a:avLst/>
              <a:gdLst/>
              <a:ahLst/>
              <a:cxnLst/>
              <a:rect l="l" t="t" r="r" b="b"/>
              <a:pathLst>
                <a:path w="285114" h="341629">
                  <a:moveTo>
                    <a:pt x="272872" y="245605"/>
                  </a:moveTo>
                  <a:lnTo>
                    <a:pt x="12052" y="245605"/>
                  </a:lnTo>
                  <a:lnTo>
                    <a:pt x="7886" y="247459"/>
                  </a:lnTo>
                  <a:lnTo>
                    <a:pt x="1866" y="253491"/>
                  </a:lnTo>
                  <a:lnTo>
                    <a:pt x="0" y="257644"/>
                  </a:lnTo>
                  <a:lnTo>
                    <a:pt x="0" y="329361"/>
                  </a:lnTo>
                  <a:lnTo>
                    <a:pt x="1866" y="333527"/>
                  </a:lnTo>
                  <a:lnTo>
                    <a:pt x="5194" y="336829"/>
                  </a:lnTo>
                  <a:lnTo>
                    <a:pt x="8166" y="339648"/>
                  </a:lnTo>
                  <a:lnTo>
                    <a:pt x="12192" y="341401"/>
                  </a:lnTo>
                  <a:lnTo>
                    <a:pt x="272859" y="341401"/>
                  </a:lnTo>
                  <a:lnTo>
                    <a:pt x="277025" y="339534"/>
                  </a:lnTo>
                  <a:lnTo>
                    <a:pt x="283057" y="333501"/>
                  </a:lnTo>
                  <a:lnTo>
                    <a:pt x="283784" y="331889"/>
                  </a:lnTo>
                  <a:lnTo>
                    <a:pt x="14757" y="331889"/>
                  </a:lnTo>
                  <a:lnTo>
                    <a:pt x="13042" y="331165"/>
                  </a:lnTo>
                  <a:lnTo>
                    <a:pt x="11772" y="330009"/>
                  </a:lnTo>
                  <a:lnTo>
                    <a:pt x="11607" y="329818"/>
                  </a:lnTo>
                  <a:lnTo>
                    <a:pt x="10287" y="328536"/>
                  </a:lnTo>
                  <a:lnTo>
                    <a:pt x="9512" y="326745"/>
                  </a:lnTo>
                  <a:lnTo>
                    <a:pt x="9512" y="260273"/>
                  </a:lnTo>
                  <a:lnTo>
                    <a:pt x="10287" y="258483"/>
                  </a:lnTo>
                  <a:lnTo>
                    <a:pt x="12890" y="255904"/>
                  </a:lnTo>
                  <a:lnTo>
                    <a:pt x="14681" y="255092"/>
                  </a:lnTo>
                  <a:lnTo>
                    <a:pt x="283776" y="255092"/>
                  </a:lnTo>
                  <a:lnTo>
                    <a:pt x="283057" y="253491"/>
                  </a:lnTo>
                  <a:lnTo>
                    <a:pt x="277037" y="247459"/>
                  </a:lnTo>
                  <a:lnTo>
                    <a:pt x="272872" y="245605"/>
                  </a:lnTo>
                  <a:close/>
                </a:path>
                <a:path w="285114" h="341629">
                  <a:moveTo>
                    <a:pt x="283776" y="255092"/>
                  </a:moveTo>
                  <a:lnTo>
                    <a:pt x="270256" y="255092"/>
                  </a:lnTo>
                  <a:lnTo>
                    <a:pt x="272034" y="255904"/>
                  </a:lnTo>
                  <a:lnTo>
                    <a:pt x="274637" y="258483"/>
                  </a:lnTo>
                  <a:lnTo>
                    <a:pt x="275412" y="260273"/>
                  </a:lnTo>
                  <a:lnTo>
                    <a:pt x="275412" y="326745"/>
                  </a:lnTo>
                  <a:lnTo>
                    <a:pt x="274637" y="328536"/>
                  </a:lnTo>
                  <a:lnTo>
                    <a:pt x="272059" y="331114"/>
                  </a:lnTo>
                  <a:lnTo>
                    <a:pt x="270256" y="331889"/>
                  </a:lnTo>
                  <a:lnTo>
                    <a:pt x="283784" y="331889"/>
                  </a:lnTo>
                  <a:lnTo>
                    <a:pt x="284924" y="329361"/>
                  </a:lnTo>
                  <a:lnTo>
                    <a:pt x="284924" y="257644"/>
                  </a:lnTo>
                  <a:lnTo>
                    <a:pt x="283776" y="255092"/>
                  </a:lnTo>
                  <a:close/>
                </a:path>
                <a:path w="285114" h="341629">
                  <a:moveTo>
                    <a:pt x="261162" y="279399"/>
                  </a:moveTo>
                  <a:lnTo>
                    <a:pt x="223481" y="279399"/>
                  </a:lnTo>
                  <a:lnTo>
                    <a:pt x="221361" y="281508"/>
                  </a:lnTo>
                  <a:lnTo>
                    <a:pt x="221361" y="319214"/>
                  </a:lnTo>
                  <a:lnTo>
                    <a:pt x="223481" y="321322"/>
                  </a:lnTo>
                  <a:lnTo>
                    <a:pt x="261162" y="321322"/>
                  </a:lnTo>
                  <a:lnTo>
                    <a:pt x="263296" y="319214"/>
                  </a:lnTo>
                  <a:lnTo>
                    <a:pt x="263296" y="311835"/>
                  </a:lnTo>
                  <a:lnTo>
                    <a:pt x="230860" y="311835"/>
                  </a:lnTo>
                  <a:lnTo>
                    <a:pt x="230860" y="288899"/>
                  </a:lnTo>
                  <a:lnTo>
                    <a:pt x="263296" y="288899"/>
                  </a:lnTo>
                  <a:lnTo>
                    <a:pt x="263296" y="281508"/>
                  </a:lnTo>
                  <a:lnTo>
                    <a:pt x="261162" y="279399"/>
                  </a:lnTo>
                  <a:close/>
                </a:path>
                <a:path w="285114" h="341629">
                  <a:moveTo>
                    <a:pt x="263296" y="288899"/>
                  </a:moveTo>
                  <a:lnTo>
                    <a:pt x="253784" y="288899"/>
                  </a:lnTo>
                  <a:lnTo>
                    <a:pt x="253784" y="311835"/>
                  </a:lnTo>
                  <a:lnTo>
                    <a:pt x="263296" y="311835"/>
                  </a:lnTo>
                  <a:lnTo>
                    <a:pt x="263296" y="288899"/>
                  </a:lnTo>
                  <a:close/>
                </a:path>
                <a:path w="285114" h="341629">
                  <a:moveTo>
                    <a:pt x="272859" y="0"/>
                  </a:moveTo>
                  <a:lnTo>
                    <a:pt x="12052" y="0"/>
                  </a:lnTo>
                  <a:lnTo>
                    <a:pt x="7886" y="1866"/>
                  </a:lnTo>
                  <a:lnTo>
                    <a:pt x="4876" y="4902"/>
                  </a:lnTo>
                  <a:lnTo>
                    <a:pt x="1866" y="7899"/>
                  </a:lnTo>
                  <a:lnTo>
                    <a:pt x="0" y="12052"/>
                  </a:lnTo>
                  <a:lnTo>
                    <a:pt x="71" y="83769"/>
                  </a:lnTo>
                  <a:lnTo>
                    <a:pt x="1752" y="87655"/>
                  </a:lnTo>
                  <a:lnTo>
                    <a:pt x="4876" y="90944"/>
                  </a:lnTo>
                  <a:lnTo>
                    <a:pt x="7886" y="93954"/>
                  </a:lnTo>
                  <a:lnTo>
                    <a:pt x="12052" y="95821"/>
                  </a:lnTo>
                  <a:lnTo>
                    <a:pt x="272872" y="95821"/>
                  </a:lnTo>
                  <a:lnTo>
                    <a:pt x="277037" y="93954"/>
                  </a:lnTo>
                  <a:lnTo>
                    <a:pt x="280047" y="90944"/>
                  </a:lnTo>
                  <a:lnTo>
                    <a:pt x="283057" y="87922"/>
                  </a:lnTo>
                  <a:lnTo>
                    <a:pt x="283771" y="86334"/>
                  </a:lnTo>
                  <a:lnTo>
                    <a:pt x="14681" y="86334"/>
                  </a:lnTo>
                  <a:lnTo>
                    <a:pt x="12890" y="85521"/>
                  </a:lnTo>
                  <a:lnTo>
                    <a:pt x="11391" y="84035"/>
                  </a:lnTo>
                  <a:lnTo>
                    <a:pt x="10223" y="82778"/>
                  </a:lnTo>
                  <a:lnTo>
                    <a:pt x="9549" y="81152"/>
                  </a:lnTo>
                  <a:lnTo>
                    <a:pt x="9512" y="14668"/>
                  </a:lnTo>
                  <a:lnTo>
                    <a:pt x="10287" y="12890"/>
                  </a:lnTo>
                  <a:lnTo>
                    <a:pt x="11607" y="11607"/>
                  </a:lnTo>
                  <a:lnTo>
                    <a:pt x="12890" y="10312"/>
                  </a:lnTo>
                  <a:lnTo>
                    <a:pt x="14681" y="9512"/>
                  </a:lnTo>
                  <a:lnTo>
                    <a:pt x="283782" y="9512"/>
                  </a:lnTo>
                  <a:lnTo>
                    <a:pt x="283057" y="7899"/>
                  </a:lnTo>
                  <a:lnTo>
                    <a:pt x="277025" y="1892"/>
                  </a:lnTo>
                  <a:lnTo>
                    <a:pt x="272859" y="0"/>
                  </a:lnTo>
                  <a:close/>
                </a:path>
                <a:path w="285114" h="341629">
                  <a:moveTo>
                    <a:pt x="283782" y="9512"/>
                  </a:moveTo>
                  <a:lnTo>
                    <a:pt x="270256" y="9512"/>
                  </a:lnTo>
                  <a:lnTo>
                    <a:pt x="272059" y="10312"/>
                  </a:lnTo>
                  <a:lnTo>
                    <a:pt x="274637" y="12890"/>
                  </a:lnTo>
                  <a:lnTo>
                    <a:pt x="275412" y="14668"/>
                  </a:lnTo>
                  <a:lnTo>
                    <a:pt x="275412" y="81152"/>
                  </a:lnTo>
                  <a:lnTo>
                    <a:pt x="274637" y="82943"/>
                  </a:lnTo>
                  <a:lnTo>
                    <a:pt x="272034" y="85521"/>
                  </a:lnTo>
                  <a:lnTo>
                    <a:pt x="270256" y="86334"/>
                  </a:lnTo>
                  <a:lnTo>
                    <a:pt x="283771" y="86334"/>
                  </a:lnTo>
                  <a:lnTo>
                    <a:pt x="284804" y="84035"/>
                  </a:lnTo>
                  <a:lnTo>
                    <a:pt x="284924" y="12052"/>
                  </a:lnTo>
                  <a:lnTo>
                    <a:pt x="283782" y="9512"/>
                  </a:lnTo>
                  <a:close/>
                </a:path>
                <a:path w="285114" h="341629">
                  <a:moveTo>
                    <a:pt x="261162" y="33820"/>
                  </a:moveTo>
                  <a:lnTo>
                    <a:pt x="223481" y="33820"/>
                  </a:lnTo>
                  <a:lnTo>
                    <a:pt x="221361" y="35940"/>
                  </a:lnTo>
                  <a:lnTo>
                    <a:pt x="221361" y="73621"/>
                  </a:lnTo>
                  <a:lnTo>
                    <a:pt x="223481" y="75755"/>
                  </a:lnTo>
                  <a:lnTo>
                    <a:pt x="261162" y="75755"/>
                  </a:lnTo>
                  <a:lnTo>
                    <a:pt x="263296" y="73621"/>
                  </a:lnTo>
                  <a:lnTo>
                    <a:pt x="263296" y="66243"/>
                  </a:lnTo>
                  <a:lnTo>
                    <a:pt x="230860" y="66243"/>
                  </a:lnTo>
                  <a:lnTo>
                    <a:pt x="230860" y="43319"/>
                  </a:lnTo>
                  <a:lnTo>
                    <a:pt x="263296" y="43319"/>
                  </a:lnTo>
                  <a:lnTo>
                    <a:pt x="263296" y="35940"/>
                  </a:lnTo>
                  <a:lnTo>
                    <a:pt x="261162" y="33820"/>
                  </a:lnTo>
                  <a:close/>
                </a:path>
                <a:path w="285114" h="341629">
                  <a:moveTo>
                    <a:pt x="263296" y="43319"/>
                  </a:moveTo>
                  <a:lnTo>
                    <a:pt x="253784" y="43319"/>
                  </a:lnTo>
                  <a:lnTo>
                    <a:pt x="253784" y="66243"/>
                  </a:lnTo>
                  <a:lnTo>
                    <a:pt x="263296" y="66243"/>
                  </a:lnTo>
                  <a:lnTo>
                    <a:pt x="263296" y="43319"/>
                  </a:lnTo>
                  <a:close/>
                </a:path>
                <a:path w="285114" h="341629">
                  <a:moveTo>
                    <a:pt x="272872" y="122796"/>
                  </a:moveTo>
                  <a:lnTo>
                    <a:pt x="12052" y="122796"/>
                  </a:lnTo>
                  <a:lnTo>
                    <a:pt x="7886" y="124663"/>
                  </a:lnTo>
                  <a:lnTo>
                    <a:pt x="1866" y="130682"/>
                  </a:lnTo>
                  <a:lnTo>
                    <a:pt x="0" y="134848"/>
                  </a:lnTo>
                  <a:lnTo>
                    <a:pt x="0" y="206565"/>
                  </a:lnTo>
                  <a:lnTo>
                    <a:pt x="1866" y="210731"/>
                  </a:lnTo>
                  <a:lnTo>
                    <a:pt x="4876" y="213740"/>
                  </a:lnTo>
                  <a:lnTo>
                    <a:pt x="5194" y="214020"/>
                  </a:lnTo>
                  <a:lnTo>
                    <a:pt x="8166" y="216877"/>
                  </a:lnTo>
                  <a:lnTo>
                    <a:pt x="12192" y="218617"/>
                  </a:lnTo>
                  <a:lnTo>
                    <a:pt x="272859" y="218617"/>
                  </a:lnTo>
                  <a:lnTo>
                    <a:pt x="277025" y="216750"/>
                  </a:lnTo>
                  <a:lnTo>
                    <a:pt x="283057" y="210705"/>
                  </a:lnTo>
                  <a:lnTo>
                    <a:pt x="283779" y="209105"/>
                  </a:lnTo>
                  <a:lnTo>
                    <a:pt x="14757" y="209105"/>
                  </a:lnTo>
                  <a:lnTo>
                    <a:pt x="13042" y="208394"/>
                  </a:lnTo>
                  <a:lnTo>
                    <a:pt x="11772" y="207213"/>
                  </a:lnTo>
                  <a:lnTo>
                    <a:pt x="11607" y="207009"/>
                  </a:lnTo>
                  <a:lnTo>
                    <a:pt x="10287" y="205727"/>
                  </a:lnTo>
                  <a:lnTo>
                    <a:pt x="9512" y="203949"/>
                  </a:lnTo>
                  <a:lnTo>
                    <a:pt x="9512" y="137452"/>
                  </a:lnTo>
                  <a:lnTo>
                    <a:pt x="10287" y="135686"/>
                  </a:lnTo>
                  <a:lnTo>
                    <a:pt x="12890" y="133108"/>
                  </a:lnTo>
                  <a:lnTo>
                    <a:pt x="14681" y="132308"/>
                  </a:lnTo>
                  <a:lnTo>
                    <a:pt x="283786" y="132308"/>
                  </a:lnTo>
                  <a:lnTo>
                    <a:pt x="283057" y="130682"/>
                  </a:lnTo>
                  <a:lnTo>
                    <a:pt x="277037" y="124663"/>
                  </a:lnTo>
                  <a:lnTo>
                    <a:pt x="272872" y="122796"/>
                  </a:lnTo>
                  <a:close/>
                </a:path>
                <a:path w="285114" h="341629">
                  <a:moveTo>
                    <a:pt x="283786" y="132308"/>
                  </a:moveTo>
                  <a:lnTo>
                    <a:pt x="270256" y="132308"/>
                  </a:lnTo>
                  <a:lnTo>
                    <a:pt x="272034" y="133108"/>
                  </a:lnTo>
                  <a:lnTo>
                    <a:pt x="274637" y="135686"/>
                  </a:lnTo>
                  <a:lnTo>
                    <a:pt x="275412" y="137452"/>
                  </a:lnTo>
                  <a:lnTo>
                    <a:pt x="275412" y="203949"/>
                  </a:lnTo>
                  <a:lnTo>
                    <a:pt x="274637" y="205739"/>
                  </a:lnTo>
                  <a:lnTo>
                    <a:pt x="272059" y="208292"/>
                  </a:lnTo>
                  <a:lnTo>
                    <a:pt x="270256" y="209105"/>
                  </a:lnTo>
                  <a:lnTo>
                    <a:pt x="283779" y="209105"/>
                  </a:lnTo>
                  <a:lnTo>
                    <a:pt x="284924" y="206565"/>
                  </a:lnTo>
                  <a:lnTo>
                    <a:pt x="284924" y="134848"/>
                  </a:lnTo>
                  <a:lnTo>
                    <a:pt x="283786" y="132308"/>
                  </a:lnTo>
                  <a:close/>
                </a:path>
                <a:path w="285114" h="341629">
                  <a:moveTo>
                    <a:pt x="261162" y="156603"/>
                  </a:moveTo>
                  <a:lnTo>
                    <a:pt x="223481" y="156603"/>
                  </a:lnTo>
                  <a:lnTo>
                    <a:pt x="221361" y="158737"/>
                  </a:lnTo>
                  <a:lnTo>
                    <a:pt x="221361" y="196418"/>
                  </a:lnTo>
                  <a:lnTo>
                    <a:pt x="223481" y="198551"/>
                  </a:lnTo>
                  <a:lnTo>
                    <a:pt x="261162" y="198551"/>
                  </a:lnTo>
                  <a:lnTo>
                    <a:pt x="263296" y="196418"/>
                  </a:lnTo>
                  <a:lnTo>
                    <a:pt x="263296" y="189039"/>
                  </a:lnTo>
                  <a:lnTo>
                    <a:pt x="230860" y="189039"/>
                  </a:lnTo>
                  <a:lnTo>
                    <a:pt x="230860" y="166115"/>
                  </a:lnTo>
                  <a:lnTo>
                    <a:pt x="263296" y="166115"/>
                  </a:lnTo>
                  <a:lnTo>
                    <a:pt x="263296" y="158737"/>
                  </a:lnTo>
                  <a:lnTo>
                    <a:pt x="261162" y="156603"/>
                  </a:lnTo>
                  <a:close/>
                </a:path>
                <a:path w="285114" h="341629">
                  <a:moveTo>
                    <a:pt x="263296" y="166115"/>
                  </a:moveTo>
                  <a:lnTo>
                    <a:pt x="253784" y="166115"/>
                  </a:lnTo>
                  <a:lnTo>
                    <a:pt x="253784" y="189039"/>
                  </a:lnTo>
                  <a:lnTo>
                    <a:pt x="263296" y="189039"/>
                  </a:lnTo>
                  <a:lnTo>
                    <a:pt x="263296" y="16611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A22E2D88-B361-4570-9002-775FB32D6961}"/>
                </a:ext>
              </a:extLst>
            </p:cNvPr>
            <p:cNvSpPr txBox="1"/>
            <p:nvPr/>
          </p:nvSpPr>
          <p:spPr>
            <a:xfrm>
              <a:off x="4697810" y="2550999"/>
              <a:ext cx="710565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Datacenter</a:t>
              </a:r>
              <a:r>
                <a:rPr kumimoji="0" lang="es-E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 </a:t>
              </a:r>
              <a:r>
                <a:rPr kumimoji="0" lang="es-E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Solutions</a:t>
              </a:r>
              <a:endPara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19D0179-63AD-4E0B-B89E-6A89FCDA0440}"/>
              </a:ext>
            </a:extLst>
          </p:cNvPr>
          <p:cNvGrpSpPr/>
          <p:nvPr/>
        </p:nvGrpSpPr>
        <p:grpSpPr>
          <a:xfrm>
            <a:off x="6408817" y="1531067"/>
            <a:ext cx="485962" cy="604446"/>
            <a:chOff x="5844346" y="2235442"/>
            <a:chExt cx="485962" cy="604446"/>
          </a:xfrm>
        </p:grpSpPr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B8982F9C-88C3-4205-8048-26BAD62D7DCC}"/>
                </a:ext>
              </a:extLst>
            </p:cNvPr>
            <p:cNvSpPr/>
            <p:nvPr/>
          </p:nvSpPr>
          <p:spPr>
            <a:xfrm>
              <a:off x="5909813" y="2235442"/>
              <a:ext cx="371687" cy="265850"/>
            </a:xfrm>
            <a:custGeom>
              <a:avLst/>
              <a:gdLst/>
              <a:ahLst/>
              <a:cxnLst/>
              <a:rect l="l" t="t" r="r" b="b"/>
              <a:pathLst>
                <a:path w="470534" h="336550">
                  <a:moveTo>
                    <a:pt x="174866" y="83771"/>
                  </a:moveTo>
                  <a:lnTo>
                    <a:pt x="134773" y="91161"/>
                  </a:lnTo>
                  <a:lnTo>
                    <a:pt x="101130" y="111496"/>
                  </a:lnTo>
                  <a:lnTo>
                    <a:pt x="69308" y="158675"/>
                  </a:lnTo>
                  <a:lnTo>
                    <a:pt x="64490" y="177739"/>
                  </a:lnTo>
                  <a:lnTo>
                    <a:pt x="51466" y="181450"/>
                  </a:lnTo>
                  <a:lnTo>
                    <a:pt x="39449" y="187208"/>
                  </a:lnTo>
                  <a:lnTo>
                    <a:pt x="28646" y="194807"/>
                  </a:lnTo>
                  <a:lnTo>
                    <a:pt x="19265" y="204040"/>
                  </a:lnTo>
                  <a:lnTo>
                    <a:pt x="11206" y="215265"/>
                  </a:lnTo>
                  <a:lnTo>
                    <a:pt x="5148" y="227824"/>
                  </a:lnTo>
                  <a:lnTo>
                    <a:pt x="1335" y="241484"/>
                  </a:lnTo>
                  <a:lnTo>
                    <a:pt x="0" y="256009"/>
                  </a:lnTo>
                  <a:lnTo>
                    <a:pt x="1618" y="272094"/>
                  </a:lnTo>
                  <a:lnTo>
                    <a:pt x="23329" y="312410"/>
                  </a:lnTo>
                  <a:lnTo>
                    <a:pt x="63651" y="334186"/>
                  </a:lnTo>
                  <a:lnTo>
                    <a:pt x="346722" y="335943"/>
                  </a:lnTo>
                  <a:lnTo>
                    <a:pt x="362794" y="334319"/>
                  </a:lnTo>
                  <a:lnTo>
                    <a:pt x="377764" y="329680"/>
                  </a:lnTo>
                  <a:lnTo>
                    <a:pt x="383124" y="326773"/>
                  </a:lnTo>
                  <a:lnTo>
                    <a:pt x="346710" y="326773"/>
                  </a:lnTo>
                  <a:lnTo>
                    <a:pt x="79717" y="326659"/>
                  </a:lnTo>
                  <a:lnTo>
                    <a:pt x="40271" y="314588"/>
                  </a:lnTo>
                  <a:lnTo>
                    <a:pt x="14689" y="283509"/>
                  </a:lnTo>
                  <a:lnTo>
                    <a:pt x="9156" y="256009"/>
                  </a:lnTo>
                  <a:lnTo>
                    <a:pt x="10327" y="243151"/>
                  </a:lnTo>
                  <a:lnTo>
                    <a:pt x="35105" y="201382"/>
                  </a:lnTo>
                  <a:lnTo>
                    <a:pt x="71412" y="185930"/>
                  </a:lnTo>
                  <a:lnTo>
                    <a:pt x="73012" y="184101"/>
                  </a:lnTo>
                  <a:lnTo>
                    <a:pt x="84564" y="146717"/>
                  </a:lnTo>
                  <a:lnTo>
                    <a:pt x="121716" y="107717"/>
                  </a:lnTo>
                  <a:lnTo>
                    <a:pt x="174866" y="92915"/>
                  </a:lnTo>
                  <a:lnTo>
                    <a:pt x="218673" y="92915"/>
                  </a:lnTo>
                  <a:lnTo>
                    <a:pt x="214197" y="90922"/>
                  </a:lnTo>
                  <a:lnTo>
                    <a:pt x="201663" y="87024"/>
                  </a:lnTo>
                  <a:lnTo>
                    <a:pt x="188507" y="84606"/>
                  </a:lnTo>
                  <a:lnTo>
                    <a:pt x="174866" y="83771"/>
                  </a:lnTo>
                  <a:close/>
                </a:path>
                <a:path w="470534" h="336550">
                  <a:moveTo>
                    <a:pt x="426491" y="256225"/>
                  </a:moveTo>
                  <a:lnTo>
                    <a:pt x="417360" y="256225"/>
                  </a:lnTo>
                  <a:lnTo>
                    <a:pt x="415917" y="270443"/>
                  </a:lnTo>
                  <a:lnTo>
                    <a:pt x="411797" y="283687"/>
                  </a:lnTo>
                  <a:lnTo>
                    <a:pt x="386207" y="314731"/>
                  </a:lnTo>
                  <a:lnTo>
                    <a:pt x="346710" y="326773"/>
                  </a:lnTo>
                  <a:lnTo>
                    <a:pt x="383124" y="326773"/>
                  </a:lnTo>
                  <a:lnTo>
                    <a:pt x="412861" y="300809"/>
                  </a:lnTo>
                  <a:lnTo>
                    <a:pt x="424870" y="272302"/>
                  </a:lnTo>
                  <a:lnTo>
                    <a:pt x="426491" y="256225"/>
                  </a:lnTo>
                  <a:close/>
                </a:path>
                <a:path w="470534" h="336550">
                  <a:moveTo>
                    <a:pt x="426516" y="256212"/>
                  </a:moveTo>
                  <a:lnTo>
                    <a:pt x="417347" y="256212"/>
                  </a:lnTo>
                  <a:lnTo>
                    <a:pt x="426516" y="256225"/>
                  </a:lnTo>
                  <a:close/>
                </a:path>
                <a:path w="470534" h="336550">
                  <a:moveTo>
                    <a:pt x="320631" y="135156"/>
                  </a:moveTo>
                  <a:lnTo>
                    <a:pt x="283705" y="135156"/>
                  </a:lnTo>
                  <a:lnTo>
                    <a:pt x="294923" y="136047"/>
                  </a:lnTo>
                  <a:lnTo>
                    <a:pt x="305587" y="138628"/>
                  </a:lnTo>
                  <a:lnTo>
                    <a:pt x="340218" y="163508"/>
                  </a:lnTo>
                  <a:lnTo>
                    <a:pt x="351078" y="184724"/>
                  </a:lnTo>
                  <a:lnTo>
                    <a:pt x="352729" y="185905"/>
                  </a:lnTo>
                  <a:lnTo>
                    <a:pt x="390037" y="200408"/>
                  </a:lnTo>
                  <a:lnTo>
                    <a:pt x="416118" y="242954"/>
                  </a:lnTo>
                  <a:lnTo>
                    <a:pt x="417360" y="256212"/>
                  </a:lnTo>
                  <a:lnTo>
                    <a:pt x="426491" y="256212"/>
                  </a:lnTo>
                  <a:lnTo>
                    <a:pt x="414661" y="214350"/>
                  </a:lnTo>
                  <a:lnTo>
                    <a:pt x="384679" y="186011"/>
                  </a:lnTo>
                  <a:lnTo>
                    <a:pt x="358178" y="177256"/>
                  </a:lnTo>
                  <a:lnTo>
                    <a:pt x="353167" y="166616"/>
                  </a:lnTo>
                  <a:lnTo>
                    <a:pt x="346706" y="156906"/>
                  </a:lnTo>
                  <a:lnTo>
                    <a:pt x="338936" y="148265"/>
                  </a:lnTo>
                  <a:lnTo>
                    <a:pt x="329996" y="140833"/>
                  </a:lnTo>
                  <a:lnTo>
                    <a:pt x="320631" y="135156"/>
                  </a:lnTo>
                  <a:close/>
                </a:path>
                <a:path w="470534" h="336550">
                  <a:moveTo>
                    <a:pt x="341404" y="93506"/>
                  </a:moveTo>
                  <a:lnTo>
                    <a:pt x="302862" y="93506"/>
                  </a:lnTo>
                  <a:lnTo>
                    <a:pt x="317150" y="94901"/>
                  </a:lnTo>
                  <a:lnTo>
                    <a:pt x="330810" y="98676"/>
                  </a:lnTo>
                  <a:lnTo>
                    <a:pt x="365207" y="122675"/>
                  </a:lnTo>
                  <a:lnTo>
                    <a:pt x="380682" y="149888"/>
                  </a:lnTo>
                  <a:lnTo>
                    <a:pt x="383222" y="151132"/>
                  </a:lnTo>
                  <a:lnTo>
                    <a:pt x="414693" y="140896"/>
                  </a:lnTo>
                  <a:lnTo>
                    <a:pt x="416234" y="140312"/>
                  </a:lnTo>
                  <a:lnTo>
                    <a:pt x="386803" y="140312"/>
                  </a:lnTo>
                  <a:lnTo>
                    <a:pt x="379767" y="126963"/>
                  </a:lnTo>
                  <a:lnTo>
                    <a:pt x="370809" y="115152"/>
                  </a:lnTo>
                  <a:lnTo>
                    <a:pt x="360188" y="105024"/>
                  </a:lnTo>
                  <a:lnTo>
                    <a:pt x="348157" y="96725"/>
                  </a:lnTo>
                  <a:lnTo>
                    <a:pt x="341404" y="93506"/>
                  </a:lnTo>
                  <a:close/>
                </a:path>
                <a:path w="470534" h="336550">
                  <a:moveTo>
                    <a:pt x="347876" y="62957"/>
                  </a:moveTo>
                  <a:lnTo>
                    <a:pt x="305734" y="62957"/>
                  </a:lnTo>
                  <a:lnTo>
                    <a:pt x="324369" y="65131"/>
                  </a:lnTo>
                  <a:lnTo>
                    <a:pt x="342192" y="70273"/>
                  </a:lnTo>
                  <a:lnTo>
                    <a:pt x="387415" y="101559"/>
                  </a:lnTo>
                  <a:lnTo>
                    <a:pt x="407289" y="133670"/>
                  </a:lnTo>
                  <a:lnTo>
                    <a:pt x="386803" y="140312"/>
                  </a:lnTo>
                  <a:lnTo>
                    <a:pt x="416234" y="140312"/>
                  </a:lnTo>
                  <a:lnTo>
                    <a:pt x="417182" y="139969"/>
                  </a:lnTo>
                  <a:lnTo>
                    <a:pt x="418426" y="137378"/>
                  </a:lnTo>
                  <a:lnTo>
                    <a:pt x="417563" y="134991"/>
                  </a:lnTo>
                  <a:lnTo>
                    <a:pt x="408284" y="114988"/>
                  </a:lnTo>
                  <a:lnTo>
                    <a:pt x="395884" y="97364"/>
                  </a:lnTo>
                  <a:lnTo>
                    <a:pt x="380797" y="82373"/>
                  </a:lnTo>
                  <a:lnTo>
                    <a:pt x="363461" y="70271"/>
                  </a:lnTo>
                  <a:lnTo>
                    <a:pt x="347876" y="62957"/>
                  </a:lnTo>
                  <a:close/>
                </a:path>
                <a:path w="470534" h="336550">
                  <a:moveTo>
                    <a:pt x="218673" y="92915"/>
                  </a:moveTo>
                  <a:lnTo>
                    <a:pt x="174866" y="92915"/>
                  </a:lnTo>
                  <a:lnTo>
                    <a:pt x="187377" y="93676"/>
                  </a:lnTo>
                  <a:lnTo>
                    <a:pt x="199455" y="95898"/>
                  </a:lnTo>
                  <a:lnTo>
                    <a:pt x="242193" y="118169"/>
                  </a:lnTo>
                  <a:lnTo>
                    <a:pt x="259727" y="137937"/>
                  </a:lnTo>
                  <a:lnTo>
                    <a:pt x="261772" y="138585"/>
                  </a:lnTo>
                  <a:lnTo>
                    <a:pt x="280289" y="135156"/>
                  </a:lnTo>
                  <a:lnTo>
                    <a:pt x="320631" y="135156"/>
                  </a:lnTo>
                  <a:lnTo>
                    <a:pt x="319688" y="134584"/>
                  </a:lnTo>
                  <a:lnTo>
                    <a:pt x="308432" y="129925"/>
                  </a:lnTo>
                  <a:lnTo>
                    <a:pt x="302177" y="128412"/>
                  </a:lnTo>
                  <a:lnTo>
                    <a:pt x="264134" y="128412"/>
                  </a:lnTo>
                  <a:lnTo>
                    <a:pt x="256053" y="118826"/>
                  </a:lnTo>
                  <a:lnTo>
                    <a:pt x="246959" y="110207"/>
                  </a:lnTo>
                  <a:lnTo>
                    <a:pt x="236943" y="102644"/>
                  </a:lnTo>
                  <a:lnTo>
                    <a:pt x="226098" y="96230"/>
                  </a:lnTo>
                  <a:lnTo>
                    <a:pt x="218673" y="92915"/>
                  </a:lnTo>
                  <a:close/>
                </a:path>
                <a:path w="470534" h="336550">
                  <a:moveTo>
                    <a:pt x="352792" y="39742"/>
                  </a:moveTo>
                  <a:lnTo>
                    <a:pt x="300182" y="39742"/>
                  </a:lnTo>
                  <a:lnTo>
                    <a:pt x="324854" y="41655"/>
                  </a:lnTo>
                  <a:lnTo>
                    <a:pt x="348453" y="47888"/>
                  </a:lnTo>
                  <a:lnTo>
                    <a:pt x="390342" y="72102"/>
                  </a:lnTo>
                  <a:lnTo>
                    <a:pt x="421549" y="109960"/>
                  </a:lnTo>
                  <a:lnTo>
                    <a:pt x="432562" y="135587"/>
                  </a:lnTo>
                  <a:lnTo>
                    <a:pt x="435114" y="136908"/>
                  </a:lnTo>
                  <a:lnTo>
                    <a:pt x="437489" y="136146"/>
                  </a:lnTo>
                  <a:lnTo>
                    <a:pt x="469138" y="126507"/>
                  </a:lnTo>
                  <a:lnTo>
                    <a:pt x="469343" y="126126"/>
                  </a:lnTo>
                  <a:lnTo>
                    <a:pt x="438988" y="126126"/>
                  </a:lnTo>
                  <a:lnTo>
                    <a:pt x="427894" y="102644"/>
                  </a:lnTo>
                  <a:lnTo>
                    <a:pt x="413246" y="82027"/>
                  </a:lnTo>
                  <a:lnTo>
                    <a:pt x="395455" y="64434"/>
                  </a:lnTo>
                  <a:lnTo>
                    <a:pt x="375056" y="50205"/>
                  </a:lnTo>
                  <a:lnTo>
                    <a:pt x="352792" y="39742"/>
                  </a:lnTo>
                  <a:close/>
                </a:path>
                <a:path w="470534" h="336550">
                  <a:moveTo>
                    <a:pt x="283705" y="125999"/>
                  </a:moveTo>
                  <a:lnTo>
                    <a:pt x="279742" y="125999"/>
                  </a:lnTo>
                  <a:lnTo>
                    <a:pt x="275920" y="126291"/>
                  </a:lnTo>
                  <a:lnTo>
                    <a:pt x="269494" y="127205"/>
                  </a:lnTo>
                  <a:lnTo>
                    <a:pt x="266788" y="127726"/>
                  </a:lnTo>
                  <a:lnTo>
                    <a:pt x="264134" y="128412"/>
                  </a:lnTo>
                  <a:lnTo>
                    <a:pt x="302177" y="128412"/>
                  </a:lnTo>
                  <a:lnTo>
                    <a:pt x="296385" y="127011"/>
                  </a:lnTo>
                  <a:lnTo>
                    <a:pt x="283705" y="125999"/>
                  </a:lnTo>
                  <a:close/>
                </a:path>
                <a:path w="470534" h="336550">
                  <a:moveTo>
                    <a:pt x="356868" y="9135"/>
                  </a:moveTo>
                  <a:lnTo>
                    <a:pt x="302450" y="9135"/>
                  </a:lnTo>
                  <a:lnTo>
                    <a:pt x="331699" y="11788"/>
                  </a:lnTo>
                  <a:lnTo>
                    <a:pt x="359663" y="19398"/>
                  </a:lnTo>
                  <a:lnTo>
                    <a:pt x="409399" y="48147"/>
                  </a:lnTo>
                  <a:lnTo>
                    <a:pt x="446868" y="92606"/>
                  </a:lnTo>
                  <a:lnTo>
                    <a:pt x="459511" y="119865"/>
                  </a:lnTo>
                  <a:lnTo>
                    <a:pt x="438988" y="126126"/>
                  </a:lnTo>
                  <a:lnTo>
                    <a:pt x="469343" y="126126"/>
                  </a:lnTo>
                  <a:lnTo>
                    <a:pt x="470522" y="123942"/>
                  </a:lnTo>
                  <a:lnTo>
                    <a:pt x="469773" y="121516"/>
                  </a:lnTo>
                  <a:lnTo>
                    <a:pt x="438430" y="64434"/>
                  </a:lnTo>
                  <a:lnTo>
                    <a:pt x="390347" y="23713"/>
                  </a:lnTo>
                  <a:lnTo>
                    <a:pt x="361739" y="10410"/>
                  </a:lnTo>
                  <a:lnTo>
                    <a:pt x="356868" y="9135"/>
                  </a:lnTo>
                  <a:close/>
                </a:path>
                <a:path w="470534" h="336550">
                  <a:moveTo>
                    <a:pt x="302494" y="53744"/>
                  </a:moveTo>
                  <a:lnTo>
                    <a:pt x="280593" y="55641"/>
                  </a:lnTo>
                  <a:lnTo>
                    <a:pt x="280091" y="55717"/>
                  </a:lnTo>
                  <a:lnTo>
                    <a:pt x="277736" y="56212"/>
                  </a:lnTo>
                  <a:lnTo>
                    <a:pt x="276148" y="58638"/>
                  </a:lnTo>
                  <a:lnTo>
                    <a:pt x="282997" y="91161"/>
                  </a:lnTo>
                  <a:lnTo>
                    <a:pt x="283387" y="93398"/>
                  </a:lnTo>
                  <a:lnTo>
                    <a:pt x="285762" y="95074"/>
                  </a:lnTo>
                  <a:lnTo>
                    <a:pt x="288226" y="94655"/>
                  </a:lnTo>
                  <a:lnTo>
                    <a:pt x="302862" y="93506"/>
                  </a:lnTo>
                  <a:lnTo>
                    <a:pt x="341404" y="93506"/>
                  </a:lnTo>
                  <a:lnTo>
                    <a:pt x="334975" y="90442"/>
                  </a:lnTo>
                  <a:lnTo>
                    <a:pt x="320897" y="86297"/>
                  </a:lnTo>
                  <a:lnTo>
                    <a:pt x="310664" y="85003"/>
                  </a:lnTo>
                  <a:lnTo>
                    <a:pt x="291084" y="85003"/>
                  </a:lnTo>
                  <a:lnTo>
                    <a:pt x="286626" y="63947"/>
                  </a:lnTo>
                  <a:lnTo>
                    <a:pt x="305734" y="62957"/>
                  </a:lnTo>
                  <a:lnTo>
                    <a:pt x="347876" y="62957"/>
                  </a:lnTo>
                  <a:lnTo>
                    <a:pt x="344367" y="61310"/>
                  </a:lnTo>
                  <a:lnTo>
                    <a:pt x="323899" y="55717"/>
                  </a:lnTo>
                  <a:lnTo>
                    <a:pt x="302494" y="53744"/>
                  </a:lnTo>
                  <a:close/>
                </a:path>
                <a:path w="470534" h="336550">
                  <a:moveTo>
                    <a:pt x="306181" y="84436"/>
                  </a:moveTo>
                  <a:lnTo>
                    <a:pt x="291084" y="85003"/>
                  </a:lnTo>
                  <a:lnTo>
                    <a:pt x="310664" y="85003"/>
                  </a:lnTo>
                  <a:lnTo>
                    <a:pt x="306181" y="84436"/>
                  </a:lnTo>
                  <a:close/>
                </a:path>
                <a:path w="470534" h="336550">
                  <a:moveTo>
                    <a:pt x="298883" y="0"/>
                  </a:moveTo>
                  <a:lnTo>
                    <a:pt x="266039" y="3698"/>
                  </a:lnTo>
                  <a:lnTo>
                    <a:pt x="263563" y="4219"/>
                  </a:lnTo>
                  <a:lnTo>
                    <a:pt x="262001" y="6632"/>
                  </a:lnTo>
                  <a:lnTo>
                    <a:pt x="262521" y="9197"/>
                  </a:lnTo>
                  <a:lnTo>
                    <a:pt x="269963" y="41480"/>
                  </a:lnTo>
                  <a:lnTo>
                    <a:pt x="272415" y="43043"/>
                  </a:lnTo>
                  <a:lnTo>
                    <a:pt x="274891" y="42458"/>
                  </a:lnTo>
                  <a:lnTo>
                    <a:pt x="300182" y="39742"/>
                  </a:lnTo>
                  <a:lnTo>
                    <a:pt x="352792" y="39742"/>
                  </a:lnTo>
                  <a:lnTo>
                    <a:pt x="352532" y="39620"/>
                  </a:lnTo>
                  <a:lnTo>
                    <a:pt x="328404" y="32978"/>
                  </a:lnTo>
                  <a:lnTo>
                    <a:pt x="325538" y="32705"/>
                  </a:lnTo>
                  <a:lnTo>
                    <a:pt x="277342" y="32705"/>
                  </a:lnTo>
                  <a:lnTo>
                    <a:pt x="272529" y="11788"/>
                  </a:lnTo>
                  <a:lnTo>
                    <a:pt x="302450" y="9135"/>
                  </a:lnTo>
                  <a:lnTo>
                    <a:pt x="356868" y="9135"/>
                  </a:lnTo>
                  <a:lnTo>
                    <a:pt x="331017" y="2371"/>
                  </a:lnTo>
                  <a:lnTo>
                    <a:pt x="298883" y="0"/>
                  </a:lnTo>
                  <a:close/>
                </a:path>
                <a:path w="470534" h="336550">
                  <a:moveTo>
                    <a:pt x="303174" y="30574"/>
                  </a:moveTo>
                  <a:lnTo>
                    <a:pt x="277342" y="32705"/>
                  </a:lnTo>
                  <a:lnTo>
                    <a:pt x="325538" y="32705"/>
                  </a:lnTo>
                  <a:lnTo>
                    <a:pt x="303174" y="30574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4DC917AA-5893-4CC5-B79E-8E459E4B5769}"/>
                </a:ext>
              </a:extLst>
            </p:cNvPr>
            <p:cNvSpPr txBox="1"/>
            <p:nvPr/>
          </p:nvSpPr>
          <p:spPr>
            <a:xfrm>
              <a:off x="5844346" y="2560451"/>
              <a:ext cx="485962" cy="27943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Cloud</a:t>
              </a:r>
              <a:endPara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spc="-5" dirty="0">
                  <a:solidFill>
                    <a:srgbClr val="FFFFFF"/>
                  </a:solidFill>
                  <a:cs typeface="Segoe UI Light"/>
                </a:rPr>
                <a:t>Solutions</a:t>
              </a:r>
              <a:endPara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/>
              </a:endParaRPr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D655EF88-EB5A-4A81-8499-8779BBFC556B}"/>
              </a:ext>
            </a:extLst>
          </p:cNvPr>
          <p:cNvSpPr txBox="1"/>
          <p:nvPr/>
        </p:nvSpPr>
        <p:spPr>
          <a:xfrm>
            <a:off x="7258798" y="1846624"/>
            <a:ext cx="933792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Modern </a:t>
            </a: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Workplace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466EC38-86BD-4849-BA74-FCAC782A8AE4}"/>
              </a:ext>
            </a:extLst>
          </p:cNvPr>
          <p:cNvGrpSpPr/>
          <p:nvPr/>
        </p:nvGrpSpPr>
        <p:grpSpPr>
          <a:xfrm>
            <a:off x="5196378" y="2924071"/>
            <a:ext cx="770890" cy="621551"/>
            <a:chOff x="4667647" y="3306959"/>
            <a:chExt cx="770890" cy="621551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FEDD3326-1B6D-45A0-B488-DABC338158D3}"/>
                </a:ext>
              </a:extLst>
            </p:cNvPr>
            <p:cNvGrpSpPr/>
            <p:nvPr/>
          </p:nvGrpSpPr>
          <p:grpSpPr>
            <a:xfrm>
              <a:off x="4866287" y="3306959"/>
              <a:ext cx="373611" cy="252819"/>
              <a:chOff x="4700741" y="4301034"/>
              <a:chExt cx="638056" cy="431766"/>
            </a:xfrm>
          </p:grpSpPr>
          <p:pic>
            <p:nvPicPr>
              <p:cNvPr id="34" name="Picture 2" descr="Resultado de imagen de 0 1 png icon">
                <a:extLst>
                  <a:ext uri="{FF2B5EF4-FFF2-40B4-BE49-F238E27FC236}">
                    <a16:creationId xmlns:a16="http://schemas.microsoft.com/office/drawing/2014/main" id="{1016A2CF-B0A8-4A79-99E3-42B714215B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741" y="4370262"/>
                <a:ext cx="362538" cy="362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Resultado de imagen de wifi icon png">
                <a:extLst>
                  <a:ext uri="{FF2B5EF4-FFF2-40B4-BE49-F238E27FC236}">
                    <a16:creationId xmlns:a16="http://schemas.microsoft.com/office/drawing/2014/main" id="{7CF5DF8F-26C3-4AAB-8EEF-7D6028A00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2256" y="4301039"/>
                <a:ext cx="356543" cy="259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object 23">
              <a:extLst>
                <a:ext uri="{FF2B5EF4-FFF2-40B4-BE49-F238E27FC236}">
                  <a16:creationId xmlns:a16="http://schemas.microsoft.com/office/drawing/2014/main" id="{A13232BC-C342-4FD4-A4D8-62E62B519516}"/>
                </a:ext>
              </a:extLst>
            </p:cNvPr>
            <p:cNvSpPr txBox="1"/>
            <p:nvPr/>
          </p:nvSpPr>
          <p:spPr>
            <a:xfrm>
              <a:off x="4667647" y="3648947"/>
              <a:ext cx="770890" cy="279563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0795" marR="5080" lvl="0" indent="-1143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Access</a:t>
              </a:r>
              <a:r>
                <a:rPr kumimoji="0" sz="800" b="1" i="0" u="none" strike="noStrike" kern="1200" cap="none" spc="-8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 </a:t>
              </a:r>
              <a:r>
                <a:rPr lang="es-ES" sz="800" b="1" dirty="0">
                  <a:solidFill>
                    <a:srgbClr val="FFFFFF"/>
                  </a:solidFill>
                  <a:cs typeface="Segoe UI Light"/>
                </a:rPr>
                <a:t>&amp;</a:t>
              </a:r>
              <a:r>
                <a:rPr kumimoji="0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  Networking</a:t>
              </a:r>
              <a:endPara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D510133-9A68-4C45-8FA3-182188EF40C4}"/>
              </a:ext>
            </a:extLst>
          </p:cNvPr>
          <p:cNvGrpSpPr/>
          <p:nvPr/>
        </p:nvGrpSpPr>
        <p:grpSpPr>
          <a:xfrm>
            <a:off x="6162075" y="2882316"/>
            <a:ext cx="996105" cy="661140"/>
            <a:chOff x="5597604" y="3280194"/>
            <a:chExt cx="996105" cy="661140"/>
          </a:xfrm>
        </p:grpSpPr>
        <p:sp>
          <p:nvSpPr>
            <p:cNvPr id="37" name="object 23">
              <a:extLst>
                <a:ext uri="{FF2B5EF4-FFF2-40B4-BE49-F238E27FC236}">
                  <a16:creationId xmlns:a16="http://schemas.microsoft.com/office/drawing/2014/main" id="{66540D04-A060-4FD5-A78D-75BA129D7382}"/>
                </a:ext>
              </a:extLst>
            </p:cNvPr>
            <p:cNvSpPr txBox="1"/>
            <p:nvPr/>
          </p:nvSpPr>
          <p:spPr>
            <a:xfrm>
              <a:off x="5597604" y="3648947"/>
              <a:ext cx="996105" cy="292387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0795" marR="5080" lvl="0" indent="-1143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Unified</a:t>
              </a:r>
              <a:r>
                <a:rPr kumimoji="0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 </a:t>
              </a:r>
              <a:endPara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endParaRPr>
            </a:p>
            <a:p>
              <a:pPr marL="10795" marR="5080" lvl="0" indent="-1143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Communi</a:t>
              </a:r>
              <a:r>
                <a:rPr lang="es-ES" sz="800" b="1" dirty="0">
                  <a:solidFill>
                    <a:srgbClr val="FFFFFF"/>
                  </a:solidFill>
                  <a:cs typeface="Segoe UI Light"/>
                </a:rPr>
                <a:t>c</a:t>
              </a:r>
              <a:r>
                <a:rPr kumimoji="0" lang="es-E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Segoe UI Light"/>
                </a:rPr>
                <a:t>ations</a:t>
              </a:r>
              <a:endPara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endParaRPr>
            </a:p>
          </p:txBody>
        </p:sp>
        <p:pic>
          <p:nvPicPr>
            <p:cNvPr id="38" name="Picture 8" descr="Imagen relacionada">
              <a:extLst>
                <a:ext uri="{FF2B5EF4-FFF2-40B4-BE49-F238E27FC236}">
                  <a16:creationId xmlns:a16="http://schemas.microsoft.com/office/drawing/2014/main" id="{B761EAEB-A05E-4C81-AC17-120FBB05D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060" y="3280194"/>
              <a:ext cx="380819" cy="380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F23D0A2-C84B-4DA8-B7AD-859AD38DE059}"/>
              </a:ext>
            </a:extLst>
          </p:cNvPr>
          <p:cNvGrpSpPr/>
          <p:nvPr/>
        </p:nvGrpSpPr>
        <p:grpSpPr>
          <a:xfrm>
            <a:off x="7475122" y="2908735"/>
            <a:ext cx="492927" cy="621897"/>
            <a:chOff x="6911758" y="3306613"/>
            <a:chExt cx="492927" cy="621897"/>
          </a:xfrm>
        </p:grpSpPr>
        <p:sp>
          <p:nvSpPr>
            <p:cNvPr id="40" name="object 23">
              <a:extLst>
                <a:ext uri="{FF2B5EF4-FFF2-40B4-BE49-F238E27FC236}">
                  <a16:creationId xmlns:a16="http://schemas.microsoft.com/office/drawing/2014/main" id="{AEC31964-077A-4FFE-AAA8-F9D527A56C48}"/>
                </a:ext>
              </a:extLst>
            </p:cNvPr>
            <p:cNvSpPr txBox="1"/>
            <p:nvPr/>
          </p:nvSpPr>
          <p:spPr>
            <a:xfrm>
              <a:off x="6911758" y="3648947"/>
              <a:ext cx="492927" cy="279563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0795" marR="5080" lvl="0" indent="-11430" algn="ctr" defTabSz="914400" rtl="0" eaLnBrk="1" fontAlgn="auto" latinLnBrk="0" hangingPunct="1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spc="-5" noProof="0" dirty="0">
                  <a:solidFill>
                    <a:srgbClr val="FFFFFF"/>
                  </a:solidFill>
                  <a:cs typeface="Segoe UI Light"/>
                </a:rPr>
                <a:t>Security </a:t>
              </a:r>
              <a:r>
                <a:rPr lang="es-ES" sz="800" b="1" spc="-5" noProof="0" dirty="0" err="1">
                  <a:solidFill>
                    <a:srgbClr val="FFFFFF"/>
                  </a:solidFill>
                  <a:cs typeface="Segoe UI Light"/>
                </a:rPr>
                <a:t>Sollutions</a:t>
              </a:r>
              <a:endParaRPr kumimoji="0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/>
              </a:endParaRPr>
            </a:p>
          </p:txBody>
        </p:sp>
        <p:pic>
          <p:nvPicPr>
            <p:cNvPr id="41" name="Picture 10" descr="Imagen relacionada">
              <a:extLst>
                <a:ext uri="{FF2B5EF4-FFF2-40B4-BE49-F238E27FC236}">
                  <a16:creationId xmlns:a16="http://schemas.microsoft.com/office/drawing/2014/main" id="{AA6EEB96-EA89-43D9-8F8F-CF2FC0CD3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898" y="3306613"/>
              <a:ext cx="328502" cy="32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object 27">
            <a:extLst>
              <a:ext uri="{FF2B5EF4-FFF2-40B4-BE49-F238E27FC236}">
                <a16:creationId xmlns:a16="http://schemas.microsoft.com/office/drawing/2014/main" id="{0F56BA22-4276-4EBF-ABF7-FFB07BA2C5DF}"/>
              </a:ext>
            </a:extLst>
          </p:cNvPr>
          <p:cNvSpPr txBox="1"/>
          <p:nvPr/>
        </p:nvSpPr>
        <p:spPr>
          <a:xfrm>
            <a:off x="8910735" y="2167161"/>
            <a:ext cx="2584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ERP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43" name="object 29">
            <a:extLst>
              <a:ext uri="{FF2B5EF4-FFF2-40B4-BE49-F238E27FC236}">
                <a16:creationId xmlns:a16="http://schemas.microsoft.com/office/drawing/2014/main" id="{C3D7DB28-EC8C-4208-A310-EB1135689272}"/>
              </a:ext>
            </a:extLst>
          </p:cNvPr>
          <p:cNvSpPr txBox="1"/>
          <p:nvPr/>
        </p:nvSpPr>
        <p:spPr>
          <a:xfrm>
            <a:off x="9907188" y="2167161"/>
            <a:ext cx="32067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CRM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44" name="object 34">
            <a:extLst>
              <a:ext uri="{FF2B5EF4-FFF2-40B4-BE49-F238E27FC236}">
                <a16:creationId xmlns:a16="http://schemas.microsoft.com/office/drawing/2014/main" id="{22637811-5C06-464E-A702-D284047AEA67}"/>
              </a:ext>
            </a:extLst>
          </p:cNvPr>
          <p:cNvSpPr txBox="1"/>
          <p:nvPr/>
        </p:nvSpPr>
        <p:spPr>
          <a:xfrm>
            <a:off x="9246842" y="3112594"/>
            <a:ext cx="565785" cy="15645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44450" marR="5080" lvl="0" indent="-45085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CPM</a:t>
            </a:r>
            <a:endParaRPr kumimoji="0" sz="800" b="1" i="0" u="none" strike="noStrike" kern="1200" cap="none" spc="0" normalizeH="0" baseline="2314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45" name="object 36">
            <a:extLst>
              <a:ext uri="{FF2B5EF4-FFF2-40B4-BE49-F238E27FC236}">
                <a16:creationId xmlns:a16="http://schemas.microsoft.com/office/drawing/2014/main" id="{26E8602F-0498-468B-B061-4FE28EE97BAB}"/>
              </a:ext>
            </a:extLst>
          </p:cNvPr>
          <p:cNvSpPr txBox="1"/>
          <p:nvPr/>
        </p:nvSpPr>
        <p:spPr>
          <a:xfrm>
            <a:off x="10263930" y="3112594"/>
            <a:ext cx="655974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Financial</a:t>
            </a:r>
            <a:endParaRPr kumimoji="0" lang="es-ES" sz="800" b="1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Segoe UI Light"/>
            </a:endParaRP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spc="-10" dirty="0">
                <a:solidFill>
                  <a:srgbClr val="FFFFFF"/>
                </a:solidFill>
                <a:cs typeface="Segoe UI Light"/>
              </a:rPr>
              <a:t>Solutions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46" name="object 38">
            <a:extLst>
              <a:ext uri="{FF2B5EF4-FFF2-40B4-BE49-F238E27FC236}">
                <a16:creationId xmlns:a16="http://schemas.microsoft.com/office/drawing/2014/main" id="{0EB085F7-7F2C-4AB0-A596-548ADEA5A2CF}"/>
              </a:ext>
            </a:extLst>
          </p:cNvPr>
          <p:cNvSpPr txBox="1"/>
          <p:nvPr/>
        </p:nvSpPr>
        <p:spPr>
          <a:xfrm>
            <a:off x="10841385" y="2167161"/>
            <a:ext cx="6362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EAM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47" name="5 CuadroTexto">
            <a:extLst>
              <a:ext uri="{FF2B5EF4-FFF2-40B4-BE49-F238E27FC236}">
                <a16:creationId xmlns:a16="http://schemas.microsoft.com/office/drawing/2014/main" id="{4ADF1AC8-28D0-42F7-9E98-9CA3E5024AB4}"/>
              </a:ext>
            </a:extLst>
          </p:cNvPr>
          <p:cNvSpPr txBox="1"/>
          <p:nvPr/>
        </p:nvSpPr>
        <p:spPr>
          <a:xfrm>
            <a:off x="1410407" y="136836"/>
            <a:ext cx="551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Montserrat ExtraBold" pitchFamily="2" charset="77"/>
              </a:rPr>
              <a:t>Servicios</a:t>
            </a:r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E7BADF72-F611-43C3-A59D-4611DA6B5CF3}"/>
              </a:ext>
            </a:extLst>
          </p:cNvPr>
          <p:cNvSpPr txBox="1"/>
          <p:nvPr/>
        </p:nvSpPr>
        <p:spPr>
          <a:xfrm>
            <a:off x="1677827" y="1838453"/>
            <a:ext cx="59433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Strategic Consulting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31BE043-AA5B-469C-82D7-C77AA126CE7D}"/>
              </a:ext>
            </a:extLst>
          </p:cNvPr>
          <p:cNvSpPr/>
          <p:nvPr/>
        </p:nvSpPr>
        <p:spPr>
          <a:xfrm>
            <a:off x="1856369" y="1538533"/>
            <a:ext cx="237254" cy="2373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0" name="Imagen 53">
            <a:extLst>
              <a:ext uri="{FF2B5EF4-FFF2-40B4-BE49-F238E27FC236}">
                <a16:creationId xmlns:a16="http://schemas.microsoft.com/office/drawing/2014/main" id="{1BAAC26D-6662-4FFA-B2F2-9E5204EE3E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11" y="1520867"/>
            <a:ext cx="278228" cy="278228"/>
          </a:xfrm>
          <a:prstGeom prst="rect">
            <a:avLst/>
          </a:prstGeom>
        </p:spPr>
      </p:pic>
      <p:sp>
        <p:nvSpPr>
          <p:cNvPr id="51" name="object 13">
            <a:extLst>
              <a:ext uri="{FF2B5EF4-FFF2-40B4-BE49-F238E27FC236}">
                <a16:creationId xmlns:a16="http://schemas.microsoft.com/office/drawing/2014/main" id="{D7FE28CF-6A71-4535-940D-2CAEDB3A6DD4}"/>
              </a:ext>
            </a:extLst>
          </p:cNvPr>
          <p:cNvSpPr txBox="1"/>
          <p:nvPr/>
        </p:nvSpPr>
        <p:spPr>
          <a:xfrm>
            <a:off x="2568481" y="1838453"/>
            <a:ext cx="1148489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Business</a:t>
            </a: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Intelligence</a:t>
            </a:r>
          </a:p>
        </p:txBody>
      </p:sp>
      <p:sp>
        <p:nvSpPr>
          <p:cNvPr id="52" name="object 13">
            <a:extLst>
              <a:ext uri="{FF2B5EF4-FFF2-40B4-BE49-F238E27FC236}">
                <a16:creationId xmlns:a16="http://schemas.microsoft.com/office/drawing/2014/main" id="{196C475B-E88E-4941-B4AD-5D76C6AD41F4}"/>
              </a:ext>
            </a:extLst>
          </p:cNvPr>
          <p:cNvSpPr txBox="1"/>
          <p:nvPr/>
        </p:nvSpPr>
        <p:spPr>
          <a:xfrm>
            <a:off x="4018707" y="1838453"/>
            <a:ext cx="5772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Data Governance</a:t>
            </a:r>
          </a:p>
        </p:txBody>
      </p:sp>
      <p:sp>
        <p:nvSpPr>
          <p:cNvPr id="53" name="object 30">
            <a:extLst>
              <a:ext uri="{FF2B5EF4-FFF2-40B4-BE49-F238E27FC236}">
                <a16:creationId xmlns:a16="http://schemas.microsoft.com/office/drawing/2014/main" id="{831CF715-0F9A-495C-B941-511A4D4F041F}"/>
              </a:ext>
            </a:extLst>
          </p:cNvPr>
          <p:cNvSpPr/>
          <p:nvPr/>
        </p:nvSpPr>
        <p:spPr>
          <a:xfrm>
            <a:off x="4173289" y="1544355"/>
            <a:ext cx="268081" cy="231076"/>
          </a:xfrm>
          <a:custGeom>
            <a:avLst/>
            <a:gdLst/>
            <a:ahLst/>
            <a:cxnLst/>
            <a:rect l="l" t="t" r="r" b="b"/>
            <a:pathLst>
              <a:path w="414020" h="356870">
                <a:moveTo>
                  <a:pt x="178904" y="0"/>
                </a:moveTo>
                <a:lnTo>
                  <a:pt x="109270" y="13970"/>
                </a:lnTo>
                <a:lnTo>
                  <a:pt x="52400" y="52070"/>
                </a:lnTo>
                <a:lnTo>
                  <a:pt x="14065" y="109220"/>
                </a:lnTo>
                <a:lnTo>
                  <a:pt x="0" y="179070"/>
                </a:lnTo>
                <a:lnTo>
                  <a:pt x="3637" y="214630"/>
                </a:lnTo>
                <a:lnTo>
                  <a:pt x="30571" y="278130"/>
                </a:lnTo>
                <a:lnTo>
                  <a:pt x="78901" y="326390"/>
                </a:lnTo>
                <a:lnTo>
                  <a:pt x="142863" y="354330"/>
                </a:lnTo>
                <a:lnTo>
                  <a:pt x="178904" y="356870"/>
                </a:lnTo>
                <a:lnTo>
                  <a:pt x="211128" y="354330"/>
                </a:lnTo>
                <a:lnTo>
                  <a:pt x="231345" y="349250"/>
                </a:lnTo>
                <a:lnTo>
                  <a:pt x="178904" y="349250"/>
                </a:lnTo>
                <a:lnTo>
                  <a:pt x="144607" y="345440"/>
                </a:lnTo>
                <a:lnTo>
                  <a:pt x="83748" y="320040"/>
                </a:lnTo>
                <a:lnTo>
                  <a:pt x="37793" y="274320"/>
                </a:lnTo>
                <a:lnTo>
                  <a:pt x="12194" y="213360"/>
                </a:lnTo>
                <a:lnTo>
                  <a:pt x="8737" y="179070"/>
                </a:lnTo>
                <a:lnTo>
                  <a:pt x="12195" y="144780"/>
                </a:lnTo>
                <a:lnTo>
                  <a:pt x="37798" y="83820"/>
                </a:lnTo>
                <a:lnTo>
                  <a:pt x="83753" y="38100"/>
                </a:lnTo>
                <a:lnTo>
                  <a:pt x="144608" y="11430"/>
                </a:lnTo>
                <a:lnTo>
                  <a:pt x="178904" y="8890"/>
                </a:lnTo>
                <a:lnTo>
                  <a:pt x="232789" y="8890"/>
                </a:lnTo>
                <a:lnTo>
                  <a:pt x="211128" y="2540"/>
                </a:lnTo>
                <a:lnTo>
                  <a:pt x="178904" y="0"/>
                </a:lnTo>
                <a:close/>
              </a:path>
              <a:path w="414020" h="356870">
                <a:moveTo>
                  <a:pt x="354647" y="212090"/>
                </a:moveTo>
                <a:lnTo>
                  <a:pt x="345770" y="212090"/>
                </a:lnTo>
                <a:lnTo>
                  <a:pt x="337710" y="240030"/>
                </a:lnTo>
                <a:lnTo>
                  <a:pt x="325220" y="265430"/>
                </a:lnTo>
                <a:lnTo>
                  <a:pt x="288734" y="308610"/>
                </a:lnTo>
                <a:lnTo>
                  <a:pt x="238420" y="337820"/>
                </a:lnTo>
                <a:lnTo>
                  <a:pt x="178904" y="349250"/>
                </a:lnTo>
                <a:lnTo>
                  <a:pt x="231345" y="349250"/>
                </a:lnTo>
                <a:lnTo>
                  <a:pt x="269371" y="332740"/>
                </a:lnTo>
                <a:lnTo>
                  <a:pt x="315671" y="293370"/>
                </a:lnTo>
                <a:lnTo>
                  <a:pt x="346294" y="241300"/>
                </a:lnTo>
                <a:lnTo>
                  <a:pt x="354647" y="212090"/>
                </a:lnTo>
                <a:close/>
              </a:path>
              <a:path w="414020" h="356870">
                <a:moveTo>
                  <a:pt x="178879" y="67310"/>
                </a:moveTo>
                <a:lnTo>
                  <a:pt x="135736" y="76200"/>
                </a:lnTo>
                <a:lnTo>
                  <a:pt x="100507" y="100330"/>
                </a:lnTo>
                <a:lnTo>
                  <a:pt x="76763" y="135890"/>
                </a:lnTo>
                <a:lnTo>
                  <a:pt x="68059" y="179070"/>
                </a:lnTo>
                <a:lnTo>
                  <a:pt x="70309" y="200660"/>
                </a:lnTo>
                <a:lnTo>
                  <a:pt x="86977" y="240030"/>
                </a:lnTo>
                <a:lnTo>
                  <a:pt x="116907" y="270510"/>
                </a:lnTo>
                <a:lnTo>
                  <a:pt x="156536" y="287020"/>
                </a:lnTo>
                <a:lnTo>
                  <a:pt x="178879" y="289560"/>
                </a:lnTo>
                <a:lnTo>
                  <a:pt x="200337" y="287020"/>
                </a:lnTo>
                <a:lnTo>
                  <a:pt x="220405" y="281940"/>
                </a:lnTo>
                <a:lnTo>
                  <a:pt x="222690" y="280670"/>
                </a:lnTo>
                <a:lnTo>
                  <a:pt x="178879" y="280670"/>
                </a:lnTo>
                <a:lnTo>
                  <a:pt x="158298" y="278130"/>
                </a:lnTo>
                <a:lnTo>
                  <a:pt x="121795" y="262890"/>
                </a:lnTo>
                <a:lnTo>
                  <a:pt x="94223" y="236220"/>
                </a:lnTo>
                <a:lnTo>
                  <a:pt x="78860" y="199390"/>
                </a:lnTo>
                <a:lnTo>
                  <a:pt x="76784" y="179070"/>
                </a:lnTo>
                <a:lnTo>
                  <a:pt x="78860" y="157480"/>
                </a:lnTo>
                <a:lnTo>
                  <a:pt x="94223" y="121920"/>
                </a:lnTo>
                <a:lnTo>
                  <a:pt x="121795" y="93980"/>
                </a:lnTo>
                <a:lnTo>
                  <a:pt x="158298" y="78740"/>
                </a:lnTo>
                <a:lnTo>
                  <a:pt x="178879" y="76200"/>
                </a:lnTo>
                <a:lnTo>
                  <a:pt x="220406" y="76200"/>
                </a:lnTo>
                <a:lnTo>
                  <a:pt x="200337" y="69850"/>
                </a:lnTo>
                <a:lnTo>
                  <a:pt x="178879" y="67310"/>
                </a:lnTo>
                <a:close/>
              </a:path>
              <a:path w="414020" h="356870">
                <a:moveTo>
                  <a:pt x="289521" y="184150"/>
                </a:moveTo>
                <a:lnTo>
                  <a:pt x="280809" y="184150"/>
                </a:lnTo>
                <a:lnTo>
                  <a:pt x="280771" y="185420"/>
                </a:lnTo>
                <a:lnTo>
                  <a:pt x="277680" y="204470"/>
                </a:lnTo>
                <a:lnTo>
                  <a:pt x="248805" y="252730"/>
                </a:lnTo>
                <a:lnTo>
                  <a:pt x="198660" y="279400"/>
                </a:lnTo>
                <a:lnTo>
                  <a:pt x="178879" y="280670"/>
                </a:lnTo>
                <a:lnTo>
                  <a:pt x="222690" y="280670"/>
                </a:lnTo>
                <a:lnTo>
                  <a:pt x="254787" y="259080"/>
                </a:lnTo>
                <a:lnTo>
                  <a:pt x="278949" y="226060"/>
                </a:lnTo>
                <a:lnTo>
                  <a:pt x="289471" y="185420"/>
                </a:lnTo>
                <a:lnTo>
                  <a:pt x="289521" y="184150"/>
                </a:lnTo>
                <a:close/>
              </a:path>
              <a:path w="414020" h="356870">
                <a:moveTo>
                  <a:pt x="178879" y="129540"/>
                </a:moveTo>
                <a:lnTo>
                  <a:pt x="138623" y="151130"/>
                </a:lnTo>
                <a:lnTo>
                  <a:pt x="130340" y="179070"/>
                </a:lnTo>
                <a:lnTo>
                  <a:pt x="131324" y="187960"/>
                </a:lnTo>
                <a:lnTo>
                  <a:pt x="159993" y="223520"/>
                </a:lnTo>
                <a:lnTo>
                  <a:pt x="178879" y="227330"/>
                </a:lnTo>
                <a:lnTo>
                  <a:pt x="187723" y="226060"/>
                </a:lnTo>
                <a:lnTo>
                  <a:pt x="196043" y="223520"/>
                </a:lnTo>
                <a:lnTo>
                  <a:pt x="203696" y="219710"/>
                </a:lnTo>
                <a:lnTo>
                  <a:pt x="205978" y="218440"/>
                </a:lnTo>
                <a:lnTo>
                  <a:pt x="178879" y="218440"/>
                </a:lnTo>
                <a:lnTo>
                  <a:pt x="170844" y="217170"/>
                </a:lnTo>
                <a:lnTo>
                  <a:pt x="139886" y="186690"/>
                </a:lnTo>
                <a:lnTo>
                  <a:pt x="139077" y="179070"/>
                </a:lnTo>
                <a:lnTo>
                  <a:pt x="139886" y="170180"/>
                </a:lnTo>
                <a:lnTo>
                  <a:pt x="170840" y="139700"/>
                </a:lnTo>
                <a:lnTo>
                  <a:pt x="178879" y="138430"/>
                </a:lnTo>
                <a:lnTo>
                  <a:pt x="205420" y="138430"/>
                </a:lnTo>
                <a:lnTo>
                  <a:pt x="203709" y="137160"/>
                </a:lnTo>
                <a:lnTo>
                  <a:pt x="196054" y="133350"/>
                </a:lnTo>
                <a:lnTo>
                  <a:pt x="187730" y="130810"/>
                </a:lnTo>
                <a:lnTo>
                  <a:pt x="178879" y="129540"/>
                </a:lnTo>
                <a:close/>
              </a:path>
              <a:path w="414020" h="356870">
                <a:moveTo>
                  <a:pt x="227037" y="184150"/>
                </a:moveTo>
                <a:lnTo>
                  <a:pt x="218236" y="184150"/>
                </a:lnTo>
                <a:lnTo>
                  <a:pt x="216536" y="191770"/>
                </a:lnTo>
                <a:lnTo>
                  <a:pt x="213652" y="198120"/>
                </a:lnTo>
                <a:lnTo>
                  <a:pt x="178879" y="218440"/>
                </a:lnTo>
                <a:lnTo>
                  <a:pt x="205978" y="218440"/>
                </a:lnTo>
                <a:lnTo>
                  <a:pt x="226872" y="185420"/>
                </a:lnTo>
                <a:lnTo>
                  <a:pt x="227037" y="184150"/>
                </a:lnTo>
                <a:close/>
              </a:path>
              <a:path w="414020" h="356870">
                <a:moveTo>
                  <a:pt x="318515" y="182880"/>
                </a:moveTo>
                <a:lnTo>
                  <a:pt x="310616" y="182880"/>
                </a:lnTo>
                <a:lnTo>
                  <a:pt x="316725" y="196850"/>
                </a:lnTo>
                <a:lnTo>
                  <a:pt x="318846" y="201930"/>
                </a:lnTo>
                <a:lnTo>
                  <a:pt x="322148" y="205740"/>
                </a:lnTo>
                <a:lnTo>
                  <a:pt x="330085" y="210820"/>
                </a:lnTo>
                <a:lnTo>
                  <a:pt x="334721" y="212090"/>
                </a:lnTo>
                <a:lnTo>
                  <a:pt x="410921" y="212090"/>
                </a:lnTo>
                <a:lnTo>
                  <a:pt x="413169" y="209550"/>
                </a:lnTo>
                <a:lnTo>
                  <a:pt x="413753" y="207010"/>
                </a:lnTo>
                <a:lnTo>
                  <a:pt x="412826" y="205740"/>
                </a:lnTo>
                <a:lnTo>
                  <a:pt x="411694" y="203200"/>
                </a:lnTo>
                <a:lnTo>
                  <a:pt x="335826" y="203200"/>
                </a:lnTo>
                <a:lnTo>
                  <a:pt x="332231" y="201930"/>
                </a:lnTo>
                <a:lnTo>
                  <a:pt x="326402" y="198120"/>
                </a:lnTo>
                <a:lnTo>
                  <a:pt x="324129" y="195580"/>
                </a:lnTo>
                <a:lnTo>
                  <a:pt x="322656" y="191770"/>
                </a:lnTo>
                <a:lnTo>
                  <a:pt x="318515" y="182880"/>
                </a:lnTo>
                <a:close/>
              </a:path>
              <a:path w="414020" h="356870">
                <a:moveTo>
                  <a:pt x="412037" y="153670"/>
                </a:moveTo>
                <a:lnTo>
                  <a:pt x="403923" y="153670"/>
                </a:lnTo>
                <a:lnTo>
                  <a:pt x="395008" y="173990"/>
                </a:lnTo>
                <a:lnTo>
                  <a:pt x="173812" y="173990"/>
                </a:lnTo>
                <a:lnTo>
                  <a:pt x="171881" y="176530"/>
                </a:lnTo>
                <a:lnTo>
                  <a:pt x="171881" y="181610"/>
                </a:lnTo>
                <a:lnTo>
                  <a:pt x="173812" y="182880"/>
                </a:lnTo>
                <a:lnTo>
                  <a:pt x="395008" y="182880"/>
                </a:lnTo>
                <a:lnTo>
                  <a:pt x="403948" y="203200"/>
                </a:lnTo>
                <a:lnTo>
                  <a:pt x="411694" y="203200"/>
                </a:lnTo>
                <a:lnTo>
                  <a:pt x="400938" y="179070"/>
                </a:lnTo>
                <a:lnTo>
                  <a:pt x="412037" y="153670"/>
                </a:lnTo>
                <a:close/>
              </a:path>
              <a:path w="414020" h="356870">
                <a:moveTo>
                  <a:pt x="226364" y="182880"/>
                </a:moveTo>
                <a:lnTo>
                  <a:pt x="218490" y="182880"/>
                </a:lnTo>
                <a:lnTo>
                  <a:pt x="218325" y="184150"/>
                </a:lnTo>
                <a:lnTo>
                  <a:pt x="226809" y="184150"/>
                </a:lnTo>
                <a:lnTo>
                  <a:pt x="226364" y="182880"/>
                </a:lnTo>
                <a:close/>
              </a:path>
              <a:path w="414020" h="356870">
                <a:moveTo>
                  <a:pt x="288924" y="182880"/>
                </a:moveTo>
                <a:lnTo>
                  <a:pt x="281330" y="182880"/>
                </a:lnTo>
                <a:lnTo>
                  <a:pt x="281012" y="184150"/>
                </a:lnTo>
                <a:lnTo>
                  <a:pt x="289318" y="184150"/>
                </a:lnTo>
                <a:lnTo>
                  <a:pt x="288924" y="182880"/>
                </a:lnTo>
                <a:close/>
              </a:path>
              <a:path w="414020" h="356870">
                <a:moveTo>
                  <a:pt x="205420" y="138430"/>
                </a:moveTo>
                <a:lnTo>
                  <a:pt x="178879" y="138430"/>
                </a:lnTo>
                <a:lnTo>
                  <a:pt x="186148" y="139700"/>
                </a:lnTo>
                <a:lnTo>
                  <a:pt x="192979" y="140970"/>
                </a:lnTo>
                <a:lnTo>
                  <a:pt x="218249" y="172720"/>
                </a:lnTo>
                <a:lnTo>
                  <a:pt x="218516" y="173990"/>
                </a:lnTo>
                <a:lnTo>
                  <a:pt x="226834" y="173990"/>
                </a:lnTo>
                <a:lnTo>
                  <a:pt x="227037" y="172720"/>
                </a:lnTo>
                <a:lnTo>
                  <a:pt x="226872" y="171450"/>
                </a:lnTo>
                <a:lnTo>
                  <a:pt x="224805" y="162560"/>
                </a:lnTo>
                <a:lnTo>
                  <a:pt x="221294" y="154940"/>
                </a:lnTo>
                <a:lnTo>
                  <a:pt x="216492" y="148590"/>
                </a:lnTo>
                <a:lnTo>
                  <a:pt x="210553" y="142240"/>
                </a:lnTo>
                <a:lnTo>
                  <a:pt x="205420" y="138430"/>
                </a:lnTo>
                <a:close/>
              </a:path>
              <a:path w="414020" h="356870">
                <a:moveTo>
                  <a:pt x="220406" y="76200"/>
                </a:moveTo>
                <a:lnTo>
                  <a:pt x="178879" y="76200"/>
                </a:lnTo>
                <a:lnTo>
                  <a:pt x="198663" y="78740"/>
                </a:lnTo>
                <a:lnTo>
                  <a:pt x="217158" y="83820"/>
                </a:lnTo>
                <a:lnTo>
                  <a:pt x="261342" y="118110"/>
                </a:lnTo>
                <a:lnTo>
                  <a:pt x="280771" y="172720"/>
                </a:lnTo>
                <a:lnTo>
                  <a:pt x="281000" y="173990"/>
                </a:lnTo>
                <a:lnTo>
                  <a:pt x="289331" y="173990"/>
                </a:lnTo>
                <a:lnTo>
                  <a:pt x="289534" y="172720"/>
                </a:lnTo>
                <a:lnTo>
                  <a:pt x="289483" y="171450"/>
                </a:lnTo>
                <a:lnTo>
                  <a:pt x="278961" y="130810"/>
                </a:lnTo>
                <a:lnTo>
                  <a:pt x="254800" y="97790"/>
                </a:lnTo>
                <a:lnTo>
                  <a:pt x="238692" y="85090"/>
                </a:lnTo>
                <a:lnTo>
                  <a:pt x="220406" y="76200"/>
                </a:lnTo>
                <a:close/>
              </a:path>
              <a:path w="414020" h="356870">
                <a:moveTo>
                  <a:pt x="410286" y="144780"/>
                </a:moveTo>
                <a:lnTo>
                  <a:pt x="409651" y="144780"/>
                </a:lnTo>
                <a:lnTo>
                  <a:pt x="354647" y="146050"/>
                </a:lnTo>
                <a:lnTo>
                  <a:pt x="334657" y="146050"/>
                </a:lnTo>
                <a:lnTo>
                  <a:pt x="330034" y="147320"/>
                </a:lnTo>
                <a:lnTo>
                  <a:pt x="322110" y="152400"/>
                </a:lnTo>
                <a:lnTo>
                  <a:pt x="318833" y="156210"/>
                </a:lnTo>
                <a:lnTo>
                  <a:pt x="310641" y="173990"/>
                </a:lnTo>
                <a:lnTo>
                  <a:pt x="318503" y="173990"/>
                </a:lnTo>
                <a:lnTo>
                  <a:pt x="324091" y="161290"/>
                </a:lnTo>
                <a:lnTo>
                  <a:pt x="326377" y="158750"/>
                </a:lnTo>
                <a:lnTo>
                  <a:pt x="332181" y="154940"/>
                </a:lnTo>
                <a:lnTo>
                  <a:pt x="335737" y="153670"/>
                </a:lnTo>
                <a:lnTo>
                  <a:pt x="412037" y="153670"/>
                </a:lnTo>
                <a:lnTo>
                  <a:pt x="413702" y="149860"/>
                </a:lnTo>
                <a:lnTo>
                  <a:pt x="413118" y="147320"/>
                </a:lnTo>
                <a:lnTo>
                  <a:pt x="410908" y="146050"/>
                </a:lnTo>
                <a:lnTo>
                  <a:pt x="410286" y="144780"/>
                </a:lnTo>
                <a:close/>
              </a:path>
              <a:path w="414020" h="356870">
                <a:moveTo>
                  <a:pt x="232789" y="8890"/>
                </a:moveTo>
                <a:lnTo>
                  <a:pt x="178904" y="8890"/>
                </a:lnTo>
                <a:lnTo>
                  <a:pt x="209567" y="11430"/>
                </a:lnTo>
                <a:lnTo>
                  <a:pt x="238420" y="19050"/>
                </a:lnTo>
                <a:lnTo>
                  <a:pt x="288734" y="48260"/>
                </a:lnTo>
                <a:lnTo>
                  <a:pt x="325220" y="91440"/>
                </a:lnTo>
                <a:lnTo>
                  <a:pt x="345770" y="146050"/>
                </a:lnTo>
                <a:lnTo>
                  <a:pt x="354647" y="146050"/>
                </a:lnTo>
                <a:lnTo>
                  <a:pt x="333140" y="87630"/>
                </a:lnTo>
                <a:lnTo>
                  <a:pt x="294373" y="41910"/>
                </a:lnTo>
                <a:lnTo>
                  <a:pt x="241453" y="11430"/>
                </a:lnTo>
                <a:lnTo>
                  <a:pt x="232789" y="889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F1B61222-B9CB-452B-BE9D-EDEFE5E5DA3F}"/>
              </a:ext>
            </a:extLst>
          </p:cNvPr>
          <p:cNvSpPr/>
          <p:nvPr/>
        </p:nvSpPr>
        <p:spPr>
          <a:xfrm>
            <a:off x="1493676" y="667785"/>
            <a:ext cx="10316777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CYBERSECURITY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FEC34A1D-BF5D-417B-BF96-25883FEE5CA3}"/>
              </a:ext>
            </a:extLst>
          </p:cNvPr>
          <p:cNvSpPr/>
          <p:nvPr/>
        </p:nvSpPr>
        <p:spPr>
          <a:xfrm>
            <a:off x="1493676" y="6313219"/>
            <a:ext cx="10316777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BUSINESS OPERATIONS</a:t>
            </a:r>
          </a:p>
        </p:txBody>
      </p:sp>
      <p:pic>
        <p:nvPicPr>
          <p:cNvPr id="56" name="Picture 2" descr="IoT">
            <a:extLst>
              <a:ext uri="{FF2B5EF4-FFF2-40B4-BE49-F238E27FC236}">
                <a16:creationId xmlns:a16="http://schemas.microsoft.com/office/drawing/2014/main" id="{560B4BB8-048F-4806-AA0A-3B3A9AE40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91" y="2240979"/>
            <a:ext cx="293805" cy="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2CF775E3-4764-49A2-A6CD-CBB1A95EDE7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47" y="1538533"/>
            <a:ext cx="279835" cy="279835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C10DB420-C0F7-4CF4-80D2-7B09D66B281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69" y="2208646"/>
            <a:ext cx="299117" cy="310565"/>
          </a:xfrm>
          <a:prstGeom prst="rect">
            <a:avLst/>
          </a:prstGeom>
        </p:spPr>
      </p:pic>
      <p:sp>
        <p:nvSpPr>
          <p:cNvPr id="59" name="object 19">
            <a:extLst>
              <a:ext uri="{FF2B5EF4-FFF2-40B4-BE49-F238E27FC236}">
                <a16:creationId xmlns:a16="http://schemas.microsoft.com/office/drawing/2014/main" id="{8FA943A3-4067-4E18-BE16-02FF9E9618A8}"/>
              </a:ext>
            </a:extLst>
          </p:cNvPr>
          <p:cNvSpPr txBox="1"/>
          <p:nvPr/>
        </p:nvSpPr>
        <p:spPr>
          <a:xfrm>
            <a:off x="6193231" y="2551288"/>
            <a:ext cx="933792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Managed</a:t>
            </a:r>
            <a:endParaRPr lang="es-ES" sz="800" b="1" dirty="0">
              <a:solidFill>
                <a:schemeClr val="bg1"/>
              </a:solidFill>
              <a:cs typeface="Segoe UI Light"/>
            </a:endParaRP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Services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057E6A08-D262-473A-A06D-6020E4B9DA5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62" y="1784014"/>
            <a:ext cx="311036" cy="311036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D18E8140-92CE-412A-8625-910D1051320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6" y="1726151"/>
            <a:ext cx="424638" cy="424638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50176E71-89E6-4996-890A-EA3895B1762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10" y="1762722"/>
            <a:ext cx="347420" cy="34742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EE8C75FB-AD08-410F-A5F3-D9A3EDC93B3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06" y="2722350"/>
            <a:ext cx="313741" cy="313741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02E4EEAD-1166-402A-9FF4-A65ABA6094E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68" y="2721344"/>
            <a:ext cx="313742" cy="313742"/>
          </a:xfrm>
          <a:prstGeom prst="rect">
            <a:avLst/>
          </a:prstGeom>
        </p:spPr>
      </p:pic>
      <p:sp>
        <p:nvSpPr>
          <p:cNvPr id="65" name="Rectángulo 64">
            <a:extLst>
              <a:ext uri="{FF2B5EF4-FFF2-40B4-BE49-F238E27FC236}">
                <a16:creationId xmlns:a16="http://schemas.microsoft.com/office/drawing/2014/main" id="{674ECF20-7509-41DE-A0CB-5E72AF87EFCF}"/>
              </a:ext>
            </a:extLst>
          </p:cNvPr>
          <p:cNvSpPr/>
          <p:nvPr/>
        </p:nvSpPr>
        <p:spPr>
          <a:xfrm>
            <a:off x="8529448" y="3688731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DIGITAL EXPERIENCE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F2F9B4FC-4C5E-46BA-8157-90DF4464E69D}"/>
              </a:ext>
            </a:extLst>
          </p:cNvPr>
          <p:cNvSpPr/>
          <p:nvPr/>
        </p:nvSpPr>
        <p:spPr>
          <a:xfrm>
            <a:off x="5019332" y="3688731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BUSINESS CONSULTING, PROJECT &amp; SERVICE MANAGEMENT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D4EAB093-CC82-42FC-AB70-3CD53AD81ADC}"/>
              </a:ext>
            </a:extLst>
          </p:cNvPr>
          <p:cNvSpPr/>
          <p:nvPr/>
        </p:nvSpPr>
        <p:spPr>
          <a:xfrm>
            <a:off x="1492266" y="3688731"/>
            <a:ext cx="3281005" cy="347419"/>
          </a:xfrm>
          <a:prstGeom prst="rect">
            <a:avLst/>
          </a:prstGeom>
          <a:solidFill>
            <a:srgbClr val="EB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MX" sz="900" dirty="0">
                <a:solidFill>
                  <a:prstClr val="white"/>
                </a:solidFill>
                <a:latin typeface="+mj-lt"/>
                <a:cs typeface="Segoe UI Light" panose="020B0502040204020203" pitchFamily="34" charset="0"/>
              </a:rPr>
              <a:t>SMART SOFTWARE LABS</a:t>
            </a:r>
          </a:p>
        </p:txBody>
      </p:sp>
      <p:sp>
        <p:nvSpPr>
          <p:cNvPr id="68" name="object 15">
            <a:extLst>
              <a:ext uri="{FF2B5EF4-FFF2-40B4-BE49-F238E27FC236}">
                <a16:creationId xmlns:a16="http://schemas.microsoft.com/office/drawing/2014/main" id="{A68DE20D-9650-454A-A4CB-8318C4545B23}"/>
              </a:ext>
            </a:extLst>
          </p:cNvPr>
          <p:cNvSpPr txBox="1"/>
          <p:nvPr/>
        </p:nvSpPr>
        <p:spPr>
          <a:xfrm>
            <a:off x="1581083" y="5140622"/>
            <a:ext cx="794986" cy="40267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Software Maintenance Services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69" name="object 13">
            <a:extLst>
              <a:ext uri="{FF2B5EF4-FFF2-40B4-BE49-F238E27FC236}">
                <a16:creationId xmlns:a16="http://schemas.microsoft.com/office/drawing/2014/main" id="{33A2F16B-A674-42F9-98E4-825FCEF63A06}"/>
              </a:ext>
            </a:extLst>
          </p:cNvPr>
          <p:cNvSpPr txBox="1"/>
          <p:nvPr/>
        </p:nvSpPr>
        <p:spPr>
          <a:xfrm>
            <a:off x="2767247" y="5162441"/>
            <a:ext cx="6872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  <a:defRPr/>
            </a:pPr>
            <a:r>
              <a:rPr lang="es-MX" sz="800" b="1" spc="-15" dirty="0">
                <a:solidFill>
                  <a:srgbClr val="FFFFFF"/>
                </a:solidFill>
                <a:cs typeface="Segoe UI Light"/>
              </a:rPr>
              <a:t>Quality Assurance &amp; Testing</a:t>
            </a: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8C0076F0-522D-43B8-BA1F-61BE59F35127}"/>
              </a:ext>
            </a:extLst>
          </p:cNvPr>
          <p:cNvSpPr txBox="1"/>
          <p:nvPr/>
        </p:nvSpPr>
        <p:spPr>
          <a:xfrm>
            <a:off x="3899218" y="5200409"/>
            <a:ext cx="803348" cy="2795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>
              <a:spcBef>
                <a:spcPts val="100"/>
              </a:spcBef>
              <a:defRPr/>
            </a:pPr>
            <a:r>
              <a:rPr lang="es-MX" sz="800" b="1" dirty="0">
                <a:solidFill>
                  <a:prstClr val="white"/>
                </a:solidFill>
                <a:cs typeface="Segoe UI Light"/>
              </a:rPr>
              <a:t>DevOps &amp; Automations</a:t>
            </a:r>
          </a:p>
        </p:txBody>
      </p:sp>
      <p:sp>
        <p:nvSpPr>
          <p:cNvPr id="71" name="object 15">
            <a:extLst>
              <a:ext uri="{FF2B5EF4-FFF2-40B4-BE49-F238E27FC236}">
                <a16:creationId xmlns:a16="http://schemas.microsoft.com/office/drawing/2014/main" id="{DE34CA57-373A-4F14-A8F5-E2D1979F45BC}"/>
              </a:ext>
            </a:extLst>
          </p:cNvPr>
          <p:cNvSpPr txBox="1"/>
          <p:nvPr/>
        </p:nvSpPr>
        <p:spPr>
          <a:xfrm>
            <a:off x="2563399" y="5938850"/>
            <a:ext cx="1025412" cy="2795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705" marR="5080" lvl="0" indent="-5334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Segoe UI Light"/>
              </a:rPr>
              <a:t>Agile Development Cells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2" name="object 19">
            <a:extLst>
              <a:ext uri="{FF2B5EF4-FFF2-40B4-BE49-F238E27FC236}">
                <a16:creationId xmlns:a16="http://schemas.microsoft.com/office/drawing/2014/main" id="{69B0C5B4-0DEE-455F-93BB-4D2008F5726E}"/>
              </a:ext>
            </a:extLst>
          </p:cNvPr>
          <p:cNvSpPr txBox="1"/>
          <p:nvPr/>
        </p:nvSpPr>
        <p:spPr>
          <a:xfrm>
            <a:off x="5127026" y="4602669"/>
            <a:ext cx="89942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Project &amp; Portfolio Management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id="{9070C09D-F00B-4F83-8A6E-35DD5B7EA197}"/>
              </a:ext>
            </a:extLst>
          </p:cNvPr>
          <p:cNvSpPr txBox="1"/>
          <p:nvPr/>
        </p:nvSpPr>
        <p:spPr>
          <a:xfrm>
            <a:off x="6316301" y="4593809"/>
            <a:ext cx="67727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IT </a:t>
            </a:r>
            <a:r>
              <a:rPr kumimoji="0" lang="es-ES" sz="8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Governance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4" name="object 19">
            <a:extLst>
              <a:ext uri="{FF2B5EF4-FFF2-40B4-BE49-F238E27FC236}">
                <a16:creationId xmlns:a16="http://schemas.microsoft.com/office/drawing/2014/main" id="{B83D8EB3-80C5-4B1A-89E2-6AA332825CEB}"/>
              </a:ext>
            </a:extLst>
          </p:cNvPr>
          <p:cNvSpPr txBox="1"/>
          <p:nvPr/>
        </p:nvSpPr>
        <p:spPr>
          <a:xfrm>
            <a:off x="7253716" y="4592967"/>
            <a:ext cx="93379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Service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/>
              </a:rPr>
              <a:t> Management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5" name="object 23">
            <a:extLst>
              <a:ext uri="{FF2B5EF4-FFF2-40B4-BE49-F238E27FC236}">
                <a16:creationId xmlns:a16="http://schemas.microsoft.com/office/drawing/2014/main" id="{31BE0346-C183-48DE-8893-976F19B5DC1F}"/>
              </a:ext>
            </a:extLst>
          </p:cNvPr>
          <p:cNvSpPr txBox="1"/>
          <p:nvPr/>
        </p:nvSpPr>
        <p:spPr>
          <a:xfrm>
            <a:off x="5191296" y="5648473"/>
            <a:ext cx="770890" cy="2795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Change</a:t>
            </a: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 </a:t>
            </a:r>
            <a:b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</a:b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Management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6" name="object 23">
            <a:extLst>
              <a:ext uri="{FF2B5EF4-FFF2-40B4-BE49-F238E27FC236}">
                <a16:creationId xmlns:a16="http://schemas.microsoft.com/office/drawing/2014/main" id="{5265D644-F080-4781-8583-8D1ABD1DCB98}"/>
              </a:ext>
            </a:extLst>
          </p:cNvPr>
          <p:cNvSpPr txBox="1"/>
          <p:nvPr/>
        </p:nvSpPr>
        <p:spPr>
          <a:xfrm>
            <a:off x="6154012" y="5648473"/>
            <a:ext cx="996105" cy="53860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>
              <a:spcBef>
                <a:spcPts val="100"/>
              </a:spcBef>
              <a:defRPr/>
            </a:pP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Service</a:t>
            </a:r>
            <a:r>
              <a:rPr lang="es-ES" sz="800" b="1" dirty="0">
                <a:solidFill>
                  <a:srgbClr val="FFFFFF"/>
                </a:solidFill>
                <a:cs typeface="Segoe UI Light"/>
              </a:rPr>
              <a:t>, </a:t>
            </a: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Operation</a:t>
            </a:r>
            <a:r>
              <a:rPr lang="es-ES" sz="800" b="1" dirty="0">
                <a:solidFill>
                  <a:srgbClr val="FFFFFF"/>
                </a:solidFill>
                <a:cs typeface="Segoe UI Light"/>
              </a:rPr>
              <a:t> &amp; </a:t>
            </a: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Automation</a:t>
            </a:r>
            <a:r>
              <a:rPr lang="es-ES" sz="800" b="1" dirty="0">
                <a:solidFill>
                  <a:srgbClr val="FFFFFF"/>
                </a:solidFill>
                <a:cs typeface="Segoe UI Light"/>
              </a:rPr>
              <a:t> </a:t>
            </a: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Solutions</a:t>
            </a:r>
            <a:endParaRPr lang="es-ES" sz="800" b="1" dirty="0">
              <a:solidFill>
                <a:srgbClr val="FFFFFF"/>
              </a:solidFill>
              <a:cs typeface="Segoe UI Light"/>
            </a:endParaRPr>
          </a:p>
          <a:p>
            <a:pPr marL="10795" marR="5080" lvl="0" indent="-11430" algn="ctr">
              <a:spcBef>
                <a:spcPts val="100"/>
              </a:spcBef>
              <a:defRPr/>
            </a:pPr>
            <a:endParaRPr lang="es-ES" sz="800" b="1" dirty="0" err="1">
              <a:solidFill>
                <a:srgbClr val="FFFFFF"/>
              </a:solidFill>
              <a:cs typeface="Segoe UI Light"/>
            </a:endParaRPr>
          </a:p>
        </p:txBody>
      </p:sp>
      <p:sp>
        <p:nvSpPr>
          <p:cNvPr id="77" name="object 23">
            <a:extLst>
              <a:ext uri="{FF2B5EF4-FFF2-40B4-BE49-F238E27FC236}">
                <a16:creationId xmlns:a16="http://schemas.microsoft.com/office/drawing/2014/main" id="{E55FA374-CC0D-423E-A3CA-C93AAB80E6BA}"/>
              </a:ext>
            </a:extLst>
          </p:cNvPr>
          <p:cNvSpPr txBox="1"/>
          <p:nvPr/>
        </p:nvSpPr>
        <p:spPr>
          <a:xfrm>
            <a:off x="7475122" y="5651529"/>
            <a:ext cx="660005" cy="525784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spc="-5" noProof="0" dirty="0">
                <a:solidFill>
                  <a:srgbClr val="FFFFFF"/>
                </a:solidFill>
                <a:cs typeface="Segoe UI Light"/>
              </a:rPr>
              <a:t>Project &amp; Portfolio Management Solutions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78" name="object 13">
            <a:extLst>
              <a:ext uri="{FF2B5EF4-FFF2-40B4-BE49-F238E27FC236}">
                <a16:creationId xmlns:a16="http://schemas.microsoft.com/office/drawing/2014/main" id="{390D36D0-DA28-44EA-B195-36843197B3B7}"/>
              </a:ext>
            </a:extLst>
          </p:cNvPr>
          <p:cNvSpPr txBox="1"/>
          <p:nvPr/>
        </p:nvSpPr>
        <p:spPr>
          <a:xfrm>
            <a:off x="1553153" y="4466735"/>
            <a:ext cx="89065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Custom Software Solutions</a:t>
            </a:r>
          </a:p>
        </p:txBody>
      </p:sp>
      <p:sp>
        <p:nvSpPr>
          <p:cNvPr id="79" name="object 13">
            <a:extLst>
              <a:ext uri="{FF2B5EF4-FFF2-40B4-BE49-F238E27FC236}">
                <a16:creationId xmlns:a16="http://schemas.microsoft.com/office/drawing/2014/main" id="{6645C25D-A748-4B36-8903-C60C058899B5}"/>
              </a:ext>
            </a:extLst>
          </p:cNvPr>
          <p:cNvSpPr txBox="1"/>
          <p:nvPr/>
        </p:nvSpPr>
        <p:spPr>
          <a:xfrm>
            <a:off x="2563399" y="4466735"/>
            <a:ext cx="1148489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Digital</a:t>
            </a: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Patforms</a:t>
            </a:r>
          </a:p>
        </p:txBody>
      </p:sp>
      <p:sp>
        <p:nvSpPr>
          <p:cNvPr id="80" name="object 13">
            <a:extLst>
              <a:ext uri="{FF2B5EF4-FFF2-40B4-BE49-F238E27FC236}">
                <a16:creationId xmlns:a16="http://schemas.microsoft.com/office/drawing/2014/main" id="{69F138E7-019D-4359-A089-3BDD9F89290B}"/>
              </a:ext>
            </a:extLst>
          </p:cNvPr>
          <p:cNvSpPr txBox="1"/>
          <p:nvPr/>
        </p:nvSpPr>
        <p:spPr>
          <a:xfrm>
            <a:off x="4013625" y="4466735"/>
            <a:ext cx="577244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Smart</a:t>
            </a: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Apps</a:t>
            </a:r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525D98B5-143E-4D7B-95F1-82557A295B2F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69" y="4165802"/>
            <a:ext cx="296251" cy="275507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B69A0A55-CF52-462D-86E1-AFAAFA649D5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66" y="4172637"/>
            <a:ext cx="311902" cy="290063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1CE5A5E2-A5FC-427E-8D04-30A05F15918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21" y="4165802"/>
            <a:ext cx="322273" cy="299707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D6A3DB4F-809C-49DE-BA8C-45CDA9AE69B2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08" y="4851691"/>
            <a:ext cx="319061" cy="29672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E384286F-32F1-430C-97CA-9FD2CEDDB696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981981" y="4856640"/>
            <a:ext cx="339762" cy="301406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1D32EB50-5DE9-4230-89FA-0697062DC4C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111344" y="4851691"/>
            <a:ext cx="395685" cy="335374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7FB8A878-5997-403E-82BC-F6DB2BAE90C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939914" y="5622933"/>
            <a:ext cx="341925" cy="310309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C6B4C47A-C328-451F-A8C1-F2D8839A82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306841" y="4152313"/>
            <a:ext cx="519271" cy="40419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1DE47E19-DC66-4013-B509-155679DAC977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458975" y="4174258"/>
            <a:ext cx="386375" cy="380990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A0A75215-0B50-4488-8F40-B8ECF0AA823D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505101" y="4148462"/>
            <a:ext cx="419320" cy="404197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CB18FD44-8412-457C-8418-CECC07D419F4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341162" y="5223059"/>
            <a:ext cx="475188" cy="390385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88BDC8C5-62DD-4D48-B5D9-92C2697C09AE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502270" y="5199167"/>
            <a:ext cx="328503" cy="382578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3D16758D-758D-41D2-BD34-E18ADF35AB7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562757" y="5187064"/>
            <a:ext cx="428775" cy="392933"/>
          </a:xfrm>
          <a:prstGeom prst="rect">
            <a:avLst/>
          </a:prstGeom>
        </p:spPr>
      </p:pic>
      <p:sp>
        <p:nvSpPr>
          <p:cNvPr id="94" name="object 19">
            <a:extLst>
              <a:ext uri="{FF2B5EF4-FFF2-40B4-BE49-F238E27FC236}">
                <a16:creationId xmlns:a16="http://schemas.microsoft.com/office/drawing/2014/main" id="{38688EA1-8CAF-42F8-9AEE-D7326559772F}"/>
              </a:ext>
            </a:extLst>
          </p:cNvPr>
          <p:cNvSpPr txBox="1"/>
          <p:nvPr/>
        </p:nvSpPr>
        <p:spPr>
          <a:xfrm>
            <a:off x="8672337" y="4455954"/>
            <a:ext cx="710565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UX &amp; UI</a:t>
            </a:r>
          </a:p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Design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95" name="object 25">
            <a:extLst>
              <a:ext uri="{FF2B5EF4-FFF2-40B4-BE49-F238E27FC236}">
                <a16:creationId xmlns:a16="http://schemas.microsoft.com/office/drawing/2014/main" id="{13ACE8DA-923B-475D-97D8-24C59FA91016}"/>
              </a:ext>
            </a:extLst>
          </p:cNvPr>
          <p:cNvSpPr txBox="1"/>
          <p:nvPr/>
        </p:nvSpPr>
        <p:spPr>
          <a:xfrm>
            <a:off x="9825366" y="4455954"/>
            <a:ext cx="60725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Inbound</a:t>
            </a: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 Marketing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2B5FB845-2414-4363-B17B-2F9AE91AE4FA}"/>
              </a:ext>
            </a:extLst>
          </p:cNvPr>
          <p:cNvSpPr txBox="1"/>
          <p:nvPr/>
        </p:nvSpPr>
        <p:spPr>
          <a:xfrm>
            <a:off x="10730125" y="4455954"/>
            <a:ext cx="933792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spcBef>
                <a:spcPts val="100"/>
              </a:spcBef>
              <a:defRPr/>
            </a:pPr>
            <a:r>
              <a:rPr lang="es-ES" sz="800" b="1" dirty="0">
                <a:solidFill>
                  <a:schemeClr val="bg1"/>
                </a:solidFill>
                <a:cs typeface="Segoe UI Light"/>
              </a:rPr>
              <a:t>Social </a:t>
            </a:r>
          </a:p>
          <a:p>
            <a:pPr lvl="0" algn="ctr">
              <a:spcBef>
                <a:spcPts val="100"/>
              </a:spcBef>
              <a:defRPr/>
            </a:pPr>
            <a:r>
              <a:rPr lang="es-ES" sz="800" b="1" dirty="0">
                <a:solidFill>
                  <a:schemeClr val="bg1"/>
                </a:solidFill>
                <a:cs typeface="Segoe UI Light"/>
              </a:rPr>
              <a:t>Media</a:t>
            </a:r>
          </a:p>
        </p:txBody>
      </p:sp>
      <p:sp>
        <p:nvSpPr>
          <p:cNvPr id="97" name="object 23">
            <a:extLst>
              <a:ext uri="{FF2B5EF4-FFF2-40B4-BE49-F238E27FC236}">
                <a16:creationId xmlns:a16="http://schemas.microsoft.com/office/drawing/2014/main" id="{774BB308-4149-4DC0-B623-5DE20F3C3CF4}"/>
              </a:ext>
            </a:extLst>
          </p:cNvPr>
          <p:cNvSpPr txBox="1"/>
          <p:nvPr/>
        </p:nvSpPr>
        <p:spPr>
          <a:xfrm>
            <a:off x="8667705" y="5216372"/>
            <a:ext cx="770890" cy="15645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SEO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98" name="object 23">
            <a:extLst>
              <a:ext uri="{FF2B5EF4-FFF2-40B4-BE49-F238E27FC236}">
                <a16:creationId xmlns:a16="http://schemas.microsoft.com/office/drawing/2014/main" id="{3C5B9441-B344-4535-A696-7A7CF7CE4825}"/>
              </a:ext>
            </a:extLst>
          </p:cNvPr>
          <p:cNvSpPr txBox="1"/>
          <p:nvPr/>
        </p:nvSpPr>
        <p:spPr>
          <a:xfrm>
            <a:off x="9630940" y="5201382"/>
            <a:ext cx="996105" cy="29238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Web</a:t>
            </a:r>
          </a:p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dirty="0" err="1">
                <a:solidFill>
                  <a:srgbClr val="FFFFFF"/>
                </a:solidFill>
                <a:cs typeface="Segoe UI Light"/>
              </a:rPr>
              <a:t>Analytics</a:t>
            </a: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sp>
        <p:nvSpPr>
          <p:cNvPr id="99" name="object 23">
            <a:extLst>
              <a:ext uri="{FF2B5EF4-FFF2-40B4-BE49-F238E27FC236}">
                <a16:creationId xmlns:a16="http://schemas.microsoft.com/office/drawing/2014/main" id="{0C5EE8EF-E8D2-4A53-A424-D14555C66569}"/>
              </a:ext>
            </a:extLst>
          </p:cNvPr>
          <p:cNvSpPr txBox="1"/>
          <p:nvPr/>
        </p:nvSpPr>
        <p:spPr>
          <a:xfrm>
            <a:off x="10946449" y="5201382"/>
            <a:ext cx="492927" cy="2795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="1" spc="-5" noProof="0" dirty="0">
                <a:solidFill>
                  <a:srgbClr val="FFFFFF"/>
                </a:solidFill>
                <a:cs typeface="Segoe UI Light"/>
              </a:rPr>
              <a:t>Lead </a:t>
            </a:r>
            <a:r>
              <a:rPr lang="es-ES" sz="800" b="1" spc="-5" noProof="0" dirty="0" err="1">
                <a:solidFill>
                  <a:srgbClr val="FFFFFF"/>
                </a:solidFill>
                <a:cs typeface="Segoe UI Light"/>
              </a:rPr>
              <a:t>Nurturing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100" name="Imagen 99">
            <a:extLst>
              <a:ext uri="{FF2B5EF4-FFF2-40B4-BE49-F238E27FC236}">
                <a16:creationId xmlns:a16="http://schemas.microsoft.com/office/drawing/2014/main" id="{7EB14A02-484B-4CE8-B759-F5FB05BA3B28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865636" y="4142965"/>
            <a:ext cx="324388" cy="303594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4D2C88C8-6068-46A0-83F0-2E6F8049EC5E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979434" y="4137149"/>
            <a:ext cx="299117" cy="301261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EA226651-9A20-441B-9785-A2A24E689E9E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1014973" y="4118057"/>
            <a:ext cx="357259" cy="328502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D4316BC0-E8AC-4DB3-886E-41B359809ADC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826581" y="4892875"/>
            <a:ext cx="402076" cy="307534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8EBFE95A-E0CA-4913-89E1-DCC8AF75FA2D}"/>
              </a:ext>
            </a:extLst>
          </p:cNvPr>
          <p:cNvPicPr>
            <a:picLocks noChangeAspect="1"/>
          </p:cNvPicPr>
          <p:nvPr/>
        </p:nvPicPr>
        <p:blipFill>
          <a:blip r:embed="rId38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971125" y="4875115"/>
            <a:ext cx="315734" cy="304040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12CB39FC-23A5-4991-BD77-31569A338B34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0995203" y="4840757"/>
            <a:ext cx="409966" cy="346307"/>
          </a:xfrm>
          <a:prstGeom prst="rect">
            <a:avLst/>
          </a:prstGeom>
        </p:spPr>
      </p:pic>
      <p:sp>
        <p:nvSpPr>
          <p:cNvPr id="106" name="object 23">
            <a:extLst>
              <a:ext uri="{FF2B5EF4-FFF2-40B4-BE49-F238E27FC236}">
                <a16:creationId xmlns:a16="http://schemas.microsoft.com/office/drawing/2014/main" id="{31C432F7-A772-4E7F-BF66-CEB0C1B55D29}"/>
              </a:ext>
            </a:extLst>
          </p:cNvPr>
          <p:cNvSpPr txBox="1"/>
          <p:nvPr/>
        </p:nvSpPr>
        <p:spPr>
          <a:xfrm>
            <a:off x="9630940" y="5942606"/>
            <a:ext cx="996105" cy="15645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0795" marR="5080" lvl="0" indent="-11430" algn="ctr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Online </a:t>
            </a:r>
            <a:r>
              <a:rPr kumimoji="0" lang="es-E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Segoe UI Light"/>
              </a:rPr>
              <a:t>Ads</a:t>
            </a: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Segoe UI Light"/>
            </a:endParaRPr>
          </a:p>
        </p:txBody>
      </p:sp>
      <p:pic>
        <p:nvPicPr>
          <p:cNvPr id="107" name="Imagen 106">
            <a:extLst>
              <a:ext uri="{FF2B5EF4-FFF2-40B4-BE49-F238E27FC236}">
                <a16:creationId xmlns:a16="http://schemas.microsoft.com/office/drawing/2014/main" id="{E8B83D09-9632-458B-A135-B8F52288A4A5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943345" y="5605170"/>
            <a:ext cx="371295" cy="3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8">
            <a:extLst>
              <a:ext uri="{FF2B5EF4-FFF2-40B4-BE49-F238E27FC236}">
                <a16:creationId xmlns:a16="http://schemas.microsoft.com/office/drawing/2014/main" id="{1BB3C643-114F-4F14-BEF3-0ECB1CA7D9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85" y="4413136"/>
            <a:ext cx="2624752" cy="508798"/>
          </a:xfrm>
          <a:prstGeom prst="rect">
            <a:avLst/>
          </a:prstGeom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15808138-82F4-450E-A20D-C45716630A33}"/>
              </a:ext>
            </a:extLst>
          </p:cNvPr>
          <p:cNvSpPr txBox="1"/>
          <p:nvPr/>
        </p:nvSpPr>
        <p:spPr>
          <a:xfrm>
            <a:off x="4263082" y="1724121"/>
            <a:ext cx="3417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Nuestras certificaciones</a:t>
            </a:r>
          </a:p>
        </p:txBody>
      </p:sp>
      <p:pic>
        <p:nvPicPr>
          <p:cNvPr id="14" name="Picture 2" descr="C:\Users\Pablo\ownCloud\Proyectos Estudio\Izertis\Salida a Bolsa\Presentaciones - Salida a Bolsa\PPTS\CORPORATE\IMGs\calidad1.fw.png">
            <a:extLst>
              <a:ext uri="{FF2B5EF4-FFF2-40B4-BE49-F238E27FC236}">
                <a16:creationId xmlns:a16="http://schemas.microsoft.com/office/drawing/2014/main" id="{FE28E27A-1C2B-406F-8116-18D92BDD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78969" y="4189630"/>
            <a:ext cx="665328" cy="1135954"/>
          </a:xfrm>
          <a:prstGeom prst="rect">
            <a:avLst/>
          </a:prstGeom>
          <a:noFill/>
        </p:spPr>
      </p:pic>
      <p:sp>
        <p:nvSpPr>
          <p:cNvPr id="15" name="14 CuadroTexto">
            <a:extLst>
              <a:ext uri="{FF2B5EF4-FFF2-40B4-BE49-F238E27FC236}">
                <a16:creationId xmlns:a16="http://schemas.microsoft.com/office/drawing/2014/main" id="{F4196D37-7E13-480F-9FD6-D97436789F33}"/>
              </a:ext>
            </a:extLst>
          </p:cNvPr>
          <p:cNvSpPr txBox="1"/>
          <p:nvPr/>
        </p:nvSpPr>
        <p:spPr>
          <a:xfrm>
            <a:off x="4319827" y="2771876"/>
            <a:ext cx="734338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>
                <a:solidFill>
                  <a:schemeClr val="bg1">
                    <a:lumMod val="95000"/>
                  </a:schemeClr>
                </a:solidFill>
                <a:latin typeface="Muli" pitchFamily="2" charset="0"/>
              </a:rPr>
              <a:t>Entendemos la calidad y la correcta gestión ambiental como una herramienta básica en la gestión de nuestra empresa que nos permite alcanzar nuestros objetivos con nuestros clientes, empleados, accionistas y demás partes interesadas.</a:t>
            </a:r>
          </a:p>
        </p:txBody>
      </p:sp>
      <p:pic>
        <p:nvPicPr>
          <p:cNvPr id="16" name="Picture 5" descr="C:\Users\Pablo\ownCloud\Proyectos Estudio\Izertis\Salida a Bolsa\Presentaciones - Salida a Bolsa\PPTS\BUSINESS PLAN\IMGs\calidad\s01.png">
            <a:extLst>
              <a:ext uri="{FF2B5EF4-FFF2-40B4-BE49-F238E27FC236}">
                <a16:creationId xmlns:a16="http://schemas.microsoft.com/office/drawing/2014/main" id="{85CFA363-6F45-43E9-A1D4-6DB64ED3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1843" y="4190216"/>
            <a:ext cx="654688" cy="1135344"/>
          </a:xfrm>
          <a:prstGeom prst="rect">
            <a:avLst/>
          </a:prstGeom>
          <a:noFill/>
        </p:spPr>
      </p:pic>
      <p:pic>
        <p:nvPicPr>
          <p:cNvPr id="17" name="Picture 6" descr="C:\Users\Pablo\ownCloud\Proyectos Estudio\Izertis\Salida a Bolsa\Presentaciones - Salida a Bolsa\PPTS\BUSINESS PLAN\IMGs\calidad\s02.png">
            <a:extLst>
              <a:ext uri="{FF2B5EF4-FFF2-40B4-BE49-F238E27FC236}">
                <a16:creationId xmlns:a16="http://schemas.microsoft.com/office/drawing/2014/main" id="{F496F420-ED0B-4386-ABCE-D9E32AC4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4495" y="4190216"/>
            <a:ext cx="654688" cy="1135344"/>
          </a:xfrm>
          <a:prstGeom prst="rect">
            <a:avLst/>
          </a:prstGeom>
          <a:noFill/>
        </p:spPr>
      </p:pic>
      <p:pic>
        <p:nvPicPr>
          <p:cNvPr id="18" name="Picture 7" descr="C:\Users\Pablo\ownCloud\Proyectos Estudio\Izertis\Salida a Bolsa\Presentaciones - Salida a Bolsa\PPTS\BUSINESS PLAN\IMGs\calidad\s03.png">
            <a:extLst>
              <a:ext uri="{FF2B5EF4-FFF2-40B4-BE49-F238E27FC236}">
                <a16:creationId xmlns:a16="http://schemas.microsoft.com/office/drawing/2014/main" id="{204B1C2D-5B8F-4EB7-BA48-3CF867D6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67147" y="4190216"/>
            <a:ext cx="654688" cy="1135344"/>
          </a:xfrm>
          <a:prstGeom prst="rect">
            <a:avLst/>
          </a:prstGeom>
          <a:noFill/>
        </p:spPr>
      </p:pic>
      <p:pic>
        <p:nvPicPr>
          <p:cNvPr id="19" name="Picture 8" descr="C:\Users\Pablo\ownCloud\Proyectos Estudio\Izertis\Salida a Bolsa\Presentaciones - Salida a Bolsa\PPTS\BUSINESS PLAN\IMGs\calidad\s04.png">
            <a:extLst>
              <a:ext uri="{FF2B5EF4-FFF2-40B4-BE49-F238E27FC236}">
                <a16:creationId xmlns:a16="http://schemas.microsoft.com/office/drawing/2014/main" id="{318C41B3-D3BD-4623-BF93-07086A06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59798" y="4190216"/>
            <a:ext cx="654688" cy="1135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74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ablo\ownCloud\Proyectos Estudio\Izertis\Salida a Bolsa\Presentaciones - Salida a Bolsa\PPTS\CORPORATE\IMGs\1x\Recurso 4.png">
            <a:extLst>
              <a:ext uri="{FF2B5EF4-FFF2-40B4-BE49-F238E27FC236}">
                <a16:creationId xmlns:a16="http://schemas.microsoft.com/office/drawing/2014/main" id="{C2BDDE87-9F73-4884-A602-5379799F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9990" y="3756234"/>
            <a:ext cx="1962150" cy="1894490"/>
          </a:xfrm>
          <a:prstGeom prst="rect">
            <a:avLst/>
          </a:prstGeom>
          <a:noFill/>
        </p:spPr>
      </p:pic>
      <p:pic>
        <p:nvPicPr>
          <p:cNvPr id="5" name="Picture 6" descr="C:\Users\Pablo\ownCloud\Proyectos Estudio\Izertis\Salida a Bolsa\Presentaciones - Salida a Bolsa\PPTS\CORPORATE\IMGs\1x\Recurso 5.png">
            <a:extLst>
              <a:ext uri="{FF2B5EF4-FFF2-40B4-BE49-F238E27FC236}">
                <a16:creationId xmlns:a16="http://schemas.microsoft.com/office/drawing/2014/main" id="{AB54AB6F-BCA4-4C5F-AA62-F4B7399D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59277" y="3756234"/>
            <a:ext cx="1971815" cy="1884824"/>
          </a:xfrm>
          <a:prstGeom prst="rect">
            <a:avLst/>
          </a:prstGeom>
          <a:noFill/>
        </p:spPr>
      </p:pic>
      <p:pic>
        <p:nvPicPr>
          <p:cNvPr id="6" name="Picture 7" descr="C:\Users\Pablo\ownCloud\Proyectos Estudio\Izertis\Salida a Bolsa\Presentaciones - Salida a Bolsa\PPTS\CORPORATE\IMGs\1x\Recurso 6.png">
            <a:extLst>
              <a:ext uri="{FF2B5EF4-FFF2-40B4-BE49-F238E27FC236}">
                <a16:creationId xmlns:a16="http://schemas.microsoft.com/office/drawing/2014/main" id="{8AE99AC5-FC56-4EEC-9CD3-491362BB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373178" y="3751344"/>
            <a:ext cx="1962150" cy="1884824"/>
          </a:xfrm>
          <a:prstGeom prst="rect">
            <a:avLst/>
          </a:prstGeom>
          <a:noFill/>
        </p:spPr>
      </p:pic>
      <p:pic>
        <p:nvPicPr>
          <p:cNvPr id="7" name="Picture 8" descr="C:\Users\Pablo\ownCloud\Proyectos Estudio\Izertis\Salida a Bolsa\Presentaciones - Salida a Bolsa\PPTS\CORPORATE\IMGs\1x\Recurso 7.png">
            <a:extLst>
              <a:ext uri="{FF2B5EF4-FFF2-40B4-BE49-F238E27FC236}">
                <a16:creationId xmlns:a16="http://schemas.microsoft.com/office/drawing/2014/main" id="{A1CE7405-553A-414E-906F-97294F2A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24226" y="3761124"/>
            <a:ext cx="1962149" cy="1875158"/>
          </a:xfrm>
          <a:prstGeom prst="rect">
            <a:avLst/>
          </a:prstGeom>
          <a:noFill/>
        </p:spPr>
      </p:pic>
      <p:pic>
        <p:nvPicPr>
          <p:cNvPr id="8" name="Picture 10" descr="C:\Users\Pablo\ownCloud\Proyectos Estudio\Izertis\Salida a Bolsa\Presentaciones - Salida a Bolsa\PPTS\CORPORATE\IMGs\1x\Recurso 9.png">
            <a:extLst>
              <a:ext uri="{FF2B5EF4-FFF2-40B4-BE49-F238E27FC236}">
                <a16:creationId xmlns:a16="http://schemas.microsoft.com/office/drawing/2014/main" id="{62D2D0B3-9B55-49F1-931D-ABF79341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59931" y="3756234"/>
            <a:ext cx="1962150" cy="1894490"/>
          </a:xfrm>
          <a:prstGeom prst="rect">
            <a:avLst/>
          </a:prstGeom>
          <a:noFill/>
        </p:spPr>
      </p:pic>
      <p:sp>
        <p:nvSpPr>
          <p:cNvPr id="9" name="Rectángulo 3">
            <a:extLst>
              <a:ext uri="{FF2B5EF4-FFF2-40B4-BE49-F238E27FC236}">
                <a16:creationId xmlns:a16="http://schemas.microsoft.com/office/drawing/2014/main" id="{1C4FD681-46CA-43C3-A753-32A0C5FB229F}"/>
              </a:ext>
            </a:extLst>
          </p:cNvPr>
          <p:cNvSpPr/>
          <p:nvPr/>
        </p:nvSpPr>
        <p:spPr>
          <a:xfrm>
            <a:off x="2153475" y="5177847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SALUD</a:t>
            </a:r>
          </a:p>
        </p:txBody>
      </p:sp>
      <p:sp>
        <p:nvSpPr>
          <p:cNvPr id="10" name="Rectángulo 3">
            <a:extLst>
              <a:ext uri="{FF2B5EF4-FFF2-40B4-BE49-F238E27FC236}">
                <a16:creationId xmlns:a16="http://schemas.microsoft.com/office/drawing/2014/main" id="{ECFE64E0-32D5-493B-BC86-8BF0799F2C42}"/>
              </a:ext>
            </a:extLst>
          </p:cNvPr>
          <p:cNvSpPr/>
          <p:nvPr/>
        </p:nvSpPr>
        <p:spPr>
          <a:xfrm>
            <a:off x="4006153" y="4962404"/>
            <a:ext cx="1641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TELCO </a:t>
            </a:r>
          </a:p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&amp; MEDIA</a:t>
            </a:r>
          </a:p>
        </p:txBody>
      </p:sp>
      <p:sp>
        <p:nvSpPr>
          <p:cNvPr id="11" name="Rectángulo 3">
            <a:extLst>
              <a:ext uri="{FF2B5EF4-FFF2-40B4-BE49-F238E27FC236}">
                <a16:creationId xmlns:a16="http://schemas.microsoft.com/office/drawing/2014/main" id="{353679B1-D620-45A8-A97D-27411363640E}"/>
              </a:ext>
            </a:extLst>
          </p:cNvPr>
          <p:cNvSpPr/>
          <p:nvPr/>
        </p:nvSpPr>
        <p:spPr>
          <a:xfrm>
            <a:off x="5825359" y="4962404"/>
            <a:ext cx="1641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ENERGÍA</a:t>
            </a:r>
            <a:b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&amp; UTILITIES</a:t>
            </a:r>
          </a:p>
        </p:txBody>
      </p:sp>
      <p:sp>
        <p:nvSpPr>
          <p:cNvPr id="12" name="Rectángulo 3">
            <a:extLst>
              <a:ext uri="{FF2B5EF4-FFF2-40B4-BE49-F238E27FC236}">
                <a16:creationId xmlns:a16="http://schemas.microsoft.com/office/drawing/2014/main" id="{DC77537B-0794-40BF-8B7A-0E7F2B72ACB7}"/>
              </a:ext>
            </a:extLst>
          </p:cNvPr>
          <p:cNvSpPr/>
          <p:nvPr/>
        </p:nvSpPr>
        <p:spPr>
          <a:xfrm>
            <a:off x="7674351" y="4967294"/>
            <a:ext cx="1641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TURISMO </a:t>
            </a:r>
          </a:p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&amp; HOTELES</a:t>
            </a:r>
          </a:p>
        </p:txBody>
      </p:sp>
      <p:sp>
        <p:nvSpPr>
          <p:cNvPr id="13" name="Rectángulo 3">
            <a:extLst>
              <a:ext uri="{FF2B5EF4-FFF2-40B4-BE49-F238E27FC236}">
                <a16:creationId xmlns:a16="http://schemas.microsoft.com/office/drawing/2014/main" id="{E2D10D84-1C4C-4E8D-9554-34645C6AC85E}"/>
              </a:ext>
            </a:extLst>
          </p:cNvPr>
          <p:cNvSpPr/>
          <p:nvPr/>
        </p:nvSpPr>
        <p:spPr>
          <a:xfrm>
            <a:off x="9541322" y="5172957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SERVICIOS</a:t>
            </a:r>
          </a:p>
        </p:txBody>
      </p:sp>
      <p:pic>
        <p:nvPicPr>
          <p:cNvPr id="14" name="Picture 2" descr="C:\Users\Pablo\ownCloud\Proyectos Estudio\Izertis\Salida a Bolsa\Presentaciones - Salida a Bolsa\PPTS\CORPORATE\IMGs\1x\Recurso 1.png">
            <a:extLst>
              <a:ext uri="{FF2B5EF4-FFF2-40B4-BE49-F238E27FC236}">
                <a16:creationId xmlns:a16="http://schemas.microsoft.com/office/drawing/2014/main" id="{96724E42-EBB2-4A9A-AA0F-F49C4854A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888415" y="1686134"/>
            <a:ext cx="1962149" cy="1875158"/>
          </a:xfrm>
          <a:prstGeom prst="rect">
            <a:avLst/>
          </a:prstGeom>
          <a:noFill/>
        </p:spPr>
      </p:pic>
      <p:pic>
        <p:nvPicPr>
          <p:cNvPr id="15" name="Picture 3" descr="C:\Users\Pablo\ownCloud\Proyectos Estudio\Izertis\Salida a Bolsa\Presentaciones - Salida a Bolsa\PPTS\CORPORATE\IMGs\1x\Recurso 2.png">
            <a:extLst>
              <a:ext uri="{FF2B5EF4-FFF2-40B4-BE49-F238E27FC236}">
                <a16:creationId xmlns:a16="http://schemas.microsoft.com/office/drawing/2014/main" id="{AC7DD28D-8AB2-45FB-AFEA-81EFFFD5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52139" y="1686134"/>
            <a:ext cx="1962149" cy="1875158"/>
          </a:xfrm>
          <a:prstGeom prst="rect">
            <a:avLst/>
          </a:prstGeom>
          <a:noFill/>
        </p:spPr>
      </p:pic>
      <p:pic>
        <p:nvPicPr>
          <p:cNvPr id="16" name="Picture 4" descr="C:\Users\Pablo\ownCloud\Proyectos Estudio\Izertis\Salida a Bolsa\Presentaciones - Salida a Bolsa\PPTS\CORPORATE\IMGs\1x\Recurso 3.png">
            <a:extLst>
              <a:ext uri="{FF2B5EF4-FFF2-40B4-BE49-F238E27FC236}">
                <a16:creationId xmlns:a16="http://schemas.microsoft.com/office/drawing/2014/main" id="{179C57E8-36E1-4008-B344-5DB507B0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593588" y="1686134"/>
            <a:ext cx="1971815" cy="1875158"/>
          </a:xfrm>
          <a:prstGeom prst="rect">
            <a:avLst/>
          </a:prstGeom>
          <a:noFill/>
        </p:spPr>
      </p:pic>
      <p:pic>
        <p:nvPicPr>
          <p:cNvPr id="17" name="Picture 9" descr="C:\Users\Pablo\ownCloud\Proyectos Estudio\Izertis\Salida a Bolsa\Presentaciones - Salida a Bolsa\PPTS\CORPORATE\IMGs\1x\Recurso 8.png">
            <a:extLst>
              <a:ext uri="{FF2B5EF4-FFF2-40B4-BE49-F238E27FC236}">
                <a16:creationId xmlns:a16="http://schemas.microsoft.com/office/drawing/2014/main" id="{380FA341-63AC-4974-8208-B72C52A5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441710" y="1686134"/>
            <a:ext cx="1962149" cy="1875158"/>
          </a:xfrm>
          <a:prstGeom prst="rect">
            <a:avLst/>
          </a:prstGeom>
          <a:noFill/>
        </p:spPr>
      </p:pic>
      <p:pic>
        <p:nvPicPr>
          <p:cNvPr id="18" name="Picture 11" descr="C:\Users\Pablo\ownCloud\Proyectos Estudio\Izertis\Salida a Bolsa\Presentaciones - Salida a Bolsa\PPTS\CORPORATE\IMGs\1x\Recurso 10.png">
            <a:extLst>
              <a:ext uri="{FF2B5EF4-FFF2-40B4-BE49-F238E27FC236}">
                <a16:creationId xmlns:a16="http://schemas.microsoft.com/office/drawing/2014/main" id="{4E6C3036-911F-4BF9-A8D6-07C64733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0280166" y="1686134"/>
            <a:ext cx="1962149" cy="1875158"/>
          </a:xfrm>
          <a:prstGeom prst="rect">
            <a:avLst/>
          </a:prstGeom>
          <a:noFill/>
        </p:spPr>
      </p:pic>
      <p:sp>
        <p:nvSpPr>
          <p:cNvPr id="19" name="Rectángulo 3">
            <a:extLst>
              <a:ext uri="{FF2B5EF4-FFF2-40B4-BE49-F238E27FC236}">
                <a16:creationId xmlns:a16="http://schemas.microsoft.com/office/drawing/2014/main" id="{A7068D73-925C-48B5-874C-762CC9A57AA2}"/>
              </a:ext>
            </a:extLst>
          </p:cNvPr>
          <p:cNvSpPr/>
          <p:nvPr/>
        </p:nvSpPr>
        <p:spPr>
          <a:xfrm>
            <a:off x="3081959" y="3101901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SEGUROS</a:t>
            </a:r>
          </a:p>
        </p:txBody>
      </p:sp>
      <p:sp>
        <p:nvSpPr>
          <p:cNvPr id="20" name="Rectángulo 3">
            <a:extLst>
              <a:ext uri="{FF2B5EF4-FFF2-40B4-BE49-F238E27FC236}">
                <a16:creationId xmlns:a16="http://schemas.microsoft.com/office/drawing/2014/main" id="{5771A1DE-5A4A-495E-AD08-0C93384EF92B}"/>
              </a:ext>
            </a:extLst>
          </p:cNvPr>
          <p:cNvSpPr/>
          <p:nvPr/>
        </p:nvSpPr>
        <p:spPr>
          <a:xfrm>
            <a:off x="4938302" y="3101901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INDUSTRIA</a:t>
            </a:r>
          </a:p>
        </p:txBody>
      </p:sp>
      <p:sp>
        <p:nvSpPr>
          <p:cNvPr id="21" name="Rectángulo 3">
            <a:extLst>
              <a:ext uri="{FF2B5EF4-FFF2-40B4-BE49-F238E27FC236}">
                <a16:creationId xmlns:a16="http://schemas.microsoft.com/office/drawing/2014/main" id="{E7E9BB41-3530-4953-AEB0-1A95FAD2A5F6}"/>
              </a:ext>
            </a:extLst>
          </p:cNvPr>
          <p:cNvSpPr/>
          <p:nvPr/>
        </p:nvSpPr>
        <p:spPr>
          <a:xfrm>
            <a:off x="6759670" y="2671014"/>
            <a:ext cx="16416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RETAIL, LOGÍSTICA, DISTRIBUCIÓN</a:t>
            </a:r>
          </a:p>
        </p:txBody>
      </p:sp>
      <p:sp>
        <p:nvSpPr>
          <p:cNvPr id="22" name="Rectángulo 3">
            <a:extLst>
              <a:ext uri="{FF2B5EF4-FFF2-40B4-BE49-F238E27FC236}">
                <a16:creationId xmlns:a16="http://schemas.microsoft.com/office/drawing/2014/main" id="{27462285-C8D4-4427-8E22-64A802554DD6}"/>
              </a:ext>
            </a:extLst>
          </p:cNvPr>
          <p:cNvSpPr/>
          <p:nvPr/>
        </p:nvSpPr>
        <p:spPr>
          <a:xfrm>
            <a:off x="8591835" y="2886458"/>
            <a:ext cx="1641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REAL </a:t>
            </a:r>
          </a:p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ESTATE</a:t>
            </a:r>
          </a:p>
        </p:txBody>
      </p:sp>
      <p:sp>
        <p:nvSpPr>
          <p:cNvPr id="23" name="Rectángulo 3">
            <a:extLst>
              <a:ext uri="{FF2B5EF4-FFF2-40B4-BE49-F238E27FC236}">
                <a16:creationId xmlns:a16="http://schemas.microsoft.com/office/drawing/2014/main" id="{1C60A78A-31FD-4AD4-AAAE-2848AB13E721}"/>
              </a:ext>
            </a:extLst>
          </p:cNvPr>
          <p:cNvSpPr/>
          <p:nvPr/>
        </p:nvSpPr>
        <p:spPr>
          <a:xfrm>
            <a:off x="10448310" y="2886458"/>
            <a:ext cx="1641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ADMÓN </a:t>
            </a:r>
          </a:p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PÚBLICA</a:t>
            </a:r>
          </a:p>
        </p:txBody>
      </p:sp>
      <p:sp>
        <p:nvSpPr>
          <p:cNvPr id="24" name="Rectángulo 3">
            <a:extLst>
              <a:ext uri="{FF2B5EF4-FFF2-40B4-BE49-F238E27FC236}">
                <a16:creationId xmlns:a16="http://schemas.microsoft.com/office/drawing/2014/main" id="{96EBA935-E52A-4AD6-A566-2DF8E63DB029}"/>
              </a:ext>
            </a:extLst>
          </p:cNvPr>
          <p:cNvSpPr/>
          <p:nvPr/>
        </p:nvSpPr>
        <p:spPr>
          <a:xfrm>
            <a:off x="1240510" y="3084491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BANCA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AD37A8F-FF0E-4A59-A6DE-1BD0CF669B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391" y="1703320"/>
            <a:ext cx="1764000" cy="1782245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9F61B8B8-CA51-4060-BC13-A9CEAAAD740B}"/>
              </a:ext>
            </a:extLst>
          </p:cNvPr>
          <p:cNvSpPr/>
          <p:nvPr/>
        </p:nvSpPr>
        <p:spPr>
          <a:xfrm>
            <a:off x="1145391" y="1703320"/>
            <a:ext cx="1764000" cy="1782245"/>
          </a:xfrm>
          <a:prstGeom prst="rect">
            <a:avLst/>
          </a:prstGeom>
          <a:gradFill>
            <a:gsLst>
              <a:gs pos="9000">
                <a:srgbClr val="EB5B5B"/>
              </a:gs>
              <a:gs pos="55000">
                <a:srgbClr val="EB5B5B">
                  <a:alpha val="17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3">
            <a:extLst>
              <a:ext uri="{FF2B5EF4-FFF2-40B4-BE49-F238E27FC236}">
                <a16:creationId xmlns:a16="http://schemas.microsoft.com/office/drawing/2014/main" id="{1F4A4102-85FF-491F-B37C-F9C97F1589AE}"/>
              </a:ext>
            </a:extLst>
          </p:cNvPr>
          <p:cNvSpPr/>
          <p:nvPr/>
        </p:nvSpPr>
        <p:spPr>
          <a:xfrm>
            <a:off x="1234211" y="3101901"/>
            <a:ext cx="1641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chemeClr val="bg1"/>
                </a:solidFill>
                <a:latin typeface="Montserrat" pitchFamily="2" charset="77"/>
              </a:rPr>
              <a:t>BANCA</a:t>
            </a:r>
          </a:p>
        </p:txBody>
      </p:sp>
      <p:sp>
        <p:nvSpPr>
          <p:cNvPr id="28" name="Rectángulo 3">
            <a:extLst>
              <a:ext uri="{FF2B5EF4-FFF2-40B4-BE49-F238E27FC236}">
                <a16:creationId xmlns:a16="http://schemas.microsoft.com/office/drawing/2014/main" id="{19CE4497-AA89-4075-B309-4BE4D2A40436}"/>
              </a:ext>
            </a:extLst>
          </p:cNvPr>
          <p:cNvSpPr/>
          <p:nvPr/>
        </p:nvSpPr>
        <p:spPr>
          <a:xfrm>
            <a:off x="950400" y="741600"/>
            <a:ext cx="497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Sectores</a:t>
            </a:r>
          </a:p>
        </p:txBody>
      </p:sp>
    </p:spTree>
    <p:extLst>
      <p:ext uri="{BB962C8B-B14F-4D97-AF65-F5344CB8AC3E}">
        <p14:creationId xmlns:p14="http://schemas.microsoft.com/office/powerpoint/2010/main" val="149561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ángulo 3">
            <a:extLst>
              <a:ext uri="{FF2B5EF4-FFF2-40B4-BE49-F238E27FC236}">
                <a16:creationId xmlns:a16="http://schemas.microsoft.com/office/drawing/2014/main" id="{3AD7E3E2-88C6-499D-840B-537AA7558CDD}"/>
              </a:ext>
            </a:extLst>
          </p:cNvPr>
          <p:cNvSpPr/>
          <p:nvPr/>
        </p:nvSpPr>
        <p:spPr>
          <a:xfrm>
            <a:off x="950400" y="741600"/>
            <a:ext cx="497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Alianzas tecnológicas</a:t>
            </a:r>
          </a:p>
        </p:txBody>
      </p:sp>
      <p:sp>
        <p:nvSpPr>
          <p:cNvPr id="75" name="2 Rectángulo">
            <a:extLst>
              <a:ext uri="{FF2B5EF4-FFF2-40B4-BE49-F238E27FC236}">
                <a16:creationId xmlns:a16="http://schemas.microsoft.com/office/drawing/2014/main" id="{B455D6B1-6D76-4EA5-ACE8-FF76650924D2}"/>
              </a:ext>
            </a:extLst>
          </p:cNvPr>
          <p:cNvSpPr>
            <a:spLocks noChangeAspect="1"/>
          </p:cNvSpPr>
          <p:nvPr/>
        </p:nvSpPr>
        <p:spPr>
          <a:xfrm>
            <a:off x="1742504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3 Rectángulo">
            <a:extLst>
              <a:ext uri="{FF2B5EF4-FFF2-40B4-BE49-F238E27FC236}">
                <a16:creationId xmlns:a16="http://schemas.microsoft.com/office/drawing/2014/main" id="{84B5881C-DDBB-42D6-A121-FC648C95532F}"/>
              </a:ext>
            </a:extLst>
          </p:cNvPr>
          <p:cNvSpPr>
            <a:spLocks noChangeAspect="1"/>
          </p:cNvSpPr>
          <p:nvPr/>
        </p:nvSpPr>
        <p:spPr>
          <a:xfrm>
            <a:off x="3106861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4 Rectángulo">
            <a:extLst>
              <a:ext uri="{FF2B5EF4-FFF2-40B4-BE49-F238E27FC236}">
                <a16:creationId xmlns:a16="http://schemas.microsoft.com/office/drawing/2014/main" id="{5D29EA75-BCD1-42A2-BCAD-E8BD1F4BEBB3}"/>
              </a:ext>
            </a:extLst>
          </p:cNvPr>
          <p:cNvSpPr>
            <a:spLocks noChangeAspect="1"/>
          </p:cNvSpPr>
          <p:nvPr/>
        </p:nvSpPr>
        <p:spPr>
          <a:xfrm>
            <a:off x="4522236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5 Rectángulo">
            <a:extLst>
              <a:ext uri="{FF2B5EF4-FFF2-40B4-BE49-F238E27FC236}">
                <a16:creationId xmlns:a16="http://schemas.microsoft.com/office/drawing/2014/main" id="{739DB688-BE9C-4AF6-90F1-76E7272BF232}"/>
              </a:ext>
            </a:extLst>
          </p:cNvPr>
          <p:cNvSpPr>
            <a:spLocks noChangeAspect="1"/>
          </p:cNvSpPr>
          <p:nvPr/>
        </p:nvSpPr>
        <p:spPr>
          <a:xfrm>
            <a:off x="5903582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6 Rectángulo">
            <a:extLst>
              <a:ext uri="{FF2B5EF4-FFF2-40B4-BE49-F238E27FC236}">
                <a16:creationId xmlns:a16="http://schemas.microsoft.com/office/drawing/2014/main" id="{014604F6-1D49-4C58-9DAE-5803AB23B65D}"/>
              </a:ext>
            </a:extLst>
          </p:cNvPr>
          <p:cNvSpPr>
            <a:spLocks noChangeAspect="1"/>
          </p:cNvSpPr>
          <p:nvPr/>
        </p:nvSpPr>
        <p:spPr>
          <a:xfrm>
            <a:off x="7317455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7 Rectángulo">
            <a:extLst>
              <a:ext uri="{FF2B5EF4-FFF2-40B4-BE49-F238E27FC236}">
                <a16:creationId xmlns:a16="http://schemas.microsoft.com/office/drawing/2014/main" id="{AD9F1D51-D001-4B2E-B2B2-7842B13FDD9E}"/>
              </a:ext>
            </a:extLst>
          </p:cNvPr>
          <p:cNvSpPr>
            <a:spLocks noChangeAspect="1"/>
          </p:cNvSpPr>
          <p:nvPr/>
        </p:nvSpPr>
        <p:spPr>
          <a:xfrm>
            <a:off x="1742504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20 Rectángulo">
            <a:extLst>
              <a:ext uri="{FF2B5EF4-FFF2-40B4-BE49-F238E27FC236}">
                <a16:creationId xmlns:a16="http://schemas.microsoft.com/office/drawing/2014/main" id="{F533F9F3-05BD-40FF-A8F8-2B06D8F9FF18}"/>
              </a:ext>
            </a:extLst>
          </p:cNvPr>
          <p:cNvSpPr>
            <a:spLocks noChangeAspect="1"/>
          </p:cNvSpPr>
          <p:nvPr/>
        </p:nvSpPr>
        <p:spPr>
          <a:xfrm>
            <a:off x="4522236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21 Rectángulo">
            <a:extLst>
              <a:ext uri="{FF2B5EF4-FFF2-40B4-BE49-F238E27FC236}">
                <a16:creationId xmlns:a16="http://schemas.microsoft.com/office/drawing/2014/main" id="{E0B809C9-AF75-481B-B45B-643938C34CA8}"/>
              </a:ext>
            </a:extLst>
          </p:cNvPr>
          <p:cNvSpPr>
            <a:spLocks noChangeAspect="1"/>
          </p:cNvSpPr>
          <p:nvPr/>
        </p:nvSpPr>
        <p:spPr>
          <a:xfrm>
            <a:off x="5903582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22 Rectángulo">
            <a:extLst>
              <a:ext uri="{FF2B5EF4-FFF2-40B4-BE49-F238E27FC236}">
                <a16:creationId xmlns:a16="http://schemas.microsoft.com/office/drawing/2014/main" id="{9A6C5050-6FD5-4B4E-8B4E-09CD23D116DB}"/>
              </a:ext>
            </a:extLst>
          </p:cNvPr>
          <p:cNvSpPr>
            <a:spLocks noChangeAspect="1"/>
          </p:cNvSpPr>
          <p:nvPr/>
        </p:nvSpPr>
        <p:spPr>
          <a:xfrm>
            <a:off x="7317455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24 Rectángulo">
            <a:extLst>
              <a:ext uri="{FF2B5EF4-FFF2-40B4-BE49-F238E27FC236}">
                <a16:creationId xmlns:a16="http://schemas.microsoft.com/office/drawing/2014/main" id="{B8F32352-AE92-4EF4-98DD-A674DBD7340B}"/>
              </a:ext>
            </a:extLst>
          </p:cNvPr>
          <p:cNvSpPr>
            <a:spLocks noChangeAspect="1"/>
          </p:cNvSpPr>
          <p:nvPr/>
        </p:nvSpPr>
        <p:spPr>
          <a:xfrm>
            <a:off x="8777919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27 Rectángulo">
            <a:extLst>
              <a:ext uri="{FF2B5EF4-FFF2-40B4-BE49-F238E27FC236}">
                <a16:creationId xmlns:a16="http://schemas.microsoft.com/office/drawing/2014/main" id="{9B2D3F89-7C80-41C4-B6F9-1FC34797C0E9}"/>
              </a:ext>
            </a:extLst>
          </p:cNvPr>
          <p:cNvSpPr>
            <a:spLocks noChangeAspect="1"/>
          </p:cNvSpPr>
          <p:nvPr/>
        </p:nvSpPr>
        <p:spPr>
          <a:xfrm>
            <a:off x="1742504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29 Rectángulo">
            <a:extLst>
              <a:ext uri="{FF2B5EF4-FFF2-40B4-BE49-F238E27FC236}">
                <a16:creationId xmlns:a16="http://schemas.microsoft.com/office/drawing/2014/main" id="{3B0350AA-ADB7-4EE3-BCF2-0D673B5DB2C2}"/>
              </a:ext>
            </a:extLst>
          </p:cNvPr>
          <p:cNvSpPr>
            <a:spLocks noChangeAspect="1"/>
          </p:cNvSpPr>
          <p:nvPr/>
        </p:nvSpPr>
        <p:spPr>
          <a:xfrm>
            <a:off x="3106861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5" name="Picture 2" descr="Resultado de imagen de logo infor">
            <a:extLst>
              <a:ext uri="{FF2B5EF4-FFF2-40B4-BE49-F238E27FC236}">
                <a16:creationId xmlns:a16="http://schemas.microsoft.com/office/drawing/2014/main" id="{A7C5E20A-5A8D-4C4A-8A83-963F7C0A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83" y="2023676"/>
            <a:ext cx="821080" cy="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n 3">
            <a:extLst>
              <a:ext uri="{FF2B5EF4-FFF2-40B4-BE49-F238E27FC236}">
                <a16:creationId xmlns:a16="http://schemas.microsoft.com/office/drawing/2014/main" id="{B89456F7-8A2E-43A3-A421-4D11370366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8" y="3768069"/>
            <a:ext cx="932604" cy="138025"/>
          </a:xfrm>
          <a:prstGeom prst="rect">
            <a:avLst/>
          </a:prstGeom>
        </p:spPr>
      </p:pic>
      <p:sp>
        <p:nvSpPr>
          <p:cNvPr id="107" name="7 Rectángulo">
            <a:extLst>
              <a:ext uri="{FF2B5EF4-FFF2-40B4-BE49-F238E27FC236}">
                <a16:creationId xmlns:a16="http://schemas.microsoft.com/office/drawing/2014/main" id="{F679CD0B-CBD4-41D3-B4A2-B6CE99B1EB1B}"/>
              </a:ext>
            </a:extLst>
          </p:cNvPr>
          <p:cNvSpPr>
            <a:spLocks noChangeAspect="1"/>
          </p:cNvSpPr>
          <p:nvPr/>
        </p:nvSpPr>
        <p:spPr>
          <a:xfrm>
            <a:off x="3106861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5" name="Picture 2" descr="Resultado de imagen de microsoft partner png">
            <a:extLst>
              <a:ext uri="{FF2B5EF4-FFF2-40B4-BE49-F238E27FC236}">
                <a16:creationId xmlns:a16="http://schemas.microsoft.com/office/drawing/2014/main" id="{D204EF00-1D64-48CD-8518-7A00E79F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112" y="2122785"/>
            <a:ext cx="945921" cy="6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8" descr="Resultado de imagen de vmware  partner png">
            <a:extLst>
              <a:ext uri="{FF2B5EF4-FFF2-40B4-BE49-F238E27FC236}">
                <a16:creationId xmlns:a16="http://schemas.microsoft.com/office/drawing/2014/main" id="{C6FFEF35-5E0F-4995-8E98-A50CC4032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 t="-5667" r="9983" b="-1"/>
          <a:stretch/>
        </p:blipFill>
        <p:spPr bwMode="auto">
          <a:xfrm>
            <a:off x="1812614" y="3478029"/>
            <a:ext cx="960917" cy="71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" descr="Archivo:SAS logo horiz.svg">
            <a:extLst>
              <a:ext uri="{FF2B5EF4-FFF2-40B4-BE49-F238E27FC236}">
                <a16:creationId xmlns:a16="http://schemas.microsoft.com/office/drawing/2014/main" id="{6FBC7DE5-179E-4D0A-BFD9-670A3E19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99" y="3644697"/>
            <a:ext cx="938460" cy="38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4" descr="Resultado de imagen de huawei logo png">
            <a:extLst>
              <a:ext uri="{FF2B5EF4-FFF2-40B4-BE49-F238E27FC236}">
                <a16:creationId xmlns:a16="http://schemas.microsoft.com/office/drawing/2014/main" id="{15B05C14-120D-49E6-AD54-EBEE2583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28" y="3322749"/>
            <a:ext cx="1371553" cy="10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6" descr="Resultado de imagen de liferay logo png">
            <a:extLst>
              <a:ext uri="{FF2B5EF4-FFF2-40B4-BE49-F238E27FC236}">
                <a16:creationId xmlns:a16="http://schemas.microsoft.com/office/drawing/2014/main" id="{CA04F7AC-54A7-45AE-AA0A-7FA55FE0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55" y="3662827"/>
            <a:ext cx="1101136" cy="3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8" descr="Resultado de imagen de citrix silver logo png">
            <a:extLst>
              <a:ext uri="{FF2B5EF4-FFF2-40B4-BE49-F238E27FC236}">
                <a16:creationId xmlns:a16="http://schemas.microsoft.com/office/drawing/2014/main" id="{BAF3F99C-4585-444D-B9B1-49FFE1A0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28" y="3478786"/>
            <a:ext cx="1194319" cy="7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40 Rectángulo">
            <a:extLst>
              <a:ext uri="{FF2B5EF4-FFF2-40B4-BE49-F238E27FC236}">
                <a16:creationId xmlns:a16="http://schemas.microsoft.com/office/drawing/2014/main" id="{2AFB0F51-B378-4F41-AA9F-8901E8B2D3F9}"/>
              </a:ext>
            </a:extLst>
          </p:cNvPr>
          <p:cNvSpPr>
            <a:spLocks noChangeAspect="1"/>
          </p:cNvSpPr>
          <p:nvPr/>
        </p:nvSpPr>
        <p:spPr>
          <a:xfrm>
            <a:off x="4522236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9" name="41 Rectángulo">
            <a:extLst>
              <a:ext uri="{FF2B5EF4-FFF2-40B4-BE49-F238E27FC236}">
                <a16:creationId xmlns:a16="http://schemas.microsoft.com/office/drawing/2014/main" id="{06E440FB-3322-4613-BB29-C00237652138}"/>
              </a:ext>
            </a:extLst>
          </p:cNvPr>
          <p:cNvSpPr>
            <a:spLocks noChangeAspect="1"/>
          </p:cNvSpPr>
          <p:nvPr/>
        </p:nvSpPr>
        <p:spPr>
          <a:xfrm>
            <a:off x="5903582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0" name="Picture 2" descr="https://logodix.com/logo/542664.png">
            <a:extLst>
              <a:ext uri="{FF2B5EF4-FFF2-40B4-BE49-F238E27FC236}">
                <a16:creationId xmlns:a16="http://schemas.microsoft.com/office/drawing/2014/main" id="{0B7A80F0-06D9-42A3-AD6E-0DBA7EB8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4" y="5163997"/>
            <a:ext cx="967041" cy="1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41 Rectángulo">
            <a:extLst>
              <a:ext uri="{FF2B5EF4-FFF2-40B4-BE49-F238E27FC236}">
                <a16:creationId xmlns:a16="http://schemas.microsoft.com/office/drawing/2014/main" id="{909B7ED2-E70A-4374-836F-E3C212F083B7}"/>
              </a:ext>
            </a:extLst>
          </p:cNvPr>
          <p:cNvSpPr>
            <a:spLocks noChangeAspect="1"/>
          </p:cNvSpPr>
          <p:nvPr/>
        </p:nvSpPr>
        <p:spPr>
          <a:xfrm>
            <a:off x="7317455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2" name="Picture 36" descr="Resultado de imagen de salesforce logo partner">
            <a:extLst>
              <a:ext uri="{FF2B5EF4-FFF2-40B4-BE49-F238E27FC236}">
                <a16:creationId xmlns:a16="http://schemas.microsoft.com/office/drawing/2014/main" id="{4C3B249B-4E62-40ED-8D9E-B2568D62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90" y="4890896"/>
            <a:ext cx="945520" cy="6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38" descr="Resultado de imagen de bmc logo partner">
            <a:extLst>
              <a:ext uri="{FF2B5EF4-FFF2-40B4-BE49-F238E27FC236}">
                <a16:creationId xmlns:a16="http://schemas.microsoft.com/office/drawing/2014/main" id="{70EB9A32-9A57-4FA6-B571-1C6FCC17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44" y="5025440"/>
            <a:ext cx="944159" cy="39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31 Rectángulo">
            <a:extLst>
              <a:ext uri="{FF2B5EF4-FFF2-40B4-BE49-F238E27FC236}">
                <a16:creationId xmlns:a16="http://schemas.microsoft.com/office/drawing/2014/main" id="{4B3CB0E7-3577-476E-820F-04B06FF32B85}"/>
              </a:ext>
            </a:extLst>
          </p:cNvPr>
          <p:cNvSpPr>
            <a:spLocks noChangeAspect="1"/>
          </p:cNvSpPr>
          <p:nvPr/>
        </p:nvSpPr>
        <p:spPr>
          <a:xfrm>
            <a:off x="8777919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5" name="Imagen 144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1BC80E7C-2AF3-4EFC-9525-D950324C94B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55" y="5075099"/>
            <a:ext cx="929065" cy="294868"/>
          </a:xfrm>
          <a:prstGeom prst="rect">
            <a:avLst/>
          </a:prstGeom>
        </p:spPr>
      </p:pic>
      <p:sp>
        <p:nvSpPr>
          <p:cNvPr id="146" name="41 Rectángulo">
            <a:extLst>
              <a:ext uri="{FF2B5EF4-FFF2-40B4-BE49-F238E27FC236}">
                <a16:creationId xmlns:a16="http://schemas.microsoft.com/office/drawing/2014/main" id="{6FFBAEC7-E0E6-4A40-A86E-1955747570EA}"/>
              </a:ext>
            </a:extLst>
          </p:cNvPr>
          <p:cNvSpPr>
            <a:spLocks noChangeAspect="1"/>
          </p:cNvSpPr>
          <p:nvPr/>
        </p:nvSpPr>
        <p:spPr>
          <a:xfrm>
            <a:off x="8777919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7" name="Picture 40" descr="Resultado de imagen de changepoint logo partner">
            <a:extLst>
              <a:ext uri="{FF2B5EF4-FFF2-40B4-BE49-F238E27FC236}">
                <a16:creationId xmlns:a16="http://schemas.microsoft.com/office/drawing/2014/main" id="{345E4BEF-35C9-4D33-93F3-1246B0F8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043" y="2079554"/>
            <a:ext cx="1074888" cy="7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57432615-3F55-4041-832D-8F6ADE04D8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1872" y="1976917"/>
            <a:ext cx="921865" cy="921865"/>
          </a:xfrm>
          <a:prstGeom prst="rect">
            <a:avLst/>
          </a:prstGeom>
        </p:spPr>
      </p:pic>
      <p:sp>
        <p:nvSpPr>
          <p:cNvPr id="149" name="24 Rectángulo">
            <a:extLst>
              <a:ext uri="{FF2B5EF4-FFF2-40B4-BE49-F238E27FC236}">
                <a16:creationId xmlns:a16="http://schemas.microsoft.com/office/drawing/2014/main" id="{782DBA1D-1CBE-4ABD-9B38-CA3271738C1B}"/>
              </a:ext>
            </a:extLst>
          </p:cNvPr>
          <p:cNvSpPr>
            <a:spLocks noChangeAspect="1"/>
          </p:cNvSpPr>
          <p:nvPr/>
        </p:nvSpPr>
        <p:spPr>
          <a:xfrm>
            <a:off x="10284975" y="3286513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31 Rectángulo">
            <a:extLst>
              <a:ext uri="{FF2B5EF4-FFF2-40B4-BE49-F238E27FC236}">
                <a16:creationId xmlns:a16="http://schemas.microsoft.com/office/drawing/2014/main" id="{CBE1C15B-E41E-4924-B195-294DA8E6C212}"/>
              </a:ext>
            </a:extLst>
          </p:cNvPr>
          <p:cNvSpPr>
            <a:spLocks noChangeAspect="1"/>
          </p:cNvSpPr>
          <p:nvPr/>
        </p:nvSpPr>
        <p:spPr>
          <a:xfrm>
            <a:off x="10284975" y="4671965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41 Rectángulo">
            <a:extLst>
              <a:ext uri="{FF2B5EF4-FFF2-40B4-BE49-F238E27FC236}">
                <a16:creationId xmlns:a16="http://schemas.microsoft.com/office/drawing/2014/main" id="{0E5C1B02-3A34-4396-860E-77C99BDE1669}"/>
              </a:ext>
            </a:extLst>
          </p:cNvPr>
          <p:cNvSpPr>
            <a:spLocks noChangeAspect="1"/>
          </p:cNvSpPr>
          <p:nvPr/>
        </p:nvSpPr>
        <p:spPr>
          <a:xfrm>
            <a:off x="10284975" y="1887281"/>
            <a:ext cx="1101136" cy="1101136"/>
          </a:xfrm>
          <a:prstGeom prst="rect">
            <a:avLst/>
          </a:prstGeom>
          <a:solidFill>
            <a:schemeClr val="bg1"/>
          </a:solidFill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2" name="Imagen 151">
            <a:extLst>
              <a:ext uri="{FF2B5EF4-FFF2-40B4-BE49-F238E27FC236}">
                <a16:creationId xmlns:a16="http://schemas.microsoft.com/office/drawing/2014/main" id="{BE819D8D-0345-4373-A27C-F892BD1257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62511" y="2064817"/>
            <a:ext cx="746065" cy="746065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7533F037-25B7-40CA-B443-72369D24CD6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54" t="20876" r="7520" b="21383"/>
          <a:stretch/>
        </p:blipFill>
        <p:spPr>
          <a:xfrm>
            <a:off x="10338377" y="3513538"/>
            <a:ext cx="994332" cy="647086"/>
          </a:xfrm>
          <a:prstGeom prst="rect">
            <a:avLst/>
          </a:prstGeom>
        </p:spPr>
      </p:pic>
      <p:pic>
        <p:nvPicPr>
          <p:cNvPr id="154" name="Imagen 153">
            <a:extLst>
              <a:ext uri="{FF2B5EF4-FFF2-40B4-BE49-F238E27FC236}">
                <a16:creationId xmlns:a16="http://schemas.microsoft.com/office/drawing/2014/main" id="{1FFA4C23-5692-4918-9C67-F3E5370308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37490" y="4891101"/>
            <a:ext cx="996106" cy="662864"/>
          </a:xfrm>
          <a:prstGeom prst="rect">
            <a:avLst/>
          </a:prstGeom>
        </p:spPr>
      </p:pic>
      <p:pic>
        <p:nvPicPr>
          <p:cNvPr id="155" name="Imagen 154">
            <a:extLst>
              <a:ext uri="{FF2B5EF4-FFF2-40B4-BE49-F238E27FC236}">
                <a16:creationId xmlns:a16="http://schemas.microsoft.com/office/drawing/2014/main" id="{3ED4DA1A-6584-4C63-AED6-C6655A38F7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7848" y="1971547"/>
            <a:ext cx="932605" cy="932605"/>
          </a:xfrm>
          <a:prstGeom prst="rect">
            <a:avLst/>
          </a:prstGeom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D67D7E50-1C15-460A-B0E6-E27317821D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153" y="4765022"/>
            <a:ext cx="831838" cy="915022"/>
          </a:xfrm>
          <a:prstGeom prst="rect">
            <a:avLst/>
          </a:prstGeom>
        </p:spPr>
      </p:pic>
      <p:pic>
        <p:nvPicPr>
          <p:cNvPr id="157" name="Imagen 156">
            <a:extLst>
              <a:ext uri="{FF2B5EF4-FFF2-40B4-BE49-F238E27FC236}">
                <a16:creationId xmlns:a16="http://schemas.microsoft.com/office/drawing/2014/main" id="{98A4897D-43B4-4E18-9D9F-EA07C1E13E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55637" y="5021816"/>
            <a:ext cx="1003585" cy="401434"/>
          </a:xfrm>
          <a:prstGeom prst="rect">
            <a:avLst/>
          </a:prstGeom>
        </p:spPr>
      </p:pic>
      <p:pic>
        <p:nvPicPr>
          <p:cNvPr id="3" name="Imagen 2" descr="Imagen que contiene monitor, pantalla, televisión, computadora&#10;&#10;Descripción generada automáticamente">
            <a:extLst>
              <a:ext uri="{FF2B5EF4-FFF2-40B4-BE49-F238E27FC236}">
                <a16:creationId xmlns:a16="http://schemas.microsoft.com/office/drawing/2014/main" id="{AC1C727C-4C63-4087-839D-20387D769A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34" y="1888773"/>
            <a:ext cx="1150308" cy="11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ángulo 3">
            <a:extLst>
              <a:ext uri="{FF2B5EF4-FFF2-40B4-BE49-F238E27FC236}">
                <a16:creationId xmlns:a16="http://schemas.microsoft.com/office/drawing/2014/main" id="{3AD7E3E2-88C6-499D-840B-537AA7558CDD}"/>
              </a:ext>
            </a:extLst>
          </p:cNvPr>
          <p:cNvSpPr/>
          <p:nvPr/>
        </p:nvSpPr>
        <p:spPr>
          <a:xfrm>
            <a:off x="950400" y="741600"/>
            <a:ext cx="497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EB5B5A"/>
                </a:solidFill>
                <a:latin typeface="Montserrat ExtraBold" panose="00000900000000000000" pitchFamily="2" charset="0"/>
              </a:rPr>
              <a:t>Referencias por sectores</a:t>
            </a:r>
          </a:p>
        </p:txBody>
      </p:sp>
      <p:pic>
        <p:nvPicPr>
          <p:cNvPr id="129" name="Imagen 128">
            <a:extLst>
              <a:ext uri="{FF2B5EF4-FFF2-40B4-BE49-F238E27FC236}">
                <a16:creationId xmlns:a16="http://schemas.microsoft.com/office/drawing/2014/main" id="{A0F255AC-BD25-44E2-943D-D28B9E74F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691" y="5849416"/>
            <a:ext cx="651243" cy="358436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B6F579AF-F87D-4CF5-9681-9F31D31A4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82" y="3384373"/>
            <a:ext cx="649862" cy="198208"/>
          </a:xfrm>
          <a:prstGeom prst="rect">
            <a:avLst/>
          </a:prstGeom>
        </p:spPr>
      </p:pic>
      <p:sp>
        <p:nvSpPr>
          <p:cNvPr id="131" name="18 Rectángulo">
            <a:extLst>
              <a:ext uri="{FF2B5EF4-FFF2-40B4-BE49-F238E27FC236}">
                <a16:creationId xmlns:a16="http://schemas.microsoft.com/office/drawing/2014/main" id="{86D8AEFB-BFD2-47BE-B958-72775F8DDA86}"/>
              </a:ext>
            </a:extLst>
          </p:cNvPr>
          <p:cNvSpPr/>
          <p:nvPr/>
        </p:nvSpPr>
        <p:spPr>
          <a:xfrm>
            <a:off x="950400" y="2307530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Seguros</a:t>
            </a:r>
          </a:p>
        </p:txBody>
      </p:sp>
      <p:sp>
        <p:nvSpPr>
          <p:cNvPr id="132" name="18 Rectángulo">
            <a:extLst>
              <a:ext uri="{FF2B5EF4-FFF2-40B4-BE49-F238E27FC236}">
                <a16:creationId xmlns:a16="http://schemas.microsoft.com/office/drawing/2014/main" id="{82B98DDF-17F7-41D4-9A69-3DA5ECBCEE3D}"/>
              </a:ext>
            </a:extLst>
          </p:cNvPr>
          <p:cNvSpPr/>
          <p:nvPr/>
        </p:nvSpPr>
        <p:spPr>
          <a:xfrm>
            <a:off x="950400" y="3156574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Industria</a:t>
            </a:r>
          </a:p>
        </p:txBody>
      </p:sp>
      <p:sp>
        <p:nvSpPr>
          <p:cNvPr id="133" name="18 Rectángulo">
            <a:extLst>
              <a:ext uri="{FF2B5EF4-FFF2-40B4-BE49-F238E27FC236}">
                <a16:creationId xmlns:a16="http://schemas.microsoft.com/office/drawing/2014/main" id="{10F8E37D-CA6C-483A-AA5A-078B5D0E95D3}"/>
              </a:ext>
            </a:extLst>
          </p:cNvPr>
          <p:cNvSpPr/>
          <p:nvPr/>
        </p:nvSpPr>
        <p:spPr>
          <a:xfrm>
            <a:off x="950400" y="4005618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 err="1">
                <a:latin typeface="Montserrat" pitchFamily="2" charset="77"/>
              </a:rPr>
              <a:t>Retail</a:t>
            </a:r>
            <a:r>
              <a:rPr lang="es-ES" sz="1200" b="1" dirty="0">
                <a:latin typeface="Montserrat" pitchFamily="2" charset="77"/>
              </a:rPr>
              <a:t> logística, distribución</a:t>
            </a:r>
          </a:p>
        </p:txBody>
      </p:sp>
      <p:sp>
        <p:nvSpPr>
          <p:cNvPr id="134" name="18 Rectángulo">
            <a:extLst>
              <a:ext uri="{FF2B5EF4-FFF2-40B4-BE49-F238E27FC236}">
                <a16:creationId xmlns:a16="http://schemas.microsoft.com/office/drawing/2014/main" id="{24833F00-9F30-48BC-8837-4C5BD2765C44}"/>
              </a:ext>
            </a:extLst>
          </p:cNvPr>
          <p:cNvSpPr/>
          <p:nvPr/>
        </p:nvSpPr>
        <p:spPr>
          <a:xfrm>
            <a:off x="950400" y="4854662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Real Estate</a:t>
            </a:r>
          </a:p>
        </p:txBody>
      </p:sp>
      <p:sp>
        <p:nvSpPr>
          <p:cNvPr id="135" name="18 Rectángulo">
            <a:extLst>
              <a:ext uri="{FF2B5EF4-FFF2-40B4-BE49-F238E27FC236}">
                <a16:creationId xmlns:a16="http://schemas.microsoft.com/office/drawing/2014/main" id="{40B37043-A182-426E-962D-F4AB3130C183}"/>
              </a:ext>
            </a:extLst>
          </p:cNvPr>
          <p:cNvSpPr/>
          <p:nvPr/>
        </p:nvSpPr>
        <p:spPr>
          <a:xfrm>
            <a:off x="950400" y="5703704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Admón. Pública</a:t>
            </a:r>
          </a:p>
        </p:txBody>
      </p:sp>
      <p:sp>
        <p:nvSpPr>
          <p:cNvPr id="136" name="18 Rectángulo">
            <a:extLst>
              <a:ext uri="{FF2B5EF4-FFF2-40B4-BE49-F238E27FC236}">
                <a16:creationId xmlns:a16="http://schemas.microsoft.com/office/drawing/2014/main" id="{703CAFAD-1DC0-4EDF-BE44-F8E74C59A233}"/>
              </a:ext>
            </a:extLst>
          </p:cNvPr>
          <p:cNvSpPr/>
          <p:nvPr/>
        </p:nvSpPr>
        <p:spPr>
          <a:xfrm>
            <a:off x="950400" y="1458486"/>
            <a:ext cx="1542951" cy="649861"/>
          </a:xfrm>
          <a:prstGeom prst="rect">
            <a:avLst/>
          </a:prstGeom>
          <a:solidFill>
            <a:srgbClr val="EB5B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b="1" dirty="0">
                <a:latin typeface="Montserrat" pitchFamily="2" charset="77"/>
              </a:rPr>
              <a:t>Banca</a:t>
            </a:r>
          </a:p>
        </p:txBody>
      </p:sp>
      <p:sp>
        <p:nvSpPr>
          <p:cNvPr id="137" name="10 Rectángulo">
            <a:extLst>
              <a:ext uri="{FF2B5EF4-FFF2-40B4-BE49-F238E27FC236}">
                <a16:creationId xmlns:a16="http://schemas.microsoft.com/office/drawing/2014/main" id="{1CE530D9-93AC-4C1F-962D-F5AF6A4DE8C8}"/>
              </a:ext>
            </a:extLst>
          </p:cNvPr>
          <p:cNvSpPr/>
          <p:nvPr/>
        </p:nvSpPr>
        <p:spPr>
          <a:xfrm>
            <a:off x="6293401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8" name="Imagen 26">
            <a:extLst>
              <a:ext uri="{FF2B5EF4-FFF2-40B4-BE49-F238E27FC236}">
                <a16:creationId xmlns:a16="http://schemas.microsoft.com/office/drawing/2014/main" id="{665ED09C-FE91-4D5E-97A2-2EE92F264D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92" y="3320446"/>
            <a:ext cx="326063" cy="326063"/>
          </a:xfrm>
          <a:prstGeom prst="rect">
            <a:avLst/>
          </a:prstGeom>
        </p:spPr>
      </p:pic>
      <p:pic>
        <p:nvPicPr>
          <p:cNvPr id="139" name="Imagen 32">
            <a:extLst>
              <a:ext uri="{FF2B5EF4-FFF2-40B4-BE49-F238E27FC236}">
                <a16:creationId xmlns:a16="http://schemas.microsoft.com/office/drawing/2014/main" id="{BBFE52F4-C67B-4AF5-A34E-B277E9696B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96" y="3426058"/>
            <a:ext cx="526853" cy="114838"/>
          </a:xfrm>
          <a:prstGeom prst="rect">
            <a:avLst/>
          </a:prstGeom>
        </p:spPr>
      </p:pic>
      <p:pic>
        <p:nvPicPr>
          <p:cNvPr id="140" name="Imagen 54">
            <a:extLst>
              <a:ext uri="{FF2B5EF4-FFF2-40B4-BE49-F238E27FC236}">
                <a16:creationId xmlns:a16="http://schemas.microsoft.com/office/drawing/2014/main" id="{A47B5407-914B-4D54-8ECA-26E0CF0ED2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47" y="3166690"/>
            <a:ext cx="408759" cy="633575"/>
          </a:xfrm>
          <a:prstGeom prst="rect">
            <a:avLst/>
          </a:prstGeom>
        </p:spPr>
      </p:pic>
      <p:pic>
        <p:nvPicPr>
          <p:cNvPr id="141" name="Picture 2" descr="Resultado de imagen de logo bimbo">
            <a:extLst>
              <a:ext uri="{FF2B5EF4-FFF2-40B4-BE49-F238E27FC236}">
                <a16:creationId xmlns:a16="http://schemas.microsoft.com/office/drawing/2014/main" id="{6971CDB4-C6DF-404C-9E08-4DF545A4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781" y="3359905"/>
            <a:ext cx="520981" cy="24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Imagen 28">
            <a:extLst>
              <a:ext uri="{FF2B5EF4-FFF2-40B4-BE49-F238E27FC236}">
                <a16:creationId xmlns:a16="http://schemas.microsoft.com/office/drawing/2014/main" id="{47DF78A6-CD08-4505-9D77-49BCE03047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69" y="4259540"/>
            <a:ext cx="546289" cy="145354"/>
          </a:xfrm>
          <a:prstGeom prst="rect">
            <a:avLst/>
          </a:prstGeom>
        </p:spPr>
      </p:pic>
      <p:pic>
        <p:nvPicPr>
          <p:cNvPr id="143" name="Imagen 65">
            <a:extLst>
              <a:ext uri="{FF2B5EF4-FFF2-40B4-BE49-F238E27FC236}">
                <a16:creationId xmlns:a16="http://schemas.microsoft.com/office/drawing/2014/main" id="{61588BDC-5960-4636-B7BD-C987F8D69D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369" y="4270306"/>
            <a:ext cx="677706" cy="123822"/>
          </a:xfrm>
          <a:prstGeom prst="rect">
            <a:avLst/>
          </a:prstGeom>
        </p:spPr>
      </p:pic>
      <p:pic>
        <p:nvPicPr>
          <p:cNvPr id="144" name="Imagen 69">
            <a:extLst>
              <a:ext uri="{FF2B5EF4-FFF2-40B4-BE49-F238E27FC236}">
                <a16:creationId xmlns:a16="http://schemas.microsoft.com/office/drawing/2014/main" id="{E81CB4C7-50DB-42E5-BE59-0EFEA946F8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21" y="4040508"/>
            <a:ext cx="583419" cy="583419"/>
          </a:xfrm>
          <a:prstGeom prst="rect">
            <a:avLst/>
          </a:prstGeom>
        </p:spPr>
      </p:pic>
      <p:pic>
        <p:nvPicPr>
          <p:cNvPr id="145" name="Imagen 73">
            <a:extLst>
              <a:ext uri="{FF2B5EF4-FFF2-40B4-BE49-F238E27FC236}">
                <a16:creationId xmlns:a16="http://schemas.microsoft.com/office/drawing/2014/main" id="{4B8ADD6B-2578-4857-9D53-B2267FFAB32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71" y="4197174"/>
            <a:ext cx="558801" cy="270087"/>
          </a:xfrm>
          <a:prstGeom prst="rect">
            <a:avLst/>
          </a:prstGeom>
        </p:spPr>
      </p:pic>
      <p:pic>
        <p:nvPicPr>
          <p:cNvPr id="146" name="Imagen 75">
            <a:extLst>
              <a:ext uri="{FF2B5EF4-FFF2-40B4-BE49-F238E27FC236}">
                <a16:creationId xmlns:a16="http://schemas.microsoft.com/office/drawing/2014/main" id="{CA878710-D1BF-4BED-A4A1-30753C19E5C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43" y="4265050"/>
            <a:ext cx="560538" cy="134334"/>
          </a:xfrm>
          <a:prstGeom prst="rect">
            <a:avLst/>
          </a:prstGeom>
        </p:spPr>
      </p:pic>
      <p:pic>
        <p:nvPicPr>
          <p:cNvPr id="147" name="Imagen 19">
            <a:extLst>
              <a:ext uri="{FF2B5EF4-FFF2-40B4-BE49-F238E27FC236}">
                <a16:creationId xmlns:a16="http://schemas.microsoft.com/office/drawing/2014/main" id="{9355A59F-0845-4365-8D80-FF3C97D5B2F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47" y="5076773"/>
            <a:ext cx="631168" cy="204412"/>
          </a:xfrm>
          <a:prstGeom prst="rect">
            <a:avLst/>
          </a:prstGeom>
        </p:spPr>
      </p:pic>
      <p:pic>
        <p:nvPicPr>
          <p:cNvPr id="148" name="Imagen 3">
            <a:extLst>
              <a:ext uri="{FF2B5EF4-FFF2-40B4-BE49-F238E27FC236}">
                <a16:creationId xmlns:a16="http://schemas.microsoft.com/office/drawing/2014/main" id="{FD1CE5EF-9BBB-4F99-A574-E66F53882F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9335" y="5044275"/>
            <a:ext cx="615098" cy="269408"/>
          </a:xfrm>
          <a:prstGeom prst="rect">
            <a:avLst/>
          </a:prstGeom>
        </p:spPr>
      </p:pic>
      <p:pic>
        <p:nvPicPr>
          <p:cNvPr id="149" name="Imagen 22">
            <a:extLst>
              <a:ext uri="{FF2B5EF4-FFF2-40B4-BE49-F238E27FC236}">
                <a16:creationId xmlns:a16="http://schemas.microsoft.com/office/drawing/2014/main" id="{17AF4F42-BEAF-4BD0-9974-AFFC2426C96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3" y="4987036"/>
            <a:ext cx="556359" cy="383887"/>
          </a:xfrm>
          <a:prstGeom prst="rect">
            <a:avLst/>
          </a:prstGeom>
        </p:spPr>
      </p:pic>
      <p:pic>
        <p:nvPicPr>
          <p:cNvPr id="150" name="Imagen 15">
            <a:extLst>
              <a:ext uri="{FF2B5EF4-FFF2-40B4-BE49-F238E27FC236}">
                <a16:creationId xmlns:a16="http://schemas.microsoft.com/office/drawing/2014/main" id="{6116B503-B5B0-4655-BDDB-01AF8E394A8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14" y="5110511"/>
            <a:ext cx="565417" cy="136937"/>
          </a:xfrm>
          <a:prstGeom prst="rect">
            <a:avLst/>
          </a:prstGeom>
        </p:spPr>
      </p:pic>
      <p:pic>
        <p:nvPicPr>
          <p:cNvPr id="151" name="Imagen 11">
            <a:extLst>
              <a:ext uri="{FF2B5EF4-FFF2-40B4-BE49-F238E27FC236}">
                <a16:creationId xmlns:a16="http://schemas.microsoft.com/office/drawing/2014/main" id="{7E8FA793-935F-48E0-9535-47FF0FA663A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82" y="5069560"/>
            <a:ext cx="611460" cy="218838"/>
          </a:xfrm>
          <a:prstGeom prst="rect">
            <a:avLst/>
          </a:prstGeom>
        </p:spPr>
      </p:pic>
      <p:pic>
        <p:nvPicPr>
          <p:cNvPr id="152" name="Imagen 62">
            <a:extLst>
              <a:ext uri="{FF2B5EF4-FFF2-40B4-BE49-F238E27FC236}">
                <a16:creationId xmlns:a16="http://schemas.microsoft.com/office/drawing/2014/main" id="{BED5BAD9-099A-4A85-92EC-974A43C42B1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82" y="5901707"/>
            <a:ext cx="536498" cy="253855"/>
          </a:xfrm>
          <a:prstGeom prst="rect">
            <a:avLst/>
          </a:prstGeom>
        </p:spPr>
      </p:pic>
      <p:pic>
        <p:nvPicPr>
          <p:cNvPr id="153" name="Imagen 66">
            <a:extLst>
              <a:ext uri="{FF2B5EF4-FFF2-40B4-BE49-F238E27FC236}">
                <a16:creationId xmlns:a16="http://schemas.microsoft.com/office/drawing/2014/main" id="{910CE1C4-4499-4BA9-ADBB-A32153DEC51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56" y="5836918"/>
            <a:ext cx="598335" cy="383433"/>
          </a:xfrm>
          <a:prstGeom prst="rect">
            <a:avLst/>
          </a:prstGeom>
        </p:spPr>
      </p:pic>
      <p:pic>
        <p:nvPicPr>
          <p:cNvPr id="154" name="Imagen 72">
            <a:extLst>
              <a:ext uri="{FF2B5EF4-FFF2-40B4-BE49-F238E27FC236}">
                <a16:creationId xmlns:a16="http://schemas.microsoft.com/office/drawing/2014/main" id="{2B97612B-163A-4306-A1BE-D2B040B304F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9" y="5775277"/>
            <a:ext cx="506715" cy="506715"/>
          </a:xfrm>
          <a:prstGeom prst="rect">
            <a:avLst/>
          </a:prstGeom>
        </p:spPr>
      </p:pic>
      <p:pic>
        <p:nvPicPr>
          <p:cNvPr id="155" name="Picture 10" descr="Resultado de imagen de acat logo cantabria">
            <a:extLst>
              <a:ext uri="{FF2B5EF4-FFF2-40B4-BE49-F238E27FC236}">
                <a16:creationId xmlns:a16="http://schemas.microsoft.com/office/drawing/2014/main" id="{77E11AC5-DF33-49B5-8ADB-00465F38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17" y="5886002"/>
            <a:ext cx="569509" cy="2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2F07A9CC-ED72-4394-B335-2AC982E3DAB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93" y="1660176"/>
            <a:ext cx="624038" cy="246481"/>
          </a:xfrm>
          <a:prstGeom prst="rect">
            <a:avLst/>
          </a:prstGeom>
        </p:spPr>
      </p:pic>
      <p:pic>
        <p:nvPicPr>
          <p:cNvPr id="157" name="Imagen 156">
            <a:extLst>
              <a:ext uri="{FF2B5EF4-FFF2-40B4-BE49-F238E27FC236}">
                <a16:creationId xmlns:a16="http://schemas.microsoft.com/office/drawing/2014/main" id="{13F46320-AE99-495E-9651-98D78C4B618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223" y="1507308"/>
            <a:ext cx="552216" cy="552216"/>
          </a:xfrm>
          <a:prstGeom prst="rect">
            <a:avLst/>
          </a:prstGeom>
        </p:spPr>
      </p:pic>
      <p:pic>
        <p:nvPicPr>
          <p:cNvPr id="158" name="Imagen 157">
            <a:extLst>
              <a:ext uri="{FF2B5EF4-FFF2-40B4-BE49-F238E27FC236}">
                <a16:creationId xmlns:a16="http://schemas.microsoft.com/office/drawing/2014/main" id="{C12CEDD2-AFFE-4640-A5E5-83B3CFB1F98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/>
          <a:srcRect l="32979" r="30146"/>
          <a:stretch/>
        </p:blipFill>
        <p:spPr>
          <a:xfrm>
            <a:off x="9039992" y="1491102"/>
            <a:ext cx="488558" cy="584629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EF57CCF3-6DDF-42A0-B9B8-FA35B7B8B0D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766176" y="1729641"/>
            <a:ext cx="596900" cy="107550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F5905480-0ECA-48DA-A32F-4853517A15A6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0" y="2453063"/>
            <a:ext cx="565088" cy="363144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C240A85A-8A9A-426A-B7C9-75A4D448DF4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95" y="2560597"/>
            <a:ext cx="564054" cy="148076"/>
          </a:xfrm>
          <a:prstGeom prst="rect">
            <a:avLst/>
          </a:prstGeom>
        </p:spPr>
      </p:pic>
      <p:pic>
        <p:nvPicPr>
          <p:cNvPr id="162" name="Imagen 161">
            <a:extLst>
              <a:ext uri="{FF2B5EF4-FFF2-40B4-BE49-F238E27FC236}">
                <a16:creationId xmlns:a16="http://schemas.microsoft.com/office/drawing/2014/main" id="{42C1387C-0BE9-428A-93A3-3F4445810C3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/>
          <a:srcRect l="10201" r="6199"/>
          <a:stretch/>
        </p:blipFill>
        <p:spPr>
          <a:xfrm>
            <a:off x="9901989" y="2469631"/>
            <a:ext cx="543282" cy="330008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2A1F35AE-5E1F-4E78-87AA-E9660DDCD7B4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0821374" y="2537714"/>
            <a:ext cx="486504" cy="193842"/>
          </a:xfrm>
          <a:prstGeom prst="rect">
            <a:avLst/>
          </a:prstGeom>
        </p:spPr>
      </p:pic>
      <p:pic>
        <p:nvPicPr>
          <p:cNvPr id="164" name="Picture 2" descr="Resultado de imagen de diesel logo">
            <a:extLst>
              <a:ext uri="{FF2B5EF4-FFF2-40B4-BE49-F238E27FC236}">
                <a16:creationId xmlns:a16="http://schemas.microsoft.com/office/drawing/2014/main" id="{E789EDDF-5544-40E1-A644-9564A04D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96" y="4223907"/>
            <a:ext cx="649861" cy="21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4" descr="Logo Oficial de Cetelem EspaÃ±a">
            <a:extLst>
              <a:ext uri="{FF2B5EF4-FFF2-40B4-BE49-F238E27FC236}">
                <a16:creationId xmlns:a16="http://schemas.microsoft.com/office/drawing/2014/main" id="{7A1FECF0-E88D-4C26-97F7-B0790C79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31" y="1664906"/>
            <a:ext cx="505642" cy="2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32" descr="Resultado de imagen de proinlasa logo png">
            <a:extLst>
              <a:ext uri="{FF2B5EF4-FFF2-40B4-BE49-F238E27FC236}">
                <a16:creationId xmlns:a16="http://schemas.microsoft.com/office/drawing/2014/main" id="{619E3819-6B8C-4456-A558-AB7EF166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96" y="4896404"/>
            <a:ext cx="565151" cy="5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42" descr="Resultado de imagen de diputaciÃ³ de girona png">
            <a:extLst>
              <a:ext uri="{FF2B5EF4-FFF2-40B4-BE49-F238E27FC236}">
                <a16:creationId xmlns:a16="http://schemas.microsoft.com/office/drawing/2014/main" id="{AE16B377-B3AB-4A7C-BA02-D91E656A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04" y="5748949"/>
            <a:ext cx="1188220" cy="5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44" descr="Resultado de imagen de diputacion alicante png">
            <a:extLst>
              <a:ext uri="{FF2B5EF4-FFF2-40B4-BE49-F238E27FC236}">
                <a16:creationId xmlns:a16="http://schemas.microsoft.com/office/drawing/2014/main" id="{F25017CC-4A56-473C-AA0D-41B8FD09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397" y="5783432"/>
            <a:ext cx="426467" cy="4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Imagen 168">
            <a:extLst>
              <a:ext uri="{FF2B5EF4-FFF2-40B4-BE49-F238E27FC236}">
                <a16:creationId xmlns:a16="http://schemas.microsoft.com/office/drawing/2014/main" id="{4EADA8FE-5569-44E1-96A7-CCC30343087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94563" y="1526666"/>
            <a:ext cx="513500" cy="513500"/>
          </a:xfrm>
          <a:prstGeom prst="rect">
            <a:avLst/>
          </a:prstGeom>
        </p:spPr>
      </p:pic>
      <p:pic>
        <p:nvPicPr>
          <p:cNvPr id="170" name="Imagen 169">
            <a:extLst>
              <a:ext uri="{FF2B5EF4-FFF2-40B4-BE49-F238E27FC236}">
                <a16:creationId xmlns:a16="http://schemas.microsoft.com/office/drawing/2014/main" id="{F10E6E03-753A-44F2-BC70-AC3979505BF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101687" y="1699749"/>
            <a:ext cx="585673" cy="167335"/>
          </a:xfrm>
          <a:prstGeom prst="rect">
            <a:avLst/>
          </a:prstGeom>
        </p:spPr>
      </p:pic>
      <p:pic>
        <p:nvPicPr>
          <p:cNvPr id="171" name="Imagen 170">
            <a:extLst>
              <a:ext uri="{FF2B5EF4-FFF2-40B4-BE49-F238E27FC236}">
                <a16:creationId xmlns:a16="http://schemas.microsoft.com/office/drawing/2014/main" id="{EB4636CC-64F7-46E9-8A43-2A8A49321604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5096" r="12603"/>
          <a:stretch/>
        </p:blipFill>
        <p:spPr>
          <a:xfrm>
            <a:off x="9880765" y="1623695"/>
            <a:ext cx="585730" cy="319442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292860D2-A39B-46EF-8798-8B4F40F07842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16992" t="3666" r="17605" b="3833"/>
          <a:stretch/>
        </p:blipFill>
        <p:spPr>
          <a:xfrm>
            <a:off x="3770487" y="2378889"/>
            <a:ext cx="361653" cy="511492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082CC1E2-D3C7-44AE-BFCB-0D202952288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69193" y="2427596"/>
            <a:ext cx="548239" cy="414078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D92B54F7-4765-44CB-9811-98D77B12129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132611" y="2372723"/>
            <a:ext cx="523824" cy="523824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307C4064-5271-45DB-AEE6-55D393676F3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767702" y="1624366"/>
            <a:ext cx="578365" cy="318101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7CF4B546-A0B9-4C63-B44E-2A403C5BE5E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440605" y="1552763"/>
            <a:ext cx="595235" cy="461307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176A9427-82F1-482E-8352-E6748C244A4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019339" y="2399508"/>
            <a:ext cx="529865" cy="470255"/>
          </a:xfrm>
          <a:prstGeom prst="rect">
            <a:avLst/>
          </a:prstGeom>
        </p:spPr>
      </p:pic>
      <p:pic>
        <p:nvPicPr>
          <p:cNvPr id="178" name="Imagen 177">
            <a:extLst>
              <a:ext uri="{FF2B5EF4-FFF2-40B4-BE49-F238E27FC236}">
                <a16:creationId xmlns:a16="http://schemas.microsoft.com/office/drawing/2014/main" id="{EE6B9F08-B50D-4190-AC68-782C51761CC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211759" y="2484156"/>
            <a:ext cx="587587" cy="300959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D8E8D71-8BE4-49A1-808A-CD619CCE600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759971" y="3351734"/>
            <a:ext cx="593827" cy="263486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32033B48-2E70-40C7-BECB-7133E54A3C6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524710" y="3379932"/>
            <a:ext cx="637204" cy="207091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DB8B9A40-9AB3-4BEF-9417-1983297C001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352018" y="3426541"/>
            <a:ext cx="532626" cy="113872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36B60F1A-D397-4DB0-AADD-3F949162DE3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98940" y="3307175"/>
            <a:ext cx="613224" cy="352604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6E591F0A-3203-4C1E-B389-C9C1F1317DC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869408" y="3262916"/>
            <a:ext cx="608444" cy="441122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5BEEE42-B598-4A66-8E4A-B356E6ED177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755300" y="4163330"/>
            <a:ext cx="603168" cy="337774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368ADFE4-00EC-47CC-9D42-08F7B1A252A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312450" y="4179277"/>
            <a:ext cx="611762" cy="305881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08CC00B1-DE1F-49E2-97D0-7D83D349950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236395" y="4256853"/>
            <a:ext cx="538315" cy="150728"/>
          </a:xfrm>
          <a:prstGeom prst="rect">
            <a:avLst/>
          </a:prstGeom>
        </p:spPr>
      </p:pic>
      <p:pic>
        <p:nvPicPr>
          <p:cNvPr id="187" name="Imagen 186">
            <a:extLst>
              <a:ext uri="{FF2B5EF4-FFF2-40B4-BE49-F238E27FC236}">
                <a16:creationId xmlns:a16="http://schemas.microsoft.com/office/drawing/2014/main" id="{BC2A7B06-9AF2-4CDB-BB1B-1CE0783F190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106523" y="4297657"/>
            <a:ext cx="576000" cy="69120"/>
          </a:xfrm>
          <a:prstGeom prst="rect">
            <a:avLst/>
          </a:prstGeom>
        </p:spPr>
      </p:pic>
      <p:pic>
        <p:nvPicPr>
          <p:cNvPr id="188" name="Imagen 187">
            <a:extLst>
              <a:ext uri="{FF2B5EF4-FFF2-40B4-BE49-F238E27FC236}">
                <a16:creationId xmlns:a16="http://schemas.microsoft.com/office/drawing/2014/main" id="{5B79E04C-7E58-43F5-A486-6B5E45EDED5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650498" y="5100767"/>
            <a:ext cx="601631" cy="156424"/>
          </a:xfrm>
          <a:prstGeom prst="rect">
            <a:avLst/>
          </a:prstGeom>
        </p:spPr>
      </p:pic>
      <p:pic>
        <p:nvPicPr>
          <p:cNvPr id="189" name="Imagen 188">
            <a:extLst>
              <a:ext uri="{FF2B5EF4-FFF2-40B4-BE49-F238E27FC236}">
                <a16:creationId xmlns:a16="http://schemas.microsoft.com/office/drawing/2014/main" id="{F4398D74-21C8-4CCE-883E-120087A10F8B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784202" y="5029420"/>
            <a:ext cx="560848" cy="299119"/>
          </a:xfrm>
          <a:prstGeom prst="rect">
            <a:avLst/>
          </a:prstGeom>
        </p:spPr>
      </p:pic>
      <p:pic>
        <p:nvPicPr>
          <p:cNvPr id="190" name="Imagen 189">
            <a:extLst>
              <a:ext uri="{FF2B5EF4-FFF2-40B4-BE49-F238E27FC236}">
                <a16:creationId xmlns:a16="http://schemas.microsoft.com/office/drawing/2014/main" id="{990B1221-D5BF-4935-8671-A6F9DD0C20FD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871572" y="5037012"/>
            <a:ext cx="604116" cy="283935"/>
          </a:xfrm>
          <a:prstGeom prst="rect">
            <a:avLst/>
          </a:prstGeom>
        </p:spPr>
      </p:pic>
      <p:pic>
        <p:nvPicPr>
          <p:cNvPr id="191" name="Imagen 190">
            <a:extLst>
              <a:ext uri="{FF2B5EF4-FFF2-40B4-BE49-F238E27FC236}">
                <a16:creationId xmlns:a16="http://schemas.microsoft.com/office/drawing/2014/main" id="{9B39D387-BD0C-4340-87E6-1DED4600DD1B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843212" y="5742313"/>
            <a:ext cx="427345" cy="572642"/>
          </a:xfrm>
          <a:prstGeom prst="rect">
            <a:avLst/>
          </a:prstGeom>
        </p:spPr>
      </p:pic>
      <p:pic>
        <p:nvPicPr>
          <p:cNvPr id="192" name="Imagen 191">
            <a:extLst>
              <a:ext uri="{FF2B5EF4-FFF2-40B4-BE49-F238E27FC236}">
                <a16:creationId xmlns:a16="http://schemas.microsoft.com/office/drawing/2014/main" id="{84359AAC-E374-4429-8231-32591DE11F97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657283" y="5884560"/>
            <a:ext cx="588060" cy="288149"/>
          </a:xfrm>
          <a:prstGeom prst="rect">
            <a:avLst/>
          </a:prstGeom>
        </p:spPr>
      </p:pic>
      <p:pic>
        <p:nvPicPr>
          <p:cNvPr id="193" name="Imagen 192">
            <a:extLst>
              <a:ext uri="{FF2B5EF4-FFF2-40B4-BE49-F238E27FC236}">
                <a16:creationId xmlns:a16="http://schemas.microsoft.com/office/drawing/2014/main" id="{3BECBA58-912E-4671-BF85-051CA8AF43D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448366" y="5831532"/>
            <a:ext cx="579713" cy="394205"/>
          </a:xfrm>
          <a:prstGeom prst="rect">
            <a:avLst/>
          </a:prstGeom>
        </p:spPr>
      </p:pic>
      <p:pic>
        <p:nvPicPr>
          <p:cNvPr id="194" name="Imagen 193">
            <a:extLst>
              <a:ext uri="{FF2B5EF4-FFF2-40B4-BE49-F238E27FC236}">
                <a16:creationId xmlns:a16="http://schemas.microsoft.com/office/drawing/2014/main" id="{18091988-794B-42C6-BADE-7E4EAD3DFDF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066278" y="5047681"/>
            <a:ext cx="656491" cy="262596"/>
          </a:xfrm>
          <a:prstGeom prst="rect">
            <a:avLst/>
          </a:prstGeom>
        </p:spPr>
      </p:pic>
      <p:sp>
        <p:nvSpPr>
          <p:cNvPr id="195" name="11 Rectángulo">
            <a:extLst>
              <a:ext uri="{FF2B5EF4-FFF2-40B4-BE49-F238E27FC236}">
                <a16:creationId xmlns:a16="http://schemas.microsoft.com/office/drawing/2014/main" id="{35E82A6F-DE52-47AE-884F-4123BD4E4D96}"/>
              </a:ext>
            </a:extLst>
          </p:cNvPr>
          <p:cNvSpPr/>
          <p:nvPr/>
        </p:nvSpPr>
        <p:spPr>
          <a:xfrm>
            <a:off x="7180622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6" name="12 Rectángulo">
            <a:extLst>
              <a:ext uri="{FF2B5EF4-FFF2-40B4-BE49-F238E27FC236}">
                <a16:creationId xmlns:a16="http://schemas.microsoft.com/office/drawing/2014/main" id="{297256FA-6AB0-4C88-8631-F21605F83B55}"/>
              </a:ext>
            </a:extLst>
          </p:cNvPr>
          <p:cNvSpPr/>
          <p:nvPr/>
        </p:nvSpPr>
        <p:spPr>
          <a:xfrm>
            <a:off x="8069593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7" name="13 Rectángulo">
            <a:extLst>
              <a:ext uri="{FF2B5EF4-FFF2-40B4-BE49-F238E27FC236}">
                <a16:creationId xmlns:a16="http://schemas.microsoft.com/office/drawing/2014/main" id="{ED59EC99-13F0-45A8-858C-E448C4A08765}"/>
              </a:ext>
            </a:extLst>
          </p:cNvPr>
          <p:cNvSpPr/>
          <p:nvPr/>
        </p:nvSpPr>
        <p:spPr>
          <a:xfrm>
            <a:off x="8959341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8" name="14 Rectángulo">
            <a:extLst>
              <a:ext uri="{FF2B5EF4-FFF2-40B4-BE49-F238E27FC236}">
                <a16:creationId xmlns:a16="http://schemas.microsoft.com/office/drawing/2014/main" id="{2EF0ECE7-3400-438C-9861-C034C0966D77}"/>
              </a:ext>
            </a:extLst>
          </p:cNvPr>
          <p:cNvSpPr/>
          <p:nvPr/>
        </p:nvSpPr>
        <p:spPr>
          <a:xfrm>
            <a:off x="9848700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9" name="15 Rectángulo">
            <a:extLst>
              <a:ext uri="{FF2B5EF4-FFF2-40B4-BE49-F238E27FC236}">
                <a16:creationId xmlns:a16="http://schemas.microsoft.com/office/drawing/2014/main" id="{59195F89-733D-4794-A46E-7114B1CE0FD9}"/>
              </a:ext>
            </a:extLst>
          </p:cNvPr>
          <p:cNvSpPr/>
          <p:nvPr/>
        </p:nvSpPr>
        <p:spPr>
          <a:xfrm>
            <a:off x="10739696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0" name="18 Rectángulo">
            <a:extLst>
              <a:ext uri="{FF2B5EF4-FFF2-40B4-BE49-F238E27FC236}">
                <a16:creationId xmlns:a16="http://schemas.microsoft.com/office/drawing/2014/main" id="{D07D0646-1BC0-42A9-A7A4-7826FCAD8E21}"/>
              </a:ext>
            </a:extLst>
          </p:cNvPr>
          <p:cNvSpPr/>
          <p:nvPr/>
        </p:nvSpPr>
        <p:spPr>
          <a:xfrm>
            <a:off x="2731954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1" name="19 Rectángulo">
            <a:extLst>
              <a:ext uri="{FF2B5EF4-FFF2-40B4-BE49-F238E27FC236}">
                <a16:creationId xmlns:a16="http://schemas.microsoft.com/office/drawing/2014/main" id="{8E001B13-C3B1-4D01-B0C1-88B1875CE13D}"/>
              </a:ext>
            </a:extLst>
          </p:cNvPr>
          <p:cNvSpPr/>
          <p:nvPr/>
        </p:nvSpPr>
        <p:spPr>
          <a:xfrm>
            <a:off x="3626383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2" name="20 Rectángulo">
            <a:extLst>
              <a:ext uri="{FF2B5EF4-FFF2-40B4-BE49-F238E27FC236}">
                <a16:creationId xmlns:a16="http://schemas.microsoft.com/office/drawing/2014/main" id="{5140528C-D134-4861-B88F-720CEBE91E88}"/>
              </a:ext>
            </a:extLst>
          </p:cNvPr>
          <p:cNvSpPr/>
          <p:nvPr/>
        </p:nvSpPr>
        <p:spPr>
          <a:xfrm>
            <a:off x="4518382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3" name="21 Rectángulo">
            <a:extLst>
              <a:ext uri="{FF2B5EF4-FFF2-40B4-BE49-F238E27FC236}">
                <a16:creationId xmlns:a16="http://schemas.microsoft.com/office/drawing/2014/main" id="{0ACFC112-2A62-492E-869E-4E864F4D882A}"/>
              </a:ext>
            </a:extLst>
          </p:cNvPr>
          <p:cNvSpPr/>
          <p:nvPr/>
        </p:nvSpPr>
        <p:spPr>
          <a:xfrm>
            <a:off x="5413292" y="2309705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4" name="106 Rectángulo">
            <a:extLst>
              <a:ext uri="{FF2B5EF4-FFF2-40B4-BE49-F238E27FC236}">
                <a16:creationId xmlns:a16="http://schemas.microsoft.com/office/drawing/2014/main" id="{EC756D50-8223-4AEF-B0C7-BA59C69E37D3}"/>
              </a:ext>
            </a:extLst>
          </p:cNvPr>
          <p:cNvSpPr/>
          <p:nvPr/>
        </p:nvSpPr>
        <p:spPr>
          <a:xfrm>
            <a:off x="6293401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" name="107 Rectángulo">
            <a:extLst>
              <a:ext uri="{FF2B5EF4-FFF2-40B4-BE49-F238E27FC236}">
                <a16:creationId xmlns:a16="http://schemas.microsoft.com/office/drawing/2014/main" id="{BAF1AA8B-AE7F-4557-AA02-58971AAF8E75}"/>
              </a:ext>
            </a:extLst>
          </p:cNvPr>
          <p:cNvSpPr/>
          <p:nvPr/>
        </p:nvSpPr>
        <p:spPr>
          <a:xfrm>
            <a:off x="7180622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6" name="108 Rectángulo">
            <a:extLst>
              <a:ext uri="{FF2B5EF4-FFF2-40B4-BE49-F238E27FC236}">
                <a16:creationId xmlns:a16="http://schemas.microsoft.com/office/drawing/2014/main" id="{082DDF02-C300-4A2F-BF59-FC0059CB2F99}"/>
              </a:ext>
            </a:extLst>
          </p:cNvPr>
          <p:cNvSpPr/>
          <p:nvPr/>
        </p:nvSpPr>
        <p:spPr>
          <a:xfrm>
            <a:off x="8069593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7" name="109 Rectángulo">
            <a:extLst>
              <a:ext uri="{FF2B5EF4-FFF2-40B4-BE49-F238E27FC236}">
                <a16:creationId xmlns:a16="http://schemas.microsoft.com/office/drawing/2014/main" id="{10AC29E4-7D92-4559-A6B9-3DFD9735651E}"/>
              </a:ext>
            </a:extLst>
          </p:cNvPr>
          <p:cNvSpPr/>
          <p:nvPr/>
        </p:nvSpPr>
        <p:spPr>
          <a:xfrm>
            <a:off x="8959341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8" name="110 Rectángulo">
            <a:extLst>
              <a:ext uri="{FF2B5EF4-FFF2-40B4-BE49-F238E27FC236}">
                <a16:creationId xmlns:a16="http://schemas.microsoft.com/office/drawing/2014/main" id="{B5331DBE-6798-4987-A32F-AF2C69B6AFC4}"/>
              </a:ext>
            </a:extLst>
          </p:cNvPr>
          <p:cNvSpPr/>
          <p:nvPr/>
        </p:nvSpPr>
        <p:spPr>
          <a:xfrm>
            <a:off x="9848700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5" name="112 Rectángulo">
            <a:extLst>
              <a:ext uri="{FF2B5EF4-FFF2-40B4-BE49-F238E27FC236}">
                <a16:creationId xmlns:a16="http://schemas.microsoft.com/office/drawing/2014/main" id="{9BA8AE2F-0DEA-4ED5-8D5F-04804AEFB4A0}"/>
              </a:ext>
            </a:extLst>
          </p:cNvPr>
          <p:cNvSpPr/>
          <p:nvPr/>
        </p:nvSpPr>
        <p:spPr>
          <a:xfrm>
            <a:off x="2731954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6" name="113 Rectángulo">
            <a:extLst>
              <a:ext uri="{FF2B5EF4-FFF2-40B4-BE49-F238E27FC236}">
                <a16:creationId xmlns:a16="http://schemas.microsoft.com/office/drawing/2014/main" id="{4082B63F-2CBD-44AB-84AD-947BB9B0E5FE}"/>
              </a:ext>
            </a:extLst>
          </p:cNvPr>
          <p:cNvSpPr/>
          <p:nvPr/>
        </p:nvSpPr>
        <p:spPr>
          <a:xfrm>
            <a:off x="3626383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7" name="114 Rectángulo">
            <a:extLst>
              <a:ext uri="{FF2B5EF4-FFF2-40B4-BE49-F238E27FC236}">
                <a16:creationId xmlns:a16="http://schemas.microsoft.com/office/drawing/2014/main" id="{D8E171A5-7AA0-442D-819A-40A9A2F3CD01}"/>
              </a:ext>
            </a:extLst>
          </p:cNvPr>
          <p:cNvSpPr/>
          <p:nvPr/>
        </p:nvSpPr>
        <p:spPr>
          <a:xfrm>
            <a:off x="4518382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8" name="115 Rectángulo">
            <a:extLst>
              <a:ext uri="{FF2B5EF4-FFF2-40B4-BE49-F238E27FC236}">
                <a16:creationId xmlns:a16="http://schemas.microsoft.com/office/drawing/2014/main" id="{901990D1-8632-4027-81E5-0C8896EC35CA}"/>
              </a:ext>
            </a:extLst>
          </p:cNvPr>
          <p:cNvSpPr/>
          <p:nvPr/>
        </p:nvSpPr>
        <p:spPr>
          <a:xfrm>
            <a:off x="5413292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9" name="128 Rectángulo">
            <a:extLst>
              <a:ext uri="{FF2B5EF4-FFF2-40B4-BE49-F238E27FC236}">
                <a16:creationId xmlns:a16="http://schemas.microsoft.com/office/drawing/2014/main" id="{E3AB0B0B-DC24-43A3-9D95-2D821F8E9284}"/>
              </a:ext>
            </a:extLst>
          </p:cNvPr>
          <p:cNvSpPr/>
          <p:nvPr/>
        </p:nvSpPr>
        <p:spPr>
          <a:xfrm>
            <a:off x="5413292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0" name="129 Rectángulo">
            <a:extLst>
              <a:ext uri="{FF2B5EF4-FFF2-40B4-BE49-F238E27FC236}">
                <a16:creationId xmlns:a16="http://schemas.microsoft.com/office/drawing/2014/main" id="{9A5CD17A-F110-4B2B-A54A-1EC7E1432B9E}"/>
              </a:ext>
            </a:extLst>
          </p:cNvPr>
          <p:cNvSpPr/>
          <p:nvPr/>
        </p:nvSpPr>
        <p:spPr>
          <a:xfrm>
            <a:off x="6293401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1" name="130 Rectángulo">
            <a:extLst>
              <a:ext uri="{FF2B5EF4-FFF2-40B4-BE49-F238E27FC236}">
                <a16:creationId xmlns:a16="http://schemas.microsoft.com/office/drawing/2014/main" id="{5D0DFC95-89EB-4152-BF53-EA0B9049035A}"/>
              </a:ext>
            </a:extLst>
          </p:cNvPr>
          <p:cNvSpPr/>
          <p:nvPr/>
        </p:nvSpPr>
        <p:spPr>
          <a:xfrm>
            <a:off x="7180622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2" name="131 Rectángulo">
            <a:extLst>
              <a:ext uri="{FF2B5EF4-FFF2-40B4-BE49-F238E27FC236}">
                <a16:creationId xmlns:a16="http://schemas.microsoft.com/office/drawing/2014/main" id="{E2684970-5218-4A0A-9EF1-90BBBC7F00AC}"/>
              </a:ext>
            </a:extLst>
          </p:cNvPr>
          <p:cNvSpPr/>
          <p:nvPr/>
        </p:nvSpPr>
        <p:spPr>
          <a:xfrm>
            <a:off x="8069593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3" name="132 Rectángulo">
            <a:extLst>
              <a:ext uri="{FF2B5EF4-FFF2-40B4-BE49-F238E27FC236}">
                <a16:creationId xmlns:a16="http://schemas.microsoft.com/office/drawing/2014/main" id="{B28E27A8-A89B-472A-8405-5DDAEC9F579D}"/>
              </a:ext>
            </a:extLst>
          </p:cNvPr>
          <p:cNvSpPr/>
          <p:nvPr/>
        </p:nvSpPr>
        <p:spPr>
          <a:xfrm>
            <a:off x="8959341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4" name="133 Rectángulo">
            <a:extLst>
              <a:ext uri="{FF2B5EF4-FFF2-40B4-BE49-F238E27FC236}">
                <a16:creationId xmlns:a16="http://schemas.microsoft.com/office/drawing/2014/main" id="{F77520D4-CD74-4C4D-85D1-463C21172A5F}"/>
              </a:ext>
            </a:extLst>
          </p:cNvPr>
          <p:cNvSpPr/>
          <p:nvPr/>
        </p:nvSpPr>
        <p:spPr>
          <a:xfrm>
            <a:off x="9848700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5" name="134 Rectángulo">
            <a:extLst>
              <a:ext uri="{FF2B5EF4-FFF2-40B4-BE49-F238E27FC236}">
                <a16:creationId xmlns:a16="http://schemas.microsoft.com/office/drawing/2014/main" id="{14804B1E-6B7F-4E1A-BB96-8AE3EFF88F85}"/>
              </a:ext>
            </a:extLst>
          </p:cNvPr>
          <p:cNvSpPr/>
          <p:nvPr/>
        </p:nvSpPr>
        <p:spPr>
          <a:xfrm>
            <a:off x="2731954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6" name="135 Rectángulo">
            <a:extLst>
              <a:ext uri="{FF2B5EF4-FFF2-40B4-BE49-F238E27FC236}">
                <a16:creationId xmlns:a16="http://schemas.microsoft.com/office/drawing/2014/main" id="{6A180880-434B-43AD-AD57-E741898F2954}"/>
              </a:ext>
            </a:extLst>
          </p:cNvPr>
          <p:cNvSpPr/>
          <p:nvPr/>
        </p:nvSpPr>
        <p:spPr>
          <a:xfrm>
            <a:off x="3626383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8" name="136 Rectángulo">
            <a:extLst>
              <a:ext uri="{FF2B5EF4-FFF2-40B4-BE49-F238E27FC236}">
                <a16:creationId xmlns:a16="http://schemas.microsoft.com/office/drawing/2014/main" id="{CA79D830-5A19-4821-B032-A29957BA3E41}"/>
              </a:ext>
            </a:extLst>
          </p:cNvPr>
          <p:cNvSpPr/>
          <p:nvPr/>
        </p:nvSpPr>
        <p:spPr>
          <a:xfrm>
            <a:off x="4518382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9" name="150 Rectángulo">
            <a:extLst>
              <a:ext uri="{FF2B5EF4-FFF2-40B4-BE49-F238E27FC236}">
                <a16:creationId xmlns:a16="http://schemas.microsoft.com/office/drawing/2014/main" id="{39FA7FB6-AF21-4C52-89DC-A1C4B3DEDE74}"/>
              </a:ext>
            </a:extLst>
          </p:cNvPr>
          <p:cNvSpPr/>
          <p:nvPr/>
        </p:nvSpPr>
        <p:spPr>
          <a:xfrm>
            <a:off x="6293401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0" name="151 Rectángulo">
            <a:extLst>
              <a:ext uri="{FF2B5EF4-FFF2-40B4-BE49-F238E27FC236}">
                <a16:creationId xmlns:a16="http://schemas.microsoft.com/office/drawing/2014/main" id="{B5E8CD94-7535-429F-94EC-9A76F2EBE508}"/>
              </a:ext>
            </a:extLst>
          </p:cNvPr>
          <p:cNvSpPr/>
          <p:nvPr/>
        </p:nvSpPr>
        <p:spPr>
          <a:xfrm>
            <a:off x="7180622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1" name="152 Rectángulo">
            <a:extLst>
              <a:ext uri="{FF2B5EF4-FFF2-40B4-BE49-F238E27FC236}">
                <a16:creationId xmlns:a16="http://schemas.microsoft.com/office/drawing/2014/main" id="{E65AFA24-64FE-4A8B-A4C7-510536FD1925}"/>
              </a:ext>
            </a:extLst>
          </p:cNvPr>
          <p:cNvSpPr/>
          <p:nvPr/>
        </p:nvSpPr>
        <p:spPr>
          <a:xfrm>
            <a:off x="8069593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2" name="153 Rectángulo">
            <a:extLst>
              <a:ext uri="{FF2B5EF4-FFF2-40B4-BE49-F238E27FC236}">
                <a16:creationId xmlns:a16="http://schemas.microsoft.com/office/drawing/2014/main" id="{439CDAD3-7DCD-4732-8EE4-7361B7927E20}"/>
              </a:ext>
            </a:extLst>
          </p:cNvPr>
          <p:cNvSpPr/>
          <p:nvPr/>
        </p:nvSpPr>
        <p:spPr>
          <a:xfrm>
            <a:off x="8959341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3" name="154 Rectángulo">
            <a:extLst>
              <a:ext uri="{FF2B5EF4-FFF2-40B4-BE49-F238E27FC236}">
                <a16:creationId xmlns:a16="http://schemas.microsoft.com/office/drawing/2014/main" id="{ED46DA08-BD00-4E6D-B199-28F946512DF4}"/>
              </a:ext>
            </a:extLst>
          </p:cNvPr>
          <p:cNvSpPr/>
          <p:nvPr/>
        </p:nvSpPr>
        <p:spPr>
          <a:xfrm>
            <a:off x="9848700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4" name="155 Rectángulo">
            <a:extLst>
              <a:ext uri="{FF2B5EF4-FFF2-40B4-BE49-F238E27FC236}">
                <a16:creationId xmlns:a16="http://schemas.microsoft.com/office/drawing/2014/main" id="{27D3AE02-0663-48B9-B4E8-89809B97B467}"/>
              </a:ext>
            </a:extLst>
          </p:cNvPr>
          <p:cNvSpPr/>
          <p:nvPr/>
        </p:nvSpPr>
        <p:spPr>
          <a:xfrm>
            <a:off x="10739696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5" name="156 Rectángulo">
            <a:extLst>
              <a:ext uri="{FF2B5EF4-FFF2-40B4-BE49-F238E27FC236}">
                <a16:creationId xmlns:a16="http://schemas.microsoft.com/office/drawing/2014/main" id="{1E8C290B-C946-480B-AFDB-6B7AA91DD88A}"/>
              </a:ext>
            </a:extLst>
          </p:cNvPr>
          <p:cNvSpPr/>
          <p:nvPr/>
        </p:nvSpPr>
        <p:spPr>
          <a:xfrm>
            <a:off x="2731954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6" name="157 Rectángulo">
            <a:extLst>
              <a:ext uri="{FF2B5EF4-FFF2-40B4-BE49-F238E27FC236}">
                <a16:creationId xmlns:a16="http://schemas.microsoft.com/office/drawing/2014/main" id="{FEC10DFE-4959-4FE1-8352-5B580694BA4D}"/>
              </a:ext>
            </a:extLst>
          </p:cNvPr>
          <p:cNvSpPr/>
          <p:nvPr/>
        </p:nvSpPr>
        <p:spPr>
          <a:xfrm>
            <a:off x="3626383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8" name="158 Rectángulo">
            <a:extLst>
              <a:ext uri="{FF2B5EF4-FFF2-40B4-BE49-F238E27FC236}">
                <a16:creationId xmlns:a16="http://schemas.microsoft.com/office/drawing/2014/main" id="{D50E4F3C-1818-4C39-A2C6-AC2E974A91A6}"/>
              </a:ext>
            </a:extLst>
          </p:cNvPr>
          <p:cNvSpPr/>
          <p:nvPr/>
        </p:nvSpPr>
        <p:spPr>
          <a:xfrm>
            <a:off x="4518382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7" name="159 Rectángulo">
            <a:extLst>
              <a:ext uri="{FF2B5EF4-FFF2-40B4-BE49-F238E27FC236}">
                <a16:creationId xmlns:a16="http://schemas.microsoft.com/office/drawing/2014/main" id="{A591E34C-304B-4120-A812-9E659A694BA5}"/>
              </a:ext>
            </a:extLst>
          </p:cNvPr>
          <p:cNvSpPr/>
          <p:nvPr/>
        </p:nvSpPr>
        <p:spPr>
          <a:xfrm>
            <a:off x="5413292" y="4854049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8" name="172 Rectángulo">
            <a:extLst>
              <a:ext uri="{FF2B5EF4-FFF2-40B4-BE49-F238E27FC236}">
                <a16:creationId xmlns:a16="http://schemas.microsoft.com/office/drawing/2014/main" id="{2D695B05-F39F-4665-B42C-C2A6615EF066}"/>
              </a:ext>
            </a:extLst>
          </p:cNvPr>
          <p:cNvSpPr/>
          <p:nvPr/>
        </p:nvSpPr>
        <p:spPr>
          <a:xfrm>
            <a:off x="6293401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9" name="173 Rectángulo">
            <a:extLst>
              <a:ext uri="{FF2B5EF4-FFF2-40B4-BE49-F238E27FC236}">
                <a16:creationId xmlns:a16="http://schemas.microsoft.com/office/drawing/2014/main" id="{60987C5E-F457-4969-A5CF-D9773AE453C3}"/>
              </a:ext>
            </a:extLst>
          </p:cNvPr>
          <p:cNvSpPr/>
          <p:nvPr/>
        </p:nvSpPr>
        <p:spPr>
          <a:xfrm>
            <a:off x="7180622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0" name="174 Rectángulo">
            <a:extLst>
              <a:ext uri="{FF2B5EF4-FFF2-40B4-BE49-F238E27FC236}">
                <a16:creationId xmlns:a16="http://schemas.microsoft.com/office/drawing/2014/main" id="{07ECE559-2F0A-476C-8FB3-EC50634C0B01}"/>
              </a:ext>
            </a:extLst>
          </p:cNvPr>
          <p:cNvSpPr/>
          <p:nvPr/>
        </p:nvSpPr>
        <p:spPr>
          <a:xfrm>
            <a:off x="8069593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1" name="175 Rectángulo">
            <a:extLst>
              <a:ext uri="{FF2B5EF4-FFF2-40B4-BE49-F238E27FC236}">
                <a16:creationId xmlns:a16="http://schemas.microsoft.com/office/drawing/2014/main" id="{881E4780-418A-4CFC-8407-B6C45FCA5AF9}"/>
              </a:ext>
            </a:extLst>
          </p:cNvPr>
          <p:cNvSpPr/>
          <p:nvPr/>
        </p:nvSpPr>
        <p:spPr>
          <a:xfrm>
            <a:off x="8959341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2" name="176 Rectángulo">
            <a:extLst>
              <a:ext uri="{FF2B5EF4-FFF2-40B4-BE49-F238E27FC236}">
                <a16:creationId xmlns:a16="http://schemas.microsoft.com/office/drawing/2014/main" id="{3FA9C538-26D0-4ED7-A3EE-4E8561C0A22C}"/>
              </a:ext>
            </a:extLst>
          </p:cNvPr>
          <p:cNvSpPr/>
          <p:nvPr/>
        </p:nvSpPr>
        <p:spPr>
          <a:xfrm>
            <a:off x="9848700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3" name="177 Rectángulo">
            <a:extLst>
              <a:ext uri="{FF2B5EF4-FFF2-40B4-BE49-F238E27FC236}">
                <a16:creationId xmlns:a16="http://schemas.microsoft.com/office/drawing/2014/main" id="{242E9C23-27DB-4C0E-A064-4EF7A490C4F4}"/>
              </a:ext>
            </a:extLst>
          </p:cNvPr>
          <p:cNvSpPr/>
          <p:nvPr/>
        </p:nvSpPr>
        <p:spPr>
          <a:xfrm>
            <a:off x="10739696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4" name="178 Rectángulo">
            <a:extLst>
              <a:ext uri="{FF2B5EF4-FFF2-40B4-BE49-F238E27FC236}">
                <a16:creationId xmlns:a16="http://schemas.microsoft.com/office/drawing/2014/main" id="{A8C5F85C-332B-4305-B26B-F7BD2993BE07}"/>
              </a:ext>
            </a:extLst>
          </p:cNvPr>
          <p:cNvSpPr/>
          <p:nvPr/>
        </p:nvSpPr>
        <p:spPr>
          <a:xfrm>
            <a:off x="2731954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5" name="179 Rectángulo">
            <a:extLst>
              <a:ext uri="{FF2B5EF4-FFF2-40B4-BE49-F238E27FC236}">
                <a16:creationId xmlns:a16="http://schemas.microsoft.com/office/drawing/2014/main" id="{96F370F9-8116-4E06-8E18-F09F8E88EC11}"/>
              </a:ext>
            </a:extLst>
          </p:cNvPr>
          <p:cNvSpPr/>
          <p:nvPr/>
        </p:nvSpPr>
        <p:spPr>
          <a:xfrm>
            <a:off x="3626383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6" name="180 Rectángulo">
            <a:extLst>
              <a:ext uri="{FF2B5EF4-FFF2-40B4-BE49-F238E27FC236}">
                <a16:creationId xmlns:a16="http://schemas.microsoft.com/office/drawing/2014/main" id="{FAF8DB52-B611-463E-A372-3318C1C78F57}"/>
              </a:ext>
            </a:extLst>
          </p:cNvPr>
          <p:cNvSpPr/>
          <p:nvPr/>
        </p:nvSpPr>
        <p:spPr>
          <a:xfrm>
            <a:off x="4518382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7" name="181 Rectángulo">
            <a:extLst>
              <a:ext uri="{FF2B5EF4-FFF2-40B4-BE49-F238E27FC236}">
                <a16:creationId xmlns:a16="http://schemas.microsoft.com/office/drawing/2014/main" id="{D32F6271-A73E-44D4-A1A4-728B0280F224}"/>
              </a:ext>
            </a:extLst>
          </p:cNvPr>
          <p:cNvSpPr/>
          <p:nvPr/>
        </p:nvSpPr>
        <p:spPr>
          <a:xfrm>
            <a:off x="5413292" y="5703704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8" name="10 Rectángulo">
            <a:extLst>
              <a:ext uri="{FF2B5EF4-FFF2-40B4-BE49-F238E27FC236}">
                <a16:creationId xmlns:a16="http://schemas.microsoft.com/office/drawing/2014/main" id="{8EEDC0FC-A5C4-4F4E-9918-6D573F6192A2}"/>
              </a:ext>
            </a:extLst>
          </p:cNvPr>
          <p:cNvSpPr/>
          <p:nvPr/>
        </p:nvSpPr>
        <p:spPr>
          <a:xfrm>
            <a:off x="6293401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9" name="11 Rectángulo">
            <a:extLst>
              <a:ext uri="{FF2B5EF4-FFF2-40B4-BE49-F238E27FC236}">
                <a16:creationId xmlns:a16="http://schemas.microsoft.com/office/drawing/2014/main" id="{D7CA0211-52A2-49F1-A0E8-C064896416B5}"/>
              </a:ext>
            </a:extLst>
          </p:cNvPr>
          <p:cNvSpPr/>
          <p:nvPr/>
        </p:nvSpPr>
        <p:spPr>
          <a:xfrm>
            <a:off x="7180622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0" name="12 Rectángulo">
            <a:extLst>
              <a:ext uri="{FF2B5EF4-FFF2-40B4-BE49-F238E27FC236}">
                <a16:creationId xmlns:a16="http://schemas.microsoft.com/office/drawing/2014/main" id="{3973BBFA-25B3-46B6-8490-6C68761B972E}"/>
              </a:ext>
            </a:extLst>
          </p:cNvPr>
          <p:cNvSpPr/>
          <p:nvPr/>
        </p:nvSpPr>
        <p:spPr>
          <a:xfrm>
            <a:off x="8069593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1" name="13 Rectángulo">
            <a:extLst>
              <a:ext uri="{FF2B5EF4-FFF2-40B4-BE49-F238E27FC236}">
                <a16:creationId xmlns:a16="http://schemas.microsoft.com/office/drawing/2014/main" id="{2F6D3F68-E78D-4713-8AF0-DFBB7827CB69}"/>
              </a:ext>
            </a:extLst>
          </p:cNvPr>
          <p:cNvSpPr/>
          <p:nvPr/>
        </p:nvSpPr>
        <p:spPr>
          <a:xfrm>
            <a:off x="8959341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2" name="14 Rectángulo">
            <a:extLst>
              <a:ext uri="{FF2B5EF4-FFF2-40B4-BE49-F238E27FC236}">
                <a16:creationId xmlns:a16="http://schemas.microsoft.com/office/drawing/2014/main" id="{99BC50D5-CA7F-4134-AFE0-31145540EDE1}"/>
              </a:ext>
            </a:extLst>
          </p:cNvPr>
          <p:cNvSpPr/>
          <p:nvPr/>
        </p:nvSpPr>
        <p:spPr>
          <a:xfrm>
            <a:off x="9848700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3" name="15 Rectángulo">
            <a:extLst>
              <a:ext uri="{FF2B5EF4-FFF2-40B4-BE49-F238E27FC236}">
                <a16:creationId xmlns:a16="http://schemas.microsoft.com/office/drawing/2014/main" id="{6A6A1A9A-B2D4-4B03-8CA7-1CD503B2A76A}"/>
              </a:ext>
            </a:extLst>
          </p:cNvPr>
          <p:cNvSpPr/>
          <p:nvPr/>
        </p:nvSpPr>
        <p:spPr>
          <a:xfrm>
            <a:off x="10739696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4" name="18 Rectángulo">
            <a:extLst>
              <a:ext uri="{FF2B5EF4-FFF2-40B4-BE49-F238E27FC236}">
                <a16:creationId xmlns:a16="http://schemas.microsoft.com/office/drawing/2014/main" id="{A9CEA79F-CC60-4B52-8803-692ACACE4B5E}"/>
              </a:ext>
            </a:extLst>
          </p:cNvPr>
          <p:cNvSpPr/>
          <p:nvPr/>
        </p:nvSpPr>
        <p:spPr>
          <a:xfrm>
            <a:off x="2731954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5" name="19 Rectángulo">
            <a:extLst>
              <a:ext uri="{FF2B5EF4-FFF2-40B4-BE49-F238E27FC236}">
                <a16:creationId xmlns:a16="http://schemas.microsoft.com/office/drawing/2014/main" id="{065D1A54-B33C-4162-8D0A-BCE7963B2027}"/>
              </a:ext>
            </a:extLst>
          </p:cNvPr>
          <p:cNvSpPr/>
          <p:nvPr/>
        </p:nvSpPr>
        <p:spPr>
          <a:xfrm>
            <a:off x="3626383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6" name="20 Rectángulo">
            <a:extLst>
              <a:ext uri="{FF2B5EF4-FFF2-40B4-BE49-F238E27FC236}">
                <a16:creationId xmlns:a16="http://schemas.microsoft.com/office/drawing/2014/main" id="{4ECC186B-8A20-4890-8419-2C71F1B69004}"/>
              </a:ext>
            </a:extLst>
          </p:cNvPr>
          <p:cNvSpPr/>
          <p:nvPr/>
        </p:nvSpPr>
        <p:spPr>
          <a:xfrm>
            <a:off x="4518382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7" name="21 Rectángulo">
            <a:extLst>
              <a:ext uri="{FF2B5EF4-FFF2-40B4-BE49-F238E27FC236}">
                <a16:creationId xmlns:a16="http://schemas.microsoft.com/office/drawing/2014/main" id="{F3589278-6828-49E1-AC81-CFBD639092E8}"/>
              </a:ext>
            </a:extLst>
          </p:cNvPr>
          <p:cNvSpPr/>
          <p:nvPr/>
        </p:nvSpPr>
        <p:spPr>
          <a:xfrm>
            <a:off x="5413292" y="1458486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8" name="133 Rectángulo">
            <a:extLst>
              <a:ext uri="{FF2B5EF4-FFF2-40B4-BE49-F238E27FC236}">
                <a16:creationId xmlns:a16="http://schemas.microsoft.com/office/drawing/2014/main" id="{C605F29B-9D01-42D5-99B7-04EBBA36EB2D}"/>
              </a:ext>
            </a:extLst>
          </p:cNvPr>
          <p:cNvSpPr/>
          <p:nvPr/>
        </p:nvSpPr>
        <p:spPr>
          <a:xfrm>
            <a:off x="10739696" y="400728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9" name="Imagen 378">
            <a:extLst>
              <a:ext uri="{FF2B5EF4-FFF2-40B4-BE49-F238E27FC236}">
                <a16:creationId xmlns:a16="http://schemas.microsoft.com/office/drawing/2014/main" id="{DB2D8809-E344-4ADE-9996-9B8FCDF10E61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6343824" y="2360128"/>
            <a:ext cx="549015" cy="549015"/>
          </a:xfrm>
          <a:prstGeom prst="rect">
            <a:avLst/>
          </a:prstGeom>
        </p:spPr>
      </p:pic>
      <p:sp>
        <p:nvSpPr>
          <p:cNvPr id="380" name="111 Rectángulo">
            <a:extLst>
              <a:ext uri="{FF2B5EF4-FFF2-40B4-BE49-F238E27FC236}">
                <a16:creationId xmlns:a16="http://schemas.microsoft.com/office/drawing/2014/main" id="{96602BC2-549D-41AC-8088-C4CD02630A0A}"/>
              </a:ext>
            </a:extLst>
          </p:cNvPr>
          <p:cNvSpPr/>
          <p:nvPr/>
        </p:nvSpPr>
        <p:spPr>
          <a:xfrm>
            <a:off x="10739696" y="3158547"/>
            <a:ext cx="649861" cy="649861"/>
          </a:xfrm>
          <a:prstGeom prst="rect">
            <a:avLst/>
          </a:prstGeom>
          <a:noFill/>
          <a:ln w="6350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88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izertis">
      <a:dk1>
        <a:srgbClr val="EB5B5B"/>
      </a:dk1>
      <a:lt1>
        <a:sysClr val="window" lastClr="FFFFFF"/>
      </a:lt1>
      <a:dk2>
        <a:srgbClr val="EB5B5B"/>
      </a:dk2>
      <a:lt2>
        <a:srgbClr val="E7E6E6"/>
      </a:lt2>
      <a:accent1>
        <a:srgbClr val="363D58"/>
      </a:accent1>
      <a:accent2>
        <a:srgbClr val="EB5B5B"/>
      </a:accent2>
      <a:accent3>
        <a:srgbClr val="A5A5A5"/>
      </a:accent3>
      <a:accent4>
        <a:srgbClr val="F5C851"/>
      </a:accent4>
      <a:accent5>
        <a:srgbClr val="5B9BD5"/>
      </a:accent5>
      <a:accent6>
        <a:srgbClr val="70AD47"/>
      </a:accent6>
      <a:hlink>
        <a:srgbClr val="363D58"/>
      </a:hlink>
      <a:folHlink>
        <a:srgbClr val="EB5B5B"/>
      </a:folHlink>
    </a:clrScheme>
    <a:fontScheme name="título">
      <a:majorFont>
        <a:latin typeface="Montserrat Black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75EF2C2E94561439D4AC82E15039695" ma:contentTypeVersion="1" ma:contentTypeDescription="Crear nuevo documento." ma:contentTypeScope="" ma:versionID="b6346c41bb0c1c9edd07b545089f02a0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29945a4e2bd22becdf83f7c7d5a686ad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0ECC4D-91CD-4BA9-A5C3-34F7301AA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96410B-6E0A-4C2F-8F68-A842600EAC9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4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882C9E-D681-4123-8584-91BA67B20F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1085</Words>
  <Application>Microsoft Office PowerPoint</Application>
  <PresentationFormat>Personalizado</PresentationFormat>
  <Paragraphs>309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Calibri</vt:lpstr>
      <vt:lpstr>Muli</vt:lpstr>
      <vt:lpstr>Montserrat Bold</vt:lpstr>
      <vt:lpstr>Montserrat ExtraBold</vt:lpstr>
      <vt:lpstr>Muli Black</vt:lpstr>
      <vt:lpstr>Montserrat Black</vt:lpstr>
      <vt:lpstr>Arial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Luciano Castañón</dc:creator>
  <cp:lastModifiedBy>Victoria Cretin Rodriguez</cp:lastModifiedBy>
  <cp:revision>73</cp:revision>
  <dcterms:created xsi:type="dcterms:W3CDTF">2019-07-02T09:40:49Z</dcterms:created>
  <dcterms:modified xsi:type="dcterms:W3CDTF">2020-06-08T21:51:31Z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0x010100375EF2C2E94561439D4AC82E15039695</vt:lpwstr>
  </property>
</Properties>
</file>