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Montserrat SemiBold"/>
      <p:regular r:id="rId13"/>
      <p:bold r:id="rId14"/>
      <p:italic r:id="rId15"/>
      <p:boldItalic r:id="rId16"/>
    </p:embeddedFont>
    <p:embeddedFont>
      <p:font typeface="Raleway"/>
      <p:regular r:id="rId17"/>
      <p:bold r:id="rId18"/>
      <p:italic r:id="rId19"/>
      <p:boldItalic r:id="rId20"/>
    </p:embeddedFont>
    <p:embeddedFont>
      <p:font typeface="Montserrat"/>
      <p:regular r:id="rId21"/>
      <p:bold r:id="rId22"/>
      <p:italic r:id="rId23"/>
      <p:boldItalic r:id="rId24"/>
    </p:embeddedFont>
    <p:embeddedFont>
      <p:font typeface="Lato"/>
      <p:regular r:id="rId25"/>
      <p:bold r:id="rId26"/>
      <p:italic r:id="rId27"/>
      <p:boldItalic r:id="rId28"/>
    </p:embeddedFont>
    <p:embeddedFont>
      <p:font typeface="Montserrat Black"/>
      <p:bold r:id="rId29"/>
      <p:boldItalic r:id="rId30"/>
    </p:embeddedFont>
    <p:embeddedFont>
      <p:font typeface="Raleway Thin"/>
      <p:regular r:id="rId31"/>
      <p:bold r:id="rId32"/>
      <p:italic r:id="rId33"/>
      <p:boldItalic r:id="rId34"/>
    </p:embeddedFont>
    <p:embeddedFont>
      <p:font typeface="Montserrat Medium"/>
      <p:regular r:id="rId35"/>
      <p:bold r:id="rId36"/>
      <p:italic r:id="rId37"/>
      <p:boldItalic r:id="rId38"/>
    </p:embeddedFont>
    <p:embeddedFont>
      <p:font typeface="Montserrat Light"/>
      <p:regular r:id="rId39"/>
      <p:bold r:id="rId40"/>
      <p:italic r:id="rId41"/>
      <p:boldItalic r:id="rId42"/>
    </p:embeddedFont>
    <p:embeddedFont>
      <p:font typeface="Helvetica Neue Light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Light-bold.fntdata"/><Relationship Id="rId20" Type="http://schemas.openxmlformats.org/officeDocument/2006/relationships/font" Target="fonts/Raleway-boldItalic.fntdata"/><Relationship Id="rId42" Type="http://schemas.openxmlformats.org/officeDocument/2006/relationships/font" Target="fonts/MontserratLight-boldItalic.fntdata"/><Relationship Id="rId41" Type="http://schemas.openxmlformats.org/officeDocument/2006/relationships/font" Target="fonts/MontserratLight-italic.fntdata"/><Relationship Id="rId22" Type="http://schemas.openxmlformats.org/officeDocument/2006/relationships/font" Target="fonts/Montserrat-bold.fntdata"/><Relationship Id="rId44" Type="http://schemas.openxmlformats.org/officeDocument/2006/relationships/font" Target="fonts/HelveticaNeueLight-bold.fntdata"/><Relationship Id="rId21" Type="http://schemas.openxmlformats.org/officeDocument/2006/relationships/font" Target="fonts/Montserrat-regular.fntdata"/><Relationship Id="rId43" Type="http://schemas.openxmlformats.org/officeDocument/2006/relationships/font" Target="fonts/HelveticaNeueLight-regular.fntdata"/><Relationship Id="rId24" Type="http://schemas.openxmlformats.org/officeDocument/2006/relationships/font" Target="fonts/Montserrat-boldItalic.fntdata"/><Relationship Id="rId46" Type="http://schemas.openxmlformats.org/officeDocument/2006/relationships/font" Target="fonts/HelveticaNeueLight-boldItalic.fntdata"/><Relationship Id="rId23" Type="http://schemas.openxmlformats.org/officeDocument/2006/relationships/font" Target="fonts/Montserrat-italic.fntdata"/><Relationship Id="rId45" Type="http://schemas.openxmlformats.org/officeDocument/2006/relationships/font" Target="fonts/HelveticaNeueLigh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Black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Thin-regular.fntdata"/><Relationship Id="rId30" Type="http://schemas.openxmlformats.org/officeDocument/2006/relationships/font" Target="fonts/MontserratBlack-boldItalic.fntdata"/><Relationship Id="rId11" Type="http://schemas.openxmlformats.org/officeDocument/2006/relationships/slide" Target="slides/slide6.xml"/><Relationship Id="rId33" Type="http://schemas.openxmlformats.org/officeDocument/2006/relationships/font" Target="fonts/RalewayThin-italic.fntdata"/><Relationship Id="rId10" Type="http://schemas.openxmlformats.org/officeDocument/2006/relationships/slide" Target="slides/slide5.xml"/><Relationship Id="rId32" Type="http://schemas.openxmlformats.org/officeDocument/2006/relationships/font" Target="fonts/RalewayThin-bold.fntdata"/><Relationship Id="rId13" Type="http://schemas.openxmlformats.org/officeDocument/2006/relationships/font" Target="fonts/MontserratSemiBold-regular.fntdata"/><Relationship Id="rId35" Type="http://schemas.openxmlformats.org/officeDocument/2006/relationships/font" Target="fonts/MontserratMedium-regular.fntdata"/><Relationship Id="rId12" Type="http://schemas.openxmlformats.org/officeDocument/2006/relationships/slide" Target="slides/slide7.xml"/><Relationship Id="rId34" Type="http://schemas.openxmlformats.org/officeDocument/2006/relationships/font" Target="fonts/RalewayThin-boldItalic.fntdata"/><Relationship Id="rId15" Type="http://schemas.openxmlformats.org/officeDocument/2006/relationships/font" Target="fonts/MontserratSemiBold-italic.fntdata"/><Relationship Id="rId37" Type="http://schemas.openxmlformats.org/officeDocument/2006/relationships/font" Target="fonts/MontserratMedium-italic.fntdata"/><Relationship Id="rId14" Type="http://schemas.openxmlformats.org/officeDocument/2006/relationships/font" Target="fonts/MontserratSemiBold-bold.fntdata"/><Relationship Id="rId36" Type="http://schemas.openxmlformats.org/officeDocument/2006/relationships/font" Target="fonts/MontserratMedium-bold.fntdata"/><Relationship Id="rId17" Type="http://schemas.openxmlformats.org/officeDocument/2006/relationships/font" Target="fonts/Raleway-regular.fntdata"/><Relationship Id="rId39" Type="http://schemas.openxmlformats.org/officeDocument/2006/relationships/font" Target="fonts/MontserratLight-regular.fntdata"/><Relationship Id="rId16" Type="http://schemas.openxmlformats.org/officeDocument/2006/relationships/font" Target="fonts/MontserratSemiBold-boldItalic.fntdata"/><Relationship Id="rId38" Type="http://schemas.openxmlformats.org/officeDocument/2006/relationships/font" Target="fonts/MontserratMedium-boldItalic.fntdata"/><Relationship Id="rId19" Type="http://schemas.openxmlformats.org/officeDocument/2006/relationships/font" Target="fonts/Raleway-italic.fntdata"/><Relationship Id="rId18" Type="http://schemas.openxmlformats.org/officeDocument/2006/relationships/font" Target="fonts/Raleway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9258ab6a8d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9258ab6a8d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9258ab6a8d_0_10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9258ab6a8d_0_10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99cf7270a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99cf7270a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99cf7270a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99cf7270a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99cf7270a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99cf7270a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99cf7270a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99cf7270a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99cf7270a5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99cf7270a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8.png"/><Relationship Id="rId4" Type="http://schemas.openxmlformats.org/officeDocument/2006/relationships/image" Target="../media/image31.png"/><Relationship Id="rId5" Type="http://schemas.openxmlformats.org/officeDocument/2006/relationships/image" Target="../media/image23.png"/><Relationship Id="rId6" Type="http://schemas.openxmlformats.org/officeDocument/2006/relationships/image" Target="../media/image1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jpg"/><Relationship Id="rId3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icio 2">
  <p:cSld name="CUSTOM_4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26005"/>
            <a:ext cx="9144002" cy="504311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 rot="-2700000">
            <a:off x="-417747" y="-1341676"/>
            <a:ext cx="7360557" cy="10799642"/>
          </a:xfrm>
          <a:prstGeom prst="rect">
            <a:avLst/>
          </a:prstGeom>
          <a:solidFill>
            <a:srgbClr val="053D57">
              <a:alpha val="894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-2700000">
            <a:off x="5242930" y="3854707"/>
            <a:ext cx="3901108" cy="3400477"/>
          </a:xfrm>
          <a:prstGeom prst="rect">
            <a:avLst/>
          </a:prstGeom>
          <a:solidFill>
            <a:srgbClr val="F8FB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6989" y="4197272"/>
            <a:ext cx="2567510" cy="67076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/>
        </p:nvSpPr>
        <p:spPr>
          <a:xfrm>
            <a:off x="432049" y="2457794"/>
            <a:ext cx="44658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6980" u="none" cap="none" strike="noStrike">
              <a:solidFill>
                <a:srgbClr val="F8FBF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15;p2"/>
          <p:cNvSpPr txBox="1"/>
          <p:nvPr>
            <p:ph type="title"/>
          </p:nvPr>
        </p:nvSpPr>
        <p:spPr>
          <a:xfrm>
            <a:off x="311700" y="1388850"/>
            <a:ext cx="5262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 SemiBold"/>
              <a:buNone/>
              <a:defRPr sz="36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 SemiBold"/>
              <a:buNone/>
              <a:defRPr sz="36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 SemiBold"/>
              <a:buNone/>
              <a:defRPr sz="36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 SemiBold"/>
              <a:buNone/>
              <a:defRPr sz="36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 SemiBold"/>
              <a:buNone/>
              <a:defRPr sz="36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 SemiBold"/>
              <a:buNone/>
              <a:defRPr sz="36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 SemiBold"/>
              <a:buNone/>
              <a:defRPr sz="36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 SemiBold"/>
              <a:buNone/>
              <a:defRPr sz="36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 SemiBold"/>
              <a:buNone/>
              <a:defRPr sz="36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2" type="title"/>
          </p:nvPr>
        </p:nvSpPr>
        <p:spPr>
          <a:xfrm>
            <a:off x="464100" y="2455650"/>
            <a:ext cx="5262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400"/>
              <a:buFont typeface="Montserrat"/>
              <a:buNone/>
              <a:defRPr sz="24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400"/>
              <a:buFont typeface="Montserrat"/>
              <a:buNone/>
              <a:defRPr sz="24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400"/>
              <a:buFont typeface="Montserrat"/>
              <a:buNone/>
              <a:defRPr sz="24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400"/>
              <a:buFont typeface="Montserrat"/>
              <a:buNone/>
              <a:defRPr sz="24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400"/>
              <a:buFont typeface="Montserrat"/>
              <a:buNone/>
              <a:defRPr sz="24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400"/>
              <a:buFont typeface="Montserrat"/>
              <a:buNone/>
              <a:defRPr sz="24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400"/>
              <a:buFont typeface="Montserrat"/>
              <a:buNone/>
              <a:defRPr sz="24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400"/>
              <a:buFont typeface="Montserrat"/>
              <a:buNone/>
              <a:defRPr sz="24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400"/>
              <a:buFont typeface="Montserrat"/>
              <a:buNone/>
              <a:defRPr sz="24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10">
    <p:bg>
      <p:bgPr>
        <a:solidFill>
          <a:srgbClr val="0B5394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"/>
          <p:cNvSpPr/>
          <p:nvPr/>
        </p:nvSpPr>
        <p:spPr>
          <a:xfrm>
            <a:off x="0" y="-64251"/>
            <a:ext cx="9144000" cy="5143500"/>
          </a:xfrm>
          <a:prstGeom prst="rect">
            <a:avLst/>
          </a:prstGeom>
          <a:solidFill>
            <a:srgbClr val="1E4F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1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rgbClr val="053D57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2"/>
          <p:cNvSpPr/>
          <p:nvPr/>
        </p:nvSpPr>
        <p:spPr>
          <a:xfrm>
            <a:off x="0" y="0"/>
            <a:ext cx="9021300" cy="5079300"/>
          </a:xfrm>
          <a:prstGeom prst="rect">
            <a:avLst/>
          </a:prstGeom>
          <a:solidFill>
            <a:srgbClr val="1E4F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10" name="Google Shape;110;p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  <a:defRPr>
                <a:solidFill>
                  <a:srgbClr val="EFEFEF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400"/>
              <a:buChar char="○"/>
              <a:defRPr>
                <a:solidFill>
                  <a:srgbClr val="EFEFEF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400"/>
              <a:buChar char="■"/>
              <a:defRPr>
                <a:solidFill>
                  <a:srgbClr val="EFEFEF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400"/>
              <a:buChar char="●"/>
              <a:defRPr>
                <a:solidFill>
                  <a:srgbClr val="EFEFEF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400"/>
              <a:buChar char="○"/>
              <a:defRPr>
                <a:solidFill>
                  <a:srgbClr val="EFEFEF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400"/>
              <a:buChar char="■"/>
              <a:defRPr>
                <a:solidFill>
                  <a:srgbClr val="EFEFEF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400"/>
              <a:buChar char="●"/>
              <a:defRPr>
                <a:solidFill>
                  <a:srgbClr val="EFEFEF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400"/>
              <a:buChar char="○"/>
              <a:defRPr>
                <a:solidFill>
                  <a:srgbClr val="EFEFEF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EFEFEF"/>
              </a:buClr>
              <a:buSzPts val="1400"/>
              <a:buChar char="■"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11" name="Google Shape;11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4" name="Google Shape;114;p1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5" name="Google Shape;115;p1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6" name="Google Shape;11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13"/>
          <p:cNvSpPr/>
          <p:nvPr/>
        </p:nvSpPr>
        <p:spPr>
          <a:xfrm rot="-2700000">
            <a:off x="-2662503" y="4121352"/>
            <a:ext cx="4033479" cy="4033054"/>
          </a:xfrm>
          <a:prstGeom prst="rect">
            <a:avLst/>
          </a:prstGeom>
          <a:solidFill>
            <a:srgbClr val="97BC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3"/>
          <p:cNvSpPr/>
          <p:nvPr/>
        </p:nvSpPr>
        <p:spPr>
          <a:xfrm flipH="1" rot="2687559">
            <a:off x="-1242863" y="4821951"/>
            <a:ext cx="3868889" cy="45609"/>
          </a:xfrm>
          <a:prstGeom prst="rect">
            <a:avLst/>
          </a:prstGeom>
          <a:solidFill>
            <a:srgbClr val="053D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82775" y="4592702"/>
            <a:ext cx="1928926" cy="50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12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3550"/>
            <a:ext cx="9143999" cy="51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4"/>
          <p:cNvSpPr txBox="1"/>
          <p:nvPr>
            <p:ph type="title"/>
          </p:nvPr>
        </p:nvSpPr>
        <p:spPr>
          <a:xfrm>
            <a:off x="311700" y="1969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SemiBold"/>
              <a:buNone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SemiBold"/>
              <a:buNone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SemiBold"/>
              <a:buNone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SemiBold"/>
              <a:buNone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SemiBold"/>
              <a:buNone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SemiBold"/>
              <a:buNone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SemiBold"/>
              <a:buNone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SemiBold"/>
              <a:buNone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SemiBold"/>
              <a:buNone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CUSTOM_13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5"/>
          <p:cNvPicPr preferRelativeResize="0"/>
          <p:nvPr/>
        </p:nvPicPr>
        <p:blipFill rotWithShape="1">
          <a:blip r:embed="rId2">
            <a:alphaModFix amt="30000"/>
          </a:blip>
          <a:srcRect b="0" l="5396" r="5405" t="0"/>
          <a:stretch/>
        </p:blipFill>
        <p:spPr>
          <a:xfrm>
            <a:off x="2802301" y="-114300"/>
            <a:ext cx="6801184" cy="508947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/>
          <p:nvPr/>
        </p:nvSpPr>
        <p:spPr>
          <a:xfrm rot="-2700000">
            <a:off x="-402781" y="-855651"/>
            <a:ext cx="5916362" cy="9770802"/>
          </a:xfrm>
          <a:prstGeom prst="rect">
            <a:avLst/>
          </a:prstGeom>
          <a:solidFill>
            <a:srgbClr val="053D57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5"/>
          <p:cNvSpPr/>
          <p:nvPr/>
        </p:nvSpPr>
        <p:spPr>
          <a:xfrm rot="-2700000">
            <a:off x="7658925" y="4263898"/>
            <a:ext cx="1941432" cy="1987677"/>
          </a:xfrm>
          <a:prstGeom prst="rect">
            <a:avLst/>
          </a:prstGeom>
          <a:solidFill>
            <a:srgbClr val="97BCC7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5"/>
          <p:cNvSpPr/>
          <p:nvPr/>
        </p:nvSpPr>
        <p:spPr>
          <a:xfrm rot="-2700000">
            <a:off x="5519809" y="1667043"/>
            <a:ext cx="28426" cy="3036458"/>
          </a:xfrm>
          <a:prstGeom prst="rect">
            <a:avLst/>
          </a:prstGeom>
          <a:solidFill>
            <a:srgbClr val="F8FBF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5"/>
          <p:cNvSpPr txBox="1"/>
          <p:nvPr/>
        </p:nvSpPr>
        <p:spPr>
          <a:xfrm>
            <a:off x="311700" y="3047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Uso de analytics en máquinas - Casos actuales</a:t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15"/>
          <p:cNvSpPr txBox="1"/>
          <p:nvPr/>
        </p:nvSpPr>
        <p:spPr>
          <a:xfrm>
            <a:off x="1711150" y="1000075"/>
            <a:ext cx="6912000" cy="884100"/>
          </a:xfrm>
          <a:prstGeom prst="rect">
            <a:avLst/>
          </a:prstGeom>
          <a:solidFill>
            <a:srgbClr val="1E4F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Ahorro energía en cuarto de máquinas</a:t>
            </a:r>
            <a:r>
              <a:rPr b="1"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Generación agua fría para elaboración. Variable de predicción consumo energético. Optimización para encendido y apagado de equipos secuencias complejas para ahorrar hasta </a:t>
            </a:r>
            <a:br>
              <a:rPr lang="en" sz="10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12% costo de consumo energético.</a:t>
            </a:r>
            <a:r>
              <a:rPr lang="en" sz="12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</a:t>
            </a:r>
            <a:endParaRPr sz="12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30" name="Google Shape;130;p15"/>
          <p:cNvPicPr preferRelativeResize="0"/>
          <p:nvPr/>
        </p:nvPicPr>
        <p:blipFill rotWithShape="1">
          <a:blip r:embed="rId3">
            <a:alphaModFix/>
          </a:blip>
          <a:srcRect b="0" l="0" r="7493" t="0"/>
          <a:stretch/>
        </p:blipFill>
        <p:spPr>
          <a:xfrm>
            <a:off x="440950" y="1000075"/>
            <a:ext cx="1270200" cy="88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92624" y="1884175"/>
            <a:ext cx="1130424" cy="88404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5"/>
          <p:cNvSpPr txBox="1"/>
          <p:nvPr/>
        </p:nvSpPr>
        <p:spPr>
          <a:xfrm>
            <a:off x="440950" y="1884150"/>
            <a:ext cx="7051800" cy="884100"/>
          </a:xfrm>
          <a:prstGeom prst="rect">
            <a:avLst/>
          </a:prstGeom>
          <a:solidFill>
            <a:srgbClr val="97BCC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Ahorro en fabricación de pintura líquida.</a:t>
            </a:r>
            <a:r>
              <a:rPr lang="en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Control de receta de pintura automotriz tecnología aluminio.  Las instrucciones de llenado y tipo de producto se digitalizan y se crea un sistema a prueba de fallas. Workflow para</a:t>
            </a: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ahorros de 30% costos de operación </a:t>
            </a:r>
            <a:endParaRPr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33" name="Google Shape;13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0950" y="2752675"/>
            <a:ext cx="1270200" cy="85420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5"/>
          <p:cNvSpPr txBox="1"/>
          <p:nvPr/>
        </p:nvSpPr>
        <p:spPr>
          <a:xfrm>
            <a:off x="1711150" y="2737725"/>
            <a:ext cx="6912000" cy="884100"/>
          </a:xfrm>
          <a:prstGeom prst="rect">
            <a:avLst/>
          </a:prstGeom>
          <a:solidFill>
            <a:srgbClr val="1E4F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Mantenimiento predictivo fabricación cables.</a:t>
            </a:r>
            <a:r>
              <a:rPr lang="en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Digitalización de máquinas de elaboración de cable. Control de disponibilidad y tiempo muerto de paros no programados. IA.</a:t>
            </a: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Predicción falla al 87%. Ahorros operativos de 15%</a:t>
            </a:r>
            <a:endParaRPr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35" name="Google Shape;135;p15"/>
          <p:cNvPicPr preferRelativeResize="0"/>
          <p:nvPr/>
        </p:nvPicPr>
        <p:blipFill rotWithShape="1">
          <a:blip r:embed="rId6">
            <a:alphaModFix/>
          </a:blip>
          <a:srcRect b="8517" l="0" r="0" t="0"/>
          <a:stretch/>
        </p:blipFill>
        <p:spPr>
          <a:xfrm>
            <a:off x="7443514" y="3621825"/>
            <a:ext cx="1179636" cy="93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5"/>
          <p:cNvSpPr txBox="1"/>
          <p:nvPr/>
        </p:nvSpPr>
        <p:spPr>
          <a:xfrm>
            <a:off x="435075" y="3586150"/>
            <a:ext cx="7051800" cy="968400"/>
          </a:xfrm>
          <a:prstGeom prst="rect">
            <a:avLst/>
          </a:prstGeom>
          <a:solidFill>
            <a:srgbClr val="97BCC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Modelo predictivo hornos para núcleos transformadores.</a:t>
            </a:r>
            <a:r>
              <a:rPr lang="en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Digitalización de variables que afectan la humedad en cocimiento de nucleos para transformadores. Conectividad y modelo.  Ahorros esperados en</a:t>
            </a:r>
            <a:r>
              <a:rPr lang="en" sz="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materiales del 1% y 25% en disponibilidad eficiencia.</a:t>
            </a:r>
            <a:endParaRPr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CUSTOM_14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6"/>
          <p:cNvPicPr preferRelativeResize="0"/>
          <p:nvPr/>
        </p:nvPicPr>
        <p:blipFill rotWithShape="1">
          <a:blip r:embed="rId2">
            <a:alphaModFix amt="30000"/>
          </a:blip>
          <a:srcRect b="0" l="5396" r="5405" t="0"/>
          <a:stretch/>
        </p:blipFill>
        <p:spPr>
          <a:xfrm>
            <a:off x="2649901" y="-114300"/>
            <a:ext cx="6801184" cy="508947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6"/>
          <p:cNvSpPr/>
          <p:nvPr/>
        </p:nvSpPr>
        <p:spPr>
          <a:xfrm rot="-2700000">
            <a:off x="-402781" y="-855651"/>
            <a:ext cx="5916362" cy="9770802"/>
          </a:xfrm>
          <a:prstGeom prst="rect">
            <a:avLst/>
          </a:prstGeom>
          <a:solidFill>
            <a:srgbClr val="053D57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6"/>
          <p:cNvSpPr/>
          <p:nvPr/>
        </p:nvSpPr>
        <p:spPr>
          <a:xfrm rot="-2700000">
            <a:off x="7658925" y="4263898"/>
            <a:ext cx="1941432" cy="1987677"/>
          </a:xfrm>
          <a:prstGeom prst="rect">
            <a:avLst/>
          </a:prstGeom>
          <a:solidFill>
            <a:srgbClr val="97BCC7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6"/>
          <p:cNvSpPr/>
          <p:nvPr/>
        </p:nvSpPr>
        <p:spPr>
          <a:xfrm rot="-2700000">
            <a:off x="5519809" y="1667043"/>
            <a:ext cx="28426" cy="3036458"/>
          </a:xfrm>
          <a:prstGeom prst="rect">
            <a:avLst/>
          </a:prstGeom>
          <a:solidFill>
            <a:srgbClr val="F8FBF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6"/>
          <p:cNvSpPr txBox="1"/>
          <p:nvPr/>
        </p:nvSpPr>
        <p:spPr>
          <a:xfrm>
            <a:off x="2169275" y="1076275"/>
            <a:ext cx="6453900" cy="3898800"/>
          </a:xfrm>
          <a:prstGeom prst="rect">
            <a:avLst/>
          </a:prstGeom>
          <a:solidFill>
            <a:srgbClr val="1E4F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3" name="Google Shape;14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44" name="Google Shape;144;p16"/>
          <p:cNvSpPr/>
          <p:nvPr/>
        </p:nvSpPr>
        <p:spPr>
          <a:xfrm>
            <a:off x="909575" y="1070800"/>
            <a:ext cx="1270200" cy="1026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foto</a:t>
            </a:r>
            <a:endParaRPr/>
          </a:p>
        </p:txBody>
      </p:sp>
      <p:sp>
        <p:nvSpPr>
          <p:cNvPr id="145" name="Google Shape;145;p16"/>
          <p:cNvSpPr txBox="1"/>
          <p:nvPr>
            <p:ph idx="1" type="body"/>
          </p:nvPr>
        </p:nvSpPr>
        <p:spPr>
          <a:xfrm>
            <a:off x="2280100" y="1536025"/>
            <a:ext cx="6801300" cy="326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●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○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■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○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■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○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Montserrat"/>
              <a:buChar char="■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146" name="Google Shape;14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29" y="4504002"/>
            <a:ext cx="1803544" cy="47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" name="Google Shape;14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1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/>
          <p:nvPr/>
        </p:nvSpPr>
        <p:spPr>
          <a:xfrm rot="-2700000">
            <a:off x="-2400761" y="-790188"/>
            <a:ext cx="3094158" cy="3093309"/>
          </a:xfrm>
          <a:prstGeom prst="rect">
            <a:avLst/>
          </a:prstGeom>
          <a:solidFill>
            <a:srgbClr val="97BC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8"/>
          <p:cNvSpPr/>
          <p:nvPr/>
        </p:nvSpPr>
        <p:spPr>
          <a:xfrm rot="-2700000">
            <a:off x="7414179" y="2842275"/>
            <a:ext cx="2967727" cy="19516"/>
          </a:xfrm>
          <a:prstGeom prst="rect">
            <a:avLst/>
          </a:prstGeom>
          <a:solidFill>
            <a:srgbClr val="053D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8"/>
          <p:cNvSpPr/>
          <p:nvPr/>
        </p:nvSpPr>
        <p:spPr>
          <a:xfrm rot="-2700000">
            <a:off x="128000" y="-3045408"/>
            <a:ext cx="17395" cy="4585870"/>
          </a:xfrm>
          <a:prstGeom prst="rect">
            <a:avLst/>
          </a:prstGeom>
          <a:solidFill>
            <a:srgbClr val="053D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4" name="Google Shape;154;p18"/>
          <p:cNvGrpSpPr/>
          <p:nvPr/>
        </p:nvGrpSpPr>
        <p:grpSpPr>
          <a:xfrm>
            <a:off x="836422" y="641616"/>
            <a:ext cx="7471876" cy="3909027"/>
            <a:chOff x="1367021" y="5475873"/>
            <a:chExt cx="12902566" cy="6752509"/>
          </a:xfrm>
        </p:grpSpPr>
        <p:grpSp>
          <p:nvGrpSpPr>
            <p:cNvPr id="155" name="Google Shape;155;p18"/>
            <p:cNvGrpSpPr/>
            <p:nvPr/>
          </p:nvGrpSpPr>
          <p:grpSpPr>
            <a:xfrm>
              <a:off x="11443995" y="9843607"/>
              <a:ext cx="2369454" cy="1949045"/>
              <a:chOff x="17313473" y="8259388"/>
              <a:chExt cx="3349052" cy="2754833"/>
            </a:xfrm>
          </p:grpSpPr>
          <p:sp>
            <p:nvSpPr>
              <p:cNvPr id="156" name="Google Shape;156;p18"/>
              <p:cNvSpPr/>
              <p:nvPr/>
            </p:nvSpPr>
            <p:spPr>
              <a:xfrm>
                <a:off x="17313473" y="8845757"/>
                <a:ext cx="2084011" cy="1648471"/>
              </a:xfrm>
              <a:custGeom>
                <a:rect b="b" l="l" r="r" t="t"/>
                <a:pathLst>
                  <a:path extrusionOk="0" h="152" w="204">
                    <a:moveTo>
                      <a:pt x="101" y="4"/>
                    </a:moveTo>
                    <a:cubicBezTo>
                      <a:pt x="99" y="4"/>
                      <a:pt x="98" y="2"/>
                      <a:pt x="96" y="2"/>
                    </a:cubicBezTo>
                    <a:cubicBezTo>
                      <a:pt x="95" y="1"/>
                      <a:pt x="95" y="2"/>
                      <a:pt x="96" y="3"/>
                    </a:cubicBezTo>
                    <a:cubicBezTo>
                      <a:pt x="96" y="4"/>
                      <a:pt x="98" y="3"/>
                      <a:pt x="98" y="3"/>
                    </a:cubicBezTo>
                    <a:cubicBezTo>
                      <a:pt x="99" y="4"/>
                      <a:pt x="98" y="6"/>
                      <a:pt x="99" y="6"/>
                    </a:cubicBezTo>
                    <a:cubicBezTo>
                      <a:pt x="99" y="7"/>
                      <a:pt x="98" y="7"/>
                      <a:pt x="97" y="7"/>
                    </a:cubicBezTo>
                    <a:cubicBezTo>
                      <a:pt x="96" y="8"/>
                      <a:pt x="95" y="8"/>
                      <a:pt x="94" y="8"/>
                    </a:cubicBezTo>
                    <a:cubicBezTo>
                      <a:pt x="92" y="7"/>
                      <a:pt x="92" y="8"/>
                      <a:pt x="90" y="8"/>
                    </a:cubicBezTo>
                    <a:cubicBezTo>
                      <a:pt x="87" y="9"/>
                      <a:pt x="88" y="12"/>
                      <a:pt x="86" y="13"/>
                    </a:cubicBezTo>
                    <a:cubicBezTo>
                      <a:pt x="84" y="15"/>
                      <a:pt x="83" y="18"/>
                      <a:pt x="84" y="20"/>
                    </a:cubicBezTo>
                    <a:cubicBezTo>
                      <a:pt x="86" y="23"/>
                      <a:pt x="81" y="21"/>
                      <a:pt x="80" y="21"/>
                    </a:cubicBezTo>
                    <a:cubicBezTo>
                      <a:pt x="79" y="21"/>
                      <a:pt x="76" y="24"/>
                      <a:pt x="76" y="24"/>
                    </a:cubicBezTo>
                    <a:cubicBezTo>
                      <a:pt x="76" y="24"/>
                      <a:pt x="75" y="19"/>
                      <a:pt x="74" y="18"/>
                    </a:cubicBezTo>
                    <a:cubicBezTo>
                      <a:pt x="74" y="17"/>
                      <a:pt x="73" y="17"/>
                      <a:pt x="72" y="17"/>
                    </a:cubicBezTo>
                    <a:cubicBezTo>
                      <a:pt x="71" y="16"/>
                      <a:pt x="71" y="16"/>
                      <a:pt x="71" y="15"/>
                    </a:cubicBezTo>
                    <a:cubicBezTo>
                      <a:pt x="70" y="14"/>
                      <a:pt x="70" y="16"/>
                      <a:pt x="70" y="17"/>
                    </a:cubicBezTo>
                    <a:cubicBezTo>
                      <a:pt x="69" y="17"/>
                      <a:pt x="68" y="17"/>
                      <a:pt x="68" y="16"/>
                    </a:cubicBezTo>
                    <a:cubicBezTo>
                      <a:pt x="66" y="16"/>
                      <a:pt x="67" y="20"/>
                      <a:pt x="65" y="19"/>
                    </a:cubicBezTo>
                    <a:cubicBezTo>
                      <a:pt x="65" y="19"/>
                      <a:pt x="64" y="18"/>
                      <a:pt x="64" y="18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0" y="18"/>
                      <a:pt x="62" y="22"/>
                      <a:pt x="62" y="22"/>
                    </a:cubicBezTo>
                    <a:cubicBezTo>
                      <a:pt x="62" y="22"/>
                      <a:pt x="60" y="22"/>
                      <a:pt x="60" y="22"/>
                    </a:cubicBezTo>
                    <a:cubicBezTo>
                      <a:pt x="60" y="23"/>
                      <a:pt x="61" y="23"/>
                      <a:pt x="61" y="23"/>
                    </a:cubicBezTo>
                    <a:cubicBezTo>
                      <a:pt x="60" y="25"/>
                      <a:pt x="59" y="23"/>
                      <a:pt x="59" y="26"/>
                    </a:cubicBezTo>
                    <a:cubicBezTo>
                      <a:pt x="59" y="27"/>
                      <a:pt x="60" y="27"/>
                      <a:pt x="60" y="28"/>
                    </a:cubicBezTo>
                    <a:cubicBezTo>
                      <a:pt x="60" y="30"/>
                      <a:pt x="53" y="26"/>
                      <a:pt x="53" y="29"/>
                    </a:cubicBezTo>
                    <a:cubicBezTo>
                      <a:pt x="53" y="30"/>
                      <a:pt x="57" y="32"/>
                      <a:pt x="55" y="33"/>
                    </a:cubicBezTo>
                    <a:cubicBezTo>
                      <a:pt x="54" y="33"/>
                      <a:pt x="54" y="32"/>
                      <a:pt x="54" y="33"/>
                    </a:cubicBezTo>
                    <a:cubicBezTo>
                      <a:pt x="53" y="34"/>
                      <a:pt x="53" y="34"/>
                      <a:pt x="52" y="33"/>
                    </a:cubicBezTo>
                    <a:cubicBezTo>
                      <a:pt x="51" y="33"/>
                      <a:pt x="52" y="31"/>
                      <a:pt x="51" y="30"/>
                    </a:cubicBezTo>
                    <a:cubicBezTo>
                      <a:pt x="50" y="28"/>
                      <a:pt x="48" y="32"/>
                      <a:pt x="47" y="33"/>
                    </a:cubicBezTo>
                    <a:cubicBezTo>
                      <a:pt x="47" y="34"/>
                      <a:pt x="46" y="35"/>
                      <a:pt x="46" y="36"/>
                    </a:cubicBezTo>
                    <a:cubicBezTo>
                      <a:pt x="46" y="36"/>
                      <a:pt x="47" y="37"/>
                      <a:pt x="47" y="38"/>
                    </a:cubicBezTo>
                    <a:cubicBezTo>
                      <a:pt x="47" y="38"/>
                      <a:pt x="45" y="40"/>
                      <a:pt x="44" y="41"/>
                    </a:cubicBezTo>
                    <a:cubicBezTo>
                      <a:pt x="41" y="44"/>
                      <a:pt x="38" y="46"/>
                      <a:pt x="34" y="47"/>
                    </a:cubicBezTo>
                    <a:cubicBezTo>
                      <a:pt x="31" y="47"/>
                      <a:pt x="28" y="49"/>
                      <a:pt x="24" y="50"/>
                    </a:cubicBezTo>
                    <a:cubicBezTo>
                      <a:pt x="21" y="51"/>
                      <a:pt x="18" y="51"/>
                      <a:pt x="15" y="53"/>
                    </a:cubicBezTo>
                    <a:cubicBezTo>
                      <a:pt x="13" y="55"/>
                      <a:pt x="12" y="55"/>
                      <a:pt x="10" y="56"/>
                    </a:cubicBezTo>
                    <a:cubicBezTo>
                      <a:pt x="9" y="57"/>
                      <a:pt x="7" y="60"/>
                      <a:pt x="7" y="60"/>
                    </a:cubicBezTo>
                    <a:cubicBezTo>
                      <a:pt x="6" y="60"/>
                      <a:pt x="7" y="57"/>
                      <a:pt x="7" y="56"/>
                    </a:cubicBezTo>
                    <a:cubicBezTo>
                      <a:pt x="5" y="56"/>
                      <a:pt x="4" y="61"/>
                      <a:pt x="4" y="61"/>
                    </a:cubicBezTo>
                    <a:cubicBezTo>
                      <a:pt x="5" y="64"/>
                      <a:pt x="3" y="65"/>
                      <a:pt x="3" y="68"/>
                    </a:cubicBezTo>
                    <a:cubicBezTo>
                      <a:pt x="3" y="69"/>
                      <a:pt x="8" y="80"/>
                      <a:pt x="6" y="81"/>
                    </a:cubicBezTo>
                    <a:cubicBezTo>
                      <a:pt x="6" y="81"/>
                      <a:pt x="3" y="77"/>
                      <a:pt x="3" y="77"/>
                    </a:cubicBezTo>
                    <a:cubicBezTo>
                      <a:pt x="3" y="78"/>
                      <a:pt x="6" y="81"/>
                      <a:pt x="4" y="82"/>
                    </a:cubicBezTo>
                    <a:cubicBezTo>
                      <a:pt x="2" y="82"/>
                      <a:pt x="2" y="77"/>
                      <a:pt x="0" y="77"/>
                    </a:cubicBezTo>
                    <a:cubicBezTo>
                      <a:pt x="0" y="77"/>
                      <a:pt x="6" y="85"/>
                      <a:pt x="6" y="86"/>
                    </a:cubicBezTo>
                    <a:cubicBezTo>
                      <a:pt x="7" y="87"/>
                      <a:pt x="6" y="89"/>
                      <a:pt x="7" y="91"/>
                    </a:cubicBezTo>
                    <a:cubicBezTo>
                      <a:pt x="8" y="93"/>
                      <a:pt x="9" y="94"/>
                      <a:pt x="10" y="96"/>
                    </a:cubicBezTo>
                    <a:cubicBezTo>
                      <a:pt x="11" y="97"/>
                      <a:pt x="11" y="100"/>
                      <a:pt x="11" y="101"/>
                    </a:cubicBezTo>
                    <a:cubicBezTo>
                      <a:pt x="11" y="103"/>
                      <a:pt x="12" y="105"/>
                      <a:pt x="13" y="106"/>
                    </a:cubicBezTo>
                    <a:cubicBezTo>
                      <a:pt x="14" y="109"/>
                      <a:pt x="14" y="110"/>
                      <a:pt x="14" y="113"/>
                    </a:cubicBezTo>
                    <a:cubicBezTo>
                      <a:pt x="14" y="114"/>
                      <a:pt x="14" y="119"/>
                      <a:pt x="14" y="119"/>
                    </a:cubicBezTo>
                    <a:cubicBezTo>
                      <a:pt x="13" y="120"/>
                      <a:pt x="12" y="120"/>
                      <a:pt x="11" y="121"/>
                    </a:cubicBezTo>
                    <a:cubicBezTo>
                      <a:pt x="10" y="124"/>
                      <a:pt x="12" y="124"/>
                      <a:pt x="13" y="125"/>
                    </a:cubicBezTo>
                    <a:cubicBezTo>
                      <a:pt x="17" y="127"/>
                      <a:pt x="20" y="129"/>
                      <a:pt x="25" y="128"/>
                    </a:cubicBezTo>
                    <a:cubicBezTo>
                      <a:pt x="27" y="127"/>
                      <a:pt x="29" y="126"/>
                      <a:pt x="30" y="125"/>
                    </a:cubicBezTo>
                    <a:cubicBezTo>
                      <a:pt x="33" y="124"/>
                      <a:pt x="32" y="125"/>
                      <a:pt x="33" y="123"/>
                    </a:cubicBezTo>
                    <a:cubicBezTo>
                      <a:pt x="35" y="121"/>
                      <a:pt x="42" y="121"/>
                      <a:pt x="44" y="122"/>
                    </a:cubicBezTo>
                    <a:cubicBezTo>
                      <a:pt x="47" y="122"/>
                      <a:pt x="52" y="124"/>
                      <a:pt x="54" y="121"/>
                    </a:cubicBezTo>
                    <a:cubicBezTo>
                      <a:pt x="55" y="120"/>
                      <a:pt x="55" y="118"/>
                      <a:pt x="57" y="117"/>
                    </a:cubicBezTo>
                    <a:cubicBezTo>
                      <a:pt x="59" y="116"/>
                      <a:pt x="61" y="115"/>
                      <a:pt x="63" y="114"/>
                    </a:cubicBezTo>
                    <a:cubicBezTo>
                      <a:pt x="66" y="112"/>
                      <a:pt x="70" y="114"/>
                      <a:pt x="73" y="112"/>
                    </a:cubicBezTo>
                    <a:cubicBezTo>
                      <a:pt x="78" y="110"/>
                      <a:pt x="82" y="110"/>
                      <a:pt x="88" y="109"/>
                    </a:cubicBezTo>
                    <a:cubicBezTo>
                      <a:pt x="89" y="109"/>
                      <a:pt x="90" y="108"/>
                      <a:pt x="92" y="108"/>
                    </a:cubicBezTo>
                    <a:cubicBezTo>
                      <a:pt x="93" y="109"/>
                      <a:pt x="95" y="110"/>
                      <a:pt x="96" y="111"/>
                    </a:cubicBezTo>
                    <a:cubicBezTo>
                      <a:pt x="97" y="111"/>
                      <a:pt x="107" y="113"/>
                      <a:pt x="107" y="114"/>
                    </a:cubicBezTo>
                    <a:cubicBezTo>
                      <a:pt x="106" y="115"/>
                      <a:pt x="105" y="118"/>
                      <a:pt x="107" y="117"/>
                    </a:cubicBezTo>
                    <a:cubicBezTo>
                      <a:pt x="108" y="117"/>
                      <a:pt x="110" y="120"/>
                      <a:pt x="111" y="121"/>
                    </a:cubicBezTo>
                    <a:cubicBezTo>
                      <a:pt x="112" y="122"/>
                      <a:pt x="112" y="123"/>
                      <a:pt x="112" y="125"/>
                    </a:cubicBezTo>
                    <a:cubicBezTo>
                      <a:pt x="113" y="126"/>
                      <a:pt x="115" y="128"/>
                      <a:pt x="115" y="128"/>
                    </a:cubicBezTo>
                    <a:cubicBezTo>
                      <a:pt x="115" y="127"/>
                      <a:pt x="114" y="126"/>
                      <a:pt x="116" y="125"/>
                    </a:cubicBezTo>
                    <a:cubicBezTo>
                      <a:pt x="117" y="124"/>
                      <a:pt x="118" y="123"/>
                      <a:pt x="120" y="122"/>
                    </a:cubicBezTo>
                    <a:cubicBezTo>
                      <a:pt x="121" y="121"/>
                      <a:pt x="126" y="116"/>
                      <a:pt x="125" y="115"/>
                    </a:cubicBezTo>
                    <a:cubicBezTo>
                      <a:pt x="126" y="117"/>
                      <a:pt x="125" y="118"/>
                      <a:pt x="125" y="120"/>
                    </a:cubicBezTo>
                    <a:cubicBezTo>
                      <a:pt x="126" y="121"/>
                      <a:pt x="124" y="122"/>
                      <a:pt x="124" y="122"/>
                    </a:cubicBezTo>
                    <a:cubicBezTo>
                      <a:pt x="123" y="124"/>
                      <a:pt x="123" y="125"/>
                      <a:pt x="123" y="126"/>
                    </a:cubicBezTo>
                    <a:cubicBezTo>
                      <a:pt x="123" y="128"/>
                      <a:pt x="119" y="129"/>
                      <a:pt x="122" y="129"/>
                    </a:cubicBezTo>
                    <a:cubicBezTo>
                      <a:pt x="126" y="129"/>
                      <a:pt x="124" y="125"/>
                      <a:pt x="125" y="123"/>
                    </a:cubicBezTo>
                    <a:cubicBezTo>
                      <a:pt x="125" y="123"/>
                      <a:pt x="129" y="127"/>
                      <a:pt x="128" y="129"/>
                    </a:cubicBezTo>
                    <a:cubicBezTo>
                      <a:pt x="125" y="133"/>
                      <a:pt x="129" y="130"/>
                      <a:pt x="131" y="132"/>
                    </a:cubicBezTo>
                    <a:cubicBezTo>
                      <a:pt x="134" y="135"/>
                      <a:pt x="134" y="136"/>
                      <a:pt x="134" y="139"/>
                    </a:cubicBezTo>
                    <a:cubicBezTo>
                      <a:pt x="133" y="142"/>
                      <a:pt x="137" y="145"/>
                      <a:pt x="139" y="145"/>
                    </a:cubicBezTo>
                    <a:cubicBezTo>
                      <a:pt x="141" y="146"/>
                      <a:pt x="143" y="147"/>
                      <a:pt x="145" y="147"/>
                    </a:cubicBezTo>
                    <a:cubicBezTo>
                      <a:pt x="147" y="147"/>
                      <a:pt x="151" y="152"/>
                      <a:pt x="153" y="151"/>
                    </a:cubicBezTo>
                    <a:cubicBezTo>
                      <a:pt x="155" y="150"/>
                      <a:pt x="157" y="149"/>
                      <a:pt x="158" y="147"/>
                    </a:cubicBezTo>
                    <a:cubicBezTo>
                      <a:pt x="158" y="147"/>
                      <a:pt x="160" y="144"/>
                      <a:pt x="161" y="145"/>
                    </a:cubicBezTo>
                    <a:cubicBezTo>
                      <a:pt x="161" y="146"/>
                      <a:pt x="159" y="147"/>
                      <a:pt x="160" y="148"/>
                    </a:cubicBezTo>
                    <a:cubicBezTo>
                      <a:pt x="161" y="149"/>
                      <a:pt x="161" y="146"/>
                      <a:pt x="162" y="146"/>
                    </a:cubicBezTo>
                    <a:cubicBezTo>
                      <a:pt x="162" y="146"/>
                      <a:pt x="164" y="149"/>
                      <a:pt x="165" y="149"/>
                    </a:cubicBezTo>
                    <a:cubicBezTo>
                      <a:pt x="165" y="150"/>
                      <a:pt x="167" y="152"/>
                      <a:pt x="168" y="152"/>
                    </a:cubicBezTo>
                    <a:cubicBezTo>
                      <a:pt x="167" y="152"/>
                      <a:pt x="170" y="149"/>
                      <a:pt x="170" y="149"/>
                    </a:cubicBezTo>
                    <a:cubicBezTo>
                      <a:pt x="172" y="148"/>
                      <a:pt x="173" y="146"/>
                      <a:pt x="174" y="145"/>
                    </a:cubicBezTo>
                    <a:cubicBezTo>
                      <a:pt x="177" y="144"/>
                      <a:pt x="185" y="146"/>
                      <a:pt x="185" y="142"/>
                    </a:cubicBezTo>
                    <a:cubicBezTo>
                      <a:pt x="186" y="137"/>
                      <a:pt x="187" y="134"/>
                      <a:pt x="188" y="130"/>
                    </a:cubicBezTo>
                    <a:cubicBezTo>
                      <a:pt x="190" y="126"/>
                      <a:pt x="191" y="122"/>
                      <a:pt x="194" y="118"/>
                    </a:cubicBezTo>
                    <a:cubicBezTo>
                      <a:pt x="195" y="117"/>
                      <a:pt x="197" y="116"/>
                      <a:pt x="198" y="114"/>
                    </a:cubicBezTo>
                    <a:cubicBezTo>
                      <a:pt x="198" y="113"/>
                      <a:pt x="198" y="113"/>
                      <a:pt x="198" y="112"/>
                    </a:cubicBezTo>
                    <a:cubicBezTo>
                      <a:pt x="199" y="111"/>
                      <a:pt x="200" y="110"/>
                      <a:pt x="200" y="108"/>
                    </a:cubicBezTo>
                    <a:cubicBezTo>
                      <a:pt x="201" y="106"/>
                      <a:pt x="200" y="104"/>
                      <a:pt x="201" y="102"/>
                    </a:cubicBezTo>
                    <a:cubicBezTo>
                      <a:pt x="201" y="101"/>
                      <a:pt x="202" y="100"/>
                      <a:pt x="202" y="99"/>
                    </a:cubicBezTo>
                    <a:cubicBezTo>
                      <a:pt x="203" y="98"/>
                      <a:pt x="201" y="97"/>
                      <a:pt x="202" y="96"/>
                    </a:cubicBezTo>
                    <a:cubicBezTo>
                      <a:pt x="203" y="95"/>
                      <a:pt x="204" y="92"/>
                      <a:pt x="203" y="91"/>
                    </a:cubicBezTo>
                    <a:cubicBezTo>
                      <a:pt x="203" y="89"/>
                      <a:pt x="202" y="88"/>
                      <a:pt x="202" y="87"/>
                    </a:cubicBezTo>
                    <a:cubicBezTo>
                      <a:pt x="201" y="86"/>
                      <a:pt x="201" y="84"/>
                      <a:pt x="201" y="83"/>
                    </a:cubicBezTo>
                    <a:cubicBezTo>
                      <a:pt x="200" y="79"/>
                      <a:pt x="203" y="77"/>
                      <a:pt x="202" y="73"/>
                    </a:cubicBezTo>
                    <a:cubicBezTo>
                      <a:pt x="202" y="74"/>
                      <a:pt x="201" y="76"/>
                      <a:pt x="200" y="76"/>
                    </a:cubicBezTo>
                    <a:cubicBezTo>
                      <a:pt x="198" y="76"/>
                      <a:pt x="197" y="72"/>
                      <a:pt x="196" y="70"/>
                    </a:cubicBezTo>
                    <a:cubicBezTo>
                      <a:pt x="194" y="67"/>
                      <a:pt x="190" y="67"/>
                      <a:pt x="190" y="62"/>
                    </a:cubicBezTo>
                    <a:cubicBezTo>
                      <a:pt x="189" y="60"/>
                      <a:pt x="188" y="60"/>
                      <a:pt x="187" y="59"/>
                    </a:cubicBezTo>
                    <a:cubicBezTo>
                      <a:pt x="185" y="58"/>
                      <a:pt x="185" y="61"/>
                      <a:pt x="184" y="59"/>
                    </a:cubicBezTo>
                    <a:cubicBezTo>
                      <a:pt x="184" y="56"/>
                      <a:pt x="183" y="55"/>
                      <a:pt x="181" y="53"/>
                    </a:cubicBezTo>
                    <a:cubicBezTo>
                      <a:pt x="181" y="53"/>
                      <a:pt x="180" y="52"/>
                      <a:pt x="180" y="51"/>
                    </a:cubicBezTo>
                    <a:cubicBezTo>
                      <a:pt x="179" y="51"/>
                      <a:pt x="180" y="49"/>
                      <a:pt x="180" y="50"/>
                    </a:cubicBezTo>
                    <a:cubicBezTo>
                      <a:pt x="178" y="48"/>
                      <a:pt x="176" y="47"/>
                      <a:pt x="174" y="46"/>
                    </a:cubicBezTo>
                    <a:cubicBezTo>
                      <a:pt x="172" y="44"/>
                      <a:pt x="169" y="45"/>
                      <a:pt x="168" y="43"/>
                    </a:cubicBezTo>
                    <a:cubicBezTo>
                      <a:pt x="166" y="41"/>
                      <a:pt x="167" y="37"/>
                      <a:pt x="166" y="36"/>
                    </a:cubicBezTo>
                    <a:cubicBezTo>
                      <a:pt x="166" y="34"/>
                      <a:pt x="166" y="32"/>
                      <a:pt x="165" y="31"/>
                    </a:cubicBezTo>
                    <a:cubicBezTo>
                      <a:pt x="164" y="30"/>
                      <a:pt x="163" y="30"/>
                      <a:pt x="163" y="28"/>
                    </a:cubicBezTo>
                    <a:cubicBezTo>
                      <a:pt x="163" y="26"/>
                      <a:pt x="163" y="23"/>
                      <a:pt x="161" y="20"/>
                    </a:cubicBezTo>
                    <a:cubicBezTo>
                      <a:pt x="160" y="20"/>
                      <a:pt x="158" y="17"/>
                      <a:pt x="158" y="18"/>
                    </a:cubicBezTo>
                    <a:cubicBezTo>
                      <a:pt x="156" y="18"/>
                      <a:pt x="156" y="19"/>
                      <a:pt x="155" y="17"/>
                    </a:cubicBezTo>
                    <a:cubicBezTo>
                      <a:pt x="153" y="15"/>
                      <a:pt x="154" y="11"/>
                      <a:pt x="152" y="8"/>
                    </a:cubicBezTo>
                    <a:cubicBezTo>
                      <a:pt x="152" y="7"/>
                      <a:pt x="148" y="0"/>
                      <a:pt x="148" y="0"/>
                    </a:cubicBezTo>
                    <a:cubicBezTo>
                      <a:pt x="147" y="0"/>
                      <a:pt x="147" y="2"/>
                      <a:pt x="147" y="3"/>
                    </a:cubicBezTo>
                    <a:cubicBezTo>
                      <a:pt x="147" y="4"/>
                      <a:pt x="146" y="5"/>
                      <a:pt x="145" y="6"/>
                    </a:cubicBezTo>
                    <a:cubicBezTo>
                      <a:pt x="145" y="6"/>
                      <a:pt x="143" y="8"/>
                      <a:pt x="144" y="9"/>
                    </a:cubicBezTo>
                    <a:cubicBezTo>
                      <a:pt x="144" y="9"/>
                      <a:pt x="146" y="9"/>
                      <a:pt x="145" y="10"/>
                    </a:cubicBezTo>
                    <a:cubicBezTo>
                      <a:pt x="144" y="10"/>
                      <a:pt x="143" y="15"/>
                      <a:pt x="143" y="16"/>
                    </a:cubicBezTo>
                    <a:cubicBezTo>
                      <a:pt x="144" y="18"/>
                      <a:pt x="144" y="20"/>
                      <a:pt x="144" y="22"/>
                    </a:cubicBezTo>
                    <a:cubicBezTo>
                      <a:pt x="143" y="26"/>
                      <a:pt x="143" y="36"/>
                      <a:pt x="137" y="36"/>
                    </a:cubicBezTo>
                    <a:cubicBezTo>
                      <a:pt x="133" y="36"/>
                      <a:pt x="133" y="32"/>
                      <a:pt x="130" y="31"/>
                    </a:cubicBezTo>
                    <a:cubicBezTo>
                      <a:pt x="128" y="30"/>
                      <a:pt x="126" y="30"/>
                      <a:pt x="124" y="28"/>
                    </a:cubicBezTo>
                    <a:cubicBezTo>
                      <a:pt x="123" y="27"/>
                      <a:pt x="112" y="21"/>
                      <a:pt x="113" y="20"/>
                    </a:cubicBezTo>
                    <a:cubicBezTo>
                      <a:pt x="113" y="19"/>
                      <a:pt x="114" y="18"/>
                      <a:pt x="115" y="17"/>
                    </a:cubicBezTo>
                    <a:cubicBezTo>
                      <a:pt x="115" y="16"/>
                      <a:pt x="117" y="16"/>
                      <a:pt x="117" y="15"/>
                    </a:cubicBezTo>
                    <a:cubicBezTo>
                      <a:pt x="117" y="15"/>
                      <a:pt x="116" y="14"/>
                      <a:pt x="116" y="13"/>
                    </a:cubicBezTo>
                    <a:cubicBezTo>
                      <a:pt x="117" y="12"/>
                      <a:pt x="117" y="12"/>
                      <a:pt x="118" y="11"/>
                    </a:cubicBezTo>
                    <a:cubicBezTo>
                      <a:pt x="118" y="10"/>
                      <a:pt x="120" y="9"/>
                      <a:pt x="121" y="8"/>
                    </a:cubicBezTo>
                    <a:cubicBezTo>
                      <a:pt x="121" y="7"/>
                      <a:pt x="119" y="5"/>
                      <a:pt x="118" y="6"/>
                    </a:cubicBezTo>
                    <a:cubicBezTo>
                      <a:pt x="118" y="6"/>
                      <a:pt x="117" y="8"/>
                      <a:pt x="117" y="8"/>
                    </a:cubicBezTo>
                    <a:cubicBezTo>
                      <a:pt x="116" y="7"/>
                      <a:pt x="116" y="7"/>
                      <a:pt x="115" y="6"/>
                    </a:cubicBezTo>
                    <a:cubicBezTo>
                      <a:pt x="115" y="5"/>
                      <a:pt x="113" y="7"/>
                      <a:pt x="112" y="7"/>
                    </a:cubicBezTo>
                    <a:cubicBezTo>
                      <a:pt x="111" y="8"/>
                      <a:pt x="110" y="7"/>
                      <a:pt x="109" y="7"/>
                    </a:cubicBezTo>
                    <a:cubicBezTo>
                      <a:pt x="107" y="6"/>
                      <a:pt x="104" y="5"/>
                      <a:pt x="101" y="4"/>
                    </a:cubicBezTo>
                    <a:cubicBezTo>
                      <a:pt x="99" y="4"/>
                      <a:pt x="103" y="5"/>
                      <a:pt x="101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7" name="Google Shape;157;p18"/>
              <p:cNvSpPr/>
              <p:nvPr/>
            </p:nvSpPr>
            <p:spPr>
              <a:xfrm>
                <a:off x="18212595" y="8259388"/>
                <a:ext cx="48790" cy="22128"/>
              </a:xfrm>
              <a:custGeom>
                <a:rect b="b" l="l" r="r" t="t"/>
                <a:pathLst>
                  <a:path extrusionOk="0" h="2" w="5">
                    <a:moveTo>
                      <a:pt x="5" y="1"/>
                    </a:moveTo>
                    <a:cubicBezTo>
                      <a:pt x="5" y="0"/>
                      <a:pt x="0" y="0"/>
                      <a:pt x="0" y="1"/>
                    </a:cubicBezTo>
                    <a:cubicBezTo>
                      <a:pt x="0" y="1"/>
                      <a:pt x="5" y="2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8" name="Google Shape;158;p18"/>
              <p:cNvSpPr/>
              <p:nvPr/>
            </p:nvSpPr>
            <p:spPr>
              <a:xfrm>
                <a:off x="18223052" y="8270449"/>
                <a:ext cx="191674" cy="121701"/>
              </a:xfrm>
              <a:custGeom>
                <a:rect b="b" l="l" r="r" t="t"/>
                <a:pathLst>
                  <a:path extrusionOk="0" h="11" w="19">
                    <a:moveTo>
                      <a:pt x="10" y="1"/>
                    </a:moveTo>
                    <a:cubicBezTo>
                      <a:pt x="9" y="0"/>
                      <a:pt x="5" y="2"/>
                      <a:pt x="4" y="3"/>
                    </a:cubicBezTo>
                    <a:cubicBezTo>
                      <a:pt x="3" y="3"/>
                      <a:pt x="4" y="3"/>
                      <a:pt x="3" y="4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0" y="3"/>
                      <a:pt x="2" y="6"/>
                      <a:pt x="3" y="6"/>
                    </a:cubicBezTo>
                    <a:cubicBezTo>
                      <a:pt x="3" y="7"/>
                      <a:pt x="5" y="7"/>
                      <a:pt x="6" y="7"/>
                    </a:cubicBezTo>
                    <a:cubicBezTo>
                      <a:pt x="8" y="7"/>
                      <a:pt x="8" y="9"/>
                      <a:pt x="9" y="10"/>
                    </a:cubicBezTo>
                    <a:cubicBezTo>
                      <a:pt x="10" y="11"/>
                      <a:pt x="13" y="10"/>
                      <a:pt x="14" y="10"/>
                    </a:cubicBezTo>
                    <a:cubicBezTo>
                      <a:pt x="18" y="10"/>
                      <a:pt x="19" y="8"/>
                      <a:pt x="18" y="5"/>
                    </a:cubicBezTo>
                    <a:cubicBezTo>
                      <a:pt x="18" y="3"/>
                      <a:pt x="17" y="2"/>
                      <a:pt x="15" y="2"/>
                    </a:cubicBezTo>
                    <a:cubicBezTo>
                      <a:pt x="14" y="2"/>
                      <a:pt x="12" y="1"/>
                      <a:pt x="10" y="1"/>
                    </a:cubicBezTo>
                    <a:cubicBezTo>
                      <a:pt x="10" y="1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9" name="Google Shape;159;p18"/>
              <p:cNvSpPr/>
              <p:nvPr/>
            </p:nvSpPr>
            <p:spPr>
              <a:xfrm>
                <a:off x="19132628" y="8476972"/>
                <a:ext cx="212583" cy="129075"/>
              </a:xfrm>
              <a:custGeom>
                <a:rect b="b" l="l" r="r" t="t"/>
                <a:pathLst>
                  <a:path extrusionOk="0" h="12" w="21">
                    <a:moveTo>
                      <a:pt x="0" y="8"/>
                    </a:moveTo>
                    <a:cubicBezTo>
                      <a:pt x="1" y="7"/>
                      <a:pt x="5" y="8"/>
                      <a:pt x="6" y="8"/>
                    </a:cubicBezTo>
                    <a:cubicBezTo>
                      <a:pt x="7" y="8"/>
                      <a:pt x="8" y="6"/>
                      <a:pt x="9" y="7"/>
                    </a:cubicBezTo>
                    <a:cubicBezTo>
                      <a:pt x="10" y="8"/>
                      <a:pt x="12" y="8"/>
                      <a:pt x="13" y="7"/>
                    </a:cubicBezTo>
                    <a:cubicBezTo>
                      <a:pt x="13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17" y="3"/>
                    </a:cubicBezTo>
                    <a:cubicBezTo>
                      <a:pt x="17" y="0"/>
                      <a:pt x="21" y="2"/>
                      <a:pt x="20" y="4"/>
                    </a:cubicBezTo>
                    <a:cubicBezTo>
                      <a:pt x="19" y="5"/>
                      <a:pt x="18" y="7"/>
                      <a:pt x="18" y="7"/>
                    </a:cubicBezTo>
                    <a:cubicBezTo>
                      <a:pt x="15" y="8"/>
                      <a:pt x="14" y="10"/>
                      <a:pt x="11" y="11"/>
                    </a:cubicBezTo>
                    <a:cubicBezTo>
                      <a:pt x="9" y="12"/>
                      <a:pt x="0" y="11"/>
                      <a:pt x="0" y="8"/>
                    </a:cubicBezTo>
                    <a:cubicBezTo>
                      <a:pt x="0" y="7"/>
                      <a:pt x="0" y="10"/>
                      <a:pt x="0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60" name="Google Shape;160;p18"/>
              <p:cNvSpPr/>
              <p:nvPr/>
            </p:nvSpPr>
            <p:spPr>
              <a:xfrm>
                <a:off x="19439306" y="8543352"/>
                <a:ext cx="90610" cy="118010"/>
              </a:xfrm>
              <a:custGeom>
                <a:rect b="b" l="l" r="r" t="t"/>
                <a:pathLst>
                  <a:path extrusionOk="0" h="11" w="9">
                    <a:moveTo>
                      <a:pt x="1" y="0"/>
                    </a:moveTo>
                    <a:cubicBezTo>
                      <a:pt x="0" y="1"/>
                      <a:pt x="5" y="11"/>
                      <a:pt x="8" y="8"/>
                    </a:cubicBezTo>
                    <a:cubicBezTo>
                      <a:pt x="9" y="6"/>
                      <a:pt x="6" y="4"/>
                      <a:pt x="5" y="4"/>
                    </a:cubicBezTo>
                    <a:cubicBezTo>
                      <a:pt x="4" y="3"/>
                      <a:pt x="1" y="0"/>
                      <a:pt x="1" y="0"/>
                    </a:cubicBezTo>
                    <a:cubicBezTo>
                      <a:pt x="0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61" name="Google Shape;161;p18"/>
              <p:cNvSpPr/>
              <p:nvPr/>
            </p:nvSpPr>
            <p:spPr>
              <a:xfrm>
                <a:off x="19704163" y="8760939"/>
                <a:ext cx="59243" cy="62692"/>
              </a:xfrm>
              <a:custGeom>
                <a:rect b="b" l="l" r="r" t="t"/>
                <a:pathLst>
                  <a:path extrusionOk="0" h="6" w="6">
                    <a:moveTo>
                      <a:pt x="6" y="4"/>
                    </a:moveTo>
                    <a:cubicBezTo>
                      <a:pt x="6" y="2"/>
                      <a:pt x="0" y="0"/>
                      <a:pt x="1" y="2"/>
                    </a:cubicBezTo>
                    <a:cubicBezTo>
                      <a:pt x="1" y="3"/>
                      <a:pt x="6" y="5"/>
                      <a:pt x="6" y="4"/>
                    </a:cubicBezTo>
                    <a:cubicBezTo>
                      <a:pt x="6" y="3"/>
                      <a:pt x="6" y="6"/>
                      <a:pt x="6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62" name="Google Shape;162;p18"/>
              <p:cNvSpPr/>
              <p:nvPr/>
            </p:nvSpPr>
            <p:spPr>
              <a:xfrm>
                <a:off x="19641433" y="8661365"/>
                <a:ext cx="94095" cy="66379"/>
              </a:xfrm>
              <a:custGeom>
                <a:rect b="b" l="l" r="r" t="t"/>
                <a:pathLst>
                  <a:path extrusionOk="0" h="6" w="9">
                    <a:moveTo>
                      <a:pt x="8" y="6"/>
                    </a:moveTo>
                    <a:cubicBezTo>
                      <a:pt x="6" y="5"/>
                      <a:pt x="3" y="0"/>
                      <a:pt x="0" y="1"/>
                    </a:cubicBezTo>
                    <a:cubicBezTo>
                      <a:pt x="0" y="2"/>
                      <a:pt x="3" y="3"/>
                      <a:pt x="3" y="4"/>
                    </a:cubicBezTo>
                    <a:cubicBezTo>
                      <a:pt x="5" y="4"/>
                      <a:pt x="6" y="5"/>
                      <a:pt x="8" y="6"/>
                    </a:cubicBezTo>
                    <a:cubicBezTo>
                      <a:pt x="9" y="6"/>
                      <a:pt x="6" y="5"/>
                      <a:pt x="8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63" name="Google Shape;163;p18"/>
              <p:cNvSpPr/>
              <p:nvPr/>
            </p:nvSpPr>
            <p:spPr>
              <a:xfrm>
                <a:off x="19550823" y="8617109"/>
                <a:ext cx="41820" cy="55320"/>
              </a:xfrm>
              <a:custGeom>
                <a:rect b="b" l="l" r="r" t="t"/>
                <a:pathLst>
                  <a:path extrusionOk="0" h="5" w="4">
                    <a:moveTo>
                      <a:pt x="4" y="4"/>
                    </a:moveTo>
                    <a:cubicBezTo>
                      <a:pt x="4" y="2"/>
                      <a:pt x="0" y="0"/>
                      <a:pt x="0" y="0"/>
                    </a:cubicBezTo>
                    <a:cubicBezTo>
                      <a:pt x="0" y="1"/>
                      <a:pt x="4" y="5"/>
                      <a:pt x="4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64" name="Google Shape;164;p18"/>
              <p:cNvSpPr/>
              <p:nvPr/>
            </p:nvSpPr>
            <p:spPr>
              <a:xfrm>
                <a:off x="19927198" y="9376809"/>
                <a:ext cx="163792" cy="129075"/>
              </a:xfrm>
              <a:custGeom>
                <a:rect b="b" l="l" r="r" t="t"/>
                <a:pathLst>
                  <a:path extrusionOk="0" h="12" w="16">
                    <a:moveTo>
                      <a:pt x="15" y="11"/>
                    </a:moveTo>
                    <a:cubicBezTo>
                      <a:pt x="16" y="12"/>
                      <a:pt x="3" y="0"/>
                      <a:pt x="2" y="0"/>
                    </a:cubicBezTo>
                    <a:cubicBezTo>
                      <a:pt x="0" y="0"/>
                      <a:pt x="7" y="9"/>
                      <a:pt x="15" y="1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65" name="Google Shape;165;p18"/>
              <p:cNvSpPr/>
              <p:nvPr/>
            </p:nvSpPr>
            <p:spPr>
              <a:xfrm>
                <a:off x="20366305" y="10199201"/>
                <a:ext cx="115005" cy="151203"/>
              </a:xfrm>
              <a:custGeom>
                <a:rect b="b" l="l" r="r" t="t"/>
                <a:pathLst>
                  <a:path extrusionOk="0" h="14" w="11">
                    <a:moveTo>
                      <a:pt x="11" y="14"/>
                    </a:moveTo>
                    <a:cubicBezTo>
                      <a:pt x="10" y="12"/>
                      <a:pt x="11" y="11"/>
                      <a:pt x="9" y="10"/>
                    </a:cubicBezTo>
                    <a:cubicBezTo>
                      <a:pt x="8" y="8"/>
                      <a:pt x="9" y="8"/>
                      <a:pt x="9" y="7"/>
                    </a:cubicBezTo>
                    <a:cubicBezTo>
                      <a:pt x="8" y="5"/>
                      <a:pt x="0" y="1"/>
                      <a:pt x="0" y="0"/>
                    </a:cubicBezTo>
                    <a:cubicBezTo>
                      <a:pt x="0" y="1"/>
                      <a:pt x="3" y="3"/>
                      <a:pt x="3" y="4"/>
                    </a:cubicBezTo>
                    <a:cubicBezTo>
                      <a:pt x="4" y="6"/>
                      <a:pt x="4" y="7"/>
                      <a:pt x="5" y="8"/>
                    </a:cubicBezTo>
                    <a:cubicBezTo>
                      <a:pt x="6" y="9"/>
                      <a:pt x="9" y="10"/>
                      <a:pt x="8" y="11"/>
                    </a:cubicBezTo>
                    <a:cubicBezTo>
                      <a:pt x="8" y="13"/>
                      <a:pt x="9" y="13"/>
                      <a:pt x="11" y="1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66" name="Google Shape;166;p18"/>
              <p:cNvSpPr/>
              <p:nvPr/>
            </p:nvSpPr>
            <p:spPr>
              <a:xfrm>
                <a:off x="20397670" y="10339341"/>
                <a:ext cx="264855" cy="328220"/>
              </a:xfrm>
              <a:custGeom>
                <a:rect b="b" l="l" r="r" t="t"/>
                <a:pathLst>
                  <a:path extrusionOk="0" h="30" w="26">
                    <a:moveTo>
                      <a:pt x="8" y="2"/>
                    </a:moveTo>
                    <a:cubicBezTo>
                      <a:pt x="7" y="2"/>
                      <a:pt x="7" y="9"/>
                      <a:pt x="7" y="11"/>
                    </a:cubicBezTo>
                    <a:cubicBezTo>
                      <a:pt x="6" y="13"/>
                      <a:pt x="0" y="16"/>
                      <a:pt x="5" y="18"/>
                    </a:cubicBezTo>
                    <a:cubicBezTo>
                      <a:pt x="8" y="19"/>
                      <a:pt x="11" y="21"/>
                      <a:pt x="9" y="25"/>
                    </a:cubicBezTo>
                    <a:cubicBezTo>
                      <a:pt x="6" y="30"/>
                      <a:pt x="11" y="29"/>
                      <a:pt x="14" y="26"/>
                    </a:cubicBezTo>
                    <a:cubicBezTo>
                      <a:pt x="15" y="25"/>
                      <a:pt x="16" y="23"/>
                      <a:pt x="17" y="22"/>
                    </a:cubicBezTo>
                    <a:cubicBezTo>
                      <a:pt x="19" y="19"/>
                      <a:pt x="18" y="19"/>
                      <a:pt x="18" y="16"/>
                    </a:cubicBezTo>
                    <a:cubicBezTo>
                      <a:pt x="19" y="14"/>
                      <a:pt x="21" y="14"/>
                      <a:pt x="22" y="14"/>
                    </a:cubicBezTo>
                    <a:cubicBezTo>
                      <a:pt x="23" y="15"/>
                      <a:pt x="25" y="11"/>
                      <a:pt x="26" y="10"/>
                    </a:cubicBezTo>
                    <a:cubicBezTo>
                      <a:pt x="26" y="9"/>
                      <a:pt x="26" y="6"/>
                      <a:pt x="25" y="6"/>
                    </a:cubicBezTo>
                    <a:cubicBezTo>
                      <a:pt x="23" y="6"/>
                      <a:pt x="21" y="8"/>
                      <a:pt x="20" y="8"/>
                    </a:cubicBezTo>
                    <a:cubicBezTo>
                      <a:pt x="18" y="8"/>
                      <a:pt x="15" y="7"/>
                      <a:pt x="14" y="5"/>
                    </a:cubicBezTo>
                    <a:cubicBezTo>
                      <a:pt x="13" y="4"/>
                      <a:pt x="13" y="0"/>
                      <a:pt x="11" y="0"/>
                    </a:cubicBezTo>
                    <a:cubicBezTo>
                      <a:pt x="11" y="0"/>
                      <a:pt x="11" y="3"/>
                      <a:pt x="11" y="3"/>
                    </a:cubicBezTo>
                    <a:cubicBezTo>
                      <a:pt x="10" y="3"/>
                      <a:pt x="9" y="1"/>
                      <a:pt x="8" y="2"/>
                    </a:cubicBezTo>
                    <a:cubicBezTo>
                      <a:pt x="7" y="2"/>
                      <a:pt x="9" y="1"/>
                      <a:pt x="8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67" name="Google Shape;167;p18"/>
              <p:cNvSpPr/>
              <p:nvPr/>
            </p:nvSpPr>
            <p:spPr>
              <a:xfrm>
                <a:off x="20049177" y="10579051"/>
                <a:ext cx="400771" cy="413040"/>
              </a:xfrm>
              <a:custGeom>
                <a:rect b="b" l="l" r="r" t="t"/>
                <a:pathLst>
                  <a:path extrusionOk="0" h="38" w="39">
                    <a:moveTo>
                      <a:pt x="33" y="4"/>
                    </a:moveTo>
                    <a:cubicBezTo>
                      <a:pt x="33" y="4"/>
                      <a:pt x="32" y="0"/>
                      <a:pt x="30" y="1"/>
                    </a:cubicBezTo>
                    <a:cubicBezTo>
                      <a:pt x="27" y="3"/>
                      <a:pt x="28" y="5"/>
                      <a:pt x="26" y="8"/>
                    </a:cubicBezTo>
                    <a:cubicBezTo>
                      <a:pt x="25" y="9"/>
                      <a:pt x="24" y="12"/>
                      <a:pt x="22" y="13"/>
                    </a:cubicBezTo>
                    <a:cubicBezTo>
                      <a:pt x="20" y="16"/>
                      <a:pt x="18" y="17"/>
                      <a:pt x="15" y="18"/>
                    </a:cubicBezTo>
                    <a:cubicBezTo>
                      <a:pt x="13" y="19"/>
                      <a:pt x="12" y="21"/>
                      <a:pt x="9" y="22"/>
                    </a:cubicBezTo>
                    <a:cubicBezTo>
                      <a:pt x="7" y="23"/>
                      <a:pt x="7" y="27"/>
                      <a:pt x="4" y="27"/>
                    </a:cubicBezTo>
                    <a:cubicBezTo>
                      <a:pt x="0" y="28"/>
                      <a:pt x="4" y="31"/>
                      <a:pt x="2" y="33"/>
                    </a:cubicBezTo>
                    <a:cubicBezTo>
                      <a:pt x="1" y="33"/>
                      <a:pt x="0" y="33"/>
                      <a:pt x="1" y="34"/>
                    </a:cubicBezTo>
                    <a:cubicBezTo>
                      <a:pt x="1" y="35"/>
                      <a:pt x="1" y="35"/>
                      <a:pt x="3" y="35"/>
                    </a:cubicBezTo>
                    <a:cubicBezTo>
                      <a:pt x="5" y="35"/>
                      <a:pt x="8" y="37"/>
                      <a:pt x="10" y="37"/>
                    </a:cubicBezTo>
                    <a:cubicBezTo>
                      <a:pt x="14" y="38"/>
                      <a:pt x="16" y="36"/>
                      <a:pt x="19" y="34"/>
                    </a:cubicBezTo>
                    <a:cubicBezTo>
                      <a:pt x="21" y="32"/>
                      <a:pt x="22" y="30"/>
                      <a:pt x="22" y="27"/>
                    </a:cubicBezTo>
                    <a:cubicBezTo>
                      <a:pt x="23" y="24"/>
                      <a:pt x="24" y="24"/>
                      <a:pt x="27" y="22"/>
                    </a:cubicBezTo>
                    <a:cubicBezTo>
                      <a:pt x="28" y="22"/>
                      <a:pt x="28" y="21"/>
                      <a:pt x="29" y="21"/>
                    </a:cubicBezTo>
                    <a:cubicBezTo>
                      <a:pt x="30" y="21"/>
                      <a:pt x="31" y="21"/>
                      <a:pt x="33" y="21"/>
                    </a:cubicBezTo>
                    <a:cubicBezTo>
                      <a:pt x="34" y="20"/>
                      <a:pt x="33" y="19"/>
                      <a:pt x="32" y="19"/>
                    </a:cubicBezTo>
                    <a:cubicBezTo>
                      <a:pt x="31" y="18"/>
                      <a:pt x="31" y="18"/>
                      <a:pt x="32" y="17"/>
                    </a:cubicBezTo>
                    <a:cubicBezTo>
                      <a:pt x="34" y="14"/>
                      <a:pt x="36" y="12"/>
                      <a:pt x="38" y="9"/>
                    </a:cubicBezTo>
                    <a:cubicBezTo>
                      <a:pt x="38" y="8"/>
                      <a:pt x="38" y="7"/>
                      <a:pt x="38" y="6"/>
                    </a:cubicBezTo>
                    <a:cubicBezTo>
                      <a:pt x="38" y="5"/>
                      <a:pt x="38" y="5"/>
                      <a:pt x="38" y="4"/>
                    </a:cubicBezTo>
                    <a:cubicBezTo>
                      <a:pt x="39" y="3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2"/>
                    </a:cubicBezTo>
                    <a:cubicBezTo>
                      <a:pt x="36" y="3"/>
                      <a:pt x="35" y="5"/>
                      <a:pt x="33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68" name="Google Shape;168;p18"/>
              <p:cNvSpPr/>
              <p:nvPr/>
            </p:nvSpPr>
            <p:spPr>
              <a:xfrm>
                <a:off x="20111903" y="10992094"/>
                <a:ext cx="20911" cy="22128"/>
              </a:xfrm>
              <a:custGeom>
                <a:rect b="b" l="l" r="r" t="t"/>
                <a:pathLst>
                  <a:path extrusionOk="0" h="2" w="2">
                    <a:moveTo>
                      <a:pt x="2" y="2"/>
                    </a:moveTo>
                    <a:cubicBezTo>
                      <a:pt x="2" y="1"/>
                      <a:pt x="1" y="1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69" name="Google Shape;169;p18"/>
              <p:cNvSpPr/>
              <p:nvPr/>
            </p:nvSpPr>
            <p:spPr>
              <a:xfrm>
                <a:off x="18937470" y="10590116"/>
                <a:ext cx="195161" cy="195458"/>
              </a:xfrm>
              <a:custGeom>
                <a:rect b="b" l="l" r="r" t="t"/>
                <a:pathLst>
                  <a:path extrusionOk="0" h="18" w="19">
                    <a:moveTo>
                      <a:pt x="0" y="2"/>
                    </a:moveTo>
                    <a:cubicBezTo>
                      <a:pt x="0" y="3"/>
                      <a:pt x="2" y="6"/>
                      <a:pt x="2" y="7"/>
                    </a:cubicBezTo>
                    <a:cubicBezTo>
                      <a:pt x="3" y="8"/>
                      <a:pt x="4" y="9"/>
                      <a:pt x="4" y="10"/>
                    </a:cubicBezTo>
                    <a:cubicBezTo>
                      <a:pt x="4" y="11"/>
                      <a:pt x="3" y="11"/>
                      <a:pt x="3" y="12"/>
                    </a:cubicBezTo>
                    <a:cubicBezTo>
                      <a:pt x="4" y="15"/>
                      <a:pt x="7" y="17"/>
                      <a:pt x="9" y="18"/>
                    </a:cubicBezTo>
                    <a:cubicBezTo>
                      <a:pt x="11" y="18"/>
                      <a:pt x="11" y="16"/>
                      <a:pt x="12" y="15"/>
                    </a:cubicBezTo>
                    <a:cubicBezTo>
                      <a:pt x="12" y="15"/>
                      <a:pt x="13" y="17"/>
                      <a:pt x="13" y="17"/>
                    </a:cubicBezTo>
                    <a:cubicBezTo>
                      <a:pt x="13" y="16"/>
                      <a:pt x="13" y="14"/>
                      <a:pt x="14" y="14"/>
                    </a:cubicBezTo>
                    <a:cubicBezTo>
                      <a:pt x="15" y="13"/>
                      <a:pt x="15" y="15"/>
                      <a:pt x="16" y="15"/>
                    </a:cubicBezTo>
                    <a:cubicBezTo>
                      <a:pt x="15" y="15"/>
                      <a:pt x="18" y="8"/>
                      <a:pt x="18" y="7"/>
                    </a:cubicBezTo>
                    <a:cubicBezTo>
                      <a:pt x="18" y="6"/>
                      <a:pt x="19" y="0"/>
                      <a:pt x="16" y="1"/>
                    </a:cubicBezTo>
                    <a:cubicBezTo>
                      <a:pt x="13" y="2"/>
                      <a:pt x="10" y="4"/>
                      <a:pt x="7" y="3"/>
                    </a:cubicBezTo>
                    <a:cubicBezTo>
                      <a:pt x="6" y="3"/>
                      <a:pt x="1" y="0"/>
                      <a:pt x="0" y="2"/>
                    </a:cubicBezTo>
                    <a:cubicBezTo>
                      <a:pt x="0" y="3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70" name="Google Shape;170;p18"/>
              <p:cNvSpPr/>
              <p:nvPr/>
            </p:nvSpPr>
            <p:spPr>
              <a:xfrm>
                <a:off x="19090808" y="10534799"/>
                <a:ext cx="31364" cy="55320"/>
              </a:xfrm>
              <a:custGeom>
                <a:rect b="b" l="l" r="r" t="t"/>
                <a:pathLst>
                  <a:path extrusionOk="0" h="5" w="3">
                    <a:moveTo>
                      <a:pt x="3" y="4"/>
                    </a:moveTo>
                    <a:cubicBezTo>
                      <a:pt x="3" y="5"/>
                      <a:pt x="0" y="1"/>
                      <a:pt x="1" y="0"/>
                    </a:cubicBezTo>
                    <a:cubicBezTo>
                      <a:pt x="2" y="0"/>
                      <a:pt x="3" y="1"/>
                      <a:pt x="3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71" name="Google Shape;171;p18"/>
              <p:cNvSpPr/>
              <p:nvPr/>
            </p:nvSpPr>
            <p:spPr>
              <a:xfrm>
                <a:off x="18885195" y="10534799"/>
                <a:ext cx="20911" cy="22128"/>
              </a:xfrm>
              <a:custGeom>
                <a:rect b="b" l="l" r="r" t="t"/>
                <a:pathLst>
                  <a:path extrusionOk="0" h="2" w="2">
                    <a:moveTo>
                      <a:pt x="1" y="2"/>
                    </a:move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72" name="Google Shape;172;p18"/>
              <p:cNvSpPr/>
              <p:nvPr/>
            </p:nvSpPr>
            <p:spPr>
              <a:xfrm>
                <a:off x="18191684" y="8358957"/>
                <a:ext cx="20911" cy="11065"/>
              </a:xfrm>
              <a:custGeom>
                <a:rect b="b" l="l" r="r" t="t"/>
                <a:pathLst>
                  <a:path extrusionOk="0" h="1" w="2">
                    <a:moveTo>
                      <a:pt x="2" y="0"/>
                    </a:moveTo>
                    <a:cubicBezTo>
                      <a:pt x="2" y="1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73" name="Google Shape;173;p18"/>
              <p:cNvSpPr/>
              <p:nvPr/>
            </p:nvSpPr>
            <p:spPr>
              <a:xfrm>
                <a:off x="18519270" y="10265581"/>
                <a:ext cx="69700" cy="55320"/>
              </a:xfrm>
              <a:custGeom>
                <a:rect b="b" l="l" r="r" t="t"/>
                <a:pathLst>
                  <a:path extrusionOk="0" h="5" w="7">
                    <a:moveTo>
                      <a:pt x="6" y="2"/>
                    </a:moveTo>
                    <a:cubicBezTo>
                      <a:pt x="7" y="0"/>
                      <a:pt x="0" y="1"/>
                      <a:pt x="1" y="2"/>
                    </a:cubicBezTo>
                    <a:cubicBezTo>
                      <a:pt x="1" y="3"/>
                      <a:pt x="5" y="5"/>
                      <a:pt x="6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74" name="Google Shape;174;p18"/>
              <p:cNvSpPr/>
              <p:nvPr/>
            </p:nvSpPr>
            <p:spPr>
              <a:xfrm>
                <a:off x="18292745" y="8336829"/>
                <a:ext cx="460016" cy="413040"/>
              </a:xfrm>
              <a:custGeom>
                <a:rect b="b" l="l" r="r" t="t"/>
                <a:pathLst>
                  <a:path extrusionOk="0" h="38" w="45">
                    <a:moveTo>
                      <a:pt x="45" y="29"/>
                    </a:moveTo>
                    <a:cubicBezTo>
                      <a:pt x="45" y="28"/>
                      <a:pt x="44" y="27"/>
                      <a:pt x="45" y="26"/>
                    </a:cubicBezTo>
                    <a:cubicBezTo>
                      <a:pt x="45" y="25"/>
                      <a:pt x="45" y="25"/>
                      <a:pt x="45" y="24"/>
                    </a:cubicBezTo>
                    <a:cubicBezTo>
                      <a:pt x="45" y="21"/>
                      <a:pt x="45" y="18"/>
                      <a:pt x="45" y="15"/>
                    </a:cubicBezTo>
                    <a:cubicBezTo>
                      <a:pt x="45" y="12"/>
                      <a:pt x="45" y="9"/>
                      <a:pt x="45" y="6"/>
                    </a:cubicBezTo>
                    <a:cubicBezTo>
                      <a:pt x="45" y="6"/>
                      <a:pt x="36" y="3"/>
                      <a:pt x="35" y="3"/>
                    </a:cubicBezTo>
                    <a:cubicBezTo>
                      <a:pt x="33" y="2"/>
                      <a:pt x="32" y="1"/>
                      <a:pt x="30" y="0"/>
                    </a:cubicBezTo>
                    <a:cubicBezTo>
                      <a:pt x="27" y="0"/>
                      <a:pt x="27" y="2"/>
                      <a:pt x="26" y="3"/>
                    </a:cubicBezTo>
                    <a:cubicBezTo>
                      <a:pt x="26" y="4"/>
                      <a:pt x="23" y="4"/>
                      <a:pt x="22" y="5"/>
                    </a:cubicBezTo>
                    <a:cubicBezTo>
                      <a:pt x="21" y="7"/>
                      <a:pt x="20" y="9"/>
                      <a:pt x="18" y="10"/>
                    </a:cubicBezTo>
                    <a:cubicBezTo>
                      <a:pt x="16" y="11"/>
                      <a:pt x="14" y="10"/>
                      <a:pt x="14" y="8"/>
                    </a:cubicBezTo>
                    <a:cubicBezTo>
                      <a:pt x="13" y="6"/>
                      <a:pt x="12" y="6"/>
                      <a:pt x="11" y="5"/>
                    </a:cubicBezTo>
                    <a:cubicBezTo>
                      <a:pt x="11" y="3"/>
                      <a:pt x="10" y="5"/>
                      <a:pt x="9" y="6"/>
                    </a:cubicBezTo>
                    <a:cubicBezTo>
                      <a:pt x="8" y="6"/>
                      <a:pt x="7" y="5"/>
                      <a:pt x="7" y="5"/>
                    </a:cubicBezTo>
                    <a:cubicBezTo>
                      <a:pt x="6" y="5"/>
                      <a:pt x="5" y="6"/>
                      <a:pt x="4" y="6"/>
                    </a:cubicBezTo>
                    <a:cubicBezTo>
                      <a:pt x="4" y="7"/>
                      <a:pt x="0" y="6"/>
                      <a:pt x="0" y="7"/>
                    </a:cubicBezTo>
                    <a:cubicBezTo>
                      <a:pt x="0" y="8"/>
                      <a:pt x="2" y="8"/>
                      <a:pt x="3" y="8"/>
                    </a:cubicBezTo>
                    <a:cubicBezTo>
                      <a:pt x="4" y="9"/>
                      <a:pt x="4" y="10"/>
                      <a:pt x="4" y="11"/>
                    </a:cubicBezTo>
                    <a:cubicBezTo>
                      <a:pt x="4" y="13"/>
                      <a:pt x="7" y="13"/>
                      <a:pt x="7" y="14"/>
                    </a:cubicBezTo>
                    <a:cubicBezTo>
                      <a:pt x="7" y="12"/>
                      <a:pt x="7" y="9"/>
                      <a:pt x="9" y="8"/>
                    </a:cubicBezTo>
                    <a:cubicBezTo>
                      <a:pt x="7" y="9"/>
                      <a:pt x="8" y="11"/>
                      <a:pt x="10" y="12"/>
                    </a:cubicBezTo>
                    <a:cubicBezTo>
                      <a:pt x="12" y="13"/>
                      <a:pt x="13" y="13"/>
                      <a:pt x="15" y="12"/>
                    </a:cubicBezTo>
                    <a:cubicBezTo>
                      <a:pt x="12" y="13"/>
                      <a:pt x="17" y="15"/>
                      <a:pt x="18" y="15"/>
                    </a:cubicBezTo>
                    <a:cubicBezTo>
                      <a:pt x="21" y="16"/>
                      <a:pt x="24" y="18"/>
                      <a:pt x="27" y="19"/>
                    </a:cubicBezTo>
                    <a:cubicBezTo>
                      <a:pt x="29" y="20"/>
                      <a:pt x="31" y="21"/>
                      <a:pt x="32" y="22"/>
                    </a:cubicBezTo>
                    <a:cubicBezTo>
                      <a:pt x="32" y="24"/>
                      <a:pt x="33" y="25"/>
                      <a:pt x="34" y="26"/>
                    </a:cubicBezTo>
                    <a:cubicBezTo>
                      <a:pt x="34" y="26"/>
                      <a:pt x="36" y="27"/>
                      <a:pt x="36" y="27"/>
                    </a:cubicBezTo>
                    <a:cubicBezTo>
                      <a:pt x="36" y="27"/>
                      <a:pt x="34" y="28"/>
                      <a:pt x="34" y="28"/>
                    </a:cubicBezTo>
                    <a:cubicBezTo>
                      <a:pt x="34" y="28"/>
                      <a:pt x="36" y="28"/>
                      <a:pt x="36" y="29"/>
                    </a:cubicBezTo>
                    <a:cubicBezTo>
                      <a:pt x="36" y="28"/>
                      <a:pt x="35" y="29"/>
                      <a:pt x="35" y="30"/>
                    </a:cubicBezTo>
                    <a:cubicBezTo>
                      <a:pt x="34" y="31"/>
                      <a:pt x="33" y="30"/>
                      <a:pt x="32" y="31"/>
                    </a:cubicBezTo>
                    <a:cubicBezTo>
                      <a:pt x="31" y="31"/>
                      <a:pt x="28" y="34"/>
                      <a:pt x="29" y="34"/>
                    </a:cubicBezTo>
                    <a:cubicBezTo>
                      <a:pt x="30" y="35"/>
                      <a:pt x="32" y="35"/>
                      <a:pt x="34" y="35"/>
                    </a:cubicBezTo>
                    <a:cubicBezTo>
                      <a:pt x="34" y="34"/>
                      <a:pt x="35" y="30"/>
                      <a:pt x="36" y="31"/>
                    </a:cubicBezTo>
                    <a:cubicBezTo>
                      <a:pt x="36" y="32"/>
                      <a:pt x="33" y="33"/>
                      <a:pt x="36" y="33"/>
                    </a:cubicBezTo>
                    <a:cubicBezTo>
                      <a:pt x="38" y="34"/>
                      <a:pt x="39" y="34"/>
                      <a:pt x="40" y="32"/>
                    </a:cubicBezTo>
                    <a:cubicBezTo>
                      <a:pt x="39" y="34"/>
                      <a:pt x="44" y="37"/>
                      <a:pt x="45" y="38"/>
                    </a:cubicBezTo>
                    <a:cubicBezTo>
                      <a:pt x="45" y="35"/>
                      <a:pt x="45" y="32"/>
                      <a:pt x="45" y="2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75" name="Google Shape;175;p18"/>
              <p:cNvSpPr/>
              <p:nvPr/>
            </p:nvSpPr>
            <p:spPr>
              <a:xfrm>
                <a:off x="18742308" y="8403216"/>
                <a:ext cx="522745" cy="442543"/>
              </a:xfrm>
              <a:custGeom>
                <a:rect b="b" l="l" r="r" t="t"/>
                <a:pathLst>
                  <a:path extrusionOk="0" h="41" w="51">
                    <a:moveTo>
                      <a:pt x="50" y="39"/>
                    </a:moveTo>
                    <a:cubicBezTo>
                      <a:pt x="48" y="38"/>
                      <a:pt x="46" y="38"/>
                      <a:pt x="45" y="37"/>
                    </a:cubicBezTo>
                    <a:cubicBezTo>
                      <a:pt x="44" y="36"/>
                      <a:pt x="46" y="35"/>
                      <a:pt x="47" y="36"/>
                    </a:cubicBezTo>
                    <a:cubicBezTo>
                      <a:pt x="45" y="35"/>
                      <a:pt x="42" y="36"/>
                      <a:pt x="42" y="34"/>
                    </a:cubicBezTo>
                    <a:cubicBezTo>
                      <a:pt x="42" y="32"/>
                      <a:pt x="39" y="32"/>
                      <a:pt x="38" y="30"/>
                    </a:cubicBezTo>
                    <a:cubicBezTo>
                      <a:pt x="37" y="29"/>
                      <a:pt x="38" y="29"/>
                      <a:pt x="37" y="28"/>
                    </a:cubicBezTo>
                    <a:cubicBezTo>
                      <a:pt x="36" y="27"/>
                      <a:pt x="35" y="27"/>
                      <a:pt x="34" y="26"/>
                    </a:cubicBezTo>
                    <a:cubicBezTo>
                      <a:pt x="34" y="26"/>
                      <a:pt x="30" y="21"/>
                      <a:pt x="29" y="21"/>
                    </a:cubicBezTo>
                    <a:cubicBezTo>
                      <a:pt x="30" y="20"/>
                      <a:pt x="33" y="21"/>
                      <a:pt x="34" y="21"/>
                    </a:cubicBezTo>
                    <a:cubicBezTo>
                      <a:pt x="36" y="21"/>
                      <a:pt x="35" y="20"/>
                      <a:pt x="34" y="18"/>
                    </a:cubicBezTo>
                    <a:cubicBezTo>
                      <a:pt x="34" y="17"/>
                      <a:pt x="32" y="17"/>
                      <a:pt x="31" y="17"/>
                    </a:cubicBezTo>
                    <a:cubicBezTo>
                      <a:pt x="28" y="15"/>
                      <a:pt x="26" y="14"/>
                      <a:pt x="25" y="12"/>
                    </a:cubicBezTo>
                    <a:cubicBezTo>
                      <a:pt x="24" y="10"/>
                      <a:pt x="21" y="8"/>
                      <a:pt x="19" y="7"/>
                    </a:cubicBezTo>
                    <a:cubicBezTo>
                      <a:pt x="18" y="6"/>
                      <a:pt x="17" y="6"/>
                      <a:pt x="16" y="6"/>
                    </a:cubicBezTo>
                    <a:cubicBezTo>
                      <a:pt x="15" y="6"/>
                      <a:pt x="14" y="4"/>
                      <a:pt x="13" y="4"/>
                    </a:cubicBezTo>
                    <a:cubicBezTo>
                      <a:pt x="12" y="3"/>
                      <a:pt x="10" y="3"/>
                      <a:pt x="8" y="2"/>
                    </a:cubicBezTo>
                    <a:cubicBezTo>
                      <a:pt x="6" y="2"/>
                      <a:pt x="4" y="0"/>
                      <a:pt x="1" y="0"/>
                    </a:cubicBezTo>
                    <a:cubicBezTo>
                      <a:pt x="1" y="3"/>
                      <a:pt x="1" y="7"/>
                      <a:pt x="1" y="10"/>
                    </a:cubicBezTo>
                    <a:cubicBezTo>
                      <a:pt x="1" y="13"/>
                      <a:pt x="2" y="17"/>
                      <a:pt x="1" y="20"/>
                    </a:cubicBezTo>
                    <a:cubicBezTo>
                      <a:pt x="0" y="21"/>
                      <a:pt x="1" y="23"/>
                      <a:pt x="1" y="25"/>
                    </a:cubicBezTo>
                    <a:cubicBezTo>
                      <a:pt x="1" y="27"/>
                      <a:pt x="1" y="28"/>
                      <a:pt x="1" y="30"/>
                    </a:cubicBezTo>
                    <a:cubicBezTo>
                      <a:pt x="1" y="33"/>
                      <a:pt x="2" y="33"/>
                      <a:pt x="4" y="33"/>
                    </a:cubicBezTo>
                    <a:cubicBezTo>
                      <a:pt x="7" y="33"/>
                      <a:pt x="10" y="33"/>
                      <a:pt x="13" y="31"/>
                    </a:cubicBezTo>
                    <a:cubicBezTo>
                      <a:pt x="14" y="31"/>
                      <a:pt x="9" y="28"/>
                      <a:pt x="9" y="28"/>
                    </a:cubicBezTo>
                    <a:cubicBezTo>
                      <a:pt x="10" y="28"/>
                      <a:pt x="14" y="31"/>
                      <a:pt x="14" y="30"/>
                    </a:cubicBezTo>
                    <a:cubicBezTo>
                      <a:pt x="14" y="29"/>
                      <a:pt x="13" y="28"/>
                      <a:pt x="13" y="26"/>
                    </a:cubicBezTo>
                    <a:cubicBezTo>
                      <a:pt x="13" y="26"/>
                      <a:pt x="16" y="28"/>
                      <a:pt x="15" y="27"/>
                    </a:cubicBezTo>
                    <a:cubicBezTo>
                      <a:pt x="15" y="25"/>
                      <a:pt x="17" y="25"/>
                      <a:pt x="18" y="25"/>
                    </a:cubicBezTo>
                    <a:cubicBezTo>
                      <a:pt x="19" y="25"/>
                      <a:pt x="26" y="28"/>
                      <a:pt x="26" y="27"/>
                    </a:cubicBezTo>
                    <a:cubicBezTo>
                      <a:pt x="26" y="29"/>
                      <a:pt x="30" y="31"/>
                      <a:pt x="31" y="33"/>
                    </a:cubicBezTo>
                    <a:cubicBezTo>
                      <a:pt x="32" y="35"/>
                      <a:pt x="34" y="38"/>
                      <a:pt x="36" y="38"/>
                    </a:cubicBezTo>
                    <a:cubicBezTo>
                      <a:pt x="39" y="38"/>
                      <a:pt x="42" y="39"/>
                      <a:pt x="45" y="40"/>
                    </a:cubicBezTo>
                    <a:cubicBezTo>
                      <a:pt x="46" y="40"/>
                      <a:pt x="48" y="41"/>
                      <a:pt x="48" y="40"/>
                    </a:cubicBezTo>
                    <a:cubicBezTo>
                      <a:pt x="48" y="39"/>
                      <a:pt x="51" y="39"/>
                      <a:pt x="50" y="39"/>
                    </a:cubicBezTo>
                    <a:cubicBezTo>
                      <a:pt x="49" y="38"/>
                      <a:pt x="51" y="39"/>
                      <a:pt x="50" y="3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176" name="Google Shape;176;p18"/>
            <p:cNvGrpSpPr/>
            <p:nvPr/>
          </p:nvGrpSpPr>
          <p:grpSpPr>
            <a:xfrm>
              <a:off x="7069991" y="5697654"/>
              <a:ext cx="7199596" cy="4552988"/>
              <a:chOff x="11131138" y="2399379"/>
              <a:chExt cx="10176107" cy="6435319"/>
            </a:xfrm>
          </p:grpSpPr>
          <p:sp>
            <p:nvSpPr>
              <p:cNvPr id="177" name="Google Shape;177;p18"/>
              <p:cNvSpPr/>
              <p:nvPr/>
            </p:nvSpPr>
            <p:spPr>
              <a:xfrm>
                <a:off x="11357660" y="4641596"/>
                <a:ext cx="407739" cy="652750"/>
              </a:xfrm>
              <a:custGeom>
                <a:rect b="b" l="l" r="r" t="t"/>
                <a:pathLst>
                  <a:path extrusionOk="0" h="60" w="40">
                    <a:moveTo>
                      <a:pt x="15" y="0"/>
                    </a:moveTo>
                    <a:cubicBezTo>
                      <a:pt x="12" y="0"/>
                      <a:pt x="10" y="1"/>
                      <a:pt x="7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6" y="3"/>
                      <a:pt x="5" y="2"/>
                      <a:pt x="4" y="3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4" y="6"/>
                      <a:pt x="1" y="5"/>
                      <a:pt x="2" y="8"/>
                    </a:cubicBezTo>
                    <a:cubicBezTo>
                      <a:pt x="4" y="10"/>
                      <a:pt x="3" y="11"/>
                      <a:pt x="2" y="13"/>
                    </a:cubicBezTo>
                    <a:cubicBezTo>
                      <a:pt x="2" y="15"/>
                      <a:pt x="4" y="15"/>
                      <a:pt x="5" y="14"/>
                    </a:cubicBezTo>
                    <a:cubicBezTo>
                      <a:pt x="4" y="15"/>
                      <a:pt x="5" y="15"/>
                      <a:pt x="5" y="16"/>
                    </a:cubicBezTo>
                    <a:cubicBezTo>
                      <a:pt x="5" y="15"/>
                      <a:pt x="3" y="18"/>
                      <a:pt x="3" y="18"/>
                    </a:cubicBezTo>
                    <a:cubicBezTo>
                      <a:pt x="2" y="18"/>
                      <a:pt x="0" y="18"/>
                      <a:pt x="0" y="20"/>
                    </a:cubicBezTo>
                    <a:cubicBezTo>
                      <a:pt x="1" y="20"/>
                      <a:pt x="2" y="18"/>
                      <a:pt x="3" y="19"/>
                    </a:cubicBezTo>
                    <a:cubicBezTo>
                      <a:pt x="3" y="20"/>
                      <a:pt x="3" y="21"/>
                      <a:pt x="3" y="21"/>
                    </a:cubicBezTo>
                    <a:cubicBezTo>
                      <a:pt x="2" y="22"/>
                      <a:pt x="2" y="23"/>
                      <a:pt x="2" y="23"/>
                    </a:cubicBezTo>
                    <a:cubicBezTo>
                      <a:pt x="2" y="24"/>
                      <a:pt x="3" y="22"/>
                      <a:pt x="4" y="22"/>
                    </a:cubicBezTo>
                    <a:cubicBezTo>
                      <a:pt x="4" y="21"/>
                      <a:pt x="5" y="23"/>
                      <a:pt x="5" y="23"/>
                    </a:cubicBezTo>
                    <a:cubicBezTo>
                      <a:pt x="6" y="23"/>
                      <a:pt x="5" y="19"/>
                      <a:pt x="4" y="19"/>
                    </a:cubicBezTo>
                    <a:cubicBezTo>
                      <a:pt x="5" y="19"/>
                      <a:pt x="7" y="20"/>
                      <a:pt x="7" y="19"/>
                    </a:cubicBezTo>
                    <a:cubicBezTo>
                      <a:pt x="7" y="19"/>
                      <a:pt x="6" y="20"/>
                      <a:pt x="6" y="20"/>
                    </a:cubicBezTo>
                    <a:cubicBezTo>
                      <a:pt x="6" y="21"/>
                      <a:pt x="7" y="22"/>
                      <a:pt x="7" y="23"/>
                    </a:cubicBezTo>
                    <a:cubicBezTo>
                      <a:pt x="7" y="24"/>
                      <a:pt x="4" y="27"/>
                      <a:pt x="7" y="27"/>
                    </a:cubicBezTo>
                    <a:cubicBezTo>
                      <a:pt x="7" y="27"/>
                      <a:pt x="10" y="27"/>
                      <a:pt x="11" y="27"/>
                    </a:cubicBezTo>
                    <a:cubicBezTo>
                      <a:pt x="12" y="26"/>
                      <a:pt x="15" y="26"/>
                      <a:pt x="15" y="26"/>
                    </a:cubicBezTo>
                    <a:cubicBezTo>
                      <a:pt x="14" y="28"/>
                      <a:pt x="13" y="28"/>
                      <a:pt x="14" y="30"/>
                    </a:cubicBezTo>
                    <a:cubicBezTo>
                      <a:pt x="15" y="33"/>
                      <a:pt x="15" y="31"/>
                      <a:pt x="16" y="32"/>
                    </a:cubicBezTo>
                    <a:cubicBezTo>
                      <a:pt x="16" y="33"/>
                      <a:pt x="15" y="35"/>
                      <a:pt x="16" y="36"/>
                    </a:cubicBezTo>
                    <a:cubicBezTo>
                      <a:pt x="17" y="38"/>
                      <a:pt x="14" y="38"/>
                      <a:pt x="13" y="38"/>
                    </a:cubicBezTo>
                    <a:cubicBezTo>
                      <a:pt x="11" y="39"/>
                      <a:pt x="10" y="37"/>
                      <a:pt x="8" y="39"/>
                    </a:cubicBezTo>
                    <a:cubicBezTo>
                      <a:pt x="7" y="41"/>
                      <a:pt x="12" y="40"/>
                      <a:pt x="11" y="41"/>
                    </a:cubicBezTo>
                    <a:cubicBezTo>
                      <a:pt x="11" y="41"/>
                      <a:pt x="9" y="42"/>
                      <a:pt x="9" y="42"/>
                    </a:cubicBezTo>
                    <a:cubicBezTo>
                      <a:pt x="9" y="43"/>
                      <a:pt x="10" y="43"/>
                      <a:pt x="9" y="44"/>
                    </a:cubicBezTo>
                    <a:cubicBezTo>
                      <a:pt x="8" y="45"/>
                      <a:pt x="7" y="46"/>
                      <a:pt x="5" y="47"/>
                    </a:cubicBezTo>
                    <a:cubicBezTo>
                      <a:pt x="4" y="48"/>
                      <a:pt x="6" y="49"/>
                      <a:pt x="6" y="49"/>
                    </a:cubicBezTo>
                    <a:cubicBezTo>
                      <a:pt x="7" y="49"/>
                      <a:pt x="9" y="48"/>
                      <a:pt x="9" y="48"/>
                    </a:cubicBezTo>
                    <a:cubicBezTo>
                      <a:pt x="9" y="49"/>
                      <a:pt x="12" y="49"/>
                      <a:pt x="13" y="50"/>
                    </a:cubicBezTo>
                    <a:cubicBezTo>
                      <a:pt x="15" y="50"/>
                      <a:pt x="17" y="48"/>
                      <a:pt x="18" y="48"/>
                    </a:cubicBezTo>
                    <a:cubicBezTo>
                      <a:pt x="18" y="48"/>
                      <a:pt x="16" y="53"/>
                      <a:pt x="13" y="52"/>
                    </a:cubicBezTo>
                    <a:cubicBezTo>
                      <a:pt x="12" y="51"/>
                      <a:pt x="11" y="52"/>
                      <a:pt x="10" y="52"/>
                    </a:cubicBezTo>
                    <a:cubicBezTo>
                      <a:pt x="8" y="52"/>
                      <a:pt x="9" y="51"/>
                      <a:pt x="8" y="51"/>
                    </a:cubicBezTo>
                    <a:cubicBezTo>
                      <a:pt x="8" y="51"/>
                      <a:pt x="8" y="54"/>
                      <a:pt x="7" y="55"/>
                    </a:cubicBezTo>
                    <a:cubicBezTo>
                      <a:pt x="7" y="55"/>
                      <a:pt x="6" y="56"/>
                      <a:pt x="5" y="57"/>
                    </a:cubicBezTo>
                    <a:cubicBezTo>
                      <a:pt x="5" y="57"/>
                      <a:pt x="3" y="58"/>
                      <a:pt x="3" y="59"/>
                    </a:cubicBezTo>
                    <a:cubicBezTo>
                      <a:pt x="3" y="59"/>
                      <a:pt x="5" y="59"/>
                      <a:pt x="5" y="59"/>
                    </a:cubicBezTo>
                    <a:cubicBezTo>
                      <a:pt x="5" y="59"/>
                      <a:pt x="4" y="59"/>
                      <a:pt x="5" y="60"/>
                    </a:cubicBezTo>
                    <a:cubicBezTo>
                      <a:pt x="5" y="60"/>
                      <a:pt x="7" y="57"/>
                      <a:pt x="8" y="57"/>
                    </a:cubicBezTo>
                    <a:cubicBezTo>
                      <a:pt x="9" y="57"/>
                      <a:pt x="11" y="58"/>
                      <a:pt x="12" y="57"/>
                    </a:cubicBezTo>
                    <a:cubicBezTo>
                      <a:pt x="14" y="57"/>
                      <a:pt x="13" y="55"/>
                      <a:pt x="15" y="55"/>
                    </a:cubicBezTo>
                    <a:cubicBezTo>
                      <a:pt x="16" y="54"/>
                      <a:pt x="17" y="55"/>
                      <a:pt x="19" y="55"/>
                    </a:cubicBezTo>
                    <a:cubicBezTo>
                      <a:pt x="20" y="56"/>
                      <a:pt x="21" y="54"/>
                      <a:pt x="23" y="55"/>
                    </a:cubicBezTo>
                    <a:cubicBezTo>
                      <a:pt x="24" y="56"/>
                      <a:pt x="26" y="55"/>
                      <a:pt x="27" y="54"/>
                    </a:cubicBezTo>
                    <a:cubicBezTo>
                      <a:pt x="29" y="54"/>
                      <a:pt x="32" y="54"/>
                      <a:pt x="34" y="54"/>
                    </a:cubicBezTo>
                    <a:cubicBezTo>
                      <a:pt x="34" y="54"/>
                      <a:pt x="38" y="51"/>
                      <a:pt x="38" y="51"/>
                    </a:cubicBezTo>
                    <a:cubicBezTo>
                      <a:pt x="37" y="50"/>
                      <a:pt x="33" y="51"/>
                      <a:pt x="33" y="50"/>
                    </a:cubicBezTo>
                    <a:cubicBezTo>
                      <a:pt x="33" y="49"/>
                      <a:pt x="37" y="46"/>
                      <a:pt x="38" y="46"/>
                    </a:cubicBezTo>
                    <a:cubicBezTo>
                      <a:pt x="39" y="44"/>
                      <a:pt x="40" y="40"/>
                      <a:pt x="36" y="40"/>
                    </a:cubicBezTo>
                    <a:cubicBezTo>
                      <a:pt x="35" y="40"/>
                      <a:pt x="33" y="41"/>
                      <a:pt x="32" y="41"/>
                    </a:cubicBezTo>
                    <a:cubicBezTo>
                      <a:pt x="30" y="40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6"/>
                    </a:cubicBezTo>
                    <a:cubicBezTo>
                      <a:pt x="31" y="36"/>
                      <a:pt x="27" y="35"/>
                      <a:pt x="28" y="34"/>
                    </a:cubicBezTo>
                    <a:cubicBezTo>
                      <a:pt x="28" y="34"/>
                      <a:pt x="30" y="35"/>
                      <a:pt x="30" y="34"/>
                    </a:cubicBezTo>
                    <a:cubicBezTo>
                      <a:pt x="31" y="33"/>
                      <a:pt x="30" y="32"/>
                      <a:pt x="29" y="31"/>
                    </a:cubicBezTo>
                    <a:cubicBezTo>
                      <a:pt x="26" y="29"/>
                      <a:pt x="25" y="29"/>
                      <a:pt x="23" y="25"/>
                    </a:cubicBezTo>
                    <a:cubicBezTo>
                      <a:pt x="22" y="23"/>
                      <a:pt x="21" y="21"/>
                      <a:pt x="18" y="19"/>
                    </a:cubicBezTo>
                    <a:cubicBezTo>
                      <a:pt x="17" y="18"/>
                      <a:pt x="13" y="20"/>
                      <a:pt x="12" y="18"/>
                    </a:cubicBezTo>
                    <a:cubicBezTo>
                      <a:pt x="12" y="18"/>
                      <a:pt x="18" y="17"/>
                      <a:pt x="17" y="16"/>
                    </a:cubicBezTo>
                    <a:cubicBezTo>
                      <a:pt x="17" y="16"/>
                      <a:pt x="15" y="17"/>
                      <a:pt x="14" y="16"/>
                    </a:cubicBezTo>
                    <a:cubicBezTo>
                      <a:pt x="14" y="16"/>
                      <a:pt x="18" y="15"/>
                      <a:pt x="18" y="15"/>
                    </a:cubicBezTo>
                    <a:cubicBezTo>
                      <a:pt x="19" y="14"/>
                      <a:pt x="22" y="9"/>
                      <a:pt x="21" y="8"/>
                    </a:cubicBezTo>
                    <a:cubicBezTo>
                      <a:pt x="20" y="6"/>
                      <a:pt x="17" y="6"/>
                      <a:pt x="15" y="6"/>
                    </a:cubicBezTo>
                    <a:cubicBezTo>
                      <a:pt x="14" y="7"/>
                      <a:pt x="9" y="7"/>
                      <a:pt x="9" y="7"/>
                    </a:cubicBezTo>
                    <a:cubicBezTo>
                      <a:pt x="9" y="7"/>
                      <a:pt x="11" y="6"/>
                      <a:pt x="11" y="6"/>
                    </a:cubicBezTo>
                    <a:cubicBezTo>
                      <a:pt x="11" y="6"/>
                      <a:pt x="9" y="5"/>
                      <a:pt x="9" y="6"/>
                    </a:cubicBezTo>
                    <a:cubicBezTo>
                      <a:pt x="9" y="5"/>
                      <a:pt x="18" y="1"/>
                      <a:pt x="15" y="0"/>
                    </a:cubicBezTo>
                    <a:cubicBezTo>
                      <a:pt x="14" y="0"/>
                      <a:pt x="17" y="1"/>
                      <a:pt x="15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78" name="Google Shape;178;p18"/>
              <p:cNvSpPr/>
              <p:nvPr/>
            </p:nvSpPr>
            <p:spPr>
              <a:xfrm>
                <a:off x="14278063" y="2919366"/>
                <a:ext cx="920032" cy="671193"/>
              </a:xfrm>
              <a:custGeom>
                <a:rect b="b" l="l" r="r" t="t"/>
                <a:pathLst>
                  <a:path extrusionOk="0" h="62" w="90">
                    <a:moveTo>
                      <a:pt x="84" y="1"/>
                    </a:moveTo>
                    <a:cubicBezTo>
                      <a:pt x="81" y="1"/>
                      <a:pt x="80" y="0"/>
                      <a:pt x="77" y="2"/>
                    </a:cubicBezTo>
                    <a:cubicBezTo>
                      <a:pt x="76" y="2"/>
                      <a:pt x="72" y="3"/>
                      <a:pt x="73" y="4"/>
                    </a:cubicBezTo>
                    <a:cubicBezTo>
                      <a:pt x="72" y="4"/>
                      <a:pt x="68" y="6"/>
                      <a:pt x="66" y="6"/>
                    </a:cubicBezTo>
                    <a:cubicBezTo>
                      <a:pt x="64" y="6"/>
                      <a:pt x="61" y="7"/>
                      <a:pt x="59" y="8"/>
                    </a:cubicBezTo>
                    <a:cubicBezTo>
                      <a:pt x="56" y="8"/>
                      <a:pt x="54" y="8"/>
                      <a:pt x="51" y="8"/>
                    </a:cubicBezTo>
                    <a:cubicBezTo>
                      <a:pt x="51" y="8"/>
                      <a:pt x="45" y="8"/>
                      <a:pt x="46" y="9"/>
                    </a:cubicBezTo>
                    <a:cubicBezTo>
                      <a:pt x="46" y="9"/>
                      <a:pt x="48" y="9"/>
                      <a:pt x="48" y="9"/>
                    </a:cubicBezTo>
                    <a:cubicBezTo>
                      <a:pt x="47" y="10"/>
                      <a:pt x="45" y="10"/>
                      <a:pt x="44" y="11"/>
                    </a:cubicBezTo>
                    <a:cubicBezTo>
                      <a:pt x="43" y="11"/>
                      <a:pt x="41" y="11"/>
                      <a:pt x="39" y="11"/>
                    </a:cubicBezTo>
                    <a:cubicBezTo>
                      <a:pt x="38" y="11"/>
                      <a:pt x="38" y="11"/>
                      <a:pt x="36" y="12"/>
                    </a:cubicBezTo>
                    <a:cubicBezTo>
                      <a:pt x="35" y="15"/>
                      <a:pt x="34" y="14"/>
                      <a:pt x="32" y="14"/>
                    </a:cubicBezTo>
                    <a:cubicBezTo>
                      <a:pt x="30" y="15"/>
                      <a:pt x="31" y="17"/>
                      <a:pt x="28" y="17"/>
                    </a:cubicBezTo>
                    <a:cubicBezTo>
                      <a:pt x="26" y="17"/>
                      <a:pt x="27" y="19"/>
                      <a:pt x="26" y="19"/>
                    </a:cubicBezTo>
                    <a:cubicBezTo>
                      <a:pt x="25" y="20"/>
                      <a:pt x="22" y="18"/>
                      <a:pt x="23" y="19"/>
                    </a:cubicBezTo>
                    <a:cubicBezTo>
                      <a:pt x="23" y="20"/>
                      <a:pt x="26" y="21"/>
                      <a:pt x="26" y="21"/>
                    </a:cubicBezTo>
                    <a:cubicBezTo>
                      <a:pt x="26" y="21"/>
                      <a:pt x="22" y="22"/>
                      <a:pt x="22" y="22"/>
                    </a:cubicBezTo>
                    <a:cubicBezTo>
                      <a:pt x="22" y="23"/>
                      <a:pt x="27" y="23"/>
                      <a:pt x="27" y="23"/>
                    </a:cubicBezTo>
                    <a:cubicBezTo>
                      <a:pt x="27" y="24"/>
                      <a:pt x="20" y="24"/>
                      <a:pt x="21" y="25"/>
                    </a:cubicBezTo>
                    <a:cubicBezTo>
                      <a:pt x="21" y="24"/>
                      <a:pt x="23" y="25"/>
                      <a:pt x="23" y="25"/>
                    </a:cubicBezTo>
                    <a:cubicBezTo>
                      <a:pt x="21" y="26"/>
                      <a:pt x="20" y="25"/>
                      <a:pt x="20" y="26"/>
                    </a:cubicBezTo>
                    <a:cubicBezTo>
                      <a:pt x="19" y="27"/>
                      <a:pt x="21" y="28"/>
                      <a:pt x="21" y="28"/>
                    </a:cubicBezTo>
                    <a:cubicBezTo>
                      <a:pt x="20" y="28"/>
                      <a:pt x="19" y="28"/>
                      <a:pt x="18" y="28"/>
                    </a:cubicBezTo>
                    <a:cubicBezTo>
                      <a:pt x="18" y="28"/>
                      <a:pt x="20" y="29"/>
                      <a:pt x="21" y="29"/>
                    </a:cubicBezTo>
                    <a:cubicBezTo>
                      <a:pt x="19" y="29"/>
                      <a:pt x="18" y="29"/>
                      <a:pt x="17" y="30"/>
                    </a:cubicBezTo>
                    <a:cubicBezTo>
                      <a:pt x="16" y="31"/>
                      <a:pt x="15" y="31"/>
                      <a:pt x="14" y="31"/>
                    </a:cubicBezTo>
                    <a:cubicBezTo>
                      <a:pt x="12" y="32"/>
                      <a:pt x="12" y="33"/>
                      <a:pt x="14" y="33"/>
                    </a:cubicBezTo>
                    <a:cubicBezTo>
                      <a:pt x="15" y="33"/>
                      <a:pt x="18" y="34"/>
                      <a:pt x="19" y="34"/>
                    </a:cubicBezTo>
                    <a:cubicBezTo>
                      <a:pt x="17" y="35"/>
                      <a:pt x="15" y="33"/>
                      <a:pt x="15" y="36"/>
                    </a:cubicBezTo>
                    <a:cubicBezTo>
                      <a:pt x="15" y="37"/>
                      <a:pt x="10" y="37"/>
                      <a:pt x="9" y="38"/>
                    </a:cubicBezTo>
                    <a:cubicBezTo>
                      <a:pt x="8" y="39"/>
                      <a:pt x="9" y="39"/>
                      <a:pt x="9" y="40"/>
                    </a:cubicBezTo>
                    <a:cubicBezTo>
                      <a:pt x="9" y="40"/>
                      <a:pt x="6" y="41"/>
                      <a:pt x="6" y="41"/>
                    </a:cubicBezTo>
                    <a:cubicBezTo>
                      <a:pt x="2" y="42"/>
                      <a:pt x="7" y="42"/>
                      <a:pt x="7" y="43"/>
                    </a:cubicBezTo>
                    <a:cubicBezTo>
                      <a:pt x="8" y="44"/>
                      <a:pt x="5" y="47"/>
                      <a:pt x="5" y="47"/>
                    </a:cubicBezTo>
                    <a:cubicBezTo>
                      <a:pt x="3" y="49"/>
                      <a:pt x="0" y="47"/>
                      <a:pt x="0" y="51"/>
                    </a:cubicBezTo>
                    <a:cubicBezTo>
                      <a:pt x="0" y="55"/>
                      <a:pt x="2" y="53"/>
                      <a:pt x="4" y="53"/>
                    </a:cubicBezTo>
                    <a:cubicBezTo>
                      <a:pt x="6" y="54"/>
                      <a:pt x="7" y="55"/>
                      <a:pt x="9" y="54"/>
                    </a:cubicBezTo>
                    <a:cubicBezTo>
                      <a:pt x="9" y="54"/>
                      <a:pt x="11" y="56"/>
                      <a:pt x="12" y="55"/>
                    </a:cubicBezTo>
                    <a:cubicBezTo>
                      <a:pt x="12" y="55"/>
                      <a:pt x="10" y="55"/>
                      <a:pt x="10" y="56"/>
                    </a:cubicBezTo>
                    <a:cubicBezTo>
                      <a:pt x="11" y="56"/>
                      <a:pt x="12" y="56"/>
                      <a:pt x="12" y="56"/>
                    </a:cubicBezTo>
                    <a:cubicBezTo>
                      <a:pt x="12" y="56"/>
                      <a:pt x="10" y="60"/>
                      <a:pt x="10" y="60"/>
                    </a:cubicBezTo>
                    <a:cubicBezTo>
                      <a:pt x="12" y="61"/>
                      <a:pt x="14" y="61"/>
                      <a:pt x="16" y="62"/>
                    </a:cubicBezTo>
                    <a:cubicBezTo>
                      <a:pt x="19" y="62"/>
                      <a:pt x="20" y="62"/>
                      <a:pt x="23" y="62"/>
                    </a:cubicBezTo>
                    <a:cubicBezTo>
                      <a:pt x="24" y="61"/>
                      <a:pt x="25" y="61"/>
                      <a:pt x="26" y="61"/>
                    </a:cubicBezTo>
                    <a:cubicBezTo>
                      <a:pt x="27" y="62"/>
                      <a:pt x="28" y="62"/>
                      <a:pt x="30" y="62"/>
                    </a:cubicBezTo>
                    <a:cubicBezTo>
                      <a:pt x="31" y="62"/>
                      <a:pt x="27" y="59"/>
                      <a:pt x="26" y="59"/>
                    </a:cubicBezTo>
                    <a:cubicBezTo>
                      <a:pt x="24" y="57"/>
                      <a:pt x="23" y="55"/>
                      <a:pt x="22" y="53"/>
                    </a:cubicBezTo>
                    <a:cubicBezTo>
                      <a:pt x="20" y="51"/>
                      <a:pt x="21" y="50"/>
                      <a:pt x="20" y="48"/>
                    </a:cubicBezTo>
                    <a:cubicBezTo>
                      <a:pt x="19" y="45"/>
                      <a:pt x="18" y="45"/>
                      <a:pt x="20" y="43"/>
                    </a:cubicBezTo>
                    <a:cubicBezTo>
                      <a:pt x="21" y="43"/>
                      <a:pt x="20" y="43"/>
                      <a:pt x="20" y="42"/>
                    </a:cubicBezTo>
                    <a:cubicBezTo>
                      <a:pt x="21" y="41"/>
                      <a:pt x="24" y="42"/>
                      <a:pt x="24" y="41"/>
                    </a:cubicBezTo>
                    <a:cubicBezTo>
                      <a:pt x="24" y="41"/>
                      <a:pt x="22" y="40"/>
                      <a:pt x="22" y="40"/>
                    </a:cubicBezTo>
                    <a:cubicBezTo>
                      <a:pt x="23" y="39"/>
                      <a:pt x="26" y="40"/>
                      <a:pt x="26" y="39"/>
                    </a:cubicBezTo>
                    <a:cubicBezTo>
                      <a:pt x="26" y="38"/>
                      <a:pt x="21" y="37"/>
                      <a:pt x="21" y="36"/>
                    </a:cubicBezTo>
                    <a:cubicBezTo>
                      <a:pt x="21" y="36"/>
                      <a:pt x="29" y="37"/>
                      <a:pt x="29" y="37"/>
                    </a:cubicBezTo>
                    <a:cubicBezTo>
                      <a:pt x="29" y="36"/>
                      <a:pt x="27" y="35"/>
                      <a:pt x="27" y="34"/>
                    </a:cubicBezTo>
                    <a:cubicBezTo>
                      <a:pt x="27" y="33"/>
                      <a:pt x="30" y="35"/>
                      <a:pt x="31" y="34"/>
                    </a:cubicBezTo>
                    <a:cubicBezTo>
                      <a:pt x="31" y="33"/>
                      <a:pt x="27" y="31"/>
                      <a:pt x="27" y="32"/>
                    </a:cubicBezTo>
                    <a:cubicBezTo>
                      <a:pt x="27" y="31"/>
                      <a:pt x="31" y="33"/>
                      <a:pt x="32" y="32"/>
                    </a:cubicBezTo>
                    <a:cubicBezTo>
                      <a:pt x="32" y="32"/>
                      <a:pt x="33" y="31"/>
                      <a:pt x="32" y="31"/>
                    </a:cubicBezTo>
                    <a:cubicBezTo>
                      <a:pt x="32" y="31"/>
                      <a:pt x="30" y="29"/>
                      <a:pt x="30" y="29"/>
                    </a:cubicBezTo>
                    <a:cubicBezTo>
                      <a:pt x="32" y="29"/>
                      <a:pt x="33" y="30"/>
                      <a:pt x="35" y="29"/>
                    </a:cubicBezTo>
                    <a:cubicBezTo>
                      <a:pt x="35" y="28"/>
                      <a:pt x="37" y="27"/>
                      <a:pt x="37" y="27"/>
                    </a:cubicBezTo>
                    <a:cubicBezTo>
                      <a:pt x="37" y="26"/>
                      <a:pt x="35" y="26"/>
                      <a:pt x="35" y="26"/>
                    </a:cubicBezTo>
                    <a:cubicBezTo>
                      <a:pt x="36" y="26"/>
                      <a:pt x="39" y="26"/>
                      <a:pt x="39" y="24"/>
                    </a:cubicBezTo>
                    <a:cubicBezTo>
                      <a:pt x="39" y="22"/>
                      <a:pt x="41" y="25"/>
                      <a:pt x="42" y="24"/>
                    </a:cubicBezTo>
                    <a:cubicBezTo>
                      <a:pt x="42" y="24"/>
                      <a:pt x="41" y="23"/>
                      <a:pt x="41" y="23"/>
                    </a:cubicBezTo>
                    <a:cubicBezTo>
                      <a:pt x="42" y="22"/>
                      <a:pt x="45" y="23"/>
                      <a:pt x="45" y="22"/>
                    </a:cubicBezTo>
                    <a:cubicBezTo>
                      <a:pt x="46" y="21"/>
                      <a:pt x="45" y="20"/>
                      <a:pt x="44" y="20"/>
                    </a:cubicBezTo>
                    <a:cubicBezTo>
                      <a:pt x="49" y="18"/>
                      <a:pt x="53" y="16"/>
                      <a:pt x="58" y="15"/>
                    </a:cubicBezTo>
                    <a:cubicBezTo>
                      <a:pt x="61" y="14"/>
                      <a:pt x="65" y="13"/>
                      <a:pt x="68" y="12"/>
                    </a:cubicBezTo>
                    <a:cubicBezTo>
                      <a:pt x="73" y="11"/>
                      <a:pt x="77" y="10"/>
                      <a:pt x="81" y="8"/>
                    </a:cubicBezTo>
                    <a:cubicBezTo>
                      <a:pt x="83" y="8"/>
                      <a:pt x="86" y="6"/>
                      <a:pt x="88" y="4"/>
                    </a:cubicBezTo>
                    <a:cubicBezTo>
                      <a:pt x="90" y="2"/>
                      <a:pt x="86" y="1"/>
                      <a:pt x="84" y="1"/>
                    </a:cubicBezTo>
                    <a:cubicBezTo>
                      <a:pt x="82" y="1"/>
                      <a:pt x="86" y="1"/>
                      <a:pt x="84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79" name="Google Shape;179;p18"/>
              <p:cNvSpPr/>
              <p:nvPr/>
            </p:nvSpPr>
            <p:spPr>
              <a:xfrm>
                <a:off x="16637391" y="2639089"/>
                <a:ext cx="327588" cy="173330"/>
              </a:xfrm>
              <a:custGeom>
                <a:rect b="b" l="l" r="r" t="t"/>
                <a:pathLst>
                  <a:path extrusionOk="0" h="16" w="32">
                    <a:moveTo>
                      <a:pt x="16" y="6"/>
                    </a:moveTo>
                    <a:cubicBezTo>
                      <a:pt x="16" y="6"/>
                      <a:pt x="19" y="2"/>
                      <a:pt x="19" y="1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5" y="0"/>
                      <a:pt x="15" y="2"/>
                      <a:pt x="15" y="2"/>
                    </a:cubicBezTo>
                    <a:cubicBezTo>
                      <a:pt x="13" y="2"/>
                      <a:pt x="12" y="0"/>
                      <a:pt x="10" y="2"/>
                    </a:cubicBezTo>
                    <a:cubicBezTo>
                      <a:pt x="10" y="2"/>
                      <a:pt x="8" y="3"/>
                      <a:pt x="9" y="4"/>
                    </a:cubicBezTo>
                    <a:cubicBezTo>
                      <a:pt x="10" y="4"/>
                      <a:pt x="11" y="5"/>
                      <a:pt x="12" y="4"/>
                    </a:cubicBezTo>
                    <a:cubicBezTo>
                      <a:pt x="10" y="5"/>
                      <a:pt x="5" y="6"/>
                      <a:pt x="10" y="8"/>
                    </a:cubicBezTo>
                    <a:cubicBezTo>
                      <a:pt x="7" y="7"/>
                      <a:pt x="6" y="8"/>
                      <a:pt x="5" y="10"/>
                    </a:cubicBezTo>
                    <a:cubicBezTo>
                      <a:pt x="4" y="11"/>
                      <a:pt x="0" y="15"/>
                      <a:pt x="1" y="15"/>
                    </a:cubicBezTo>
                    <a:cubicBezTo>
                      <a:pt x="3" y="16"/>
                      <a:pt x="6" y="16"/>
                      <a:pt x="8" y="15"/>
                    </a:cubicBezTo>
                    <a:cubicBezTo>
                      <a:pt x="11" y="13"/>
                      <a:pt x="14" y="13"/>
                      <a:pt x="17" y="14"/>
                    </a:cubicBezTo>
                    <a:cubicBezTo>
                      <a:pt x="21" y="14"/>
                      <a:pt x="24" y="13"/>
                      <a:pt x="28" y="12"/>
                    </a:cubicBezTo>
                    <a:cubicBezTo>
                      <a:pt x="30" y="11"/>
                      <a:pt x="32" y="8"/>
                      <a:pt x="29" y="7"/>
                    </a:cubicBezTo>
                    <a:cubicBezTo>
                      <a:pt x="27" y="6"/>
                      <a:pt x="24" y="2"/>
                      <a:pt x="22" y="3"/>
                    </a:cubicBezTo>
                    <a:cubicBezTo>
                      <a:pt x="20" y="3"/>
                      <a:pt x="18" y="6"/>
                      <a:pt x="16" y="6"/>
                    </a:cubicBezTo>
                    <a:cubicBezTo>
                      <a:pt x="15" y="6"/>
                      <a:pt x="17" y="6"/>
                      <a:pt x="16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0" name="Google Shape;180;p18"/>
              <p:cNvSpPr/>
              <p:nvPr/>
            </p:nvSpPr>
            <p:spPr>
              <a:xfrm>
                <a:off x="16372531" y="2539517"/>
                <a:ext cx="306678" cy="173330"/>
              </a:xfrm>
              <a:custGeom>
                <a:rect b="b" l="l" r="r" t="t"/>
                <a:pathLst>
                  <a:path extrusionOk="0" h="16" w="30">
                    <a:moveTo>
                      <a:pt x="26" y="10"/>
                    </a:moveTo>
                    <a:cubicBezTo>
                      <a:pt x="29" y="11"/>
                      <a:pt x="27" y="9"/>
                      <a:pt x="28" y="7"/>
                    </a:cubicBezTo>
                    <a:cubicBezTo>
                      <a:pt x="28" y="6"/>
                      <a:pt x="29" y="6"/>
                      <a:pt x="29" y="5"/>
                    </a:cubicBezTo>
                    <a:cubicBezTo>
                      <a:pt x="29" y="4"/>
                      <a:pt x="27" y="3"/>
                      <a:pt x="26" y="3"/>
                    </a:cubicBezTo>
                    <a:cubicBezTo>
                      <a:pt x="25" y="2"/>
                      <a:pt x="23" y="2"/>
                      <a:pt x="22" y="3"/>
                    </a:cubicBezTo>
                    <a:cubicBezTo>
                      <a:pt x="22" y="3"/>
                      <a:pt x="17" y="4"/>
                      <a:pt x="17" y="4"/>
                    </a:cubicBezTo>
                    <a:cubicBezTo>
                      <a:pt x="17" y="4"/>
                      <a:pt x="21" y="2"/>
                      <a:pt x="18" y="1"/>
                    </a:cubicBezTo>
                    <a:cubicBezTo>
                      <a:pt x="16" y="0"/>
                      <a:pt x="14" y="1"/>
                      <a:pt x="12" y="1"/>
                    </a:cubicBezTo>
                    <a:cubicBezTo>
                      <a:pt x="11" y="1"/>
                      <a:pt x="6" y="2"/>
                      <a:pt x="5" y="4"/>
                    </a:cubicBezTo>
                    <a:cubicBezTo>
                      <a:pt x="5" y="4"/>
                      <a:pt x="7" y="4"/>
                      <a:pt x="7" y="4"/>
                    </a:cubicBezTo>
                    <a:cubicBezTo>
                      <a:pt x="7" y="4"/>
                      <a:pt x="0" y="7"/>
                      <a:pt x="0" y="8"/>
                    </a:cubicBezTo>
                    <a:cubicBezTo>
                      <a:pt x="0" y="8"/>
                      <a:pt x="4" y="9"/>
                      <a:pt x="4" y="9"/>
                    </a:cubicBezTo>
                    <a:cubicBezTo>
                      <a:pt x="5" y="9"/>
                      <a:pt x="6" y="11"/>
                      <a:pt x="7" y="12"/>
                    </a:cubicBezTo>
                    <a:cubicBezTo>
                      <a:pt x="9" y="13"/>
                      <a:pt x="10" y="13"/>
                      <a:pt x="12" y="13"/>
                    </a:cubicBezTo>
                    <a:cubicBezTo>
                      <a:pt x="14" y="14"/>
                      <a:pt x="17" y="16"/>
                      <a:pt x="19" y="16"/>
                    </a:cubicBezTo>
                    <a:cubicBezTo>
                      <a:pt x="22" y="16"/>
                      <a:pt x="25" y="16"/>
                      <a:pt x="28" y="15"/>
                    </a:cubicBezTo>
                    <a:cubicBezTo>
                      <a:pt x="30" y="15"/>
                      <a:pt x="26" y="10"/>
                      <a:pt x="26" y="10"/>
                    </a:cubicBezTo>
                    <a:cubicBezTo>
                      <a:pt x="27" y="10"/>
                      <a:pt x="25" y="10"/>
                      <a:pt x="26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1" name="Google Shape;181;p18"/>
              <p:cNvSpPr/>
              <p:nvPr/>
            </p:nvSpPr>
            <p:spPr>
              <a:xfrm>
                <a:off x="16281922" y="2550579"/>
                <a:ext cx="153338" cy="55320"/>
              </a:xfrm>
              <a:custGeom>
                <a:rect b="b" l="l" r="r" t="t"/>
                <a:pathLst>
                  <a:path extrusionOk="0" h="5" w="15">
                    <a:moveTo>
                      <a:pt x="9" y="1"/>
                    </a:moveTo>
                    <a:cubicBezTo>
                      <a:pt x="8" y="1"/>
                      <a:pt x="6" y="1"/>
                      <a:pt x="4" y="1"/>
                    </a:cubicBezTo>
                    <a:cubicBezTo>
                      <a:pt x="3" y="1"/>
                      <a:pt x="1" y="0"/>
                      <a:pt x="0" y="1"/>
                    </a:cubicBezTo>
                    <a:cubicBezTo>
                      <a:pt x="0" y="1"/>
                      <a:pt x="0" y="3"/>
                      <a:pt x="1" y="3"/>
                    </a:cubicBezTo>
                    <a:cubicBezTo>
                      <a:pt x="3" y="4"/>
                      <a:pt x="4" y="5"/>
                      <a:pt x="6" y="5"/>
                    </a:cubicBezTo>
                    <a:cubicBezTo>
                      <a:pt x="8" y="5"/>
                      <a:pt x="15" y="2"/>
                      <a:pt x="9" y="1"/>
                    </a:cubicBezTo>
                    <a:cubicBezTo>
                      <a:pt x="8" y="1"/>
                      <a:pt x="10" y="2"/>
                      <a:pt x="9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2" name="Google Shape;182;p18"/>
              <p:cNvSpPr/>
              <p:nvPr/>
            </p:nvSpPr>
            <p:spPr>
              <a:xfrm>
                <a:off x="16309802" y="2399379"/>
                <a:ext cx="257886" cy="173330"/>
              </a:xfrm>
              <a:custGeom>
                <a:rect b="b" l="l" r="r" t="t"/>
                <a:pathLst>
                  <a:path extrusionOk="0" h="16" w="25">
                    <a:moveTo>
                      <a:pt x="7" y="15"/>
                    </a:moveTo>
                    <a:cubicBezTo>
                      <a:pt x="6" y="14"/>
                      <a:pt x="4" y="14"/>
                      <a:pt x="3" y="13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4" y="12"/>
                      <a:pt x="0" y="13"/>
                      <a:pt x="0" y="12"/>
                    </a:cubicBezTo>
                    <a:cubicBezTo>
                      <a:pt x="0" y="10"/>
                      <a:pt x="3" y="11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7" y="7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4"/>
                      <a:pt x="9" y="4"/>
                      <a:pt x="11" y="3"/>
                    </a:cubicBezTo>
                    <a:cubicBezTo>
                      <a:pt x="13" y="2"/>
                      <a:pt x="16" y="1"/>
                      <a:pt x="18" y="0"/>
                    </a:cubicBezTo>
                    <a:cubicBezTo>
                      <a:pt x="18" y="0"/>
                      <a:pt x="19" y="3"/>
                      <a:pt x="20" y="4"/>
                    </a:cubicBezTo>
                    <a:cubicBezTo>
                      <a:pt x="20" y="4"/>
                      <a:pt x="25" y="6"/>
                      <a:pt x="25" y="7"/>
                    </a:cubicBezTo>
                    <a:cubicBezTo>
                      <a:pt x="25" y="8"/>
                      <a:pt x="20" y="7"/>
                      <a:pt x="21" y="9"/>
                    </a:cubicBezTo>
                    <a:cubicBezTo>
                      <a:pt x="21" y="9"/>
                      <a:pt x="23" y="10"/>
                      <a:pt x="23" y="12"/>
                    </a:cubicBezTo>
                    <a:cubicBezTo>
                      <a:pt x="22" y="12"/>
                      <a:pt x="20" y="12"/>
                      <a:pt x="19" y="13"/>
                    </a:cubicBezTo>
                    <a:cubicBezTo>
                      <a:pt x="16" y="14"/>
                      <a:pt x="10" y="16"/>
                      <a:pt x="7" y="15"/>
                    </a:cubicBezTo>
                    <a:cubicBezTo>
                      <a:pt x="6" y="14"/>
                      <a:pt x="9" y="16"/>
                      <a:pt x="7" y="1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3" name="Google Shape;183;p18"/>
              <p:cNvSpPr/>
              <p:nvPr/>
            </p:nvSpPr>
            <p:spPr>
              <a:xfrm>
                <a:off x="19028080" y="3081631"/>
                <a:ext cx="257886" cy="88507"/>
              </a:xfrm>
              <a:custGeom>
                <a:rect b="b" l="l" r="r" t="t"/>
                <a:pathLst>
                  <a:path extrusionOk="0" h="8" w="25">
                    <a:moveTo>
                      <a:pt x="5" y="3"/>
                    </a:moveTo>
                    <a:cubicBezTo>
                      <a:pt x="4" y="3"/>
                      <a:pt x="4" y="1"/>
                      <a:pt x="3" y="1"/>
                    </a:cubicBezTo>
                    <a:cubicBezTo>
                      <a:pt x="3" y="0"/>
                      <a:pt x="1" y="2"/>
                      <a:pt x="1" y="2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3" y="4"/>
                      <a:pt x="4" y="6"/>
                      <a:pt x="5" y="6"/>
                    </a:cubicBezTo>
                    <a:cubicBezTo>
                      <a:pt x="9" y="7"/>
                      <a:pt x="12" y="8"/>
                      <a:pt x="16" y="8"/>
                    </a:cubicBezTo>
                    <a:cubicBezTo>
                      <a:pt x="17" y="8"/>
                      <a:pt x="25" y="7"/>
                      <a:pt x="24" y="5"/>
                    </a:cubicBezTo>
                    <a:cubicBezTo>
                      <a:pt x="23" y="5"/>
                      <a:pt x="23" y="6"/>
                      <a:pt x="23" y="6"/>
                    </a:cubicBezTo>
                    <a:cubicBezTo>
                      <a:pt x="22" y="6"/>
                      <a:pt x="21" y="5"/>
                      <a:pt x="20" y="4"/>
                    </a:cubicBezTo>
                    <a:cubicBezTo>
                      <a:pt x="19" y="4"/>
                      <a:pt x="17" y="3"/>
                      <a:pt x="15" y="4"/>
                    </a:cubicBezTo>
                    <a:cubicBezTo>
                      <a:pt x="14" y="4"/>
                      <a:pt x="12" y="2"/>
                      <a:pt x="10" y="2"/>
                    </a:cubicBezTo>
                    <a:cubicBezTo>
                      <a:pt x="8" y="2"/>
                      <a:pt x="7" y="3"/>
                      <a:pt x="5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4" name="Google Shape;184;p18"/>
              <p:cNvSpPr/>
              <p:nvPr/>
            </p:nvSpPr>
            <p:spPr>
              <a:xfrm>
                <a:off x="18700492" y="3254959"/>
                <a:ext cx="216069" cy="88507"/>
              </a:xfrm>
              <a:custGeom>
                <a:rect b="b" l="l" r="r" t="t"/>
                <a:pathLst>
                  <a:path extrusionOk="0" h="8" w="21">
                    <a:moveTo>
                      <a:pt x="2" y="6"/>
                    </a:moveTo>
                    <a:cubicBezTo>
                      <a:pt x="5" y="6"/>
                      <a:pt x="6" y="6"/>
                      <a:pt x="8" y="6"/>
                    </a:cubicBezTo>
                    <a:cubicBezTo>
                      <a:pt x="10" y="7"/>
                      <a:pt x="12" y="7"/>
                      <a:pt x="14" y="8"/>
                    </a:cubicBezTo>
                    <a:cubicBezTo>
                      <a:pt x="16" y="8"/>
                      <a:pt x="18" y="8"/>
                      <a:pt x="19" y="7"/>
                    </a:cubicBezTo>
                    <a:cubicBezTo>
                      <a:pt x="21" y="6"/>
                      <a:pt x="18" y="5"/>
                      <a:pt x="17" y="4"/>
                    </a:cubicBezTo>
                    <a:cubicBezTo>
                      <a:pt x="14" y="2"/>
                      <a:pt x="11" y="0"/>
                      <a:pt x="7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3" y="5"/>
                      <a:pt x="0" y="6"/>
                      <a:pt x="2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5" name="Google Shape;185;p18"/>
              <p:cNvSpPr/>
              <p:nvPr/>
            </p:nvSpPr>
            <p:spPr>
              <a:xfrm>
                <a:off x="18710948" y="3214397"/>
                <a:ext cx="83638" cy="51630"/>
              </a:xfrm>
              <a:custGeom>
                <a:rect b="b" l="l" r="r" t="t"/>
                <a:pathLst>
                  <a:path extrusionOk="0" h="5" w="8">
                    <a:moveTo>
                      <a:pt x="3" y="5"/>
                    </a:moveTo>
                    <a:cubicBezTo>
                      <a:pt x="0" y="5"/>
                      <a:pt x="1" y="0"/>
                      <a:pt x="4" y="1"/>
                    </a:cubicBezTo>
                    <a:cubicBezTo>
                      <a:pt x="8" y="2"/>
                      <a:pt x="6" y="4"/>
                      <a:pt x="3" y="5"/>
                    </a:cubicBezTo>
                    <a:cubicBezTo>
                      <a:pt x="1" y="5"/>
                      <a:pt x="5" y="5"/>
                      <a:pt x="3" y="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6" name="Google Shape;186;p18"/>
              <p:cNvSpPr/>
              <p:nvPr/>
            </p:nvSpPr>
            <p:spPr>
              <a:xfrm>
                <a:off x="18487906" y="3059504"/>
                <a:ext cx="31364" cy="55320"/>
              </a:xfrm>
              <a:custGeom>
                <a:rect b="b" l="l" r="r" t="t"/>
                <a:pathLst>
                  <a:path extrusionOk="0" h="5" w="3">
                    <a:moveTo>
                      <a:pt x="1" y="3"/>
                    </a:moveTo>
                    <a:cubicBezTo>
                      <a:pt x="0" y="2"/>
                      <a:pt x="2" y="0"/>
                      <a:pt x="3" y="1"/>
                    </a:cubicBezTo>
                    <a:cubicBezTo>
                      <a:pt x="3" y="2"/>
                      <a:pt x="2" y="5"/>
                      <a:pt x="1" y="5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7" name="Google Shape;187;p18"/>
              <p:cNvSpPr/>
              <p:nvPr/>
            </p:nvSpPr>
            <p:spPr>
              <a:xfrm>
                <a:off x="18487906" y="3221769"/>
                <a:ext cx="41820" cy="55320"/>
              </a:xfrm>
              <a:custGeom>
                <a:rect b="b" l="l" r="r" t="t"/>
                <a:pathLst>
                  <a:path extrusionOk="0" h="5" w="4">
                    <a:moveTo>
                      <a:pt x="4" y="4"/>
                    </a:moveTo>
                    <a:cubicBezTo>
                      <a:pt x="4" y="3"/>
                      <a:pt x="1" y="0"/>
                      <a:pt x="0" y="1"/>
                    </a:cubicBezTo>
                    <a:cubicBezTo>
                      <a:pt x="0" y="1"/>
                      <a:pt x="3" y="5"/>
                      <a:pt x="4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8" name="Google Shape;188;p18"/>
              <p:cNvSpPr/>
              <p:nvPr/>
            </p:nvSpPr>
            <p:spPr>
              <a:xfrm>
                <a:off x="18557606" y="3018939"/>
                <a:ext cx="432136" cy="173330"/>
              </a:xfrm>
              <a:custGeom>
                <a:rect b="b" l="l" r="r" t="t"/>
                <a:pathLst>
                  <a:path extrusionOk="0" h="16" w="42">
                    <a:moveTo>
                      <a:pt x="34" y="4"/>
                    </a:moveTo>
                    <a:cubicBezTo>
                      <a:pt x="32" y="3"/>
                      <a:pt x="31" y="4"/>
                      <a:pt x="29" y="3"/>
                    </a:cubicBezTo>
                    <a:cubicBezTo>
                      <a:pt x="29" y="3"/>
                      <a:pt x="24" y="0"/>
                      <a:pt x="23" y="0"/>
                    </a:cubicBezTo>
                    <a:cubicBezTo>
                      <a:pt x="23" y="0"/>
                      <a:pt x="24" y="1"/>
                      <a:pt x="22" y="2"/>
                    </a:cubicBezTo>
                    <a:cubicBezTo>
                      <a:pt x="20" y="2"/>
                      <a:pt x="22" y="5"/>
                      <a:pt x="20" y="6"/>
                    </a:cubicBezTo>
                    <a:cubicBezTo>
                      <a:pt x="19" y="6"/>
                      <a:pt x="12" y="1"/>
                      <a:pt x="11" y="1"/>
                    </a:cubicBezTo>
                    <a:cubicBezTo>
                      <a:pt x="9" y="0"/>
                      <a:pt x="4" y="1"/>
                      <a:pt x="4" y="3"/>
                    </a:cubicBezTo>
                    <a:cubicBezTo>
                      <a:pt x="4" y="5"/>
                      <a:pt x="0" y="4"/>
                      <a:pt x="2" y="6"/>
                    </a:cubicBezTo>
                    <a:cubicBezTo>
                      <a:pt x="3" y="7"/>
                      <a:pt x="0" y="9"/>
                      <a:pt x="1" y="10"/>
                    </a:cubicBezTo>
                    <a:cubicBezTo>
                      <a:pt x="3" y="12"/>
                      <a:pt x="6" y="13"/>
                      <a:pt x="9" y="14"/>
                    </a:cubicBezTo>
                    <a:cubicBezTo>
                      <a:pt x="10" y="15"/>
                      <a:pt x="12" y="16"/>
                      <a:pt x="13" y="15"/>
                    </a:cubicBezTo>
                    <a:cubicBezTo>
                      <a:pt x="14" y="15"/>
                      <a:pt x="14" y="12"/>
                      <a:pt x="15" y="13"/>
                    </a:cubicBezTo>
                    <a:cubicBezTo>
                      <a:pt x="15" y="13"/>
                      <a:pt x="15" y="14"/>
                      <a:pt x="16" y="14"/>
                    </a:cubicBezTo>
                    <a:cubicBezTo>
                      <a:pt x="17" y="14"/>
                      <a:pt x="18" y="14"/>
                      <a:pt x="18" y="14"/>
                    </a:cubicBezTo>
                    <a:cubicBezTo>
                      <a:pt x="20" y="13"/>
                      <a:pt x="22" y="13"/>
                      <a:pt x="25" y="12"/>
                    </a:cubicBezTo>
                    <a:cubicBezTo>
                      <a:pt x="27" y="12"/>
                      <a:pt x="27" y="14"/>
                      <a:pt x="28" y="14"/>
                    </a:cubicBezTo>
                    <a:cubicBezTo>
                      <a:pt x="29" y="14"/>
                      <a:pt x="34" y="13"/>
                      <a:pt x="34" y="13"/>
                    </a:cubicBezTo>
                    <a:cubicBezTo>
                      <a:pt x="34" y="13"/>
                      <a:pt x="33" y="12"/>
                      <a:pt x="33" y="12"/>
                    </a:cubicBezTo>
                    <a:cubicBezTo>
                      <a:pt x="33" y="11"/>
                      <a:pt x="36" y="12"/>
                      <a:pt x="37" y="12"/>
                    </a:cubicBezTo>
                    <a:cubicBezTo>
                      <a:pt x="37" y="12"/>
                      <a:pt x="39" y="12"/>
                      <a:pt x="39" y="11"/>
                    </a:cubicBezTo>
                    <a:cubicBezTo>
                      <a:pt x="39" y="10"/>
                      <a:pt x="40" y="9"/>
                      <a:pt x="40" y="9"/>
                    </a:cubicBezTo>
                    <a:cubicBezTo>
                      <a:pt x="40" y="9"/>
                      <a:pt x="40" y="9"/>
                      <a:pt x="39" y="9"/>
                    </a:cubicBezTo>
                    <a:cubicBezTo>
                      <a:pt x="39" y="8"/>
                      <a:pt x="42" y="7"/>
                      <a:pt x="42" y="6"/>
                    </a:cubicBezTo>
                    <a:cubicBezTo>
                      <a:pt x="41" y="5"/>
                      <a:pt x="36" y="4"/>
                      <a:pt x="34" y="4"/>
                    </a:cubicBezTo>
                    <a:cubicBezTo>
                      <a:pt x="32" y="3"/>
                      <a:pt x="36" y="4"/>
                      <a:pt x="34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9" name="Google Shape;189;p18"/>
              <p:cNvSpPr/>
              <p:nvPr/>
            </p:nvSpPr>
            <p:spPr>
              <a:xfrm>
                <a:off x="18805042" y="3070569"/>
                <a:ext cx="80154" cy="88507"/>
              </a:xfrm>
              <a:custGeom>
                <a:rect b="b" l="l" r="r" t="t"/>
                <a:pathLst>
                  <a:path extrusionOk="0" h="8" w="8">
                    <a:moveTo>
                      <a:pt x="7" y="6"/>
                    </a:moveTo>
                    <a:cubicBezTo>
                      <a:pt x="6" y="7"/>
                      <a:pt x="0" y="1"/>
                      <a:pt x="4" y="0"/>
                    </a:cubicBezTo>
                    <a:cubicBezTo>
                      <a:pt x="5" y="0"/>
                      <a:pt x="8" y="0"/>
                      <a:pt x="6" y="2"/>
                    </a:cubicBezTo>
                    <a:cubicBezTo>
                      <a:pt x="3" y="4"/>
                      <a:pt x="7" y="4"/>
                      <a:pt x="7" y="6"/>
                    </a:cubicBezTo>
                    <a:cubicBezTo>
                      <a:pt x="6" y="8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0" name="Google Shape;190;p18"/>
              <p:cNvSpPr/>
              <p:nvPr/>
            </p:nvSpPr>
            <p:spPr>
              <a:xfrm>
                <a:off x="20143270" y="3656936"/>
                <a:ext cx="111517" cy="66379"/>
              </a:xfrm>
              <a:custGeom>
                <a:rect b="b" l="l" r="r" t="t"/>
                <a:pathLst>
                  <a:path extrusionOk="0" h="6" w="11">
                    <a:moveTo>
                      <a:pt x="3" y="4"/>
                    </a:moveTo>
                    <a:cubicBezTo>
                      <a:pt x="1" y="3"/>
                      <a:pt x="0" y="3"/>
                      <a:pt x="1" y="1"/>
                    </a:cubicBezTo>
                    <a:cubicBezTo>
                      <a:pt x="2" y="0"/>
                      <a:pt x="4" y="1"/>
                      <a:pt x="6" y="1"/>
                    </a:cubicBezTo>
                    <a:cubicBezTo>
                      <a:pt x="11" y="2"/>
                      <a:pt x="6" y="6"/>
                      <a:pt x="3" y="4"/>
                    </a:cubicBezTo>
                    <a:cubicBezTo>
                      <a:pt x="2" y="3"/>
                      <a:pt x="4" y="5"/>
                      <a:pt x="3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1" name="Google Shape;191;p18"/>
              <p:cNvSpPr/>
              <p:nvPr/>
            </p:nvSpPr>
            <p:spPr>
              <a:xfrm>
                <a:off x="19927198" y="4608407"/>
                <a:ext cx="62727" cy="55320"/>
              </a:xfrm>
              <a:custGeom>
                <a:rect b="b" l="l" r="r" t="t"/>
                <a:pathLst>
                  <a:path extrusionOk="0" h="5" w="6">
                    <a:moveTo>
                      <a:pt x="5" y="2"/>
                    </a:moveTo>
                    <a:cubicBezTo>
                      <a:pt x="6" y="2"/>
                      <a:pt x="5" y="1"/>
                      <a:pt x="5" y="1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1" y="1"/>
                      <a:pt x="0" y="2"/>
                      <a:pt x="1" y="3"/>
                    </a:cubicBezTo>
                    <a:cubicBezTo>
                      <a:pt x="1" y="3"/>
                      <a:pt x="0" y="5"/>
                      <a:pt x="0" y="4"/>
                    </a:cubicBezTo>
                    <a:cubicBezTo>
                      <a:pt x="0" y="4"/>
                      <a:pt x="5" y="2"/>
                      <a:pt x="5" y="2"/>
                    </a:cubicBezTo>
                    <a:cubicBezTo>
                      <a:pt x="6" y="2"/>
                      <a:pt x="3" y="3"/>
                      <a:pt x="5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2" name="Google Shape;192;p18"/>
              <p:cNvSpPr/>
              <p:nvPr/>
            </p:nvSpPr>
            <p:spPr>
              <a:xfrm>
                <a:off x="18568061" y="4925563"/>
                <a:ext cx="52274" cy="29502"/>
              </a:xfrm>
              <a:custGeom>
                <a:rect b="b" l="l" r="r" t="t"/>
                <a:pathLst>
                  <a:path extrusionOk="0" h="3" w="5">
                    <a:moveTo>
                      <a:pt x="3" y="3"/>
                    </a:moveTo>
                    <a:cubicBezTo>
                      <a:pt x="1" y="3"/>
                      <a:pt x="0" y="1"/>
                      <a:pt x="3" y="0"/>
                    </a:cubicBezTo>
                    <a:cubicBezTo>
                      <a:pt x="5" y="0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3" name="Google Shape;193;p18"/>
              <p:cNvSpPr/>
              <p:nvPr/>
            </p:nvSpPr>
            <p:spPr>
              <a:xfrm>
                <a:off x="19488094" y="5250093"/>
                <a:ext cx="52274" cy="51630"/>
              </a:xfrm>
              <a:custGeom>
                <a:rect b="b" l="l" r="r" t="t"/>
                <a:pathLst>
                  <a:path extrusionOk="0" h="5" w="5">
                    <a:moveTo>
                      <a:pt x="5" y="1"/>
                    </a:moveTo>
                    <a:cubicBezTo>
                      <a:pt x="5" y="1"/>
                      <a:pt x="0" y="5"/>
                      <a:pt x="1" y="5"/>
                    </a:cubicBezTo>
                    <a:cubicBezTo>
                      <a:pt x="2" y="5"/>
                      <a:pt x="4" y="3"/>
                      <a:pt x="4" y="3"/>
                    </a:cubicBezTo>
                    <a:cubicBezTo>
                      <a:pt x="5" y="2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4" name="Google Shape;194;p18"/>
              <p:cNvSpPr/>
              <p:nvPr/>
            </p:nvSpPr>
            <p:spPr>
              <a:xfrm>
                <a:off x="19456730" y="5334913"/>
                <a:ext cx="20911" cy="11063"/>
              </a:xfrm>
              <a:custGeom>
                <a:rect b="b" l="l" r="r" t="t"/>
                <a:pathLst>
                  <a:path extrusionOk="0" h="1" w="2">
                    <a:moveTo>
                      <a:pt x="1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5" name="Google Shape;195;p18"/>
              <p:cNvSpPr/>
              <p:nvPr/>
            </p:nvSpPr>
            <p:spPr>
              <a:xfrm>
                <a:off x="19313847" y="5508243"/>
                <a:ext cx="31364" cy="11063"/>
              </a:xfrm>
              <a:custGeom>
                <a:rect b="b" l="l" r="r" t="t"/>
                <a:pathLst>
                  <a:path extrusionOk="0" h="1" w="3">
                    <a:moveTo>
                      <a:pt x="2" y="0"/>
                    </a:moveTo>
                    <a:cubicBezTo>
                      <a:pt x="2" y="0"/>
                      <a:pt x="0" y="1"/>
                      <a:pt x="1" y="1"/>
                    </a:cubicBezTo>
                    <a:cubicBezTo>
                      <a:pt x="1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6" name="Google Shape;196;p18"/>
              <p:cNvSpPr/>
              <p:nvPr/>
            </p:nvSpPr>
            <p:spPr>
              <a:xfrm>
                <a:off x="19191870" y="5563561"/>
                <a:ext cx="73184" cy="44255"/>
              </a:xfrm>
              <a:custGeom>
                <a:rect b="b" l="l" r="r" t="t"/>
                <a:pathLst>
                  <a:path extrusionOk="0" h="4" w="7">
                    <a:moveTo>
                      <a:pt x="6" y="0"/>
                    </a:moveTo>
                    <a:cubicBezTo>
                      <a:pt x="5" y="0"/>
                      <a:pt x="0" y="2"/>
                      <a:pt x="1" y="3"/>
                    </a:cubicBezTo>
                    <a:cubicBezTo>
                      <a:pt x="2" y="4"/>
                      <a:pt x="7" y="0"/>
                      <a:pt x="6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7" name="Google Shape;197;p18"/>
              <p:cNvSpPr/>
              <p:nvPr/>
            </p:nvSpPr>
            <p:spPr>
              <a:xfrm>
                <a:off x="19111719" y="5607815"/>
                <a:ext cx="59243" cy="40568"/>
              </a:xfrm>
              <a:custGeom>
                <a:rect b="b" l="l" r="r" t="t"/>
                <a:pathLst>
                  <a:path extrusionOk="0" h="4" w="6">
                    <a:moveTo>
                      <a:pt x="5" y="0"/>
                    </a:moveTo>
                    <a:cubicBezTo>
                      <a:pt x="5" y="0"/>
                      <a:pt x="0" y="2"/>
                      <a:pt x="1" y="3"/>
                    </a:cubicBezTo>
                    <a:cubicBezTo>
                      <a:pt x="2" y="4"/>
                      <a:pt x="5" y="0"/>
                      <a:pt x="5" y="0"/>
                    </a:cubicBezTo>
                    <a:cubicBezTo>
                      <a:pt x="5" y="0"/>
                      <a:pt x="6" y="0"/>
                      <a:pt x="5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8" name="Google Shape;198;p18"/>
              <p:cNvSpPr/>
              <p:nvPr/>
            </p:nvSpPr>
            <p:spPr>
              <a:xfrm>
                <a:off x="19059444" y="5641005"/>
                <a:ext cx="52274" cy="51630"/>
              </a:xfrm>
              <a:custGeom>
                <a:rect b="b" l="l" r="r" t="t"/>
                <a:pathLst>
                  <a:path extrusionOk="0" h="5" w="5">
                    <a:moveTo>
                      <a:pt x="4" y="0"/>
                    </a:moveTo>
                    <a:cubicBezTo>
                      <a:pt x="4" y="0"/>
                      <a:pt x="0" y="4"/>
                      <a:pt x="0" y="4"/>
                    </a:cubicBezTo>
                    <a:cubicBezTo>
                      <a:pt x="2" y="5"/>
                      <a:pt x="4" y="0"/>
                      <a:pt x="4" y="0"/>
                    </a:cubicBezTo>
                    <a:cubicBezTo>
                      <a:pt x="4" y="0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9" name="Google Shape;199;p18"/>
              <p:cNvSpPr/>
              <p:nvPr/>
            </p:nvSpPr>
            <p:spPr>
              <a:xfrm>
                <a:off x="19048988" y="5714762"/>
                <a:ext cx="10454" cy="11063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0" name="Google Shape;200;p18"/>
              <p:cNvSpPr/>
              <p:nvPr/>
            </p:nvSpPr>
            <p:spPr>
              <a:xfrm>
                <a:off x="18996713" y="5670508"/>
                <a:ext cx="52274" cy="44255"/>
              </a:xfrm>
              <a:custGeom>
                <a:rect b="b" l="l" r="r" t="t"/>
                <a:pathLst>
                  <a:path extrusionOk="0" h="4" w="5">
                    <a:moveTo>
                      <a:pt x="4" y="1"/>
                    </a:moveTo>
                    <a:cubicBezTo>
                      <a:pt x="2" y="2"/>
                      <a:pt x="0" y="3"/>
                      <a:pt x="0" y="4"/>
                    </a:cubicBezTo>
                    <a:cubicBezTo>
                      <a:pt x="0" y="4"/>
                      <a:pt x="4" y="1"/>
                      <a:pt x="4" y="1"/>
                    </a:cubicBezTo>
                    <a:cubicBezTo>
                      <a:pt x="3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1" name="Google Shape;201;p18"/>
              <p:cNvSpPr/>
              <p:nvPr/>
            </p:nvSpPr>
            <p:spPr>
              <a:xfrm>
                <a:off x="18620334" y="6072485"/>
                <a:ext cx="20911" cy="33190"/>
              </a:xfrm>
              <a:custGeom>
                <a:rect b="b" l="l" r="r" t="t"/>
                <a:pathLst>
                  <a:path extrusionOk="0" h="3" w="2">
                    <a:moveTo>
                      <a:pt x="1" y="0"/>
                    </a:moveTo>
                    <a:cubicBezTo>
                      <a:pt x="1" y="0"/>
                      <a:pt x="0" y="3"/>
                      <a:pt x="1" y="3"/>
                    </a:cubicBezTo>
                    <a:cubicBezTo>
                      <a:pt x="2" y="3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grpSp>
            <p:nvGrpSpPr>
              <p:cNvPr id="202" name="Google Shape;202;p18"/>
              <p:cNvGrpSpPr/>
              <p:nvPr/>
            </p:nvGrpSpPr>
            <p:grpSpPr>
              <a:xfrm>
                <a:off x="18244136" y="5607748"/>
                <a:ext cx="763212" cy="767067"/>
                <a:chOff x="5961121" y="2686387"/>
                <a:chExt cx="288233" cy="273757"/>
              </a:xfrm>
            </p:grpSpPr>
            <p:sp>
              <p:nvSpPr>
                <p:cNvPr id="203" name="Google Shape;203;p18"/>
                <p:cNvSpPr/>
                <p:nvPr/>
              </p:nvSpPr>
              <p:spPr>
                <a:xfrm>
                  <a:off x="6130902" y="2686387"/>
                  <a:ext cx="118452" cy="100026"/>
                </a:xfrm>
                <a:custGeom>
                  <a:rect b="b" l="l" r="r" t="t"/>
                  <a:pathLst>
                    <a:path extrusionOk="0" h="26" w="31">
                      <a:moveTo>
                        <a:pt x="28" y="10"/>
                      </a:moveTo>
                      <a:cubicBezTo>
                        <a:pt x="28" y="10"/>
                        <a:pt x="29" y="8"/>
                        <a:pt x="29" y="7"/>
                      </a:cubicBezTo>
                      <a:cubicBezTo>
                        <a:pt x="29" y="8"/>
                        <a:pt x="27" y="10"/>
                        <a:pt x="27" y="10"/>
                      </a:cubicBezTo>
                      <a:cubicBezTo>
                        <a:pt x="25" y="10"/>
                        <a:pt x="21" y="9"/>
                        <a:pt x="20" y="8"/>
                      </a:cubicBezTo>
                      <a:cubicBezTo>
                        <a:pt x="17" y="7"/>
                        <a:pt x="15" y="2"/>
                        <a:pt x="11" y="1"/>
                      </a:cubicBezTo>
                      <a:cubicBezTo>
                        <a:pt x="9" y="0"/>
                        <a:pt x="10" y="4"/>
                        <a:pt x="11" y="5"/>
                      </a:cubicBezTo>
                      <a:cubicBezTo>
                        <a:pt x="11" y="7"/>
                        <a:pt x="10" y="9"/>
                        <a:pt x="9" y="11"/>
                      </a:cubicBezTo>
                      <a:cubicBezTo>
                        <a:pt x="8" y="12"/>
                        <a:pt x="10" y="15"/>
                        <a:pt x="7" y="14"/>
                      </a:cubicBezTo>
                      <a:cubicBezTo>
                        <a:pt x="7" y="14"/>
                        <a:pt x="5" y="13"/>
                        <a:pt x="4" y="14"/>
                      </a:cubicBezTo>
                      <a:cubicBezTo>
                        <a:pt x="4" y="15"/>
                        <a:pt x="5" y="16"/>
                        <a:pt x="5" y="16"/>
                      </a:cubicBezTo>
                      <a:cubicBezTo>
                        <a:pt x="5" y="16"/>
                        <a:pt x="2" y="18"/>
                        <a:pt x="1" y="18"/>
                      </a:cubicBezTo>
                      <a:cubicBezTo>
                        <a:pt x="0" y="20"/>
                        <a:pt x="3" y="21"/>
                        <a:pt x="2" y="23"/>
                      </a:cubicBezTo>
                      <a:cubicBezTo>
                        <a:pt x="1" y="24"/>
                        <a:pt x="3" y="26"/>
                        <a:pt x="4" y="25"/>
                      </a:cubicBezTo>
                      <a:cubicBezTo>
                        <a:pt x="5" y="24"/>
                        <a:pt x="5" y="23"/>
                        <a:pt x="6" y="23"/>
                      </a:cubicBezTo>
                      <a:cubicBezTo>
                        <a:pt x="6" y="23"/>
                        <a:pt x="7" y="24"/>
                        <a:pt x="7" y="23"/>
                      </a:cubicBezTo>
                      <a:cubicBezTo>
                        <a:pt x="7" y="22"/>
                        <a:pt x="5" y="21"/>
                        <a:pt x="4" y="20"/>
                      </a:cubicBezTo>
                      <a:cubicBezTo>
                        <a:pt x="3" y="18"/>
                        <a:pt x="7" y="19"/>
                        <a:pt x="7" y="19"/>
                      </a:cubicBezTo>
                      <a:cubicBezTo>
                        <a:pt x="9" y="19"/>
                        <a:pt x="10" y="17"/>
                        <a:pt x="12" y="18"/>
                      </a:cubicBezTo>
                      <a:cubicBezTo>
                        <a:pt x="14" y="19"/>
                        <a:pt x="15" y="20"/>
                        <a:pt x="17" y="21"/>
                      </a:cubicBezTo>
                      <a:cubicBezTo>
                        <a:pt x="20" y="23"/>
                        <a:pt x="19" y="17"/>
                        <a:pt x="21" y="16"/>
                      </a:cubicBezTo>
                      <a:cubicBezTo>
                        <a:pt x="21" y="16"/>
                        <a:pt x="31" y="16"/>
                        <a:pt x="31" y="14"/>
                      </a:cubicBezTo>
                      <a:cubicBezTo>
                        <a:pt x="30" y="13"/>
                        <a:pt x="27" y="15"/>
                        <a:pt x="29" y="12"/>
                      </a:cubicBezTo>
                      <a:cubicBezTo>
                        <a:pt x="30" y="11"/>
                        <a:pt x="27" y="12"/>
                        <a:pt x="28" y="10"/>
                      </a:cubicBezTo>
                      <a:cubicBezTo>
                        <a:pt x="29" y="7"/>
                        <a:pt x="28" y="11"/>
                        <a:pt x="28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204" name="Google Shape;204;p18"/>
                <p:cNvSpPr/>
                <p:nvPr/>
              </p:nvSpPr>
              <p:spPr>
                <a:xfrm>
                  <a:off x="5961121" y="2778517"/>
                  <a:ext cx="215847" cy="181627"/>
                </a:xfrm>
                <a:custGeom>
                  <a:rect b="b" l="l" r="r" t="t"/>
                  <a:pathLst>
                    <a:path extrusionOk="0" h="47" w="56">
                      <a:moveTo>
                        <a:pt x="52" y="1"/>
                      </a:moveTo>
                      <a:cubicBezTo>
                        <a:pt x="51" y="1"/>
                        <a:pt x="51" y="0"/>
                        <a:pt x="51" y="1"/>
                      </a:cubicBezTo>
                      <a:cubicBezTo>
                        <a:pt x="49" y="2"/>
                        <a:pt x="51" y="2"/>
                        <a:pt x="52" y="3"/>
                      </a:cubicBezTo>
                      <a:cubicBezTo>
                        <a:pt x="53" y="4"/>
                        <a:pt x="50" y="5"/>
                        <a:pt x="49" y="3"/>
                      </a:cubicBezTo>
                      <a:cubicBezTo>
                        <a:pt x="48" y="1"/>
                        <a:pt x="47" y="4"/>
                        <a:pt x="47" y="5"/>
                      </a:cubicBezTo>
                      <a:cubicBezTo>
                        <a:pt x="46" y="5"/>
                        <a:pt x="45" y="6"/>
                        <a:pt x="45" y="6"/>
                      </a:cubicBezTo>
                      <a:cubicBezTo>
                        <a:pt x="45" y="8"/>
                        <a:pt x="46" y="7"/>
                        <a:pt x="46" y="7"/>
                      </a:cubicBezTo>
                      <a:cubicBezTo>
                        <a:pt x="46" y="8"/>
                        <a:pt x="46" y="9"/>
                        <a:pt x="46" y="10"/>
                      </a:cubicBezTo>
                      <a:cubicBezTo>
                        <a:pt x="46" y="11"/>
                        <a:pt x="47" y="11"/>
                        <a:pt x="46" y="13"/>
                      </a:cubicBezTo>
                      <a:cubicBezTo>
                        <a:pt x="44" y="16"/>
                        <a:pt x="43" y="19"/>
                        <a:pt x="41" y="22"/>
                      </a:cubicBezTo>
                      <a:cubicBezTo>
                        <a:pt x="40" y="23"/>
                        <a:pt x="37" y="27"/>
                        <a:pt x="36" y="27"/>
                      </a:cubicBezTo>
                      <a:cubicBezTo>
                        <a:pt x="34" y="27"/>
                        <a:pt x="32" y="28"/>
                        <a:pt x="31" y="27"/>
                      </a:cubicBezTo>
                      <a:cubicBezTo>
                        <a:pt x="30" y="26"/>
                        <a:pt x="32" y="25"/>
                        <a:pt x="32" y="24"/>
                      </a:cubicBezTo>
                      <a:cubicBezTo>
                        <a:pt x="33" y="23"/>
                        <a:pt x="30" y="25"/>
                        <a:pt x="30" y="25"/>
                      </a:cubicBezTo>
                      <a:cubicBezTo>
                        <a:pt x="29" y="26"/>
                        <a:pt x="29" y="26"/>
                        <a:pt x="29" y="27"/>
                      </a:cubicBezTo>
                      <a:cubicBezTo>
                        <a:pt x="29" y="30"/>
                        <a:pt x="26" y="31"/>
                        <a:pt x="25" y="33"/>
                      </a:cubicBezTo>
                      <a:cubicBezTo>
                        <a:pt x="25" y="33"/>
                        <a:pt x="25" y="34"/>
                        <a:pt x="25" y="34"/>
                      </a:cubicBezTo>
                      <a:cubicBezTo>
                        <a:pt x="25" y="35"/>
                        <a:pt x="23" y="36"/>
                        <a:pt x="23" y="36"/>
                      </a:cubicBezTo>
                      <a:cubicBezTo>
                        <a:pt x="22" y="36"/>
                        <a:pt x="23" y="35"/>
                        <a:pt x="21" y="35"/>
                      </a:cubicBezTo>
                      <a:cubicBezTo>
                        <a:pt x="20" y="35"/>
                        <a:pt x="19" y="35"/>
                        <a:pt x="17" y="35"/>
                      </a:cubicBezTo>
                      <a:cubicBezTo>
                        <a:pt x="14" y="36"/>
                        <a:pt x="12" y="35"/>
                        <a:pt x="9" y="36"/>
                      </a:cubicBezTo>
                      <a:cubicBezTo>
                        <a:pt x="7" y="38"/>
                        <a:pt x="4" y="40"/>
                        <a:pt x="2" y="42"/>
                      </a:cubicBezTo>
                      <a:cubicBezTo>
                        <a:pt x="0" y="42"/>
                        <a:pt x="0" y="45"/>
                        <a:pt x="1" y="44"/>
                      </a:cubicBezTo>
                      <a:cubicBezTo>
                        <a:pt x="2" y="44"/>
                        <a:pt x="2" y="43"/>
                        <a:pt x="3" y="43"/>
                      </a:cubicBezTo>
                      <a:cubicBezTo>
                        <a:pt x="4" y="44"/>
                        <a:pt x="5" y="45"/>
                        <a:pt x="5" y="44"/>
                      </a:cubicBezTo>
                      <a:cubicBezTo>
                        <a:pt x="10" y="43"/>
                        <a:pt x="17" y="39"/>
                        <a:pt x="22" y="40"/>
                      </a:cubicBezTo>
                      <a:cubicBezTo>
                        <a:pt x="23" y="41"/>
                        <a:pt x="21" y="43"/>
                        <a:pt x="21" y="43"/>
                      </a:cubicBezTo>
                      <a:cubicBezTo>
                        <a:pt x="22" y="44"/>
                        <a:pt x="23" y="47"/>
                        <a:pt x="24" y="47"/>
                      </a:cubicBezTo>
                      <a:cubicBezTo>
                        <a:pt x="25" y="46"/>
                        <a:pt x="26" y="45"/>
                        <a:pt x="27" y="44"/>
                      </a:cubicBezTo>
                      <a:cubicBezTo>
                        <a:pt x="28" y="42"/>
                        <a:pt x="28" y="43"/>
                        <a:pt x="30" y="43"/>
                      </a:cubicBezTo>
                      <a:cubicBezTo>
                        <a:pt x="29" y="43"/>
                        <a:pt x="28" y="35"/>
                        <a:pt x="31" y="40"/>
                      </a:cubicBezTo>
                      <a:cubicBezTo>
                        <a:pt x="32" y="42"/>
                        <a:pt x="37" y="40"/>
                        <a:pt x="38" y="39"/>
                      </a:cubicBezTo>
                      <a:cubicBezTo>
                        <a:pt x="40" y="36"/>
                        <a:pt x="40" y="42"/>
                        <a:pt x="41" y="40"/>
                      </a:cubicBezTo>
                      <a:cubicBezTo>
                        <a:pt x="41" y="39"/>
                        <a:pt x="42" y="37"/>
                        <a:pt x="43" y="37"/>
                      </a:cubicBezTo>
                      <a:cubicBezTo>
                        <a:pt x="44" y="36"/>
                        <a:pt x="44" y="37"/>
                        <a:pt x="45" y="35"/>
                      </a:cubicBezTo>
                      <a:cubicBezTo>
                        <a:pt x="45" y="35"/>
                        <a:pt x="45" y="39"/>
                        <a:pt x="46" y="38"/>
                      </a:cubicBezTo>
                      <a:cubicBezTo>
                        <a:pt x="46" y="38"/>
                        <a:pt x="47" y="38"/>
                        <a:pt x="48" y="37"/>
                      </a:cubicBezTo>
                      <a:cubicBezTo>
                        <a:pt x="49" y="37"/>
                        <a:pt x="48" y="36"/>
                        <a:pt x="49" y="35"/>
                      </a:cubicBezTo>
                      <a:cubicBezTo>
                        <a:pt x="51" y="34"/>
                        <a:pt x="51" y="34"/>
                        <a:pt x="49" y="32"/>
                      </a:cubicBezTo>
                      <a:cubicBezTo>
                        <a:pt x="48" y="31"/>
                        <a:pt x="51" y="28"/>
                        <a:pt x="51" y="26"/>
                      </a:cubicBezTo>
                      <a:cubicBezTo>
                        <a:pt x="52" y="24"/>
                        <a:pt x="50" y="21"/>
                        <a:pt x="51" y="19"/>
                      </a:cubicBezTo>
                      <a:cubicBezTo>
                        <a:pt x="52" y="18"/>
                        <a:pt x="52" y="19"/>
                        <a:pt x="53" y="19"/>
                      </a:cubicBezTo>
                      <a:cubicBezTo>
                        <a:pt x="54" y="19"/>
                        <a:pt x="55" y="17"/>
                        <a:pt x="55" y="17"/>
                      </a:cubicBezTo>
                      <a:cubicBezTo>
                        <a:pt x="56" y="14"/>
                        <a:pt x="56" y="11"/>
                        <a:pt x="55" y="9"/>
                      </a:cubicBezTo>
                      <a:cubicBezTo>
                        <a:pt x="55" y="8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  <p:sp>
            <p:nvSpPr>
              <p:cNvPr id="205" name="Google Shape;205;p18"/>
              <p:cNvSpPr/>
              <p:nvPr/>
            </p:nvSpPr>
            <p:spPr>
              <a:xfrm>
                <a:off x="18435631" y="6312195"/>
                <a:ext cx="20911" cy="29502"/>
              </a:xfrm>
              <a:custGeom>
                <a:rect b="b" l="l" r="r" t="t"/>
                <a:pathLst>
                  <a:path extrusionOk="0" h="3" w="2">
                    <a:moveTo>
                      <a:pt x="2" y="0"/>
                    </a:moveTo>
                    <a:cubicBezTo>
                      <a:pt x="2" y="0"/>
                      <a:pt x="0" y="1"/>
                      <a:pt x="0" y="1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6" name="Google Shape;206;p18"/>
              <p:cNvSpPr/>
              <p:nvPr/>
            </p:nvSpPr>
            <p:spPr>
              <a:xfrm>
                <a:off x="18313656" y="6312195"/>
                <a:ext cx="132428" cy="106947"/>
              </a:xfrm>
              <a:custGeom>
                <a:rect b="b" l="l" r="r" t="t"/>
                <a:pathLst>
                  <a:path extrusionOk="0" h="10" w="13">
                    <a:moveTo>
                      <a:pt x="11" y="2"/>
                    </a:moveTo>
                    <a:cubicBezTo>
                      <a:pt x="9" y="2"/>
                      <a:pt x="9" y="0"/>
                      <a:pt x="7" y="2"/>
                    </a:cubicBezTo>
                    <a:cubicBezTo>
                      <a:pt x="6" y="2"/>
                      <a:pt x="5" y="4"/>
                      <a:pt x="5" y="3"/>
                    </a:cubicBezTo>
                    <a:cubicBezTo>
                      <a:pt x="4" y="2"/>
                      <a:pt x="3" y="4"/>
                      <a:pt x="3" y="4"/>
                    </a:cubicBezTo>
                    <a:cubicBezTo>
                      <a:pt x="2" y="6"/>
                      <a:pt x="1" y="5"/>
                      <a:pt x="0" y="6"/>
                    </a:cubicBezTo>
                    <a:cubicBezTo>
                      <a:pt x="0" y="5"/>
                      <a:pt x="2" y="9"/>
                      <a:pt x="3" y="9"/>
                    </a:cubicBezTo>
                    <a:cubicBezTo>
                      <a:pt x="3" y="10"/>
                      <a:pt x="5" y="6"/>
                      <a:pt x="6" y="6"/>
                    </a:cubicBezTo>
                    <a:cubicBezTo>
                      <a:pt x="7" y="6"/>
                      <a:pt x="9" y="7"/>
                      <a:pt x="10" y="6"/>
                    </a:cubicBezTo>
                    <a:cubicBezTo>
                      <a:pt x="11" y="6"/>
                      <a:pt x="13" y="3"/>
                      <a:pt x="11" y="2"/>
                    </a:cubicBezTo>
                    <a:cubicBezTo>
                      <a:pt x="10" y="2"/>
                      <a:pt x="11" y="2"/>
                      <a:pt x="11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7" name="Google Shape;207;p18"/>
              <p:cNvSpPr/>
              <p:nvPr/>
            </p:nvSpPr>
            <p:spPr>
              <a:xfrm>
                <a:off x="18181230" y="6352763"/>
                <a:ext cx="111517" cy="173330"/>
              </a:xfrm>
              <a:custGeom>
                <a:rect b="b" l="l" r="r" t="t"/>
                <a:pathLst>
                  <a:path extrusionOk="0" h="16" w="11">
                    <a:moveTo>
                      <a:pt x="7" y="0"/>
                    </a:moveTo>
                    <a:cubicBezTo>
                      <a:pt x="5" y="0"/>
                      <a:pt x="3" y="1"/>
                      <a:pt x="2" y="2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0" y="5"/>
                      <a:pt x="3" y="5"/>
                      <a:pt x="2" y="6"/>
                    </a:cubicBezTo>
                    <a:cubicBezTo>
                      <a:pt x="3" y="5"/>
                      <a:pt x="2" y="4"/>
                      <a:pt x="3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7"/>
                      <a:pt x="4" y="8"/>
                      <a:pt x="3" y="10"/>
                    </a:cubicBezTo>
                    <a:cubicBezTo>
                      <a:pt x="2" y="11"/>
                      <a:pt x="3" y="11"/>
                      <a:pt x="3" y="11"/>
                    </a:cubicBezTo>
                    <a:cubicBezTo>
                      <a:pt x="3" y="12"/>
                      <a:pt x="3" y="13"/>
                      <a:pt x="3" y="13"/>
                    </a:cubicBezTo>
                    <a:cubicBezTo>
                      <a:pt x="3" y="16"/>
                      <a:pt x="5" y="12"/>
                      <a:pt x="5" y="12"/>
                    </a:cubicBezTo>
                    <a:cubicBezTo>
                      <a:pt x="5" y="12"/>
                      <a:pt x="5" y="15"/>
                      <a:pt x="6" y="15"/>
                    </a:cubicBezTo>
                    <a:cubicBezTo>
                      <a:pt x="6" y="16"/>
                      <a:pt x="8" y="13"/>
                      <a:pt x="8" y="12"/>
                    </a:cubicBezTo>
                    <a:cubicBezTo>
                      <a:pt x="10" y="10"/>
                      <a:pt x="10" y="8"/>
                      <a:pt x="11" y="7"/>
                    </a:cubicBezTo>
                    <a:cubicBezTo>
                      <a:pt x="11" y="5"/>
                      <a:pt x="10" y="4"/>
                      <a:pt x="10" y="2"/>
                    </a:cubicBezTo>
                    <a:cubicBezTo>
                      <a:pt x="10" y="0"/>
                      <a:pt x="7" y="2"/>
                      <a:pt x="7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8" name="Google Shape;208;p18"/>
              <p:cNvSpPr/>
              <p:nvPr/>
            </p:nvSpPr>
            <p:spPr>
              <a:xfrm>
                <a:off x="18069713" y="6776871"/>
                <a:ext cx="38336" cy="33190"/>
              </a:xfrm>
              <a:custGeom>
                <a:rect b="b" l="l" r="r" t="t"/>
                <a:pathLst>
                  <a:path extrusionOk="0" h="3" w="4">
                    <a:moveTo>
                      <a:pt x="4" y="0"/>
                    </a:moveTo>
                    <a:cubicBezTo>
                      <a:pt x="3" y="0"/>
                      <a:pt x="0" y="1"/>
                      <a:pt x="1" y="3"/>
                    </a:cubicBezTo>
                    <a:cubicBezTo>
                      <a:pt x="1" y="3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9" name="Google Shape;209;p18"/>
              <p:cNvSpPr/>
              <p:nvPr/>
            </p:nvSpPr>
            <p:spPr>
              <a:xfrm>
                <a:off x="18160319" y="6669919"/>
                <a:ext cx="20911" cy="18440"/>
              </a:xfrm>
              <a:custGeom>
                <a:rect b="b" l="l" r="r" t="t"/>
                <a:pathLst>
                  <a:path extrusionOk="0" h="2" w="2">
                    <a:moveTo>
                      <a:pt x="2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10" name="Google Shape;210;p18"/>
              <p:cNvSpPr/>
              <p:nvPr/>
            </p:nvSpPr>
            <p:spPr>
              <a:xfrm>
                <a:off x="17885006" y="6894880"/>
                <a:ext cx="20911" cy="11063"/>
              </a:xfrm>
              <a:custGeom>
                <a:rect b="b" l="l" r="r" t="t"/>
                <a:pathLst>
                  <a:path extrusionOk="0" h="1" w="2">
                    <a:moveTo>
                      <a:pt x="2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11" name="Google Shape;211;p18"/>
              <p:cNvSpPr/>
              <p:nvPr/>
            </p:nvSpPr>
            <p:spPr>
              <a:xfrm>
                <a:off x="17689852" y="6854313"/>
                <a:ext cx="121974" cy="180705"/>
              </a:xfrm>
              <a:custGeom>
                <a:rect b="b" l="l" r="r" t="t"/>
                <a:pathLst>
                  <a:path extrusionOk="0" h="17" w="12">
                    <a:moveTo>
                      <a:pt x="8" y="1"/>
                    </a:moveTo>
                    <a:cubicBezTo>
                      <a:pt x="5" y="0"/>
                      <a:pt x="1" y="6"/>
                      <a:pt x="0" y="8"/>
                    </a:cubicBezTo>
                    <a:cubicBezTo>
                      <a:pt x="0" y="10"/>
                      <a:pt x="0" y="12"/>
                      <a:pt x="1" y="14"/>
                    </a:cubicBezTo>
                    <a:cubicBezTo>
                      <a:pt x="1" y="14"/>
                      <a:pt x="3" y="17"/>
                      <a:pt x="3" y="17"/>
                    </a:cubicBezTo>
                    <a:cubicBezTo>
                      <a:pt x="4" y="15"/>
                      <a:pt x="12" y="2"/>
                      <a:pt x="8" y="1"/>
                    </a:cubicBezTo>
                    <a:cubicBezTo>
                      <a:pt x="7" y="1"/>
                      <a:pt x="9" y="1"/>
                      <a:pt x="8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12" name="Google Shape;212;p18"/>
              <p:cNvSpPr/>
              <p:nvPr/>
            </p:nvSpPr>
            <p:spPr>
              <a:xfrm>
                <a:off x="17086952" y="7156718"/>
                <a:ext cx="142883" cy="106947"/>
              </a:xfrm>
              <a:custGeom>
                <a:rect b="b" l="l" r="r" t="t"/>
                <a:pathLst>
                  <a:path extrusionOk="0" h="10" w="14">
                    <a:moveTo>
                      <a:pt x="13" y="1"/>
                    </a:moveTo>
                    <a:cubicBezTo>
                      <a:pt x="12" y="1"/>
                      <a:pt x="11" y="0"/>
                      <a:pt x="9" y="0"/>
                    </a:cubicBezTo>
                    <a:cubicBezTo>
                      <a:pt x="7" y="0"/>
                      <a:pt x="6" y="1"/>
                      <a:pt x="4" y="2"/>
                    </a:cubicBezTo>
                    <a:cubicBezTo>
                      <a:pt x="2" y="4"/>
                      <a:pt x="0" y="7"/>
                      <a:pt x="4" y="9"/>
                    </a:cubicBezTo>
                    <a:cubicBezTo>
                      <a:pt x="6" y="10"/>
                      <a:pt x="10" y="8"/>
                      <a:pt x="11" y="6"/>
                    </a:cubicBezTo>
                    <a:cubicBezTo>
                      <a:pt x="11" y="5"/>
                      <a:pt x="14" y="1"/>
                      <a:pt x="13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13" name="Google Shape;213;p18"/>
              <p:cNvSpPr/>
              <p:nvPr/>
            </p:nvSpPr>
            <p:spPr>
              <a:xfrm>
                <a:off x="17668942" y="7230476"/>
                <a:ext cx="205612" cy="306092"/>
              </a:xfrm>
              <a:custGeom>
                <a:rect b="b" l="l" r="r" t="t"/>
                <a:pathLst>
                  <a:path extrusionOk="0" h="28" w="20">
                    <a:moveTo>
                      <a:pt x="12" y="2"/>
                    </a:moveTo>
                    <a:cubicBezTo>
                      <a:pt x="10" y="1"/>
                      <a:pt x="11" y="5"/>
                      <a:pt x="9" y="2"/>
                    </a:cubicBezTo>
                    <a:cubicBezTo>
                      <a:pt x="8" y="0"/>
                      <a:pt x="4" y="1"/>
                      <a:pt x="4" y="3"/>
                    </a:cubicBezTo>
                    <a:cubicBezTo>
                      <a:pt x="3" y="6"/>
                      <a:pt x="4" y="8"/>
                      <a:pt x="3" y="11"/>
                    </a:cubicBezTo>
                    <a:cubicBezTo>
                      <a:pt x="3" y="12"/>
                      <a:pt x="3" y="13"/>
                      <a:pt x="3" y="13"/>
                    </a:cubicBezTo>
                    <a:cubicBezTo>
                      <a:pt x="2" y="14"/>
                      <a:pt x="0" y="13"/>
                      <a:pt x="0" y="13"/>
                    </a:cubicBezTo>
                    <a:cubicBezTo>
                      <a:pt x="0" y="13"/>
                      <a:pt x="2" y="22"/>
                      <a:pt x="3" y="22"/>
                    </a:cubicBezTo>
                    <a:cubicBezTo>
                      <a:pt x="3" y="22"/>
                      <a:pt x="4" y="19"/>
                      <a:pt x="5" y="20"/>
                    </a:cubicBezTo>
                    <a:cubicBezTo>
                      <a:pt x="5" y="20"/>
                      <a:pt x="7" y="21"/>
                      <a:pt x="7" y="22"/>
                    </a:cubicBezTo>
                    <a:cubicBezTo>
                      <a:pt x="7" y="23"/>
                      <a:pt x="4" y="21"/>
                      <a:pt x="4" y="23"/>
                    </a:cubicBezTo>
                    <a:cubicBezTo>
                      <a:pt x="4" y="25"/>
                      <a:pt x="6" y="27"/>
                      <a:pt x="8" y="26"/>
                    </a:cubicBezTo>
                    <a:cubicBezTo>
                      <a:pt x="9" y="26"/>
                      <a:pt x="10" y="24"/>
                      <a:pt x="11" y="25"/>
                    </a:cubicBezTo>
                    <a:cubicBezTo>
                      <a:pt x="11" y="25"/>
                      <a:pt x="15" y="28"/>
                      <a:pt x="15" y="28"/>
                    </a:cubicBezTo>
                    <a:cubicBezTo>
                      <a:pt x="16" y="27"/>
                      <a:pt x="13" y="26"/>
                      <a:pt x="14" y="25"/>
                    </a:cubicBezTo>
                    <a:cubicBezTo>
                      <a:pt x="13" y="26"/>
                      <a:pt x="20" y="28"/>
                      <a:pt x="17" y="24"/>
                    </a:cubicBezTo>
                    <a:cubicBezTo>
                      <a:pt x="15" y="22"/>
                      <a:pt x="11" y="25"/>
                      <a:pt x="10" y="22"/>
                    </a:cubicBezTo>
                    <a:cubicBezTo>
                      <a:pt x="9" y="20"/>
                      <a:pt x="9" y="19"/>
                      <a:pt x="9" y="16"/>
                    </a:cubicBezTo>
                    <a:cubicBezTo>
                      <a:pt x="9" y="14"/>
                      <a:pt x="11" y="14"/>
                      <a:pt x="12" y="12"/>
                    </a:cubicBezTo>
                    <a:cubicBezTo>
                      <a:pt x="14" y="10"/>
                      <a:pt x="14" y="9"/>
                      <a:pt x="13" y="7"/>
                    </a:cubicBezTo>
                    <a:cubicBezTo>
                      <a:pt x="13" y="7"/>
                      <a:pt x="13" y="2"/>
                      <a:pt x="12" y="2"/>
                    </a:cubicBezTo>
                    <a:cubicBezTo>
                      <a:pt x="11" y="2"/>
                      <a:pt x="13" y="2"/>
                      <a:pt x="12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14" name="Google Shape;214;p18"/>
              <p:cNvSpPr/>
              <p:nvPr/>
            </p:nvSpPr>
            <p:spPr>
              <a:xfrm>
                <a:off x="17843191" y="7492312"/>
                <a:ext cx="62727" cy="84822"/>
              </a:xfrm>
              <a:custGeom>
                <a:rect b="b" l="l" r="r" t="t"/>
                <a:pathLst>
                  <a:path extrusionOk="0" h="8" w="6">
                    <a:moveTo>
                      <a:pt x="3" y="1"/>
                    </a:moveTo>
                    <a:cubicBezTo>
                      <a:pt x="3" y="1"/>
                      <a:pt x="2" y="0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5"/>
                      <a:pt x="2" y="6"/>
                    </a:cubicBezTo>
                    <a:cubicBezTo>
                      <a:pt x="2" y="6"/>
                      <a:pt x="6" y="8"/>
                      <a:pt x="5" y="7"/>
                    </a:cubicBezTo>
                    <a:cubicBezTo>
                      <a:pt x="5" y="6"/>
                      <a:pt x="5" y="5"/>
                      <a:pt x="4" y="4"/>
                    </a:cubicBezTo>
                    <a:cubicBezTo>
                      <a:pt x="2" y="4"/>
                      <a:pt x="2" y="1"/>
                      <a:pt x="3" y="1"/>
                    </a:cubicBezTo>
                    <a:cubicBezTo>
                      <a:pt x="2" y="1"/>
                      <a:pt x="4" y="1"/>
                      <a:pt x="3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15" name="Google Shape;215;p18"/>
              <p:cNvSpPr/>
              <p:nvPr/>
            </p:nvSpPr>
            <p:spPr>
              <a:xfrm>
                <a:off x="17885006" y="7566069"/>
                <a:ext cx="101063" cy="143827"/>
              </a:xfrm>
              <a:custGeom>
                <a:rect b="b" l="l" r="r" t="t"/>
                <a:pathLst>
                  <a:path extrusionOk="0" h="13" w="10">
                    <a:moveTo>
                      <a:pt x="4" y="0"/>
                    </a:moveTo>
                    <a:cubicBezTo>
                      <a:pt x="3" y="0"/>
                      <a:pt x="4" y="0"/>
                      <a:pt x="2" y="1"/>
                    </a:cubicBezTo>
                    <a:cubicBezTo>
                      <a:pt x="1" y="2"/>
                      <a:pt x="3" y="3"/>
                      <a:pt x="4" y="4"/>
                    </a:cubicBezTo>
                    <a:cubicBezTo>
                      <a:pt x="5" y="6"/>
                      <a:pt x="0" y="7"/>
                      <a:pt x="4" y="9"/>
                    </a:cubicBezTo>
                    <a:cubicBezTo>
                      <a:pt x="5" y="10"/>
                      <a:pt x="3" y="12"/>
                      <a:pt x="5" y="13"/>
                    </a:cubicBezTo>
                    <a:cubicBezTo>
                      <a:pt x="6" y="13"/>
                      <a:pt x="6" y="12"/>
                      <a:pt x="5" y="11"/>
                    </a:cubicBezTo>
                    <a:cubicBezTo>
                      <a:pt x="3" y="5"/>
                      <a:pt x="9" y="10"/>
                      <a:pt x="9" y="8"/>
                    </a:cubicBezTo>
                    <a:cubicBezTo>
                      <a:pt x="9" y="7"/>
                      <a:pt x="7" y="6"/>
                      <a:pt x="8" y="6"/>
                    </a:cubicBezTo>
                    <a:cubicBezTo>
                      <a:pt x="8" y="5"/>
                      <a:pt x="10" y="6"/>
                      <a:pt x="9" y="5"/>
                    </a:cubicBezTo>
                    <a:cubicBezTo>
                      <a:pt x="8" y="4"/>
                      <a:pt x="6" y="3"/>
                      <a:pt x="7" y="1"/>
                    </a:cubicBezTo>
                    <a:cubicBezTo>
                      <a:pt x="7" y="0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16" name="Google Shape;216;p18"/>
              <p:cNvSpPr/>
              <p:nvPr/>
            </p:nvSpPr>
            <p:spPr>
              <a:xfrm>
                <a:off x="17700303" y="7503377"/>
                <a:ext cx="62727" cy="84822"/>
              </a:xfrm>
              <a:custGeom>
                <a:rect b="b" l="l" r="r" t="t"/>
                <a:pathLst>
                  <a:path extrusionOk="0" h="8" w="6">
                    <a:moveTo>
                      <a:pt x="6" y="5"/>
                    </a:moveTo>
                    <a:cubicBezTo>
                      <a:pt x="5" y="4"/>
                      <a:pt x="3" y="0"/>
                      <a:pt x="0" y="2"/>
                    </a:cubicBezTo>
                    <a:cubicBezTo>
                      <a:pt x="0" y="2"/>
                      <a:pt x="3" y="5"/>
                      <a:pt x="3" y="6"/>
                    </a:cubicBezTo>
                    <a:cubicBezTo>
                      <a:pt x="3" y="8"/>
                      <a:pt x="6" y="8"/>
                      <a:pt x="6" y="5"/>
                    </a:cubicBezTo>
                    <a:cubicBezTo>
                      <a:pt x="6" y="5"/>
                      <a:pt x="6" y="6"/>
                      <a:pt x="6" y="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17" name="Google Shape;217;p18"/>
              <p:cNvSpPr/>
              <p:nvPr/>
            </p:nvSpPr>
            <p:spPr>
              <a:xfrm>
                <a:off x="17773491" y="7588197"/>
                <a:ext cx="90610" cy="110635"/>
              </a:xfrm>
              <a:custGeom>
                <a:rect b="b" l="l" r="r" t="t"/>
                <a:pathLst>
                  <a:path extrusionOk="0" h="10" w="9">
                    <a:moveTo>
                      <a:pt x="3" y="2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0" y="3"/>
                      <a:pt x="2" y="3"/>
                      <a:pt x="2" y="4"/>
                    </a:cubicBezTo>
                    <a:cubicBezTo>
                      <a:pt x="3" y="5"/>
                      <a:pt x="0" y="8"/>
                      <a:pt x="1" y="9"/>
                    </a:cubicBezTo>
                    <a:cubicBezTo>
                      <a:pt x="1" y="10"/>
                      <a:pt x="5" y="6"/>
                      <a:pt x="6" y="6"/>
                    </a:cubicBezTo>
                    <a:cubicBezTo>
                      <a:pt x="9" y="6"/>
                      <a:pt x="3" y="2"/>
                      <a:pt x="3" y="2"/>
                    </a:cubicBezTo>
                    <a:cubicBezTo>
                      <a:pt x="1" y="0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18" name="Google Shape;218;p18"/>
              <p:cNvSpPr/>
              <p:nvPr/>
            </p:nvSpPr>
            <p:spPr>
              <a:xfrm>
                <a:off x="17794400" y="7654577"/>
                <a:ext cx="69700" cy="118010"/>
              </a:xfrm>
              <a:custGeom>
                <a:rect b="b" l="l" r="r" t="t"/>
                <a:pathLst>
                  <a:path extrusionOk="0" h="11" w="7">
                    <a:moveTo>
                      <a:pt x="6" y="1"/>
                    </a:moveTo>
                    <a:cubicBezTo>
                      <a:pt x="3" y="1"/>
                      <a:pt x="4" y="4"/>
                      <a:pt x="3" y="5"/>
                    </a:cubicBezTo>
                    <a:cubicBezTo>
                      <a:pt x="0" y="7"/>
                      <a:pt x="1" y="7"/>
                      <a:pt x="3" y="9"/>
                    </a:cubicBezTo>
                    <a:cubicBezTo>
                      <a:pt x="6" y="11"/>
                      <a:pt x="4" y="8"/>
                      <a:pt x="5" y="6"/>
                    </a:cubicBezTo>
                    <a:cubicBezTo>
                      <a:pt x="5" y="6"/>
                      <a:pt x="7" y="0"/>
                      <a:pt x="6" y="1"/>
                    </a:cubicBezTo>
                    <a:cubicBezTo>
                      <a:pt x="5" y="1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19" name="Google Shape;219;p18"/>
              <p:cNvSpPr/>
              <p:nvPr/>
            </p:nvSpPr>
            <p:spPr>
              <a:xfrm>
                <a:off x="17853641" y="7643515"/>
                <a:ext cx="41820" cy="84822"/>
              </a:xfrm>
              <a:custGeom>
                <a:rect b="b" l="l" r="r" t="t"/>
                <a:pathLst>
                  <a:path extrusionOk="0" h="8" w="4">
                    <a:moveTo>
                      <a:pt x="3" y="1"/>
                    </a:moveTo>
                    <a:cubicBezTo>
                      <a:pt x="2" y="1"/>
                      <a:pt x="0" y="7"/>
                      <a:pt x="0" y="8"/>
                    </a:cubicBezTo>
                    <a:cubicBezTo>
                      <a:pt x="0" y="8"/>
                      <a:pt x="2" y="6"/>
                      <a:pt x="3" y="5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0" name="Google Shape;220;p18"/>
              <p:cNvSpPr/>
              <p:nvPr/>
            </p:nvSpPr>
            <p:spPr>
              <a:xfrm>
                <a:off x="17874555" y="7698833"/>
                <a:ext cx="62727" cy="40568"/>
              </a:xfrm>
              <a:custGeom>
                <a:rect b="b" l="l" r="r" t="t"/>
                <a:pathLst>
                  <a:path extrusionOk="0" h="4" w="6">
                    <a:moveTo>
                      <a:pt x="1" y="1"/>
                    </a:moveTo>
                    <a:cubicBezTo>
                      <a:pt x="0" y="3"/>
                      <a:pt x="1" y="4"/>
                      <a:pt x="3" y="3"/>
                    </a:cubicBezTo>
                    <a:cubicBezTo>
                      <a:pt x="6" y="3"/>
                      <a:pt x="2" y="0"/>
                      <a:pt x="1" y="1"/>
                    </a:cubicBezTo>
                    <a:cubicBezTo>
                      <a:pt x="1" y="2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1" name="Google Shape;221;p18"/>
              <p:cNvSpPr/>
              <p:nvPr/>
            </p:nvSpPr>
            <p:spPr>
              <a:xfrm>
                <a:off x="17874555" y="7728338"/>
                <a:ext cx="142883" cy="228650"/>
              </a:xfrm>
              <a:custGeom>
                <a:rect b="b" l="l" r="r" t="t"/>
                <a:pathLst>
                  <a:path extrusionOk="0" h="21" w="14">
                    <a:moveTo>
                      <a:pt x="10" y="0"/>
                    </a:moveTo>
                    <a:cubicBezTo>
                      <a:pt x="9" y="0"/>
                      <a:pt x="9" y="1"/>
                      <a:pt x="9" y="2"/>
                    </a:cubicBezTo>
                    <a:cubicBezTo>
                      <a:pt x="9" y="3"/>
                      <a:pt x="9" y="3"/>
                      <a:pt x="7" y="4"/>
                    </a:cubicBezTo>
                    <a:cubicBezTo>
                      <a:pt x="6" y="4"/>
                      <a:pt x="4" y="6"/>
                      <a:pt x="3" y="6"/>
                    </a:cubicBezTo>
                    <a:cubicBezTo>
                      <a:pt x="1" y="9"/>
                      <a:pt x="0" y="9"/>
                      <a:pt x="2" y="11"/>
                    </a:cubicBezTo>
                    <a:cubicBezTo>
                      <a:pt x="3" y="12"/>
                      <a:pt x="2" y="13"/>
                      <a:pt x="2" y="14"/>
                    </a:cubicBezTo>
                    <a:cubicBezTo>
                      <a:pt x="1" y="16"/>
                      <a:pt x="2" y="17"/>
                      <a:pt x="3" y="18"/>
                    </a:cubicBezTo>
                    <a:cubicBezTo>
                      <a:pt x="5" y="19"/>
                      <a:pt x="7" y="19"/>
                      <a:pt x="8" y="19"/>
                    </a:cubicBezTo>
                    <a:cubicBezTo>
                      <a:pt x="11" y="21"/>
                      <a:pt x="9" y="18"/>
                      <a:pt x="8" y="16"/>
                    </a:cubicBezTo>
                    <a:cubicBezTo>
                      <a:pt x="8" y="16"/>
                      <a:pt x="8" y="12"/>
                      <a:pt x="10" y="12"/>
                    </a:cubicBezTo>
                    <a:cubicBezTo>
                      <a:pt x="11" y="12"/>
                      <a:pt x="11" y="17"/>
                      <a:pt x="12" y="17"/>
                    </a:cubicBezTo>
                    <a:cubicBezTo>
                      <a:pt x="12" y="17"/>
                      <a:pt x="13" y="14"/>
                      <a:pt x="13" y="14"/>
                    </a:cubicBezTo>
                    <a:cubicBezTo>
                      <a:pt x="14" y="12"/>
                      <a:pt x="14" y="11"/>
                      <a:pt x="13" y="10"/>
                    </a:cubicBezTo>
                    <a:cubicBezTo>
                      <a:pt x="13" y="7"/>
                      <a:pt x="13" y="1"/>
                      <a:pt x="10" y="0"/>
                    </a:cubicBezTo>
                    <a:cubicBezTo>
                      <a:pt x="9" y="0"/>
                      <a:pt x="10" y="1"/>
                      <a:pt x="10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2" name="Google Shape;222;p18"/>
              <p:cNvSpPr/>
              <p:nvPr/>
            </p:nvSpPr>
            <p:spPr>
              <a:xfrm>
                <a:off x="17783944" y="7772590"/>
                <a:ext cx="121974" cy="110635"/>
              </a:xfrm>
              <a:custGeom>
                <a:rect b="b" l="l" r="r" t="t"/>
                <a:pathLst>
                  <a:path extrusionOk="0" h="10" w="12">
                    <a:moveTo>
                      <a:pt x="8" y="1"/>
                    </a:moveTo>
                    <a:cubicBezTo>
                      <a:pt x="6" y="0"/>
                      <a:pt x="5" y="4"/>
                      <a:pt x="2" y="4"/>
                    </a:cubicBezTo>
                    <a:cubicBezTo>
                      <a:pt x="0" y="5"/>
                      <a:pt x="0" y="9"/>
                      <a:pt x="0" y="10"/>
                    </a:cubicBezTo>
                    <a:cubicBezTo>
                      <a:pt x="1" y="9"/>
                      <a:pt x="1" y="7"/>
                      <a:pt x="2" y="6"/>
                    </a:cubicBezTo>
                    <a:cubicBezTo>
                      <a:pt x="2" y="6"/>
                      <a:pt x="4" y="5"/>
                      <a:pt x="4" y="6"/>
                    </a:cubicBezTo>
                    <a:cubicBezTo>
                      <a:pt x="4" y="7"/>
                      <a:pt x="6" y="7"/>
                      <a:pt x="6" y="7"/>
                    </a:cubicBezTo>
                    <a:cubicBezTo>
                      <a:pt x="7" y="7"/>
                      <a:pt x="7" y="8"/>
                      <a:pt x="8" y="7"/>
                    </a:cubicBezTo>
                    <a:cubicBezTo>
                      <a:pt x="8" y="7"/>
                      <a:pt x="8" y="5"/>
                      <a:pt x="8" y="5"/>
                    </a:cubicBezTo>
                    <a:cubicBezTo>
                      <a:pt x="9" y="3"/>
                      <a:pt x="11" y="2"/>
                      <a:pt x="8" y="1"/>
                    </a:cubicBezTo>
                    <a:cubicBezTo>
                      <a:pt x="7" y="1"/>
                      <a:pt x="12" y="3"/>
                      <a:pt x="8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3" name="Google Shape;223;p18"/>
              <p:cNvSpPr/>
              <p:nvPr/>
            </p:nvSpPr>
            <p:spPr>
              <a:xfrm>
                <a:off x="17536511" y="7665641"/>
                <a:ext cx="121974" cy="129075"/>
              </a:xfrm>
              <a:custGeom>
                <a:rect b="b" l="l" r="r" t="t"/>
                <a:pathLst>
                  <a:path extrusionOk="0" h="12" w="12">
                    <a:moveTo>
                      <a:pt x="11" y="0"/>
                    </a:moveTo>
                    <a:cubicBezTo>
                      <a:pt x="9" y="1"/>
                      <a:pt x="7" y="4"/>
                      <a:pt x="6" y="6"/>
                    </a:cubicBezTo>
                    <a:cubicBezTo>
                      <a:pt x="5" y="7"/>
                      <a:pt x="0" y="10"/>
                      <a:pt x="0" y="12"/>
                    </a:cubicBezTo>
                    <a:cubicBezTo>
                      <a:pt x="0" y="12"/>
                      <a:pt x="3" y="11"/>
                      <a:pt x="4" y="10"/>
                    </a:cubicBezTo>
                    <a:cubicBezTo>
                      <a:pt x="5" y="10"/>
                      <a:pt x="7" y="8"/>
                      <a:pt x="8" y="7"/>
                    </a:cubicBezTo>
                    <a:cubicBezTo>
                      <a:pt x="8" y="5"/>
                      <a:pt x="9" y="4"/>
                      <a:pt x="10" y="3"/>
                    </a:cubicBezTo>
                    <a:cubicBezTo>
                      <a:pt x="11" y="3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4" name="Google Shape;224;p18"/>
              <p:cNvSpPr/>
              <p:nvPr/>
            </p:nvSpPr>
            <p:spPr>
              <a:xfrm>
                <a:off x="17895464" y="7503377"/>
                <a:ext cx="20911" cy="11063"/>
              </a:xfrm>
              <a:custGeom>
                <a:rect b="b" l="l" r="r" t="t"/>
                <a:pathLst>
                  <a:path extrusionOk="0" h="1" w="2">
                    <a:moveTo>
                      <a:pt x="0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5" name="Google Shape;225;p18"/>
              <p:cNvSpPr/>
              <p:nvPr/>
            </p:nvSpPr>
            <p:spPr>
              <a:xfrm>
                <a:off x="16414348" y="7945920"/>
                <a:ext cx="571536" cy="630625"/>
              </a:xfrm>
              <a:custGeom>
                <a:rect b="b" l="l" r="r" t="t"/>
                <a:pathLst>
                  <a:path extrusionOk="0" h="58" w="56">
                    <a:moveTo>
                      <a:pt x="12" y="3"/>
                    </a:moveTo>
                    <a:cubicBezTo>
                      <a:pt x="9" y="3"/>
                      <a:pt x="7" y="3"/>
                      <a:pt x="4" y="2"/>
                    </a:cubicBezTo>
                    <a:cubicBezTo>
                      <a:pt x="2" y="1"/>
                      <a:pt x="0" y="0"/>
                      <a:pt x="2" y="3"/>
                    </a:cubicBezTo>
                    <a:cubicBezTo>
                      <a:pt x="3" y="5"/>
                      <a:pt x="4" y="8"/>
                      <a:pt x="6" y="9"/>
                    </a:cubicBezTo>
                    <a:cubicBezTo>
                      <a:pt x="8" y="10"/>
                      <a:pt x="10" y="11"/>
                      <a:pt x="11" y="13"/>
                    </a:cubicBezTo>
                    <a:cubicBezTo>
                      <a:pt x="12" y="14"/>
                      <a:pt x="12" y="16"/>
                      <a:pt x="13" y="17"/>
                    </a:cubicBezTo>
                    <a:cubicBezTo>
                      <a:pt x="15" y="18"/>
                      <a:pt x="16" y="18"/>
                      <a:pt x="17" y="19"/>
                    </a:cubicBezTo>
                    <a:cubicBezTo>
                      <a:pt x="19" y="21"/>
                      <a:pt x="19" y="24"/>
                      <a:pt x="20" y="26"/>
                    </a:cubicBezTo>
                    <a:cubicBezTo>
                      <a:pt x="21" y="27"/>
                      <a:pt x="22" y="28"/>
                      <a:pt x="22" y="28"/>
                    </a:cubicBezTo>
                    <a:cubicBezTo>
                      <a:pt x="24" y="30"/>
                      <a:pt x="25" y="31"/>
                      <a:pt x="26" y="33"/>
                    </a:cubicBezTo>
                    <a:cubicBezTo>
                      <a:pt x="28" y="36"/>
                      <a:pt x="28" y="39"/>
                      <a:pt x="30" y="42"/>
                    </a:cubicBezTo>
                    <a:cubicBezTo>
                      <a:pt x="34" y="45"/>
                      <a:pt x="37" y="49"/>
                      <a:pt x="41" y="52"/>
                    </a:cubicBezTo>
                    <a:cubicBezTo>
                      <a:pt x="43" y="54"/>
                      <a:pt x="44" y="55"/>
                      <a:pt x="46" y="57"/>
                    </a:cubicBezTo>
                    <a:cubicBezTo>
                      <a:pt x="47" y="57"/>
                      <a:pt x="53" y="58"/>
                      <a:pt x="54" y="57"/>
                    </a:cubicBezTo>
                    <a:cubicBezTo>
                      <a:pt x="55" y="56"/>
                      <a:pt x="53" y="48"/>
                      <a:pt x="54" y="46"/>
                    </a:cubicBezTo>
                    <a:cubicBezTo>
                      <a:pt x="54" y="45"/>
                      <a:pt x="56" y="45"/>
                      <a:pt x="55" y="44"/>
                    </a:cubicBezTo>
                    <a:cubicBezTo>
                      <a:pt x="54" y="43"/>
                      <a:pt x="53" y="42"/>
                      <a:pt x="52" y="41"/>
                    </a:cubicBezTo>
                    <a:cubicBezTo>
                      <a:pt x="52" y="41"/>
                      <a:pt x="51" y="40"/>
                      <a:pt x="50" y="40"/>
                    </a:cubicBezTo>
                    <a:cubicBezTo>
                      <a:pt x="49" y="40"/>
                      <a:pt x="49" y="42"/>
                      <a:pt x="48" y="42"/>
                    </a:cubicBezTo>
                    <a:cubicBezTo>
                      <a:pt x="49" y="42"/>
                      <a:pt x="48" y="38"/>
                      <a:pt x="48" y="38"/>
                    </a:cubicBezTo>
                    <a:cubicBezTo>
                      <a:pt x="47" y="37"/>
                      <a:pt x="47" y="37"/>
                      <a:pt x="47" y="36"/>
                    </a:cubicBezTo>
                    <a:cubicBezTo>
                      <a:pt x="47" y="35"/>
                      <a:pt x="45" y="34"/>
                      <a:pt x="44" y="34"/>
                    </a:cubicBezTo>
                    <a:cubicBezTo>
                      <a:pt x="43" y="33"/>
                      <a:pt x="41" y="32"/>
                      <a:pt x="42" y="30"/>
                    </a:cubicBezTo>
                    <a:cubicBezTo>
                      <a:pt x="42" y="30"/>
                      <a:pt x="41" y="29"/>
                      <a:pt x="42" y="29"/>
                    </a:cubicBezTo>
                    <a:cubicBezTo>
                      <a:pt x="42" y="28"/>
                      <a:pt x="43" y="29"/>
                      <a:pt x="43" y="28"/>
                    </a:cubicBezTo>
                    <a:cubicBezTo>
                      <a:pt x="44" y="26"/>
                      <a:pt x="38" y="26"/>
                      <a:pt x="38" y="27"/>
                    </a:cubicBezTo>
                    <a:cubicBezTo>
                      <a:pt x="38" y="26"/>
                      <a:pt x="42" y="25"/>
                      <a:pt x="38" y="25"/>
                    </a:cubicBezTo>
                    <a:cubicBezTo>
                      <a:pt x="37" y="25"/>
                      <a:pt x="36" y="24"/>
                      <a:pt x="36" y="24"/>
                    </a:cubicBezTo>
                    <a:cubicBezTo>
                      <a:pt x="36" y="23"/>
                      <a:pt x="37" y="23"/>
                      <a:pt x="37" y="23"/>
                    </a:cubicBezTo>
                    <a:cubicBezTo>
                      <a:pt x="37" y="22"/>
                      <a:pt x="35" y="22"/>
                      <a:pt x="35" y="22"/>
                    </a:cubicBezTo>
                    <a:cubicBezTo>
                      <a:pt x="35" y="22"/>
                      <a:pt x="36" y="21"/>
                      <a:pt x="34" y="21"/>
                    </a:cubicBezTo>
                    <a:cubicBezTo>
                      <a:pt x="33" y="20"/>
                      <a:pt x="32" y="20"/>
                      <a:pt x="31" y="19"/>
                    </a:cubicBezTo>
                    <a:cubicBezTo>
                      <a:pt x="28" y="15"/>
                      <a:pt x="30" y="19"/>
                      <a:pt x="30" y="19"/>
                    </a:cubicBezTo>
                    <a:cubicBezTo>
                      <a:pt x="29" y="19"/>
                      <a:pt x="26" y="16"/>
                      <a:pt x="25" y="16"/>
                    </a:cubicBezTo>
                    <a:cubicBezTo>
                      <a:pt x="24" y="14"/>
                      <a:pt x="23" y="12"/>
                      <a:pt x="21" y="11"/>
                    </a:cubicBezTo>
                    <a:cubicBezTo>
                      <a:pt x="19" y="10"/>
                      <a:pt x="18" y="9"/>
                      <a:pt x="16" y="7"/>
                    </a:cubicBezTo>
                    <a:cubicBezTo>
                      <a:pt x="15" y="6"/>
                      <a:pt x="14" y="3"/>
                      <a:pt x="12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6" name="Google Shape;226;p18"/>
              <p:cNvSpPr/>
              <p:nvPr/>
            </p:nvSpPr>
            <p:spPr>
              <a:xfrm>
                <a:off x="16515413" y="8174571"/>
                <a:ext cx="52274" cy="55320"/>
              </a:xfrm>
              <a:custGeom>
                <a:rect b="b" l="l" r="r" t="t"/>
                <a:pathLst>
                  <a:path extrusionOk="0" h="5" w="5">
                    <a:moveTo>
                      <a:pt x="4" y="4"/>
                    </a:moveTo>
                    <a:cubicBezTo>
                      <a:pt x="5" y="3"/>
                      <a:pt x="2" y="0"/>
                      <a:pt x="1" y="0"/>
                    </a:cubicBezTo>
                    <a:cubicBezTo>
                      <a:pt x="0" y="1"/>
                      <a:pt x="3" y="5"/>
                      <a:pt x="4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7" name="Google Shape;227;p18"/>
              <p:cNvSpPr/>
              <p:nvPr/>
            </p:nvSpPr>
            <p:spPr>
              <a:xfrm>
                <a:off x="16588600" y="8303646"/>
                <a:ext cx="48790" cy="55320"/>
              </a:xfrm>
              <a:custGeom>
                <a:rect b="b" l="l" r="r" t="t"/>
                <a:pathLst>
                  <a:path extrusionOk="0" h="5" w="5">
                    <a:moveTo>
                      <a:pt x="4" y="4"/>
                    </a:moveTo>
                    <a:cubicBezTo>
                      <a:pt x="5" y="3"/>
                      <a:pt x="2" y="0"/>
                      <a:pt x="1" y="0"/>
                    </a:cubicBezTo>
                    <a:cubicBezTo>
                      <a:pt x="0" y="1"/>
                      <a:pt x="3" y="5"/>
                      <a:pt x="4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8" name="Google Shape;228;p18"/>
              <p:cNvSpPr/>
              <p:nvPr/>
            </p:nvSpPr>
            <p:spPr>
              <a:xfrm>
                <a:off x="16933613" y="8336832"/>
                <a:ext cx="73184" cy="77445"/>
              </a:xfrm>
              <a:custGeom>
                <a:rect b="b" l="l" r="r" t="t"/>
                <a:pathLst>
                  <a:path extrusionOk="0" h="7" w="7">
                    <a:moveTo>
                      <a:pt x="7" y="7"/>
                    </a:moveTo>
                    <a:cubicBezTo>
                      <a:pt x="7" y="5"/>
                      <a:pt x="5" y="5"/>
                      <a:pt x="5" y="3"/>
                    </a:cubicBezTo>
                    <a:cubicBezTo>
                      <a:pt x="5" y="1"/>
                      <a:pt x="2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3" y="6"/>
                      <a:pt x="7" y="7"/>
                      <a:pt x="7" y="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9" name="Google Shape;229;p18"/>
              <p:cNvSpPr/>
              <p:nvPr/>
            </p:nvSpPr>
            <p:spPr>
              <a:xfrm>
                <a:off x="17048616" y="8392152"/>
                <a:ext cx="38336" cy="40568"/>
              </a:xfrm>
              <a:custGeom>
                <a:rect b="b" l="l" r="r" t="t"/>
                <a:pathLst>
                  <a:path extrusionOk="0" h="4" w="4">
                    <a:moveTo>
                      <a:pt x="2" y="3"/>
                    </a:moveTo>
                    <a:cubicBezTo>
                      <a:pt x="0" y="4"/>
                      <a:pt x="0" y="1"/>
                      <a:pt x="2" y="0"/>
                    </a:cubicBezTo>
                    <a:cubicBezTo>
                      <a:pt x="4" y="0"/>
                      <a:pt x="4" y="3"/>
                      <a:pt x="2" y="3"/>
                    </a:cubicBezTo>
                    <a:cubicBezTo>
                      <a:pt x="1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30" name="Google Shape;230;p18"/>
              <p:cNvSpPr/>
              <p:nvPr/>
            </p:nvSpPr>
            <p:spPr>
              <a:xfrm>
                <a:off x="16944066" y="8576544"/>
                <a:ext cx="470472" cy="162265"/>
              </a:xfrm>
              <a:custGeom>
                <a:rect b="b" l="l" r="r" t="t"/>
                <a:pathLst>
                  <a:path extrusionOk="0" h="15" w="46">
                    <a:moveTo>
                      <a:pt x="9" y="0"/>
                    </a:moveTo>
                    <a:cubicBezTo>
                      <a:pt x="7" y="1"/>
                      <a:pt x="6" y="0"/>
                      <a:pt x="3" y="0"/>
                    </a:cubicBezTo>
                    <a:cubicBezTo>
                      <a:pt x="3" y="0"/>
                      <a:pt x="0" y="3"/>
                      <a:pt x="0" y="4"/>
                    </a:cubicBezTo>
                    <a:cubicBezTo>
                      <a:pt x="0" y="5"/>
                      <a:pt x="4" y="4"/>
                      <a:pt x="5" y="6"/>
                    </a:cubicBezTo>
                    <a:cubicBezTo>
                      <a:pt x="6" y="8"/>
                      <a:pt x="9" y="8"/>
                      <a:pt x="11" y="9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8" y="9"/>
                      <a:pt x="21" y="10"/>
                      <a:pt x="24" y="11"/>
                    </a:cubicBezTo>
                    <a:cubicBezTo>
                      <a:pt x="29" y="12"/>
                      <a:pt x="35" y="11"/>
                      <a:pt x="40" y="13"/>
                    </a:cubicBezTo>
                    <a:cubicBezTo>
                      <a:pt x="41" y="13"/>
                      <a:pt x="44" y="15"/>
                      <a:pt x="45" y="13"/>
                    </a:cubicBezTo>
                    <a:cubicBezTo>
                      <a:pt x="46" y="13"/>
                      <a:pt x="44" y="9"/>
                      <a:pt x="43" y="9"/>
                    </a:cubicBezTo>
                    <a:cubicBezTo>
                      <a:pt x="42" y="8"/>
                      <a:pt x="42" y="9"/>
                      <a:pt x="41" y="9"/>
                    </a:cubicBezTo>
                    <a:cubicBezTo>
                      <a:pt x="39" y="10"/>
                      <a:pt x="38" y="9"/>
                      <a:pt x="37" y="9"/>
                    </a:cubicBezTo>
                    <a:cubicBezTo>
                      <a:pt x="36" y="8"/>
                      <a:pt x="36" y="7"/>
                      <a:pt x="35" y="6"/>
                    </a:cubicBezTo>
                    <a:cubicBezTo>
                      <a:pt x="35" y="5"/>
                      <a:pt x="33" y="5"/>
                      <a:pt x="32" y="4"/>
                    </a:cubicBezTo>
                    <a:cubicBezTo>
                      <a:pt x="31" y="4"/>
                      <a:pt x="28" y="3"/>
                      <a:pt x="27" y="3"/>
                    </a:cubicBezTo>
                    <a:cubicBezTo>
                      <a:pt x="26" y="3"/>
                      <a:pt x="25" y="4"/>
                      <a:pt x="25" y="4"/>
                    </a:cubicBezTo>
                    <a:cubicBezTo>
                      <a:pt x="24" y="5"/>
                      <a:pt x="23" y="5"/>
                      <a:pt x="21" y="5"/>
                    </a:cubicBezTo>
                    <a:cubicBezTo>
                      <a:pt x="19" y="5"/>
                      <a:pt x="17" y="4"/>
                      <a:pt x="15" y="3"/>
                    </a:cubicBezTo>
                    <a:cubicBezTo>
                      <a:pt x="14" y="2"/>
                      <a:pt x="12" y="2"/>
                      <a:pt x="11" y="2"/>
                    </a:cubicBezTo>
                    <a:cubicBezTo>
                      <a:pt x="11" y="2"/>
                      <a:pt x="10" y="0"/>
                      <a:pt x="9" y="0"/>
                    </a:cubicBezTo>
                    <a:cubicBezTo>
                      <a:pt x="8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31" name="Google Shape;231;p18"/>
              <p:cNvSpPr/>
              <p:nvPr/>
            </p:nvSpPr>
            <p:spPr>
              <a:xfrm>
                <a:off x="17292563" y="8617109"/>
                <a:ext cx="80154" cy="33190"/>
              </a:xfrm>
              <a:custGeom>
                <a:rect b="b" l="l" r="r" t="t"/>
                <a:pathLst>
                  <a:path extrusionOk="0" h="3" w="8">
                    <a:moveTo>
                      <a:pt x="3" y="3"/>
                    </a:moveTo>
                    <a:cubicBezTo>
                      <a:pt x="0" y="2"/>
                      <a:pt x="7" y="0"/>
                      <a:pt x="8" y="1"/>
                    </a:cubicBezTo>
                    <a:cubicBezTo>
                      <a:pt x="8" y="2"/>
                      <a:pt x="4" y="3"/>
                      <a:pt x="3" y="3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32" name="Google Shape;232;p18"/>
              <p:cNvSpPr/>
              <p:nvPr/>
            </p:nvSpPr>
            <p:spPr>
              <a:xfrm>
                <a:off x="17404081" y="8694555"/>
                <a:ext cx="62727" cy="44255"/>
              </a:xfrm>
              <a:custGeom>
                <a:rect b="b" l="l" r="r" t="t"/>
                <a:pathLst>
                  <a:path extrusionOk="0" h="4" w="6">
                    <a:moveTo>
                      <a:pt x="3" y="0"/>
                    </a:moveTo>
                    <a:cubicBezTo>
                      <a:pt x="2" y="0"/>
                      <a:pt x="0" y="0"/>
                      <a:pt x="1" y="1"/>
                    </a:cubicBezTo>
                    <a:cubicBezTo>
                      <a:pt x="1" y="1"/>
                      <a:pt x="3" y="4"/>
                      <a:pt x="3" y="4"/>
                    </a:cubicBezTo>
                    <a:cubicBezTo>
                      <a:pt x="5" y="4"/>
                      <a:pt x="6" y="0"/>
                      <a:pt x="3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33" name="Google Shape;233;p18"/>
              <p:cNvSpPr/>
              <p:nvPr/>
            </p:nvSpPr>
            <p:spPr>
              <a:xfrm>
                <a:off x="17466813" y="8705616"/>
                <a:ext cx="48790" cy="33190"/>
              </a:xfrm>
              <a:custGeom>
                <a:rect b="b" l="l" r="r" t="t"/>
                <a:pathLst>
                  <a:path extrusionOk="0" h="3" w="5">
                    <a:moveTo>
                      <a:pt x="4" y="1"/>
                    </a:moveTo>
                    <a:cubicBezTo>
                      <a:pt x="4" y="1"/>
                      <a:pt x="3" y="0"/>
                      <a:pt x="2" y="0"/>
                    </a:cubicBezTo>
                    <a:cubicBezTo>
                      <a:pt x="2" y="1"/>
                      <a:pt x="0" y="2"/>
                      <a:pt x="1" y="2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5" y="2"/>
                      <a:pt x="4" y="1"/>
                    </a:cubicBezTo>
                    <a:cubicBezTo>
                      <a:pt x="4" y="1"/>
                      <a:pt x="5" y="2"/>
                      <a:pt x="4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34" name="Google Shape;234;p18"/>
              <p:cNvSpPr/>
              <p:nvPr/>
            </p:nvSpPr>
            <p:spPr>
              <a:xfrm>
                <a:off x="17505145" y="8705616"/>
                <a:ext cx="73184" cy="44255"/>
              </a:xfrm>
              <a:custGeom>
                <a:rect b="b" l="l" r="r" t="t"/>
                <a:pathLst>
                  <a:path extrusionOk="0" h="4" w="7">
                    <a:moveTo>
                      <a:pt x="2" y="1"/>
                    </a:moveTo>
                    <a:cubicBezTo>
                      <a:pt x="1" y="2"/>
                      <a:pt x="0" y="4"/>
                      <a:pt x="2" y="4"/>
                    </a:cubicBezTo>
                    <a:cubicBezTo>
                      <a:pt x="4" y="4"/>
                      <a:pt x="5" y="4"/>
                      <a:pt x="6" y="3"/>
                    </a:cubicBezTo>
                    <a:cubicBezTo>
                      <a:pt x="7" y="3"/>
                      <a:pt x="5" y="2"/>
                      <a:pt x="5" y="1"/>
                    </a:cubicBezTo>
                    <a:cubicBezTo>
                      <a:pt x="4" y="0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35" name="Google Shape;235;p18"/>
              <p:cNvSpPr/>
              <p:nvPr/>
            </p:nvSpPr>
            <p:spPr>
              <a:xfrm>
                <a:off x="17557420" y="8694555"/>
                <a:ext cx="83638" cy="55320"/>
              </a:xfrm>
              <a:custGeom>
                <a:rect b="b" l="l" r="r" t="t"/>
                <a:pathLst>
                  <a:path extrusionOk="0" h="5" w="8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2" y="1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6" y="5"/>
                      <a:pt x="7" y="4"/>
                    </a:cubicBezTo>
                    <a:cubicBezTo>
                      <a:pt x="8" y="3"/>
                      <a:pt x="8" y="2"/>
                      <a:pt x="7" y="1"/>
                    </a:cubicBezTo>
                    <a:cubicBezTo>
                      <a:pt x="5" y="1"/>
                      <a:pt x="3" y="1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36" name="Google Shape;236;p18"/>
              <p:cNvSpPr/>
              <p:nvPr/>
            </p:nvSpPr>
            <p:spPr>
              <a:xfrm>
                <a:off x="17668942" y="8705616"/>
                <a:ext cx="125458" cy="44255"/>
              </a:xfrm>
              <a:custGeom>
                <a:rect b="b" l="l" r="r" t="t"/>
                <a:pathLst>
                  <a:path extrusionOk="0" h="4" w="12">
                    <a:moveTo>
                      <a:pt x="2" y="0"/>
                    </a:moveTo>
                    <a:cubicBezTo>
                      <a:pt x="2" y="0"/>
                      <a:pt x="0" y="1"/>
                      <a:pt x="0" y="2"/>
                    </a:cubicBezTo>
                    <a:cubicBezTo>
                      <a:pt x="0" y="2"/>
                      <a:pt x="11" y="4"/>
                      <a:pt x="12" y="2"/>
                    </a:cubicBezTo>
                    <a:cubicBezTo>
                      <a:pt x="12" y="1"/>
                      <a:pt x="9" y="2"/>
                      <a:pt x="9" y="2"/>
                    </a:cubicBezTo>
                    <a:cubicBezTo>
                      <a:pt x="7" y="2"/>
                      <a:pt x="4" y="1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37" name="Google Shape;237;p18"/>
              <p:cNvSpPr/>
              <p:nvPr/>
            </p:nvSpPr>
            <p:spPr>
              <a:xfrm>
                <a:off x="17630606" y="8768312"/>
                <a:ext cx="111517" cy="66379"/>
              </a:xfrm>
              <a:custGeom>
                <a:rect b="b" l="l" r="r" t="t"/>
                <a:pathLst>
                  <a:path extrusionOk="0" h="6" w="11">
                    <a:moveTo>
                      <a:pt x="0" y="0"/>
                    </a:moveTo>
                    <a:cubicBezTo>
                      <a:pt x="1" y="0"/>
                      <a:pt x="7" y="6"/>
                      <a:pt x="8" y="4"/>
                    </a:cubicBezTo>
                    <a:cubicBezTo>
                      <a:pt x="1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38" name="Google Shape;238;p18"/>
              <p:cNvSpPr/>
              <p:nvPr/>
            </p:nvSpPr>
            <p:spPr>
              <a:xfrm>
                <a:off x="17986070" y="8421655"/>
                <a:ext cx="62727" cy="44255"/>
              </a:xfrm>
              <a:custGeom>
                <a:rect b="b" l="l" r="r" t="t"/>
                <a:pathLst>
                  <a:path extrusionOk="0" h="4" w="6">
                    <a:moveTo>
                      <a:pt x="3" y="3"/>
                    </a:moveTo>
                    <a:cubicBezTo>
                      <a:pt x="0" y="4"/>
                      <a:pt x="1" y="0"/>
                      <a:pt x="4" y="0"/>
                    </a:cubicBezTo>
                    <a:cubicBezTo>
                      <a:pt x="6" y="0"/>
                      <a:pt x="5" y="3"/>
                      <a:pt x="3" y="3"/>
                    </a:cubicBezTo>
                    <a:cubicBezTo>
                      <a:pt x="2" y="4"/>
                      <a:pt x="5" y="3"/>
                      <a:pt x="3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39" name="Google Shape;239;p18"/>
              <p:cNvSpPr/>
              <p:nvPr/>
            </p:nvSpPr>
            <p:spPr>
              <a:xfrm>
                <a:off x="18090622" y="8414280"/>
                <a:ext cx="153338" cy="51630"/>
              </a:xfrm>
              <a:custGeom>
                <a:rect b="b" l="l" r="r" t="t"/>
                <a:pathLst>
                  <a:path extrusionOk="0" h="5" w="15">
                    <a:moveTo>
                      <a:pt x="2" y="3"/>
                    </a:move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8" y="0"/>
                      <a:pt x="10" y="0"/>
                      <a:pt x="13" y="2"/>
                    </a:cubicBezTo>
                    <a:cubicBezTo>
                      <a:pt x="14" y="3"/>
                      <a:pt x="15" y="4"/>
                      <a:pt x="15" y="5"/>
                    </a:cubicBezTo>
                    <a:cubicBezTo>
                      <a:pt x="14" y="5"/>
                      <a:pt x="11" y="3"/>
                      <a:pt x="11" y="3"/>
                    </a:cubicBezTo>
                    <a:cubicBezTo>
                      <a:pt x="8" y="2"/>
                      <a:pt x="5" y="3"/>
                      <a:pt x="2" y="3"/>
                    </a:cubicBezTo>
                    <a:cubicBezTo>
                      <a:pt x="1" y="3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0" name="Google Shape;240;p18"/>
              <p:cNvSpPr/>
              <p:nvPr/>
            </p:nvSpPr>
            <p:spPr>
              <a:xfrm>
                <a:off x="17620150" y="8163502"/>
                <a:ext cx="327588" cy="390912"/>
              </a:xfrm>
              <a:custGeom>
                <a:rect b="b" l="l" r="r" t="t"/>
                <a:pathLst>
                  <a:path extrusionOk="0" h="36" w="32">
                    <a:moveTo>
                      <a:pt x="13" y="32"/>
                    </a:moveTo>
                    <a:cubicBezTo>
                      <a:pt x="13" y="31"/>
                      <a:pt x="14" y="31"/>
                      <a:pt x="14" y="30"/>
                    </a:cubicBezTo>
                    <a:cubicBezTo>
                      <a:pt x="14" y="29"/>
                      <a:pt x="12" y="28"/>
                      <a:pt x="11" y="28"/>
                    </a:cubicBezTo>
                    <a:cubicBezTo>
                      <a:pt x="10" y="26"/>
                      <a:pt x="12" y="25"/>
                      <a:pt x="12" y="23"/>
                    </a:cubicBezTo>
                    <a:cubicBezTo>
                      <a:pt x="12" y="22"/>
                      <a:pt x="8" y="22"/>
                      <a:pt x="8" y="23"/>
                    </a:cubicBezTo>
                    <a:cubicBezTo>
                      <a:pt x="7" y="25"/>
                      <a:pt x="8" y="27"/>
                      <a:pt x="8" y="29"/>
                    </a:cubicBezTo>
                    <a:cubicBezTo>
                      <a:pt x="7" y="29"/>
                      <a:pt x="8" y="30"/>
                      <a:pt x="8" y="30"/>
                    </a:cubicBezTo>
                    <a:cubicBezTo>
                      <a:pt x="8" y="32"/>
                      <a:pt x="7" y="33"/>
                      <a:pt x="7" y="34"/>
                    </a:cubicBezTo>
                    <a:cubicBezTo>
                      <a:pt x="6" y="36"/>
                      <a:pt x="7" y="36"/>
                      <a:pt x="4" y="36"/>
                    </a:cubicBezTo>
                    <a:cubicBezTo>
                      <a:pt x="1" y="36"/>
                      <a:pt x="4" y="32"/>
                      <a:pt x="4" y="31"/>
                    </a:cubicBezTo>
                    <a:cubicBezTo>
                      <a:pt x="5" y="30"/>
                      <a:pt x="4" y="27"/>
                      <a:pt x="2" y="26"/>
                    </a:cubicBezTo>
                    <a:cubicBezTo>
                      <a:pt x="0" y="25"/>
                      <a:pt x="0" y="23"/>
                      <a:pt x="1" y="21"/>
                    </a:cubicBezTo>
                    <a:cubicBezTo>
                      <a:pt x="2" y="19"/>
                      <a:pt x="2" y="16"/>
                      <a:pt x="3" y="14"/>
                    </a:cubicBezTo>
                    <a:cubicBezTo>
                      <a:pt x="5" y="11"/>
                      <a:pt x="4" y="5"/>
                      <a:pt x="9" y="5"/>
                    </a:cubicBezTo>
                    <a:cubicBezTo>
                      <a:pt x="10" y="5"/>
                      <a:pt x="9" y="2"/>
                      <a:pt x="11" y="2"/>
                    </a:cubicBezTo>
                    <a:cubicBezTo>
                      <a:pt x="14" y="3"/>
                      <a:pt x="16" y="4"/>
                      <a:pt x="18" y="4"/>
                    </a:cubicBezTo>
                    <a:cubicBezTo>
                      <a:pt x="20" y="4"/>
                      <a:pt x="23" y="5"/>
                      <a:pt x="25" y="4"/>
                    </a:cubicBezTo>
                    <a:cubicBezTo>
                      <a:pt x="26" y="4"/>
                      <a:pt x="32" y="0"/>
                      <a:pt x="32" y="1"/>
                    </a:cubicBezTo>
                    <a:cubicBezTo>
                      <a:pt x="32" y="2"/>
                      <a:pt x="29" y="5"/>
                      <a:pt x="29" y="6"/>
                    </a:cubicBezTo>
                    <a:cubicBezTo>
                      <a:pt x="27" y="7"/>
                      <a:pt x="25" y="7"/>
                      <a:pt x="23" y="7"/>
                    </a:cubicBezTo>
                    <a:cubicBezTo>
                      <a:pt x="18" y="6"/>
                      <a:pt x="14" y="7"/>
                      <a:pt x="10" y="7"/>
                    </a:cubicBezTo>
                    <a:cubicBezTo>
                      <a:pt x="7" y="6"/>
                      <a:pt x="6" y="7"/>
                      <a:pt x="6" y="10"/>
                    </a:cubicBezTo>
                    <a:cubicBezTo>
                      <a:pt x="6" y="13"/>
                      <a:pt x="9" y="13"/>
                      <a:pt x="10" y="15"/>
                    </a:cubicBezTo>
                    <a:cubicBezTo>
                      <a:pt x="11" y="17"/>
                      <a:pt x="12" y="15"/>
                      <a:pt x="13" y="14"/>
                    </a:cubicBezTo>
                    <a:cubicBezTo>
                      <a:pt x="13" y="13"/>
                      <a:pt x="20" y="12"/>
                      <a:pt x="20" y="13"/>
                    </a:cubicBezTo>
                    <a:cubicBezTo>
                      <a:pt x="21" y="13"/>
                      <a:pt x="18" y="16"/>
                      <a:pt x="17" y="16"/>
                    </a:cubicBezTo>
                    <a:cubicBezTo>
                      <a:pt x="15" y="18"/>
                      <a:pt x="15" y="18"/>
                      <a:pt x="13" y="17"/>
                    </a:cubicBezTo>
                    <a:cubicBezTo>
                      <a:pt x="13" y="17"/>
                      <a:pt x="14" y="20"/>
                      <a:pt x="14" y="20"/>
                    </a:cubicBezTo>
                    <a:cubicBezTo>
                      <a:pt x="15" y="21"/>
                      <a:pt x="18" y="23"/>
                      <a:pt x="18" y="25"/>
                    </a:cubicBezTo>
                    <a:cubicBezTo>
                      <a:pt x="18" y="26"/>
                      <a:pt x="18" y="27"/>
                      <a:pt x="19" y="28"/>
                    </a:cubicBezTo>
                    <a:cubicBezTo>
                      <a:pt x="19" y="28"/>
                      <a:pt x="21" y="30"/>
                      <a:pt x="22" y="30"/>
                    </a:cubicBezTo>
                    <a:cubicBezTo>
                      <a:pt x="20" y="31"/>
                      <a:pt x="15" y="33"/>
                      <a:pt x="13" y="32"/>
                    </a:cubicBezTo>
                    <a:cubicBezTo>
                      <a:pt x="13" y="31"/>
                      <a:pt x="14" y="33"/>
                      <a:pt x="13" y="3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1" name="Google Shape;241;p18"/>
              <p:cNvSpPr/>
              <p:nvPr/>
            </p:nvSpPr>
            <p:spPr>
              <a:xfrm>
                <a:off x="18059255" y="8141374"/>
                <a:ext cx="80154" cy="162265"/>
              </a:xfrm>
              <a:custGeom>
                <a:rect b="b" l="l" r="r" t="t"/>
                <a:pathLst>
                  <a:path extrusionOk="0" h="15" w="8">
                    <a:moveTo>
                      <a:pt x="3" y="2"/>
                    </a:moveTo>
                    <a:cubicBezTo>
                      <a:pt x="3" y="1"/>
                      <a:pt x="3" y="1"/>
                      <a:pt x="3" y="0"/>
                    </a:cubicBezTo>
                    <a:cubicBezTo>
                      <a:pt x="2" y="0"/>
                      <a:pt x="0" y="3"/>
                      <a:pt x="0" y="4"/>
                    </a:cubicBezTo>
                    <a:cubicBezTo>
                      <a:pt x="0" y="5"/>
                      <a:pt x="1" y="6"/>
                      <a:pt x="1" y="8"/>
                    </a:cubicBezTo>
                    <a:cubicBezTo>
                      <a:pt x="1" y="9"/>
                      <a:pt x="1" y="11"/>
                      <a:pt x="2" y="12"/>
                    </a:cubicBezTo>
                    <a:cubicBezTo>
                      <a:pt x="2" y="12"/>
                      <a:pt x="5" y="15"/>
                      <a:pt x="5" y="15"/>
                    </a:cubicBezTo>
                    <a:cubicBezTo>
                      <a:pt x="5" y="15"/>
                      <a:pt x="4" y="13"/>
                      <a:pt x="4" y="13"/>
                    </a:cubicBezTo>
                    <a:cubicBezTo>
                      <a:pt x="3" y="12"/>
                      <a:pt x="3" y="10"/>
                      <a:pt x="3" y="9"/>
                    </a:cubicBezTo>
                    <a:cubicBezTo>
                      <a:pt x="3" y="8"/>
                      <a:pt x="7" y="9"/>
                      <a:pt x="7" y="9"/>
                    </a:cubicBezTo>
                    <a:cubicBezTo>
                      <a:pt x="8" y="9"/>
                      <a:pt x="6" y="8"/>
                      <a:pt x="5" y="7"/>
                    </a:cubicBezTo>
                    <a:cubicBezTo>
                      <a:pt x="5" y="7"/>
                      <a:pt x="6" y="6"/>
                      <a:pt x="6" y="5"/>
                    </a:cubicBezTo>
                    <a:cubicBezTo>
                      <a:pt x="7" y="1"/>
                      <a:pt x="3" y="6"/>
                      <a:pt x="2" y="6"/>
                    </a:cubicBezTo>
                    <a:cubicBezTo>
                      <a:pt x="2" y="6"/>
                      <a:pt x="4" y="3"/>
                      <a:pt x="3" y="2"/>
                    </a:cubicBezTo>
                    <a:cubicBezTo>
                      <a:pt x="3" y="1"/>
                      <a:pt x="4" y="3"/>
                      <a:pt x="3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2" name="Google Shape;242;p18"/>
              <p:cNvSpPr/>
              <p:nvPr/>
            </p:nvSpPr>
            <p:spPr>
              <a:xfrm>
                <a:off x="18101078" y="8119251"/>
                <a:ext cx="27879" cy="22128"/>
              </a:xfrm>
              <a:custGeom>
                <a:rect b="b" l="l" r="r" t="t"/>
                <a:pathLst>
                  <a:path extrusionOk="0" h="2" w="3">
                    <a:moveTo>
                      <a:pt x="1" y="2"/>
                    </a:moveTo>
                    <a:cubicBezTo>
                      <a:pt x="0" y="2"/>
                      <a:pt x="1" y="0"/>
                      <a:pt x="2" y="0"/>
                    </a:cubicBezTo>
                    <a:cubicBezTo>
                      <a:pt x="3" y="0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3" name="Google Shape;243;p18"/>
              <p:cNvSpPr/>
              <p:nvPr/>
            </p:nvSpPr>
            <p:spPr>
              <a:xfrm>
                <a:off x="15699931" y="7728338"/>
                <a:ext cx="111517" cy="195458"/>
              </a:xfrm>
              <a:custGeom>
                <a:rect b="b" l="l" r="r" t="t"/>
                <a:pathLst>
                  <a:path extrusionOk="0" h="18" w="11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1"/>
                      <a:pt x="0" y="18"/>
                      <a:pt x="4" y="18"/>
                    </a:cubicBezTo>
                    <a:cubicBezTo>
                      <a:pt x="6" y="18"/>
                      <a:pt x="9" y="17"/>
                      <a:pt x="9" y="15"/>
                    </a:cubicBezTo>
                    <a:cubicBezTo>
                      <a:pt x="11" y="13"/>
                      <a:pt x="9" y="10"/>
                      <a:pt x="9" y="8"/>
                    </a:cubicBezTo>
                    <a:cubicBezTo>
                      <a:pt x="7" y="6"/>
                      <a:pt x="5" y="0"/>
                      <a:pt x="2" y="0"/>
                    </a:cubicBezTo>
                    <a:cubicBezTo>
                      <a:pt x="1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4" name="Google Shape;244;p18"/>
              <p:cNvSpPr/>
              <p:nvPr/>
            </p:nvSpPr>
            <p:spPr>
              <a:xfrm>
                <a:off x="14637016" y="3601618"/>
                <a:ext cx="111517" cy="88507"/>
              </a:xfrm>
              <a:custGeom>
                <a:rect b="b" l="l" r="r" t="t"/>
                <a:pathLst>
                  <a:path extrusionOk="0" h="8" w="11">
                    <a:moveTo>
                      <a:pt x="9" y="7"/>
                    </a:moveTo>
                    <a:cubicBezTo>
                      <a:pt x="11" y="8"/>
                      <a:pt x="9" y="5"/>
                      <a:pt x="8" y="4"/>
                    </a:cubicBezTo>
                    <a:cubicBezTo>
                      <a:pt x="7" y="3"/>
                      <a:pt x="4" y="1"/>
                      <a:pt x="3" y="0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0" y="3"/>
                      <a:pt x="2" y="4"/>
                      <a:pt x="3" y="5"/>
                    </a:cubicBezTo>
                    <a:cubicBezTo>
                      <a:pt x="5" y="6"/>
                      <a:pt x="7" y="7"/>
                      <a:pt x="9" y="7"/>
                    </a:cubicBezTo>
                    <a:cubicBezTo>
                      <a:pt x="10" y="7"/>
                      <a:pt x="7" y="7"/>
                      <a:pt x="9" y="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5" name="Google Shape;245;p18"/>
              <p:cNvSpPr/>
              <p:nvPr/>
            </p:nvSpPr>
            <p:spPr>
              <a:xfrm>
                <a:off x="14103816" y="3668001"/>
                <a:ext cx="111517" cy="106947"/>
              </a:xfrm>
              <a:custGeom>
                <a:rect b="b" l="l" r="r" t="t"/>
                <a:pathLst>
                  <a:path extrusionOk="0" h="10" w="11">
                    <a:moveTo>
                      <a:pt x="10" y="6"/>
                    </a:moveTo>
                    <a:cubicBezTo>
                      <a:pt x="10" y="8"/>
                      <a:pt x="7" y="9"/>
                      <a:pt x="6" y="10"/>
                    </a:cubicBezTo>
                    <a:cubicBezTo>
                      <a:pt x="4" y="10"/>
                      <a:pt x="0" y="9"/>
                      <a:pt x="0" y="6"/>
                    </a:cubicBezTo>
                    <a:cubicBezTo>
                      <a:pt x="1" y="0"/>
                      <a:pt x="11" y="6"/>
                      <a:pt x="10" y="6"/>
                    </a:cubicBezTo>
                    <a:cubicBezTo>
                      <a:pt x="10" y="7"/>
                      <a:pt x="11" y="5"/>
                      <a:pt x="10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6" name="Google Shape;246;p18"/>
              <p:cNvSpPr/>
              <p:nvPr/>
            </p:nvSpPr>
            <p:spPr>
              <a:xfrm>
                <a:off x="15219006" y="3299213"/>
                <a:ext cx="90610" cy="55320"/>
              </a:xfrm>
              <a:custGeom>
                <a:rect b="b" l="l" r="r" t="t"/>
                <a:pathLst>
                  <a:path extrusionOk="0" h="5" w="9">
                    <a:moveTo>
                      <a:pt x="9" y="3"/>
                    </a:moveTo>
                    <a:cubicBezTo>
                      <a:pt x="7" y="4"/>
                      <a:pt x="6" y="4"/>
                      <a:pt x="4" y="5"/>
                    </a:cubicBezTo>
                    <a:cubicBezTo>
                      <a:pt x="2" y="5"/>
                      <a:pt x="0" y="3"/>
                      <a:pt x="1" y="1"/>
                    </a:cubicBezTo>
                    <a:cubicBezTo>
                      <a:pt x="1" y="0"/>
                      <a:pt x="5" y="0"/>
                      <a:pt x="6" y="1"/>
                    </a:cubicBezTo>
                    <a:cubicBezTo>
                      <a:pt x="7" y="1"/>
                      <a:pt x="8" y="3"/>
                      <a:pt x="9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7" name="Google Shape;247;p18"/>
              <p:cNvSpPr/>
              <p:nvPr/>
            </p:nvSpPr>
            <p:spPr>
              <a:xfrm>
                <a:off x="17261198" y="3192266"/>
                <a:ext cx="101063" cy="51630"/>
              </a:xfrm>
              <a:custGeom>
                <a:rect b="b" l="l" r="r" t="t"/>
                <a:pathLst>
                  <a:path extrusionOk="0" h="5" w="10">
                    <a:moveTo>
                      <a:pt x="6" y="5"/>
                    </a:moveTo>
                    <a:cubicBezTo>
                      <a:pt x="4" y="5"/>
                      <a:pt x="2" y="4"/>
                      <a:pt x="1" y="4"/>
                    </a:cubicBezTo>
                    <a:cubicBezTo>
                      <a:pt x="0" y="3"/>
                      <a:pt x="3" y="1"/>
                      <a:pt x="4" y="1"/>
                    </a:cubicBezTo>
                    <a:cubicBezTo>
                      <a:pt x="5" y="0"/>
                      <a:pt x="8" y="0"/>
                      <a:pt x="9" y="1"/>
                    </a:cubicBezTo>
                    <a:cubicBezTo>
                      <a:pt x="10" y="2"/>
                      <a:pt x="7" y="5"/>
                      <a:pt x="6" y="5"/>
                    </a:cubicBezTo>
                    <a:cubicBezTo>
                      <a:pt x="4" y="5"/>
                      <a:pt x="6" y="5"/>
                      <a:pt x="6" y="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8" name="Google Shape;248;p18"/>
              <p:cNvSpPr/>
              <p:nvPr/>
            </p:nvSpPr>
            <p:spPr>
              <a:xfrm>
                <a:off x="16229648" y="2410442"/>
                <a:ext cx="62727" cy="22128"/>
              </a:xfrm>
              <a:custGeom>
                <a:rect b="b" l="l" r="r" t="t"/>
                <a:pathLst>
                  <a:path extrusionOk="0" h="2" w="6">
                    <a:moveTo>
                      <a:pt x="6" y="1"/>
                    </a:moveTo>
                    <a:cubicBezTo>
                      <a:pt x="6" y="2"/>
                      <a:pt x="0" y="2"/>
                      <a:pt x="0" y="1"/>
                    </a:cubicBezTo>
                    <a:cubicBezTo>
                      <a:pt x="0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9" name="Google Shape;249;p18"/>
              <p:cNvSpPr/>
              <p:nvPr/>
            </p:nvSpPr>
            <p:spPr>
              <a:xfrm>
                <a:off x="15658116" y="3343472"/>
                <a:ext cx="59243" cy="44255"/>
              </a:xfrm>
              <a:custGeom>
                <a:rect b="b" l="l" r="r" t="t"/>
                <a:pathLst>
                  <a:path extrusionOk="0" h="4" w="6">
                    <a:moveTo>
                      <a:pt x="5" y="4"/>
                    </a:moveTo>
                    <a:cubicBezTo>
                      <a:pt x="4" y="4"/>
                      <a:pt x="0" y="3"/>
                      <a:pt x="2" y="1"/>
                    </a:cubicBezTo>
                    <a:cubicBezTo>
                      <a:pt x="5" y="0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0" name="Google Shape;250;p18"/>
              <p:cNvSpPr/>
              <p:nvPr/>
            </p:nvSpPr>
            <p:spPr>
              <a:xfrm>
                <a:off x="12103442" y="5759018"/>
                <a:ext cx="59243" cy="118010"/>
              </a:xfrm>
              <a:custGeom>
                <a:rect b="b" l="l" r="r" t="t"/>
                <a:pathLst>
                  <a:path extrusionOk="0" h="11" w="6">
                    <a:moveTo>
                      <a:pt x="5" y="1"/>
                    </a:moveTo>
                    <a:cubicBezTo>
                      <a:pt x="5" y="3"/>
                      <a:pt x="6" y="5"/>
                      <a:pt x="5" y="7"/>
                    </a:cubicBezTo>
                    <a:cubicBezTo>
                      <a:pt x="4" y="8"/>
                      <a:pt x="5" y="11"/>
                      <a:pt x="3" y="10"/>
                    </a:cubicBezTo>
                    <a:cubicBezTo>
                      <a:pt x="1" y="8"/>
                      <a:pt x="0" y="6"/>
                      <a:pt x="1" y="4"/>
                    </a:cubicBezTo>
                    <a:cubicBezTo>
                      <a:pt x="1" y="3"/>
                      <a:pt x="5" y="0"/>
                      <a:pt x="5" y="1"/>
                    </a:cubicBezTo>
                    <a:cubicBezTo>
                      <a:pt x="5" y="2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1" name="Google Shape;251;p18"/>
              <p:cNvSpPr/>
              <p:nvPr/>
            </p:nvSpPr>
            <p:spPr>
              <a:xfrm>
                <a:off x="12082532" y="5865968"/>
                <a:ext cx="90610" cy="162265"/>
              </a:xfrm>
              <a:custGeom>
                <a:rect b="b" l="l" r="r" t="t"/>
                <a:pathLst>
                  <a:path extrusionOk="0" h="15" w="9">
                    <a:moveTo>
                      <a:pt x="7" y="3"/>
                    </a:moveTo>
                    <a:cubicBezTo>
                      <a:pt x="6" y="3"/>
                      <a:pt x="7" y="0"/>
                      <a:pt x="5" y="2"/>
                    </a:cubicBezTo>
                    <a:cubicBezTo>
                      <a:pt x="2" y="4"/>
                      <a:pt x="3" y="4"/>
                      <a:pt x="0" y="2"/>
                    </a:cubicBezTo>
                    <a:cubicBezTo>
                      <a:pt x="0" y="2"/>
                      <a:pt x="1" y="8"/>
                      <a:pt x="1" y="8"/>
                    </a:cubicBezTo>
                    <a:cubicBezTo>
                      <a:pt x="2" y="10"/>
                      <a:pt x="2" y="11"/>
                      <a:pt x="2" y="13"/>
                    </a:cubicBezTo>
                    <a:cubicBezTo>
                      <a:pt x="2" y="14"/>
                      <a:pt x="2" y="15"/>
                      <a:pt x="4" y="14"/>
                    </a:cubicBezTo>
                    <a:cubicBezTo>
                      <a:pt x="6" y="13"/>
                      <a:pt x="8" y="13"/>
                      <a:pt x="8" y="10"/>
                    </a:cubicBezTo>
                    <a:cubicBezTo>
                      <a:pt x="8" y="9"/>
                      <a:pt x="9" y="3"/>
                      <a:pt x="7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2" name="Google Shape;252;p18"/>
              <p:cNvSpPr/>
              <p:nvPr/>
            </p:nvSpPr>
            <p:spPr>
              <a:xfrm>
                <a:off x="12295119" y="6061423"/>
                <a:ext cx="163792" cy="106947"/>
              </a:xfrm>
              <a:custGeom>
                <a:rect b="b" l="l" r="r" t="t"/>
                <a:pathLst>
                  <a:path extrusionOk="0" h="10" w="16">
                    <a:moveTo>
                      <a:pt x="5" y="1"/>
                    </a:moveTo>
                    <a:cubicBezTo>
                      <a:pt x="4" y="1"/>
                      <a:pt x="1" y="1"/>
                      <a:pt x="0" y="2"/>
                    </a:cubicBezTo>
                    <a:cubicBezTo>
                      <a:pt x="0" y="3"/>
                      <a:pt x="2" y="4"/>
                      <a:pt x="3" y="5"/>
                    </a:cubicBezTo>
                    <a:cubicBezTo>
                      <a:pt x="5" y="5"/>
                      <a:pt x="7" y="6"/>
                      <a:pt x="8" y="7"/>
                    </a:cubicBezTo>
                    <a:cubicBezTo>
                      <a:pt x="10" y="8"/>
                      <a:pt x="12" y="10"/>
                      <a:pt x="14" y="8"/>
                    </a:cubicBezTo>
                    <a:cubicBezTo>
                      <a:pt x="16" y="7"/>
                      <a:pt x="12" y="6"/>
                      <a:pt x="13" y="4"/>
                    </a:cubicBezTo>
                    <a:cubicBezTo>
                      <a:pt x="13" y="4"/>
                      <a:pt x="16" y="2"/>
                      <a:pt x="15" y="1"/>
                    </a:cubicBezTo>
                    <a:cubicBezTo>
                      <a:pt x="15" y="0"/>
                      <a:pt x="11" y="1"/>
                      <a:pt x="11" y="1"/>
                    </a:cubicBezTo>
                    <a:cubicBezTo>
                      <a:pt x="9" y="2"/>
                      <a:pt x="7" y="1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3" name="Google Shape;253;p18"/>
              <p:cNvSpPr/>
              <p:nvPr/>
            </p:nvSpPr>
            <p:spPr>
              <a:xfrm>
                <a:off x="13267422" y="6212626"/>
                <a:ext cx="132428" cy="77445"/>
              </a:xfrm>
              <a:custGeom>
                <a:rect b="b" l="l" r="r" t="t"/>
                <a:pathLst>
                  <a:path extrusionOk="0" h="7" w="13">
                    <a:moveTo>
                      <a:pt x="12" y="1"/>
                    </a:moveTo>
                    <a:cubicBezTo>
                      <a:pt x="12" y="1"/>
                      <a:pt x="10" y="2"/>
                      <a:pt x="10" y="2"/>
                    </a:cubicBezTo>
                    <a:cubicBezTo>
                      <a:pt x="9" y="3"/>
                      <a:pt x="10" y="5"/>
                      <a:pt x="10" y="5"/>
                    </a:cubicBezTo>
                    <a:cubicBezTo>
                      <a:pt x="9" y="5"/>
                      <a:pt x="7" y="5"/>
                      <a:pt x="6" y="6"/>
                    </a:cubicBezTo>
                    <a:cubicBezTo>
                      <a:pt x="4" y="7"/>
                      <a:pt x="3" y="7"/>
                      <a:pt x="2" y="6"/>
                    </a:cubicBezTo>
                    <a:cubicBezTo>
                      <a:pt x="0" y="4"/>
                      <a:pt x="4" y="3"/>
                      <a:pt x="5" y="3"/>
                    </a:cubicBezTo>
                    <a:cubicBezTo>
                      <a:pt x="7" y="3"/>
                      <a:pt x="10" y="2"/>
                      <a:pt x="12" y="1"/>
                    </a:cubicBezTo>
                    <a:cubicBezTo>
                      <a:pt x="13" y="0"/>
                      <a:pt x="11" y="2"/>
                      <a:pt x="12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4" name="Google Shape;254;p18"/>
              <p:cNvSpPr/>
              <p:nvPr/>
            </p:nvSpPr>
            <p:spPr>
              <a:xfrm>
                <a:off x="12828318" y="6223688"/>
                <a:ext cx="153338" cy="44255"/>
              </a:xfrm>
              <a:custGeom>
                <a:rect b="b" l="l" r="r" t="t"/>
                <a:pathLst>
                  <a:path extrusionOk="0" h="4" w="15">
                    <a:moveTo>
                      <a:pt x="8" y="4"/>
                    </a:moveTo>
                    <a:cubicBezTo>
                      <a:pt x="7" y="4"/>
                      <a:pt x="0" y="2"/>
                      <a:pt x="1" y="1"/>
                    </a:cubicBezTo>
                    <a:cubicBezTo>
                      <a:pt x="1" y="0"/>
                      <a:pt x="7" y="1"/>
                      <a:pt x="7" y="1"/>
                    </a:cubicBezTo>
                    <a:cubicBezTo>
                      <a:pt x="10" y="2"/>
                      <a:pt x="12" y="2"/>
                      <a:pt x="15" y="2"/>
                    </a:cubicBezTo>
                    <a:cubicBezTo>
                      <a:pt x="15" y="2"/>
                      <a:pt x="13" y="3"/>
                      <a:pt x="13" y="3"/>
                    </a:cubicBezTo>
                    <a:cubicBezTo>
                      <a:pt x="12" y="4"/>
                      <a:pt x="10" y="4"/>
                      <a:pt x="8" y="4"/>
                    </a:cubicBezTo>
                    <a:cubicBezTo>
                      <a:pt x="6" y="4"/>
                      <a:pt x="9" y="4"/>
                      <a:pt x="8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5" name="Google Shape;255;p18"/>
              <p:cNvSpPr/>
              <p:nvPr/>
            </p:nvSpPr>
            <p:spPr>
              <a:xfrm>
                <a:off x="12755134" y="4630533"/>
                <a:ext cx="73184" cy="77445"/>
              </a:xfrm>
              <a:custGeom>
                <a:rect b="b" l="l" r="r" t="t"/>
                <a:pathLst>
                  <a:path extrusionOk="0" h="7" w="7">
                    <a:moveTo>
                      <a:pt x="1" y="4"/>
                    </a:moveTo>
                    <a:cubicBezTo>
                      <a:pt x="1" y="3"/>
                      <a:pt x="0" y="1"/>
                      <a:pt x="1" y="1"/>
                    </a:cubicBezTo>
                    <a:cubicBezTo>
                      <a:pt x="2" y="1"/>
                      <a:pt x="7" y="0"/>
                      <a:pt x="7" y="1"/>
                    </a:cubicBezTo>
                    <a:cubicBezTo>
                      <a:pt x="7" y="2"/>
                      <a:pt x="2" y="6"/>
                      <a:pt x="1" y="4"/>
                    </a:cubicBezTo>
                    <a:cubicBezTo>
                      <a:pt x="1" y="1"/>
                      <a:pt x="2" y="7"/>
                      <a:pt x="1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6" name="Google Shape;256;p18"/>
              <p:cNvSpPr/>
              <p:nvPr/>
            </p:nvSpPr>
            <p:spPr>
              <a:xfrm>
                <a:off x="12765588" y="4601031"/>
                <a:ext cx="52274" cy="29502"/>
              </a:xfrm>
              <a:custGeom>
                <a:rect b="b" l="l" r="r" t="t"/>
                <a:pathLst>
                  <a:path extrusionOk="0" h="3" w="5">
                    <a:moveTo>
                      <a:pt x="3" y="2"/>
                    </a:moveTo>
                    <a:cubicBezTo>
                      <a:pt x="2" y="2"/>
                      <a:pt x="0" y="1"/>
                      <a:pt x="0" y="1"/>
                    </a:cubicBezTo>
                    <a:cubicBezTo>
                      <a:pt x="0" y="1"/>
                      <a:pt x="4" y="0"/>
                      <a:pt x="4" y="1"/>
                    </a:cubicBezTo>
                    <a:cubicBezTo>
                      <a:pt x="5" y="2"/>
                      <a:pt x="4" y="3"/>
                      <a:pt x="3" y="2"/>
                    </a:cubicBezTo>
                    <a:cubicBezTo>
                      <a:pt x="1" y="2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7" name="Google Shape;257;p18"/>
              <p:cNvSpPr/>
              <p:nvPr/>
            </p:nvSpPr>
            <p:spPr>
              <a:xfrm>
                <a:off x="12553004" y="4674786"/>
                <a:ext cx="59243" cy="106947"/>
              </a:xfrm>
              <a:custGeom>
                <a:rect b="b" l="l" r="r" t="t"/>
                <a:pathLst>
                  <a:path extrusionOk="0" h="10" w="6">
                    <a:moveTo>
                      <a:pt x="6" y="2"/>
                    </a:moveTo>
                    <a:cubicBezTo>
                      <a:pt x="6" y="0"/>
                      <a:pt x="0" y="10"/>
                      <a:pt x="3" y="9"/>
                    </a:cubicBezTo>
                    <a:cubicBezTo>
                      <a:pt x="4" y="9"/>
                      <a:pt x="6" y="3"/>
                      <a:pt x="6" y="2"/>
                    </a:cubicBezTo>
                    <a:cubicBezTo>
                      <a:pt x="6" y="1"/>
                      <a:pt x="6" y="3"/>
                      <a:pt x="6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8" name="Google Shape;258;p18"/>
              <p:cNvSpPr/>
              <p:nvPr/>
            </p:nvSpPr>
            <p:spPr>
              <a:xfrm>
                <a:off x="12643617" y="4490393"/>
                <a:ext cx="41820" cy="44255"/>
              </a:xfrm>
              <a:custGeom>
                <a:rect b="b" l="l" r="r" t="t"/>
                <a:pathLst>
                  <a:path extrusionOk="0" h="4" w="4">
                    <a:moveTo>
                      <a:pt x="3" y="3"/>
                    </a:moveTo>
                    <a:cubicBezTo>
                      <a:pt x="2" y="3"/>
                      <a:pt x="0" y="2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4" y="0"/>
                      <a:pt x="4" y="2"/>
                      <a:pt x="3" y="3"/>
                    </a:cubicBezTo>
                    <a:cubicBezTo>
                      <a:pt x="2" y="4"/>
                      <a:pt x="4" y="2"/>
                      <a:pt x="3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9" name="Google Shape;259;p18"/>
              <p:cNvSpPr/>
              <p:nvPr/>
            </p:nvSpPr>
            <p:spPr>
              <a:xfrm>
                <a:off x="12235872" y="4825987"/>
                <a:ext cx="59243" cy="99573"/>
              </a:xfrm>
              <a:custGeom>
                <a:rect b="b" l="l" r="r" t="t"/>
                <a:pathLst>
                  <a:path extrusionOk="0" h="9" w="6">
                    <a:moveTo>
                      <a:pt x="6" y="2"/>
                    </a:moveTo>
                    <a:cubicBezTo>
                      <a:pt x="6" y="1"/>
                      <a:pt x="6" y="4"/>
                      <a:pt x="6" y="4"/>
                    </a:cubicBezTo>
                    <a:cubicBezTo>
                      <a:pt x="6" y="6"/>
                      <a:pt x="6" y="8"/>
                      <a:pt x="5" y="9"/>
                    </a:cubicBezTo>
                    <a:cubicBezTo>
                      <a:pt x="5" y="9"/>
                      <a:pt x="0" y="5"/>
                      <a:pt x="0" y="3"/>
                    </a:cubicBezTo>
                    <a:cubicBezTo>
                      <a:pt x="0" y="3"/>
                      <a:pt x="2" y="2"/>
                      <a:pt x="3" y="3"/>
                    </a:cubicBezTo>
                    <a:cubicBezTo>
                      <a:pt x="4" y="4"/>
                      <a:pt x="5" y="4"/>
                      <a:pt x="6" y="2"/>
                    </a:cubicBezTo>
                    <a:cubicBezTo>
                      <a:pt x="6" y="0"/>
                      <a:pt x="6" y="3"/>
                      <a:pt x="6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60" name="Google Shape;260;p18"/>
              <p:cNvSpPr/>
              <p:nvPr/>
            </p:nvSpPr>
            <p:spPr>
              <a:xfrm>
                <a:off x="12162691" y="4848115"/>
                <a:ext cx="83638" cy="88507"/>
              </a:xfrm>
              <a:custGeom>
                <a:rect b="b" l="l" r="r" t="t"/>
                <a:pathLst>
                  <a:path extrusionOk="0" h="8" w="8">
                    <a:moveTo>
                      <a:pt x="6" y="7"/>
                    </a:moveTo>
                    <a:cubicBezTo>
                      <a:pt x="5" y="8"/>
                      <a:pt x="0" y="5"/>
                      <a:pt x="1" y="4"/>
                    </a:cubicBezTo>
                    <a:cubicBezTo>
                      <a:pt x="3" y="0"/>
                      <a:pt x="8" y="5"/>
                      <a:pt x="6" y="7"/>
                    </a:cubicBezTo>
                    <a:cubicBezTo>
                      <a:pt x="5" y="8"/>
                      <a:pt x="7" y="6"/>
                      <a:pt x="6" y="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61" name="Google Shape;261;p18"/>
              <p:cNvSpPr/>
              <p:nvPr/>
            </p:nvSpPr>
            <p:spPr>
              <a:xfrm>
                <a:off x="11796766" y="5965538"/>
                <a:ext cx="48790" cy="40568"/>
              </a:xfrm>
              <a:custGeom>
                <a:rect b="b" l="l" r="r" t="t"/>
                <a:pathLst>
                  <a:path extrusionOk="0" h="4" w="5">
                    <a:moveTo>
                      <a:pt x="4" y="2"/>
                    </a:moveTo>
                    <a:cubicBezTo>
                      <a:pt x="5" y="1"/>
                      <a:pt x="4" y="4"/>
                      <a:pt x="3" y="3"/>
                    </a:cubicBezTo>
                    <a:cubicBezTo>
                      <a:pt x="3" y="3"/>
                      <a:pt x="0" y="2"/>
                      <a:pt x="0" y="2"/>
                    </a:cubicBezTo>
                    <a:cubicBezTo>
                      <a:pt x="0" y="2"/>
                      <a:pt x="3" y="0"/>
                      <a:pt x="4" y="0"/>
                    </a:cubicBezTo>
                    <a:cubicBezTo>
                      <a:pt x="4" y="0"/>
                      <a:pt x="3" y="2"/>
                      <a:pt x="4" y="2"/>
                    </a:cubicBezTo>
                    <a:cubicBezTo>
                      <a:pt x="5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>
                <a:off x="11294926" y="4641596"/>
                <a:ext cx="62727" cy="66379"/>
              </a:xfrm>
              <a:custGeom>
                <a:rect b="b" l="l" r="r" t="t"/>
                <a:pathLst>
                  <a:path extrusionOk="0" h="6" w="6">
                    <a:moveTo>
                      <a:pt x="5" y="1"/>
                    </a:moveTo>
                    <a:cubicBezTo>
                      <a:pt x="6" y="2"/>
                      <a:pt x="4" y="3"/>
                      <a:pt x="4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0" y="4"/>
                      <a:pt x="5" y="0"/>
                      <a:pt x="5" y="1"/>
                    </a:cubicBezTo>
                    <a:cubicBezTo>
                      <a:pt x="6" y="2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63" name="Google Shape;263;p18"/>
              <p:cNvSpPr/>
              <p:nvPr/>
            </p:nvSpPr>
            <p:spPr>
              <a:xfrm>
                <a:off x="11326297" y="4719040"/>
                <a:ext cx="31364" cy="33190"/>
              </a:xfrm>
              <a:custGeom>
                <a:rect b="b" l="l" r="r" t="t"/>
                <a:pathLst>
                  <a:path extrusionOk="0" h="3" w="3">
                    <a:moveTo>
                      <a:pt x="3" y="1"/>
                    </a:move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3"/>
                      <a:pt x="2" y="3"/>
                    </a:cubicBezTo>
                    <a:cubicBezTo>
                      <a:pt x="3" y="3"/>
                      <a:pt x="3" y="0"/>
                      <a:pt x="3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64" name="Google Shape;264;p18"/>
              <p:cNvSpPr/>
              <p:nvPr/>
            </p:nvSpPr>
            <p:spPr>
              <a:xfrm>
                <a:off x="11357660" y="4752234"/>
                <a:ext cx="17425" cy="11063"/>
              </a:xfrm>
              <a:custGeom>
                <a:rect b="b" l="l" r="r" t="t"/>
                <a:pathLst>
                  <a:path extrusionOk="0" h="1" w="2">
                    <a:moveTo>
                      <a:pt x="2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65" name="Google Shape;265;p18"/>
              <p:cNvSpPr/>
              <p:nvPr/>
            </p:nvSpPr>
            <p:spPr>
              <a:xfrm>
                <a:off x="11357660" y="4781736"/>
                <a:ext cx="10454" cy="22128"/>
              </a:xfrm>
              <a:custGeom>
                <a:rect b="b" l="l" r="r" t="t"/>
                <a:pathLst>
                  <a:path extrusionOk="0" h="2" w="1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66" name="Google Shape;266;p18"/>
              <p:cNvSpPr/>
              <p:nvPr/>
            </p:nvSpPr>
            <p:spPr>
              <a:xfrm>
                <a:off x="11357660" y="4803861"/>
                <a:ext cx="17425" cy="11063"/>
              </a:xfrm>
              <a:custGeom>
                <a:rect b="b" l="l" r="r" t="t"/>
                <a:pathLst>
                  <a:path extrusionOk="0" h="1" w="2">
                    <a:moveTo>
                      <a:pt x="2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67" name="Google Shape;267;p18"/>
              <p:cNvSpPr/>
              <p:nvPr/>
            </p:nvSpPr>
            <p:spPr>
              <a:xfrm>
                <a:off x="11437814" y="4966125"/>
                <a:ext cx="10454" cy="22128"/>
              </a:xfrm>
              <a:custGeom>
                <a:rect b="b" l="l" r="r" t="t"/>
                <a:pathLst>
                  <a:path extrusionOk="0" h="2" w="1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68" name="Google Shape;268;p18"/>
              <p:cNvSpPr/>
              <p:nvPr/>
            </p:nvSpPr>
            <p:spPr>
              <a:xfrm>
                <a:off x="11591154" y="4479332"/>
                <a:ext cx="20911" cy="44255"/>
              </a:xfrm>
              <a:custGeom>
                <a:rect b="b" l="l" r="r" t="t"/>
                <a:pathLst>
                  <a:path extrusionOk="0" h="4" w="2">
                    <a:moveTo>
                      <a:pt x="1" y="4"/>
                    </a:moveTo>
                    <a:cubicBezTo>
                      <a:pt x="0" y="3"/>
                      <a:pt x="0" y="1"/>
                      <a:pt x="2" y="1"/>
                    </a:cubicBezTo>
                    <a:cubicBezTo>
                      <a:pt x="2" y="0"/>
                      <a:pt x="2" y="4"/>
                      <a:pt x="1" y="4"/>
                    </a:cubicBezTo>
                    <a:cubicBezTo>
                      <a:pt x="0" y="3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>
                <a:off x="18059255" y="8336829"/>
                <a:ext cx="20911" cy="22128"/>
              </a:xfrm>
              <a:custGeom>
                <a:rect b="b" l="l" r="r" t="t"/>
                <a:pathLst>
                  <a:path extrusionOk="0" h="2" w="2">
                    <a:moveTo>
                      <a:pt x="2" y="0"/>
                    </a:moveTo>
                    <a:cubicBezTo>
                      <a:pt x="2" y="1"/>
                      <a:pt x="0" y="2"/>
                      <a:pt x="0" y="1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70" name="Google Shape;270;p18"/>
              <p:cNvSpPr/>
              <p:nvPr/>
            </p:nvSpPr>
            <p:spPr>
              <a:xfrm>
                <a:off x="12490277" y="3797076"/>
                <a:ext cx="3600" cy="3600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71" name="Google Shape;271;p18"/>
              <p:cNvSpPr/>
              <p:nvPr/>
            </p:nvSpPr>
            <p:spPr>
              <a:xfrm>
                <a:off x="17843188" y="8738810"/>
                <a:ext cx="104549" cy="95888"/>
              </a:xfrm>
              <a:custGeom>
                <a:rect b="b" l="l" r="r" t="t"/>
                <a:pathLst>
                  <a:path extrusionOk="0" h="9" w="10">
                    <a:moveTo>
                      <a:pt x="9" y="0"/>
                    </a:moveTo>
                    <a:cubicBezTo>
                      <a:pt x="7" y="1"/>
                      <a:pt x="0" y="4"/>
                      <a:pt x="2" y="7"/>
                    </a:cubicBezTo>
                    <a:cubicBezTo>
                      <a:pt x="4" y="9"/>
                      <a:pt x="9" y="3"/>
                      <a:pt x="10" y="3"/>
                    </a:cubicBezTo>
                    <a:cubicBezTo>
                      <a:pt x="10" y="2"/>
                      <a:pt x="9" y="1"/>
                      <a:pt x="9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72" name="Google Shape;272;p18"/>
              <p:cNvSpPr/>
              <p:nvPr/>
            </p:nvSpPr>
            <p:spPr>
              <a:xfrm>
                <a:off x="17926827" y="8716682"/>
                <a:ext cx="132428" cy="51630"/>
              </a:xfrm>
              <a:custGeom>
                <a:rect b="b" l="l" r="r" t="t"/>
                <a:pathLst>
                  <a:path extrusionOk="0" h="5" w="13">
                    <a:moveTo>
                      <a:pt x="12" y="0"/>
                    </a:moveTo>
                    <a:cubicBezTo>
                      <a:pt x="13" y="0"/>
                      <a:pt x="7" y="0"/>
                      <a:pt x="7" y="0"/>
                    </a:cubicBezTo>
                    <a:cubicBezTo>
                      <a:pt x="6" y="0"/>
                      <a:pt x="0" y="1"/>
                      <a:pt x="1" y="2"/>
                    </a:cubicBezTo>
                    <a:cubicBezTo>
                      <a:pt x="3" y="5"/>
                      <a:pt x="2" y="5"/>
                      <a:pt x="5" y="3"/>
                    </a:cubicBezTo>
                    <a:cubicBezTo>
                      <a:pt x="8" y="2"/>
                      <a:pt x="10" y="2"/>
                      <a:pt x="1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73" name="Google Shape;273;p18"/>
              <p:cNvSpPr/>
              <p:nvPr/>
            </p:nvSpPr>
            <p:spPr>
              <a:xfrm>
                <a:off x="12295117" y="5205838"/>
                <a:ext cx="317135" cy="184395"/>
              </a:xfrm>
              <a:custGeom>
                <a:rect b="b" l="l" r="r" t="t"/>
                <a:pathLst>
                  <a:path extrusionOk="0" h="17" w="31">
                    <a:moveTo>
                      <a:pt x="10" y="17"/>
                    </a:moveTo>
                    <a:cubicBezTo>
                      <a:pt x="12" y="17"/>
                      <a:pt x="11" y="14"/>
                      <a:pt x="13" y="14"/>
                    </a:cubicBezTo>
                    <a:cubicBezTo>
                      <a:pt x="15" y="14"/>
                      <a:pt x="16" y="16"/>
                      <a:pt x="18" y="16"/>
                    </a:cubicBezTo>
                    <a:cubicBezTo>
                      <a:pt x="19" y="16"/>
                      <a:pt x="20" y="16"/>
                      <a:pt x="21" y="16"/>
                    </a:cubicBezTo>
                    <a:cubicBezTo>
                      <a:pt x="22" y="16"/>
                      <a:pt x="23" y="15"/>
                      <a:pt x="23" y="15"/>
                    </a:cubicBezTo>
                    <a:cubicBezTo>
                      <a:pt x="26" y="14"/>
                      <a:pt x="27" y="13"/>
                      <a:pt x="29" y="11"/>
                    </a:cubicBezTo>
                    <a:cubicBezTo>
                      <a:pt x="31" y="9"/>
                      <a:pt x="29" y="8"/>
                      <a:pt x="27" y="7"/>
                    </a:cubicBezTo>
                    <a:cubicBezTo>
                      <a:pt x="25" y="6"/>
                      <a:pt x="22" y="3"/>
                      <a:pt x="21" y="5"/>
                    </a:cubicBezTo>
                    <a:cubicBezTo>
                      <a:pt x="19" y="8"/>
                      <a:pt x="18" y="4"/>
                      <a:pt x="17" y="3"/>
                    </a:cubicBezTo>
                    <a:cubicBezTo>
                      <a:pt x="16" y="2"/>
                      <a:pt x="13" y="3"/>
                      <a:pt x="13" y="0"/>
                    </a:cubicBezTo>
                    <a:cubicBezTo>
                      <a:pt x="13" y="1"/>
                      <a:pt x="12" y="3"/>
                      <a:pt x="11" y="2"/>
                    </a:cubicBezTo>
                    <a:cubicBezTo>
                      <a:pt x="9" y="0"/>
                      <a:pt x="9" y="0"/>
                      <a:pt x="8" y="2"/>
                    </a:cubicBezTo>
                    <a:cubicBezTo>
                      <a:pt x="7" y="3"/>
                      <a:pt x="0" y="5"/>
                      <a:pt x="0" y="6"/>
                    </a:cubicBezTo>
                    <a:cubicBezTo>
                      <a:pt x="0" y="6"/>
                      <a:pt x="1" y="9"/>
                      <a:pt x="2" y="10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6" y="14"/>
                      <a:pt x="8" y="17"/>
                      <a:pt x="10" y="1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74" name="Google Shape;274;p18"/>
              <p:cNvSpPr/>
              <p:nvPr/>
            </p:nvSpPr>
            <p:spPr>
              <a:xfrm>
                <a:off x="12152233" y="5357040"/>
                <a:ext cx="379859" cy="173330"/>
              </a:xfrm>
              <a:custGeom>
                <a:rect b="b" l="l" r="r" t="t"/>
                <a:pathLst>
                  <a:path extrusionOk="0" h="16" w="37">
                    <a:moveTo>
                      <a:pt x="32" y="2"/>
                    </a:moveTo>
                    <a:cubicBezTo>
                      <a:pt x="30" y="2"/>
                      <a:pt x="28" y="0"/>
                      <a:pt x="27" y="0"/>
                    </a:cubicBezTo>
                    <a:cubicBezTo>
                      <a:pt x="25" y="0"/>
                      <a:pt x="26" y="3"/>
                      <a:pt x="24" y="3"/>
                    </a:cubicBezTo>
                    <a:cubicBezTo>
                      <a:pt x="22" y="3"/>
                      <a:pt x="22" y="2"/>
                      <a:pt x="20" y="3"/>
                    </a:cubicBezTo>
                    <a:cubicBezTo>
                      <a:pt x="20" y="3"/>
                      <a:pt x="16" y="6"/>
                      <a:pt x="17" y="7"/>
                    </a:cubicBezTo>
                    <a:cubicBezTo>
                      <a:pt x="17" y="8"/>
                      <a:pt x="19" y="10"/>
                      <a:pt x="16" y="9"/>
                    </a:cubicBezTo>
                    <a:cubicBezTo>
                      <a:pt x="15" y="9"/>
                      <a:pt x="14" y="8"/>
                      <a:pt x="13" y="9"/>
                    </a:cubicBezTo>
                    <a:cubicBezTo>
                      <a:pt x="12" y="9"/>
                      <a:pt x="10" y="10"/>
                      <a:pt x="9" y="10"/>
                    </a:cubicBezTo>
                    <a:cubicBezTo>
                      <a:pt x="7" y="10"/>
                      <a:pt x="6" y="8"/>
                      <a:pt x="5" y="11"/>
                    </a:cubicBezTo>
                    <a:cubicBezTo>
                      <a:pt x="5" y="11"/>
                      <a:pt x="1" y="9"/>
                      <a:pt x="0" y="9"/>
                    </a:cubicBezTo>
                    <a:cubicBezTo>
                      <a:pt x="0" y="11"/>
                      <a:pt x="1" y="12"/>
                      <a:pt x="4" y="13"/>
                    </a:cubicBezTo>
                    <a:cubicBezTo>
                      <a:pt x="5" y="13"/>
                      <a:pt x="5" y="13"/>
                      <a:pt x="6" y="13"/>
                    </a:cubicBezTo>
                    <a:cubicBezTo>
                      <a:pt x="7" y="13"/>
                      <a:pt x="7" y="15"/>
                      <a:pt x="8" y="14"/>
                    </a:cubicBezTo>
                    <a:cubicBezTo>
                      <a:pt x="10" y="13"/>
                      <a:pt x="10" y="13"/>
                      <a:pt x="12" y="13"/>
                    </a:cubicBezTo>
                    <a:cubicBezTo>
                      <a:pt x="14" y="13"/>
                      <a:pt x="13" y="14"/>
                      <a:pt x="15" y="15"/>
                    </a:cubicBezTo>
                    <a:cubicBezTo>
                      <a:pt x="17" y="16"/>
                      <a:pt x="20" y="16"/>
                      <a:pt x="22" y="16"/>
                    </a:cubicBezTo>
                    <a:cubicBezTo>
                      <a:pt x="25" y="16"/>
                      <a:pt x="26" y="14"/>
                      <a:pt x="29" y="14"/>
                    </a:cubicBezTo>
                    <a:cubicBezTo>
                      <a:pt x="31" y="14"/>
                      <a:pt x="33" y="13"/>
                      <a:pt x="33" y="12"/>
                    </a:cubicBezTo>
                    <a:cubicBezTo>
                      <a:pt x="34" y="11"/>
                      <a:pt x="34" y="10"/>
                      <a:pt x="34" y="9"/>
                    </a:cubicBezTo>
                    <a:cubicBezTo>
                      <a:pt x="34" y="7"/>
                      <a:pt x="35" y="9"/>
                      <a:pt x="36" y="8"/>
                    </a:cubicBezTo>
                    <a:cubicBezTo>
                      <a:pt x="37" y="6"/>
                      <a:pt x="36" y="3"/>
                      <a:pt x="36" y="2"/>
                    </a:cubicBezTo>
                    <a:cubicBezTo>
                      <a:pt x="34" y="2"/>
                      <a:pt x="33" y="2"/>
                      <a:pt x="32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75" name="Google Shape;275;p18"/>
              <p:cNvSpPr/>
              <p:nvPr/>
            </p:nvSpPr>
            <p:spPr>
              <a:xfrm>
                <a:off x="12019803" y="5486115"/>
                <a:ext cx="581990" cy="597432"/>
              </a:xfrm>
              <a:custGeom>
                <a:rect b="b" l="l" r="r" t="t"/>
                <a:pathLst>
                  <a:path extrusionOk="0" h="55" w="57">
                    <a:moveTo>
                      <a:pt x="37" y="10"/>
                    </a:moveTo>
                    <a:cubicBezTo>
                      <a:pt x="38" y="9"/>
                      <a:pt x="40" y="10"/>
                      <a:pt x="41" y="9"/>
                    </a:cubicBezTo>
                    <a:cubicBezTo>
                      <a:pt x="43" y="8"/>
                      <a:pt x="42" y="7"/>
                      <a:pt x="43" y="6"/>
                    </a:cubicBezTo>
                    <a:cubicBezTo>
                      <a:pt x="43" y="5"/>
                      <a:pt x="44" y="4"/>
                      <a:pt x="45" y="4"/>
                    </a:cubicBezTo>
                    <a:cubicBezTo>
                      <a:pt x="46" y="3"/>
                      <a:pt x="45" y="3"/>
                      <a:pt x="45" y="1"/>
                    </a:cubicBezTo>
                    <a:cubicBezTo>
                      <a:pt x="44" y="2"/>
                      <a:pt x="43" y="2"/>
                      <a:pt x="41" y="2"/>
                    </a:cubicBezTo>
                    <a:cubicBezTo>
                      <a:pt x="39" y="2"/>
                      <a:pt x="37" y="5"/>
                      <a:pt x="36" y="4"/>
                    </a:cubicBezTo>
                    <a:cubicBezTo>
                      <a:pt x="33" y="3"/>
                      <a:pt x="28" y="4"/>
                      <a:pt x="27" y="1"/>
                    </a:cubicBezTo>
                    <a:cubicBezTo>
                      <a:pt x="26" y="0"/>
                      <a:pt x="23" y="1"/>
                      <a:pt x="22" y="1"/>
                    </a:cubicBezTo>
                    <a:cubicBezTo>
                      <a:pt x="20" y="3"/>
                      <a:pt x="20" y="1"/>
                      <a:pt x="19" y="1"/>
                    </a:cubicBezTo>
                    <a:cubicBezTo>
                      <a:pt x="18" y="1"/>
                      <a:pt x="18" y="3"/>
                      <a:pt x="18" y="3"/>
                    </a:cubicBezTo>
                    <a:cubicBezTo>
                      <a:pt x="18" y="3"/>
                      <a:pt x="17" y="4"/>
                      <a:pt x="17" y="4"/>
                    </a:cubicBezTo>
                    <a:cubicBezTo>
                      <a:pt x="17" y="5"/>
                      <a:pt x="16" y="5"/>
                      <a:pt x="15" y="5"/>
                    </a:cubicBezTo>
                    <a:cubicBezTo>
                      <a:pt x="15" y="5"/>
                      <a:pt x="14" y="5"/>
                      <a:pt x="13" y="5"/>
                    </a:cubicBezTo>
                    <a:cubicBezTo>
                      <a:pt x="13" y="5"/>
                      <a:pt x="13" y="5"/>
                      <a:pt x="12" y="4"/>
                    </a:cubicBezTo>
                    <a:cubicBezTo>
                      <a:pt x="12" y="4"/>
                      <a:pt x="11" y="7"/>
                      <a:pt x="11" y="8"/>
                    </a:cubicBezTo>
                    <a:cubicBezTo>
                      <a:pt x="11" y="9"/>
                      <a:pt x="9" y="6"/>
                      <a:pt x="9" y="5"/>
                    </a:cubicBezTo>
                    <a:cubicBezTo>
                      <a:pt x="7" y="4"/>
                      <a:pt x="6" y="7"/>
                      <a:pt x="5" y="7"/>
                    </a:cubicBezTo>
                    <a:cubicBezTo>
                      <a:pt x="3" y="7"/>
                      <a:pt x="1" y="7"/>
                      <a:pt x="0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1" y="12"/>
                      <a:pt x="0" y="12"/>
                      <a:pt x="0" y="14"/>
                    </a:cubicBezTo>
                    <a:cubicBezTo>
                      <a:pt x="0" y="15"/>
                      <a:pt x="0" y="18"/>
                      <a:pt x="2" y="18"/>
                    </a:cubicBezTo>
                    <a:cubicBezTo>
                      <a:pt x="3" y="19"/>
                      <a:pt x="4" y="18"/>
                      <a:pt x="4" y="21"/>
                    </a:cubicBezTo>
                    <a:cubicBezTo>
                      <a:pt x="6" y="20"/>
                      <a:pt x="10" y="16"/>
                      <a:pt x="12" y="17"/>
                    </a:cubicBezTo>
                    <a:cubicBezTo>
                      <a:pt x="13" y="18"/>
                      <a:pt x="14" y="19"/>
                      <a:pt x="15" y="19"/>
                    </a:cubicBezTo>
                    <a:cubicBezTo>
                      <a:pt x="16" y="19"/>
                      <a:pt x="17" y="21"/>
                      <a:pt x="17" y="22"/>
                    </a:cubicBezTo>
                    <a:cubicBezTo>
                      <a:pt x="18" y="23"/>
                      <a:pt x="18" y="24"/>
                      <a:pt x="18" y="25"/>
                    </a:cubicBezTo>
                    <a:cubicBezTo>
                      <a:pt x="19" y="26"/>
                      <a:pt x="20" y="27"/>
                      <a:pt x="21" y="28"/>
                    </a:cubicBezTo>
                    <a:cubicBezTo>
                      <a:pt x="23" y="29"/>
                      <a:pt x="25" y="31"/>
                      <a:pt x="28" y="33"/>
                    </a:cubicBezTo>
                    <a:cubicBezTo>
                      <a:pt x="30" y="35"/>
                      <a:pt x="31" y="35"/>
                      <a:pt x="33" y="36"/>
                    </a:cubicBezTo>
                    <a:cubicBezTo>
                      <a:pt x="36" y="38"/>
                      <a:pt x="38" y="41"/>
                      <a:pt x="42" y="42"/>
                    </a:cubicBezTo>
                    <a:cubicBezTo>
                      <a:pt x="44" y="43"/>
                      <a:pt x="44" y="46"/>
                      <a:pt x="45" y="48"/>
                    </a:cubicBezTo>
                    <a:cubicBezTo>
                      <a:pt x="45" y="50"/>
                      <a:pt x="42" y="52"/>
                      <a:pt x="43" y="55"/>
                    </a:cubicBezTo>
                    <a:cubicBezTo>
                      <a:pt x="43" y="54"/>
                      <a:pt x="49" y="49"/>
                      <a:pt x="49" y="48"/>
                    </a:cubicBezTo>
                    <a:cubicBezTo>
                      <a:pt x="50" y="47"/>
                      <a:pt x="47" y="45"/>
                      <a:pt x="47" y="45"/>
                    </a:cubicBezTo>
                    <a:cubicBezTo>
                      <a:pt x="45" y="43"/>
                      <a:pt x="49" y="39"/>
                      <a:pt x="50" y="40"/>
                    </a:cubicBezTo>
                    <a:cubicBezTo>
                      <a:pt x="51" y="41"/>
                      <a:pt x="52" y="41"/>
                      <a:pt x="53" y="41"/>
                    </a:cubicBezTo>
                    <a:cubicBezTo>
                      <a:pt x="54" y="42"/>
                      <a:pt x="54" y="43"/>
                      <a:pt x="55" y="44"/>
                    </a:cubicBezTo>
                    <a:cubicBezTo>
                      <a:pt x="57" y="44"/>
                      <a:pt x="54" y="40"/>
                      <a:pt x="53" y="39"/>
                    </a:cubicBezTo>
                    <a:cubicBezTo>
                      <a:pt x="51" y="37"/>
                      <a:pt x="47" y="37"/>
                      <a:pt x="44" y="35"/>
                    </a:cubicBezTo>
                    <a:cubicBezTo>
                      <a:pt x="43" y="34"/>
                      <a:pt x="46" y="32"/>
                      <a:pt x="44" y="32"/>
                    </a:cubicBezTo>
                    <a:cubicBezTo>
                      <a:pt x="43" y="31"/>
                      <a:pt x="41" y="32"/>
                      <a:pt x="39" y="31"/>
                    </a:cubicBezTo>
                    <a:cubicBezTo>
                      <a:pt x="37" y="30"/>
                      <a:pt x="36" y="28"/>
                      <a:pt x="35" y="26"/>
                    </a:cubicBezTo>
                    <a:cubicBezTo>
                      <a:pt x="34" y="24"/>
                      <a:pt x="34" y="22"/>
                      <a:pt x="32" y="21"/>
                    </a:cubicBezTo>
                    <a:cubicBezTo>
                      <a:pt x="31" y="20"/>
                      <a:pt x="27" y="19"/>
                      <a:pt x="27" y="17"/>
                    </a:cubicBezTo>
                    <a:cubicBezTo>
                      <a:pt x="27" y="16"/>
                      <a:pt x="27" y="15"/>
                      <a:pt x="27" y="15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7" y="9"/>
                      <a:pt x="30" y="10"/>
                      <a:pt x="30" y="9"/>
                    </a:cubicBezTo>
                    <a:cubicBezTo>
                      <a:pt x="31" y="8"/>
                      <a:pt x="32" y="8"/>
                      <a:pt x="32" y="8"/>
                    </a:cubicBezTo>
                    <a:cubicBezTo>
                      <a:pt x="34" y="8"/>
                      <a:pt x="34" y="9"/>
                      <a:pt x="34" y="10"/>
                    </a:cubicBezTo>
                    <a:cubicBezTo>
                      <a:pt x="35" y="10"/>
                      <a:pt x="36" y="10"/>
                      <a:pt x="37" y="10"/>
                    </a:cubicBezTo>
                    <a:cubicBezTo>
                      <a:pt x="37" y="9"/>
                      <a:pt x="36" y="10"/>
                      <a:pt x="37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76" name="Google Shape;276;p18"/>
              <p:cNvSpPr/>
              <p:nvPr/>
            </p:nvSpPr>
            <p:spPr>
              <a:xfrm>
                <a:off x="12357845" y="5519306"/>
                <a:ext cx="275312" cy="272902"/>
              </a:xfrm>
              <a:custGeom>
                <a:rect b="b" l="l" r="r" t="t"/>
                <a:pathLst>
                  <a:path extrusionOk="0" h="25" w="27">
                    <a:moveTo>
                      <a:pt x="12" y="10"/>
                    </a:moveTo>
                    <a:cubicBezTo>
                      <a:pt x="15" y="10"/>
                      <a:pt x="18" y="8"/>
                      <a:pt x="21" y="9"/>
                    </a:cubicBezTo>
                    <a:cubicBezTo>
                      <a:pt x="23" y="9"/>
                      <a:pt x="25" y="10"/>
                      <a:pt x="27" y="11"/>
                    </a:cubicBezTo>
                    <a:cubicBezTo>
                      <a:pt x="26" y="9"/>
                      <a:pt x="26" y="7"/>
                      <a:pt x="25" y="4"/>
                    </a:cubicBezTo>
                    <a:cubicBezTo>
                      <a:pt x="22" y="6"/>
                      <a:pt x="19" y="4"/>
                      <a:pt x="17" y="3"/>
                    </a:cubicBezTo>
                    <a:cubicBezTo>
                      <a:pt x="15" y="2"/>
                      <a:pt x="14" y="2"/>
                      <a:pt x="13" y="0"/>
                    </a:cubicBezTo>
                    <a:cubicBezTo>
                      <a:pt x="13" y="0"/>
                      <a:pt x="11" y="1"/>
                      <a:pt x="11" y="2"/>
                    </a:cubicBezTo>
                    <a:cubicBezTo>
                      <a:pt x="9" y="3"/>
                      <a:pt x="10" y="8"/>
                      <a:pt x="6" y="7"/>
                    </a:cubicBezTo>
                    <a:cubicBezTo>
                      <a:pt x="4" y="6"/>
                      <a:pt x="2" y="7"/>
                      <a:pt x="1" y="7"/>
                    </a:cubicBezTo>
                    <a:cubicBezTo>
                      <a:pt x="0" y="8"/>
                      <a:pt x="1" y="11"/>
                      <a:pt x="1" y="11"/>
                    </a:cubicBezTo>
                    <a:cubicBezTo>
                      <a:pt x="1" y="11"/>
                      <a:pt x="3" y="10"/>
                      <a:pt x="3" y="10"/>
                    </a:cubicBezTo>
                    <a:cubicBezTo>
                      <a:pt x="4" y="10"/>
                      <a:pt x="4" y="12"/>
                      <a:pt x="4" y="13"/>
                    </a:cubicBezTo>
                    <a:cubicBezTo>
                      <a:pt x="4" y="11"/>
                      <a:pt x="5" y="8"/>
                      <a:pt x="6" y="10"/>
                    </a:cubicBezTo>
                    <a:cubicBezTo>
                      <a:pt x="7" y="13"/>
                      <a:pt x="9" y="15"/>
                      <a:pt x="11" y="17"/>
                    </a:cubicBezTo>
                    <a:cubicBezTo>
                      <a:pt x="14" y="20"/>
                      <a:pt x="19" y="22"/>
                      <a:pt x="23" y="25"/>
                    </a:cubicBezTo>
                    <a:cubicBezTo>
                      <a:pt x="23" y="23"/>
                      <a:pt x="23" y="23"/>
                      <a:pt x="21" y="22"/>
                    </a:cubicBezTo>
                    <a:cubicBezTo>
                      <a:pt x="19" y="21"/>
                      <a:pt x="17" y="20"/>
                      <a:pt x="16" y="19"/>
                    </a:cubicBezTo>
                    <a:cubicBezTo>
                      <a:pt x="14" y="17"/>
                      <a:pt x="9" y="10"/>
                      <a:pt x="12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77" name="Google Shape;277;p18"/>
              <p:cNvSpPr/>
              <p:nvPr/>
            </p:nvSpPr>
            <p:spPr>
              <a:xfrm>
                <a:off x="11416903" y="5205838"/>
                <a:ext cx="676084" cy="615873"/>
              </a:xfrm>
              <a:custGeom>
                <a:rect b="b" l="l" r="r" t="t"/>
                <a:pathLst>
                  <a:path extrusionOk="0" h="57" w="66">
                    <a:moveTo>
                      <a:pt x="59" y="31"/>
                    </a:moveTo>
                    <a:cubicBezTo>
                      <a:pt x="58" y="29"/>
                      <a:pt x="55" y="33"/>
                      <a:pt x="56" y="30"/>
                    </a:cubicBezTo>
                    <a:cubicBezTo>
                      <a:pt x="56" y="29"/>
                      <a:pt x="59" y="24"/>
                      <a:pt x="60" y="24"/>
                    </a:cubicBezTo>
                    <a:cubicBezTo>
                      <a:pt x="61" y="23"/>
                      <a:pt x="62" y="25"/>
                      <a:pt x="63" y="23"/>
                    </a:cubicBezTo>
                    <a:cubicBezTo>
                      <a:pt x="64" y="20"/>
                      <a:pt x="63" y="18"/>
                      <a:pt x="65" y="15"/>
                    </a:cubicBezTo>
                    <a:cubicBezTo>
                      <a:pt x="66" y="13"/>
                      <a:pt x="61" y="13"/>
                      <a:pt x="60" y="13"/>
                    </a:cubicBezTo>
                    <a:cubicBezTo>
                      <a:pt x="58" y="13"/>
                      <a:pt x="57" y="12"/>
                      <a:pt x="57" y="11"/>
                    </a:cubicBezTo>
                    <a:cubicBezTo>
                      <a:pt x="56" y="11"/>
                      <a:pt x="55" y="11"/>
                      <a:pt x="55" y="11"/>
                    </a:cubicBezTo>
                    <a:cubicBezTo>
                      <a:pt x="53" y="11"/>
                      <a:pt x="48" y="9"/>
                      <a:pt x="48" y="7"/>
                    </a:cubicBezTo>
                    <a:cubicBezTo>
                      <a:pt x="47" y="10"/>
                      <a:pt x="44" y="5"/>
                      <a:pt x="43" y="5"/>
                    </a:cubicBezTo>
                    <a:cubicBezTo>
                      <a:pt x="41" y="4"/>
                      <a:pt x="39" y="3"/>
                      <a:pt x="38" y="1"/>
                    </a:cubicBezTo>
                    <a:cubicBezTo>
                      <a:pt x="37" y="0"/>
                      <a:pt x="35" y="0"/>
                      <a:pt x="34" y="1"/>
                    </a:cubicBezTo>
                    <a:cubicBezTo>
                      <a:pt x="33" y="2"/>
                      <a:pt x="32" y="4"/>
                      <a:pt x="33" y="5"/>
                    </a:cubicBezTo>
                    <a:cubicBezTo>
                      <a:pt x="33" y="6"/>
                      <a:pt x="31" y="7"/>
                      <a:pt x="30" y="8"/>
                    </a:cubicBezTo>
                    <a:cubicBezTo>
                      <a:pt x="29" y="8"/>
                      <a:pt x="27" y="8"/>
                      <a:pt x="26" y="10"/>
                    </a:cubicBezTo>
                    <a:cubicBezTo>
                      <a:pt x="26" y="11"/>
                      <a:pt x="25" y="12"/>
                      <a:pt x="24" y="12"/>
                    </a:cubicBezTo>
                    <a:cubicBezTo>
                      <a:pt x="22" y="12"/>
                      <a:pt x="21" y="12"/>
                      <a:pt x="20" y="11"/>
                    </a:cubicBezTo>
                    <a:cubicBezTo>
                      <a:pt x="18" y="11"/>
                      <a:pt x="18" y="10"/>
                      <a:pt x="16" y="10"/>
                    </a:cubicBezTo>
                    <a:cubicBezTo>
                      <a:pt x="14" y="9"/>
                      <a:pt x="20" y="16"/>
                      <a:pt x="16" y="16"/>
                    </a:cubicBezTo>
                    <a:cubicBezTo>
                      <a:pt x="13" y="16"/>
                      <a:pt x="11" y="17"/>
                      <a:pt x="9" y="15"/>
                    </a:cubicBezTo>
                    <a:cubicBezTo>
                      <a:pt x="8" y="14"/>
                      <a:pt x="1" y="16"/>
                      <a:pt x="1" y="17"/>
                    </a:cubicBezTo>
                    <a:cubicBezTo>
                      <a:pt x="1" y="18"/>
                      <a:pt x="4" y="18"/>
                      <a:pt x="2" y="19"/>
                    </a:cubicBezTo>
                    <a:cubicBezTo>
                      <a:pt x="0" y="20"/>
                      <a:pt x="3" y="21"/>
                      <a:pt x="4" y="21"/>
                    </a:cubicBezTo>
                    <a:cubicBezTo>
                      <a:pt x="6" y="22"/>
                      <a:pt x="15" y="23"/>
                      <a:pt x="15" y="25"/>
                    </a:cubicBezTo>
                    <a:cubicBezTo>
                      <a:pt x="15" y="26"/>
                      <a:pt x="13" y="26"/>
                      <a:pt x="14" y="28"/>
                    </a:cubicBezTo>
                    <a:cubicBezTo>
                      <a:pt x="16" y="30"/>
                      <a:pt x="17" y="30"/>
                      <a:pt x="19" y="31"/>
                    </a:cubicBezTo>
                    <a:cubicBezTo>
                      <a:pt x="21" y="32"/>
                      <a:pt x="18" y="34"/>
                      <a:pt x="20" y="35"/>
                    </a:cubicBezTo>
                    <a:cubicBezTo>
                      <a:pt x="20" y="35"/>
                      <a:pt x="22" y="38"/>
                      <a:pt x="22" y="38"/>
                    </a:cubicBezTo>
                    <a:cubicBezTo>
                      <a:pt x="21" y="39"/>
                      <a:pt x="20" y="36"/>
                      <a:pt x="19" y="36"/>
                    </a:cubicBezTo>
                    <a:cubicBezTo>
                      <a:pt x="18" y="36"/>
                      <a:pt x="19" y="48"/>
                      <a:pt x="16" y="49"/>
                    </a:cubicBezTo>
                    <a:cubicBezTo>
                      <a:pt x="19" y="51"/>
                      <a:pt x="23" y="54"/>
                      <a:pt x="27" y="53"/>
                    </a:cubicBezTo>
                    <a:cubicBezTo>
                      <a:pt x="28" y="53"/>
                      <a:pt x="29" y="52"/>
                      <a:pt x="30" y="53"/>
                    </a:cubicBezTo>
                    <a:cubicBezTo>
                      <a:pt x="31" y="53"/>
                      <a:pt x="32" y="54"/>
                      <a:pt x="33" y="55"/>
                    </a:cubicBezTo>
                    <a:cubicBezTo>
                      <a:pt x="35" y="56"/>
                      <a:pt x="41" y="57"/>
                      <a:pt x="40" y="54"/>
                    </a:cubicBezTo>
                    <a:cubicBezTo>
                      <a:pt x="39" y="49"/>
                      <a:pt x="44" y="47"/>
                      <a:pt x="47" y="48"/>
                    </a:cubicBezTo>
                    <a:cubicBezTo>
                      <a:pt x="51" y="49"/>
                      <a:pt x="53" y="52"/>
                      <a:pt x="57" y="50"/>
                    </a:cubicBezTo>
                    <a:cubicBezTo>
                      <a:pt x="59" y="49"/>
                      <a:pt x="60" y="48"/>
                      <a:pt x="62" y="47"/>
                    </a:cubicBezTo>
                    <a:cubicBezTo>
                      <a:pt x="62" y="47"/>
                      <a:pt x="64" y="45"/>
                      <a:pt x="62" y="45"/>
                    </a:cubicBezTo>
                    <a:cubicBezTo>
                      <a:pt x="60" y="44"/>
                      <a:pt x="58" y="40"/>
                      <a:pt x="59" y="38"/>
                    </a:cubicBezTo>
                    <a:cubicBezTo>
                      <a:pt x="61" y="36"/>
                      <a:pt x="60" y="36"/>
                      <a:pt x="59" y="34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8" y="30"/>
                      <a:pt x="59" y="32"/>
                      <a:pt x="59" y="3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78" name="Google Shape;278;p18"/>
              <p:cNvSpPr/>
              <p:nvPr/>
            </p:nvSpPr>
            <p:spPr>
              <a:xfrm>
                <a:off x="11977982" y="5445551"/>
                <a:ext cx="226522" cy="162265"/>
              </a:xfrm>
              <a:custGeom>
                <a:rect b="b" l="l" r="r" t="t"/>
                <a:pathLst>
                  <a:path extrusionOk="0" h="15" w="22">
                    <a:moveTo>
                      <a:pt x="17" y="1"/>
                    </a:moveTo>
                    <a:cubicBezTo>
                      <a:pt x="14" y="0"/>
                      <a:pt x="12" y="1"/>
                      <a:pt x="9" y="1"/>
                    </a:cubicBezTo>
                    <a:cubicBezTo>
                      <a:pt x="7" y="1"/>
                      <a:pt x="9" y="1"/>
                      <a:pt x="8" y="2"/>
                    </a:cubicBezTo>
                    <a:cubicBezTo>
                      <a:pt x="7" y="2"/>
                      <a:pt x="5" y="2"/>
                      <a:pt x="5" y="2"/>
                    </a:cubicBezTo>
                    <a:cubicBezTo>
                      <a:pt x="4" y="2"/>
                      <a:pt x="3" y="5"/>
                      <a:pt x="3" y="5"/>
                    </a:cubicBezTo>
                    <a:cubicBezTo>
                      <a:pt x="2" y="6"/>
                      <a:pt x="0" y="10"/>
                      <a:pt x="1" y="9"/>
                    </a:cubicBezTo>
                    <a:cubicBezTo>
                      <a:pt x="3" y="9"/>
                      <a:pt x="3" y="8"/>
                      <a:pt x="4" y="10"/>
                    </a:cubicBezTo>
                    <a:cubicBezTo>
                      <a:pt x="4" y="12"/>
                      <a:pt x="5" y="11"/>
                      <a:pt x="7" y="11"/>
                    </a:cubicBezTo>
                    <a:cubicBezTo>
                      <a:pt x="8" y="11"/>
                      <a:pt x="10" y="11"/>
                      <a:pt x="11" y="10"/>
                    </a:cubicBezTo>
                    <a:cubicBezTo>
                      <a:pt x="12" y="8"/>
                      <a:pt x="13" y="9"/>
                      <a:pt x="13" y="10"/>
                    </a:cubicBezTo>
                    <a:cubicBezTo>
                      <a:pt x="16" y="15"/>
                      <a:pt x="15" y="8"/>
                      <a:pt x="16" y="8"/>
                    </a:cubicBezTo>
                    <a:cubicBezTo>
                      <a:pt x="17" y="8"/>
                      <a:pt x="17" y="9"/>
                      <a:pt x="18" y="9"/>
                    </a:cubicBezTo>
                    <a:cubicBezTo>
                      <a:pt x="19" y="9"/>
                      <a:pt x="20" y="9"/>
                      <a:pt x="21" y="8"/>
                    </a:cubicBezTo>
                    <a:cubicBezTo>
                      <a:pt x="22" y="7"/>
                      <a:pt x="22" y="7"/>
                      <a:pt x="22" y="5"/>
                    </a:cubicBezTo>
                    <a:cubicBezTo>
                      <a:pt x="22" y="5"/>
                      <a:pt x="19" y="4"/>
                      <a:pt x="18" y="4"/>
                    </a:cubicBezTo>
                    <a:cubicBezTo>
                      <a:pt x="17" y="3"/>
                      <a:pt x="17" y="2"/>
                      <a:pt x="17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79" name="Google Shape;279;p18"/>
              <p:cNvSpPr/>
              <p:nvPr/>
            </p:nvSpPr>
            <p:spPr>
              <a:xfrm>
                <a:off x="11786311" y="5183710"/>
                <a:ext cx="212583" cy="140138"/>
              </a:xfrm>
              <a:custGeom>
                <a:rect b="b" l="l" r="r" t="t"/>
                <a:pathLst>
                  <a:path extrusionOk="0" h="13" w="21">
                    <a:moveTo>
                      <a:pt x="19" y="9"/>
                    </a:moveTo>
                    <a:cubicBezTo>
                      <a:pt x="18" y="9"/>
                      <a:pt x="21" y="7"/>
                      <a:pt x="20" y="6"/>
                    </a:cubicBezTo>
                    <a:cubicBezTo>
                      <a:pt x="20" y="5"/>
                      <a:pt x="19" y="3"/>
                      <a:pt x="18" y="3"/>
                    </a:cubicBezTo>
                    <a:cubicBezTo>
                      <a:pt x="17" y="2"/>
                      <a:pt x="15" y="0"/>
                      <a:pt x="13" y="0"/>
                    </a:cubicBezTo>
                    <a:cubicBezTo>
                      <a:pt x="11" y="0"/>
                      <a:pt x="10" y="1"/>
                      <a:pt x="8" y="1"/>
                    </a:cubicBezTo>
                    <a:cubicBezTo>
                      <a:pt x="6" y="1"/>
                      <a:pt x="5" y="0"/>
                      <a:pt x="3" y="1"/>
                    </a:cubicBezTo>
                    <a:cubicBezTo>
                      <a:pt x="0" y="3"/>
                      <a:pt x="3" y="5"/>
                      <a:pt x="5" y="6"/>
                    </a:cubicBezTo>
                    <a:cubicBezTo>
                      <a:pt x="7" y="7"/>
                      <a:pt x="8" y="7"/>
                      <a:pt x="10" y="9"/>
                    </a:cubicBezTo>
                    <a:cubicBezTo>
                      <a:pt x="10" y="10"/>
                      <a:pt x="12" y="10"/>
                      <a:pt x="12" y="9"/>
                    </a:cubicBezTo>
                    <a:cubicBezTo>
                      <a:pt x="12" y="10"/>
                      <a:pt x="17" y="13"/>
                      <a:pt x="18" y="13"/>
                    </a:cubicBezTo>
                    <a:cubicBezTo>
                      <a:pt x="18" y="11"/>
                      <a:pt x="18" y="10"/>
                      <a:pt x="19" y="9"/>
                    </a:cubicBezTo>
                    <a:cubicBezTo>
                      <a:pt x="19" y="9"/>
                      <a:pt x="17" y="10"/>
                      <a:pt x="19" y="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80" name="Google Shape;280;p18"/>
              <p:cNvSpPr/>
              <p:nvPr/>
            </p:nvSpPr>
            <p:spPr>
              <a:xfrm>
                <a:off x="11960560" y="5283283"/>
                <a:ext cx="38336" cy="40568"/>
              </a:xfrm>
              <a:custGeom>
                <a:rect b="b" l="l" r="r" t="t"/>
                <a:pathLst>
                  <a:path extrusionOk="0" h="4" w="4">
                    <a:moveTo>
                      <a:pt x="2" y="0"/>
                    </a:moveTo>
                    <a:cubicBezTo>
                      <a:pt x="1" y="0"/>
                      <a:pt x="1" y="2"/>
                      <a:pt x="1" y="3"/>
                    </a:cubicBezTo>
                    <a:cubicBezTo>
                      <a:pt x="1" y="4"/>
                      <a:pt x="3" y="4"/>
                      <a:pt x="4" y="4"/>
                    </a:cubicBezTo>
                    <a:cubicBezTo>
                      <a:pt x="4" y="2"/>
                      <a:pt x="4" y="1"/>
                      <a:pt x="2" y="0"/>
                    </a:cubicBezTo>
                    <a:cubicBezTo>
                      <a:pt x="0" y="1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81" name="Google Shape;281;p18"/>
              <p:cNvSpPr/>
              <p:nvPr/>
            </p:nvSpPr>
            <p:spPr>
              <a:xfrm>
                <a:off x="11835102" y="5032509"/>
                <a:ext cx="205617" cy="195460"/>
              </a:xfrm>
              <a:custGeom>
                <a:rect b="b" l="l" r="r" t="t"/>
                <a:pathLst>
                  <a:path extrusionOk="0" h="18" w="20">
                    <a:moveTo>
                      <a:pt x="5" y="14"/>
                    </a:moveTo>
                    <a:cubicBezTo>
                      <a:pt x="7" y="12"/>
                      <a:pt x="13" y="16"/>
                      <a:pt x="14" y="18"/>
                    </a:cubicBezTo>
                    <a:cubicBezTo>
                      <a:pt x="15" y="16"/>
                      <a:pt x="15" y="14"/>
                      <a:pt x="14" y="13"/>
                    </a:cubicBezTo>
                    <a:cubicBezTo>
                      <a:pt x="13" y="9"/>
                      <a:pt x="15" y="11"/>
                      <a:pt x="17" y="11"/>
                    </a:cubicBezTo>
                    <a:cubicBezTo>
                      <a:pt x="19" y="10"/>
                      <a:pt x="19" y="8"/>
                      <a:pt x="18" y="6"/>
                    </a:cubicBezTo>
                    <a:cubicBezTo>
                      <a:pt x="18" y="6"/>
                      <a:pt x="20" y="5"/>
                      <a:pt x="20" y="5"/>
                    </a:cubicBezTo>
                    <a:cubicBezTo>
                      <a:pt x="20" y="3"/>
                      <a:pt x="20" y="2"/>
                      <a:pt x="19" y="0"/>
                    </a:cubicBezTo>
                    <a:cubicBezTo>
                      <a:pt x="19" y="0"/>
                      <a:pt x="15" y="1"/>
                      <a:pt x="15" y="1"/>
                    </a:cubicBezTo>
                    <a:cubicBezTo>
                      <a:pt x="13" y="1"/>
                      <a:pt x="12" y="1"/>
                      <a:pt x="10" y="3"/>
                    </a:cubicBezTo>
                    <a:cubicBezTo>
                      <a:pt x="10" y="3"/>
                      <a:pt x="13" y="5"/>
                      <a:pt x="12" y="6"/>
                    </a:cubicBezTo>
                    <a:cubicBezTo>
                      <a:pt x="10" y="8"/>
                      <a:pt x="9" y="4"/>
                      <a:pt x="10" y="4"/>
                    </a:cubicBezTo>
                    <a:cubicBezTo>
                      <a:pt x="10" y="4"/>
                      <a:pt x="7" y="5"/>
                      <a:pt x="7" y="6"/>
                    </a:cubicBezTo>
                    <a:cubicBezTo>
                      <a:pt x="7" y="7"/>
                      <a:pt x="6" y="7"/>
                      <a:pt x="5" y="8"/>
                    </a:cubicBezTo>
                    <a:cubicBezTo>
                      <a:pt x="5" y="9"/>
                      <a:pt x="3" y="12"/>
                      <a:pt x="5" y="12"/>
                    </a:cubicBezTo>
                    <a:cubicBezTo>
                      <a:pt x="5" y="12"/>
                      <a:pt x="4" y="12"/>
                      <a:pt x="3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2" y="13"/>
                      <a:pt x="4" y="14"/>
                      <a:pt x="4" y="14"/>
                    </a:cubicBezTo>
                    <a:cubicBezTo>
                      <a:pt x="4" y="13"/>
                      <a:pt x="2" y="13"/>
                      <a:pt x="2" y="13"/>
                    </a:cubicBezTo>
                    <a:cubicBezTo>
                      <a:pt x="2" y="13"/>
                      <a:pt x="3" y="14"/>
                      <a:pt x="3" y="14"/>
                    </a:cubicBezTo>
                    <a:cubicBezTo>
                      <a:pt x="3" y="14"/>
                      <a:pt x="2" y="13"/>
                      <a:pt x="1" y="14"/>
                    </a:cubicBezTo>
                    <a:cubicBezTo>
                      <a:pt x="1" y="14"/>
                      <a:pt x="2" y="15"/>
                      <a:pt x="2" y="15"/>
                    </a:cubicBezTo>
                    <a:cubicBezTo>
                      <a:pt x="2" y="14"/>
                      <a:pt x="1" y="14"/>
                      <a:pt x="0" y="15"/>
                    </a:cubicBezTo>
                    <a:cubicBezTo>
                      <a:pt x="1" y="15"/>
                      <a:pt x="4" y="16"/>
                      <a:pt x="5" y="14"/>
                    </a:cubicBezTo>
                    <a:cubicBezTo>
                      <a:pt x="5" y="14"/>
                      <a:pt x="5" y="15"/>
                      <a:pt x="5" y="1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82" name="Google Shape;282;p18"/>
              <p:cNvSpPr/>
              <p:nvPr/>
            </p:nvSpPr>
            <p:spPr>
              <a:xfrm>
                <a:off x="12082532" y="4707976"/>
                <a:ext cx="153338" cy="239710"/>
              </a:xfrm>
              <a:custGeom>
                <a:rect b="b" l="l" r="r" t="t"/>
                <a:pathLst>
                  <a:path extrusionOk="0" h="22" w="15">
                    <a:moveTo>
                      <a:pt x="10" y="21"/>
                    </a:moveTo>
                    <a:cubicBezTo>
                      <a:pt x="10" y="20"/>
                      <a:pt x="6" y="18"/>
                      <a:pt x="8" y="17"/>
                    </a:cubicBezTo>
                    <a:cubicBezTo>
                      <a:pt x="9" y="16"/>
                      <a:pt x="9" y="13"/>
                      <a:pt x="11" y="12"/>
                    </a:cubicBezTo>
                    <a:cubicBezTo>
                      <a:pt x="11" y="12"/>
                      <a:pt x="11" y="13"/>
                      <a:pt x="11" y="13"/>
                    </a:cubicBezTo>
                    <a:cubicBezTo>
                      <a:pt x="12" y="13"/>
                      <a:pt x="15" y="11"/>
                      <a:pt x="15" y="10"/>
                    </a:cubicBezTo>
                    <a:cubicBezTo>
                      <a:pt x="15" y="9"/>
                      <a:pt x="11" y="9"/>
                      <a:pt x="11" y="7"/>
                    </a:cubicBezTo>
                    <a:cubicBezTo>
                      <a:pt x="11" y="6"/>
                      <a:pt x="10" y="6"/>
                      <a:pt x="10" y="5"/>
                    </a:cubicBezTo>
                    <a:cubicBezTo>
                      <a:pt x="10" y="4"/>
                      <a:pt x="12" y="5"/>
                      <a:pt x="12" y="4"/>
                    </a:cubicBezTo>
                    <a:cubicBezTo>
                      <a:pt x="12" y="3"/>
                      <a:pt x="12" y="2"/>
                      <a:pt x="12" y="1"/>
                    </a:cubicBezTo>
                    <a:cubicBezTo>
                      <a:pt x="12" y="0"/>
                      <a:pt x="12" y="1"/>
                      <a:pt x="11" y="1"/>
                    </a:cubicBezTo>
                    <a:cubicBezTo>
                      <a:pt x="8" y="1"/>
                      <a:pt x="9" y="2"/>
                      <a:pt x="7" y="4"/>
                    </a:cubicBezTo>
                    <a:cubicBezTo>
                      <a:pt x="6" y="5"/>
                      <a:pt x="3" y="3"/>
                      <a:pt x="2" y="5"/>
                    </a:cubicBezTo>
                    <a:cubicBezTo>
                      <a:pt x="0" y="7"/>
                      <a:pt x="3" y="7"/>
                      <a:pt x="4" y="6"/>
                    </a:cubicBezTo>
                    <a:cubicBezTo>
                      <a:pt x="5" y="5"/>
                      <a:pt x="7" y="6"/>
                      <a:pt x="6" y="8"/>
                    </a:cubicBezTo>
                    <a:cubicBezTo>
                      <a:pt x="6" y="7"/>
                      <a:pt x="4" y="6"/>
                      <a:pt x="4" y="8"/>
                    </a:cubicBezTo>
                    <a:cubicBezTo>
                      <a:pt x="3" y="8"/>
                      <a:pt x="2" y="9"/>
                      <a:pt x="2" y="8"/>
                    </a:cubicBezTo>
                    <a:cubicBezTo>
                      <a:pt x="2" y="9"/>
                      <a:pt x="0" y="7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ubicBezTo>
                      <a:pt x="1" y="15"/>
                      <a:pt x="2" y="15"/>
                      <a:pt x="2" y="16"/>
                    </a:cubicBezTo>
                    <a:cubicBezTo>
                      <a:pt x="3" y="18"/>
                      <a:pt x="1" y="19"/>
                      <a:pt x="2" y="20"/>
                    </a:cubicBezTo>
                    <a:cubicBezTo>
                      <a:pt x="4" y="22"/>
                      <a:pt x="8" y="21"/>
                      <a:pt x="10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83" name="Google Shape;283;p18"/>
              <p:cNvSpPr/>
              <p:nvPr/>
            </p:nvSpPr>
            <p:spPr>
              <a:xfrm>
                <a:off x="11971015" y="4925564"/>
                <a:ext cx="456531" cy="560555"/>
              </a:xfrm>
              <a:custGeom>
                <a:rect b="b" l="l" r="r" t="t"/>
                <a:pathLst>
                  <a:path extrusionOk="0" h="52" w="45">
                    <a:moveTo>
                      <a:pt x="44" y="24"/>
                    </a:moveTo>
                    <a:cubicBezTo>
                      <a:pt x="43" y="22"/>
                      <a:pt x="43" y="20"/>
                      <a:pt x="43" y="18"/>
                    </a:cubicBezTo>
                    <a:cubicBezTo>
                      <a:pt x="42" y="16"/>
                      <a:pt x="41" y="15"/>
                      <a:pt x="42" y="12"/>
                    </a:cubicBezTo>
                    <a:cubicBezTo>
                      <a:pt x="43" y="10"/>
                      <a:pt x="42" y="8"/>
                      <a:pt x="41" y="7"/>
                    </a:cubicBezTo>
                    <a:cubicBezTo>
                      <a:pt x="40" y="6"/>
                      <a:pt x="38" y="5"/>
                      <a:pt x="38" y="4"/>
                    </a:cubicBezTo>
                    <a:cubicBezTo>
                      <a:pt x="38" y="4"/>
                      <a:pt x="39" y="3"/>
                      <a:pt x="38" y="2"/>
                    </a:cubicBezTo>
                    <a:cubicBezTo>
                      <a:pt x="37" y="2"/>
                      <a:pt x="37" y="5"/>
                      <a:pt x="37" y="5"/>
                    </a:cubicBezTo>
                    <a:cubicBezTo>
                      <a:pt x="35" y="5"/>
                      <a:pt x="35" y="4"/>
                      <a:pt x="33" y="4"/>
                    </a:cubicBezTo>
                    <a:cubicBezTo>
                      <a:pt x="31" y="5"/>
                      <a:pt x="28" y="7"/>
                      <a:pt x="25" y="7"/>
                    </a:cubicBezTo>
                    <a:cubicBezTo>
                      <a:pt x="24" y="6"/>
                      <a:pt x="26" y="5"/>
                      <a:pt x="26" y="4"/>
                    </a:cubicBezTo>
                    <a:cubicBezTo>
                      <a:pt x="24" y="4"/>
                      <a:pt x="23" y="5"/>
                      <a:pt x="21" y="4"/>
                    </a:cubicBezTo>
                    <a:cubicBezTo>
                      <a:pt x="20" y="3"/>
                      <a:pt x="23" y="1"/>
                      <a:pt x="20" y="1"/>
                    </a:cubicBezTo>
                    <a:cubicBezTo>
                      <a:pt x="18" y="1"/>
                      <a:pt x="16" y="1"/>
                      <a:pt x="13" y="0"/>
                    </a:cubicBezTo>
                    <a:cubicBezTo>
                      <a:pt x="14" y="1"/>
                      <a:pt x="15" y="1"/>
                      <a:pt x="15" y="3"/>
                    </a:cubicBezTo>
                    <a:cubicBezTo>
                      <a:pt x="14" y="4"/>
                      <a:pt x="14" y="4"/>
                      <a:pt x="15" y="6"/>
                    </a:cubicBezTo>
                    <a:cubicBezTo>
                      <a:pt x="15" y="8"/>
                      <a:pt x="15" y="7"/>
                      <a:pt x="17" y="7"/>
                    </a:cubicBezTo>
                    <a:cubicBezTo>
                      <a:pt x="18" y="7"/>
                      <a:pt x="19" y="8"/>
                      <a:pt x="20" y="9"/>
                    </a:cubicBezTo>
                    <a:cubicBezTo>
                      <a:pt x="19" y="8"/>
                      <a:pt x="16" y="8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3" y="9"/>
                      <a:pt x="14" y="10"/>
                      <a:pt x="13" y="10"/>
                    </a:cubicBezTo>
                    <a:cubicBezTo>
                      <a:pt x="11" y="11"/>
                      <a:pt x="7" y="6"/>
                      <a:pt x="6" y="10"/>
                    </a:cubicBezTo>
                    <a:cubicBezTo>
                      <a:pt x="7" y="12"/>
                      <a:pt x="8" y="14"/>
                      <a:pt x="6" y="15"/>
                    </a:cubicBezTo>
                    <a:cubicBezTo>
                      <a:pt x="5" y="17"/>
                      <a:pt x="5" y="15"/>
                      <a:pt x="6" y="17"/>
                    </a:cubicBezTo>
                    <a:cubicBezTo>
                      <a:pt x="6" y="22"/>
                      <a:pt x="0" y="20"/>
                      <a:pt x="1" y="22"/>
                    </a:cubicBezTo>
                    <a:cubicBezTo>
                      <a:pt x="1" y="23"/>
                      <a:pt x="2" y="24"/>
                      <a:pt x="2" y="26"/>
                    </a:cubicBezTo>
                    <a:cubicBezTo>
                      <a:pt x="2" y="28"/>
                      <a:pt x="1" y="28"/>
                      <a:pt x="2" y="30"/>
                    </a:cubicBezTo>
                    <a:cubicBezTo>
                      <a:pt x="3" y="31"/>
                      <a:pt x="0" y="33"/>
                      <a:pt x="1" y="33"/>
                    </a:cubicBezTo>
                    <a:cubicBezTo>
                      <a:pt x="3" y="34"/>
                      <a:pt x="2" y="36"/>
                      <a:pt x="3" y="37"/>
                    </a:cubicBezTo>
                    <a:cubicBezTo>
                      <a:pt x="4" y="40"/>
                      <a:pt x="8" y="39"/>
                      <a:pt x="11" y="40"/>
                    </a:cubicBezTo>
                    <a:cubicBezTo>
                      <a:pt x="11" y="40"/>
                      <a:pt x="9" y="48"/>
                      <a:pt x="9" y="49"/>
                    </a:cubicBezTo>
                    <a:cubicBezTo>
                      <a:pt x="13" y="49"/>
                      <a:pt x="15" y="48"/>
                      <a:pt x="19" y="49"/>
                    </a:cubicBezTo>
                    <a:cubicBezTo>
                      <a:pt x="19" y="49"/>
                      <a:pt x="23" y="52"/>
                      <a:pt x="23" y="51"/>
                    </a:cubicBezTo>
                    <a:cubicBezTo>
                      <a:pt x="24" y="49"/>
                      <a:pt x="25" y="49"/>
                      <a:pt x="26" y="50"/>
                    </a:cubicBezTo>
                    <a:cubicBezTo>
                      <a:pt x="27" y="51"/>
                      <a:pt x="32" y="48"/>
                      <a:pt x="33" y="49"/>
                    </a:cubicBezTo>
                    <a:cubicBezTo>
                      <a:pt x="33" y="49"/>
                      <a:pt x="37" y="50"/>
                      <a:pt x="36" y="49"/>
                    </a:cubicBezTo>
                    <a:cubicBezTo>
                      <a:pt x="35" y="46"/>
                      <a:pt x="34" y="46"/>
                      <a:pt x="36" y="45"/>
                    </a:cubicBezTo>
                    <a:cubicBezTo>
                      <a:pt x="38" y="43"/>
                      <a:pt x="38" y="43"/>
                      <a:pt x="40" y="43"/>
                    </a:cubicBezTo>
                    <a:cubicBezTo>
                      <a:pt x="41" y="42"/>
                      <a:pt x="36" y="38"/>
                      <a:pt x="35" y="37"/>
                    </a:cubicBezTo>
                    <a:cubicBezTo>
                      <a:pt x="34" y="37"/>
                      <a:pt x="31" y="32"/>
                      <a:pt x="32" y="31"/>
                    </a:cubicBezTo>
                    <a:cubicBezTo>
                      <a:pt x="36" y="30"/>
                      <a:pt x="38" y="29"/>
                      <a:pt x="41" y="26"/>
                    </a:cubicBezTo>
                    <a:cubicBezTo>
                      <a:pt x="42" y="25"/>
                      <a:pt x="43" y="29"/>
                      <a:pt x="44" y="28"/>
                    </a:cubicBezTo>
                    <a:cubicBezTo>
                      <a:pt x="45" y="27"/>
                      <a:pt x="45" y="25"/>
                      <a:pt x="44" y="24"/>
                    </a:cubicBezTo>
                    <a:cubicBezTo>
                      <a:pt x="44" y="23"/>
                      <a:pt x="44" y="24"/>
                      <a:pt x="44" y="2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84" name="Google Shape;284;p18"/>
              <p:cNvSpPr/>
              <p:nvPr/>
            </p:nvSpPr>
            <p:spPr>
              <a:xfrm>
                <a:off x="12776043" y="5098891"/>
                <a:ext cx="909578" cy="571620"/>
              </a:xfrm>
              <a:custGeom>
                <a:rect b="b" l="l" r="r" t="t"/>
                <a:pathLst>
                  <a:path extrusionOk="0" h="53" w="89">
                    <a:moveTo>
                      <a:pt x="0" y="27"/>
                    </a:moveTo>
                    <a:cubicBezTo>
                      <a:pt x="0" y="30"/>
                      <a:pt x="7" y="30"/>
                      <a:pt x="9" y="30"/>
                    </a:cubicBezTo>
                    <a:cubicBezTo>
                      <a:pt x="11" y="30"/>
                      <a:pt x="13" y="32"/>
                      <a:pt x="16" y="31"/>
                    </a:cubicBezTo>
                    <a:cubicBezTo>
                      <a:pt x="17" y="29"/>
                      <a:pt x="20" y="28"/>
                      <a:pt x="22" y="28"/>
                    </a:cubicBezTo>
                    <a:cubicBezTo>
                      <a:pt x="25" y="26"/>
                      <a:pt x="31" y="28"/>
                      <a:pt x="33" y="30"/>
                    </a:cubicBezTo>
                    <a:cubicBezTo>
                      <a:pt x="36" y="34"/>
                      <a:pt x="37" y="38"/>
                      <a:pt x="40" y="41"/>
                    </a:cubicBezTo>
                    <a:cubicBezTo>
                      <a:pt x="42" y="40"/>
                      <a:pt x="42" y="39"/>
                      <a:pt x="44" y="38"/>
                    </a:cubicBezTo>
                    <a:cubicBezTo>
                      <a:pt x="46" y="38"/>
                      <a:pt x="46" y="40"/>
                      <a:pt x="47" y="41"/>
                    </a:cubicBezTo>
                    <a:cubicBezTo>
                      <a:pt x="48" y="42"/>
                      <a:pt x="57" y="43"/>
                      <a:pt x="57" y="42"/>
                    </a:cubicBezTo>
                    <a:cubicBezTo>
                      <a:pt x="57" y="43"/>
                      <a:pt x="51" y="45"/>
                      <a:pt x="51" y="46"/>
                    </a:cubicBezTo>
                    <a:cubicBezTo>
                      <a:pt x="52" y="47"/>
                      <a:pt x="56" y="46"/>
                      <a:pt x="55" y="49"/>
                    </a:cubicBezTo>
                    <a:cubicBezTo>
                      <a:pt x="54" y="51"/>
                      <a:pt x="57" y="53"/>
                      <a:pt x="59" y="51"/>
                    </a:cubicBezTo>
                    <a:cubicBezTo>
                      <a:pt x="61" y="50"/>
                      <a:pt x="64" y="48"/>
                      <a:pt x="67" y="48"/>
                    </a:cubicBezTo>
                    <a:cubicBezTo>
                      <a:pt x="70" y="48"/>
                      <a:pt x="71" y="48"/>
                      <a:pt x="72" y="46"/>
                    </a:cubicBezTo>
                    <a:cubicBezTo>
                      <a:pt x="72" y="46"/>
                      <a:pt x="69" y="46"/>
                      <a:pt x="68" y="46"/>
                    </a:cubicBezTo>
                    <a:cubicBezTo>
                      <a:pt x="66" y="46"/>
                      <a:pt x="64" y="47"/>
                      <a:pt x="63" y="44"/>
                    </a:cubicBezTo>
                    <a:cubicBezTo>
                      <a:pt x="60" y="40"/>
                      <a:pt x="70" y="38"/>
                      <a:pt x="72" y="38"/>
                    </a:cubicBezTo>
                    <a:cubicBezTo>
                      <a:pt x="74" y="37"/>
                      <a:pt x="76" y="36"/>
                      <a:pt x="78" y="35"/>
                    </a:cubicBezTo>
                    <a:cubicBezTo>
                      <a:pt x="79" y="33"/>
                      <a:pt x="81" y="31"/>
                      <a:pt x="84" y="31"/>
                    </a:cubicBezTo>
                    <a:cubicBezTo>
                      <a:pt x="85" y="31"/>
                      <a:pt x="87" y="31"/>
                      <a:pt x="87" y="28"/>
                    </a:cubicBezTo>
                    <a:cubicBezTo>
                      <a:pt x="87" y="27"/>
                      <a:pt x="86" y="27"/>
                      <a:pt x="86" y="26"/>
                    </a:cubicBezTo>
                    <a:cubicBezTo>
                      <a:pt x="86" y="25"/>
                      <a:pt x="88" y="25"/>
                      <a:pt x="88" y="25"/>
                    </a:cubicBezTo>
                    <a:cubicBezTo>
                      <a:pt x="88" y="25"/>
                      <a:pt x="86" y="24"/>
                      <a:pt x="86" y="24"/>
                    </a:cubicBezTo>
                    <a:cubicBezTo>
                      <a:pt x="86" y="23"/>
                      <a:pt x="89" y="23"/>
                      <a:pt x="88" y="21"/>
                    </a:cubicBezTo>
                    <a:cubicBezTo>
                      <a:pt x="88" y="21"/>
                      <a:pt x="86" y="20"/>
                      <a:pt x="85" y="19"/>
                    </a:cubicBezTo>
                    <a:cubicBezTo>
                      <a:pt x="84" y="18"/>
                      <a:pt x="83" y="20"/>
                      <a:pt x="82" y="18"/>
                    </a:cubicBezTo>
                    <a:cubicBezTo>
                      <a:pt x="81" y="17"/>
                      <a:pt x="80" y="17"/>
                      <a:pt x="78" y="18"/>
                    </a:cubicBezTo>
                    <a:cubicBezTo>
                      <a:pt x="77" y="18"/>
                      <a:pt x="76" y="15"/>
                      <a:pt x="75" y="15"/>
                    </a:cubicBezTo>
                    <a:cubicBezTo>
                      <a:pt x="74" y="14"/>
                      <a:pt x="73" y="16"/>
                      <a:pt x="72" y="17"/>
                    </a:cubicBezTo>
                    <a:cubicBezTo>
                      <a:pt x="71" y="17"/>
                      <a:pt x="70" y="14"/>
                      <a:pt x="69" y="14"/>
                    </a:cubicBezTo>
                    <a:cubicBezTo>
                      <a:pt x="68" y="14"/>
                      <a:pt x="65" y="15"/>
                      <a:pt x="65" y="14"/>
                    </a:cubicBezTo>
                    <a:cubicBezTo>
                      <a:pt x="65" y="13"/>
                      <a:pt x="65" y="11"/>
                      <a:pt x="64" y="10"/>
                    </a:cubicBezTo>
                    <a:cubicBezTo>
                      <a:pt x="63" y="9"/>
                      <a:pt x="61" y="10"/>
                      <a:pt x="60" y="9"/>
                    </a:cubicBezTo>
                    <a:cubicBezTo>
                      <a:pt x="59" y="8"/>
                      <a:pt x="58" y="6"/>
                      <a:pt x="60" y="5"/>
                    </a:cubicBezTo>
                    <a:cubicBezTo>
                      <a:pt x="61" y="5"/>
                      <a:pt x="59" y="2"/>
                      <a:pt x="58" y="2"/>
                    </a:cubicBezTo>
                    <a:cubicBezTo>
                      <a:pt x="57" y="1"/>
                      <a:pt x="54" y="2"/>
                      <a:pt x="53" y="1"/>
                    </a:cubicBezTo>
                    <a:cubicBezTo>
                      <a:pt x="50" y="0"/>
                      <a:pt x="50" y="6"/>
                      <a:pt x="47" y="2"/>
                    </a:cubicBezTo>
                    <a:cubicBezTo>
                      <a:pt x="46" y="2"/>
                      <a:pt x="44" y="3"/>
                      <a:pt x="43" y="3"/>
                    </a:cubicBezTo>
                    <a:cubicBezTo>
                      <a:pt x="41" y="4"/>
                      <a:pt x="42" y="9"/>
                      <a:pt x="41" y="9"/>
                    </a:cubicBezTo>
                    <a:cubicBezTo>
                      <a:pt x="40" y="9"/>
                      <a:pt x="39" y="7"/>
                      <a:pt x="38" y="7"/>
                    </a:cubicBezTo>
                    <a:cubicBezTo>
                      <a:pt x="38" y="7"/>
                      <a:pt x="37" y="8"/>
                      <a:pt x="36" y="8"/>
                    </a:cubicBezTo>
                    <a:cubicBezTo>
                      <a:pt x="35" y="8"/>
                      <a:pt x="34" y="7"/>
                      <a:pt x="34" y="6"/>
                    </a:cubicBezTo>
                    <a:cubicBezTo>
                      <a:pt x="34" y="5"/>
                      <a:pt x="32" y="7"/>
                      <a:pt x="31" y="7"/>
                    </a:cubicBezTo>
                    <a:cubicBezTo>
                      <a:pt x="30" y="7"/>
                      <a:pt x="30" y="6"/>
                      <a:pt x="29" y="6"/>
                    </a:cubicBezTo>
                    <a:cubicBezTo>
                      <a:pt x="28" y="6"/>
                      <a:pt x="28" y="7"/>
                      <a:pt x="28" y="8"/>
                    </a:cubicBezTo>
                    <a:cubicBezTo>
                      <a:pt x="28" y="8"/>
                      <a:pt x="21" y="5"/>
                      <a:pt x="21" y="5"/>
                    </a:cubicBezTo>
                    <a:cubicBezTo>
                      <a:pt x="18" y="4"/>
                      <a:pt x="15" y="4"/>
                      <a:pt x="12" y="4"/>
                    </a:cubicBezTo>
                    <a:cubicBezTo>
                      <a:pt x="10" y="4"/>
                      <a:pt x="9" y="6"/>
                      <a:pt x="6" y="6"/>
                    </a:cubicBezTo>
                    <a:cubicBezTo>
                      <a:pt x="6" y="9"/>
                      <a:pt x="9" y="9"/>
                      <a:pt x="9" y="11"/>
                    </a:cubicBezTo>
                    <a:cubicBezTo>
                      <a:pt x="9" y="12"/>
                      <a:pt x="10" y="13"/>
                      <a:pt x="10" y="14"/>
                    </a:cubicBezTo>
                    <a:cubicBezTo>
                      <a:pt x="9" y="15"/>
                      <a:pt x="6" y="15"/>
                      <a:pt x="5" y="16"/>
                    </a:cubicBezTo>
                    <a:cubicBezTo>
                      <a:pt x="2" y="18"/>
                      <a:pt x="3" y="20"/>
                      <a:pt x="2" y="23"/>
                    </a:cubicBezTo>
                    <a:cubicBezTo>
                      <a:pt x="2" y="25"/>
                      <a:pt x="1" y="26"/>
                      <a:pt x="0" y="2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85" name="Google Shape;285;p18"/>
              <p:cNvSpPr/>
              <p:nvPr/>
            </p:nvSpPr>
            <p:spPr>
              <a:xfrm>
                <a:off x="12490276" y="5312785"/>
                <a:ext cx="306678" cy="132762"/>
              </a:xfrm>
              <a:custGeom>
                <a:rect b="b" l="l" r="r" t="t"/>
                <a:pathLst>
                  <a:path extrusionOk="0" h="12" w="30">
                    <a:moveTo>
                      <a:pt x="30" y="4"/>
                    </a:moveTo>
                    <a:cubicBezTo>
                      <a:pt x="27" y="2"/>
                      <a:pt x="26" y="0"/>
                      <a:pt x="22" y="0"/>
                    </a:cubicBezTo>
                    <a:cubicBezTo>
                      <a:pt x="20" y="0"/>
                      <a:pt x="19" y="0"/>
                      <a:pt x="17" y="0"/>
                    </a:cubicBezTo>
                    <a:cubicBezTo>
                      <a:pt x="15" y="0"/>
                      <a:pt x="15" y="1"/>
                      <a:pt x="14" y="1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10" y="1"/>
                      <a:pt x="9" y="2"/>
                      <a:pt x="8" y="3"/>
                    </a:cubicBezTo>
                    <a:cubicBezTo>
                      <a:pt x="6" y="5"/>
                      <a:pt x="0" y="4"/>
                      <a:pt x="3" y="9"/>
                    </a:cubicBezTo>
                    <a:cubicBezTo>
                      <a:pt x="4" y="11"/>
                      <a:pt x="8" y="12"/>
                      <a:pt x="11" y="11"/>
                    </a:cubicBezTo>
                    <a:cubicBezTo>
                      <a:pt x="12" y="11"/>
                      <a:pt x="12" y="9"/>
                      <a:pt x="13" y="9"/>
                    </a:cubicBezTo>
                    <a:cubicBezTo>
                      <a:pt x="15" y="9"/>
                      <a:pt x="17" y="9"/>
                      <a:pt x="18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20" y="5"/>
                      <a:pt x="23" y="7"/>
                      <a:pt x="24" y="7"/>
                    </a:cubicBezTo>
                    <a:cubicBezTo>
                      <a:pt x="25" y="7"/>
                      <a:pt x="27" y="7"/>
                      <a:pt x="28" y="7"/>
                    </a:cubicBezTo>
                    <a:cubicBezTo>
                      <a:pt x="29" y="7"/>
                      <a:pt x="29" y="5"/>
                      <a:pt x="30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86" name="Google Shape;286;p18"/>
              <p:cNvSpPr/>
              <p:nvPr/>
            </p:nvSpPr>
            <p:spPr>
              <a:xfrm>
                <a:off x="12828315" y="4825988"/>
                <a:ext cx="480926" cy="379853"/>
              </a:xfrm>
              <a:custGeom>
                <a:rect b="b" l="l" r="r" t="t"/>
                <a:pathLst>
                  <a:path extrusionOk="0" h="35" w="47">
                    <a:moveTo>
                      <a:pt x="11" y="29"/>
                    </a:moveTo>
                    <a:cubicBezTo>
                      <a:pt x="14" y="29"/>
                      <a:pt x="16" y="30"/>
                      <a:pt x="18" y="30"/>
                    </a:cubicBezTo>
                    <a:cubicBezTo>
                      <a:pt x="18" y="30"/>
                      <a:pt x="23" y="33"/>
                      <a:pt x="23" y="33"/>
                    </a:cubicBezTo>
                    <a:cubicBezTo>
                      <a:pt x="23" y="32"/>
                      <a:pt x="24" y="29"/>
                      <a:pt x="25" y="31"/>
                    </a:cubicBezTo>
                    <a:cubicBezTo>
                      <a:pt x="27" y="34"/>
                      <a:pt x="28" y="29"/>
                      <a:pt x="29" y="32"/>
                    </a:cubicBezTo>
                    <a:cubicBezTo>
                      <a:pt x="30" y="34"/>
                      <a:pt x="32" y="32"/>
                      <a:pt x="33" y="32"/>
                    </a:cubicBezTo>
                    <a:cubicBezTo>
                      <a:pt x="34" y="31"/>
                      <a:pt x="36" y="35"/>
                      <a:pt x="36" y="33"/>
                    </a:cubicBezTo>
                    <a:cubicBezTo>
                      <a:pt x="37" y="31"/>
                      <a:pt x="36" y="29"/>
                      <a:pt x="38" y="28"/>
                    </a:cubicBezTo>
                    <a:cubicBezTo>
                      <a:pt x="39" y="28"/>
                      <a:pt x="41" y="27"/>
                      <a:pt x="42" y="27"/>
                    </a:cubicBezTo>
                    <a:cubicBezTo>
                      <a:pt x="41" y="26"/>
                      <a:pt x="40" y="24"/>
                      <a:pt x="40" y="22"/>
                    </a:cubicBezTo>
                    <a:cubicBezTo>
                      <a:pt x="40" y="20"/>
                      <a:pt x="42" y="22"/>
                      <a:pt x="44" y="21"/>
                    </a:cubicBezTo>
                    <a:cubicBezTo>
                      <a:pt x="46" y="21"/>
                      <a:pt x="47" y="19"/>
                      <a:pt x="45" y="17"/>
                    </a:cubicBezTo>
                    <a:cubicBezTo>
                      <a:pt x="44" y="16"/>
                      <a:pt x="43" y="17"/>
                      <a:pt x="42" y="15"/>
                    </a:cubicBezTo>
                    <a:cubicBezTo>
                      <a:pt x="41" y="14"/>
                      <a:pt x="40" y="13"/>
                      <a:pt x="39" y="11"/>
                    </a:cubicBezTo>
                    <a:cubicBezTo>
                      <a:pt x="38" y="10"/>
                      <a:pt x="38" y="8"/>
                      <a:pt x="38" y="6"/>
                    </a:cubicBezTo>
                    <a:cubicBezTo>
                      <a:pt x="39" y="4"/>
                      <a:pt x="36" y="2"/>
                      <a:pt x="35" y="2"/>
                    </a:cubicBezTo>
                    <a:cubicBezTo>
                      <a:pt x="34" y="1"/>
                      <a:pt x="34" y="2"/>
                      <a:pt x="33" y="2"/>
                    </a:cubicBezTo>
                    <a:cubicBezTo>
                      <a:pt x="31" y="3"/>
                      <a:pt x="31" y="2"/>
                      <a:pt x="30" y="1"/>
                    </a:cubicBezTo>
                    <a:cubicBezTo>
                      <a:pt x="29" y="0"/>
                      <a:pt x="29" y="2"/>
                      <a:pt x="28" y="2"/>
                    </a:cubicBezTo>
                    <a:cubicBezTo>
                      <a:pt x="27" y="2"/>
                      <a:pt x="25" y="0"/>
                      <a:pt x="25" y="0"/>
                    </a:cubicBezTo>
                    <a:cubicBezTo>
                      <a:pt x="23" y="0"/>
                      <a:pt x="23" y="2"/>
                      <a:pt x="22" y="2"/>
                    </a:cubicBezTo>
                    <a:cubicBezTo>
                      <a:pt x="20" y="3"/>
                      <a:pt x="19" y="3"/>
                      <a:pt x="17" y="3"/>
                    </a:cubicBezTo>
                    <a:cubicBezTo>
                      <a:pt x="16" y="4"/>
                      <a:pt x="17" y="6"/>
                      <a:pt x="17" y="6"/>
                    </a:cubicBezTo>
                    <a:cubicBezTo>
                      <a:pt x="16" y="8"/>
                      <a:pt x="13" y="7"/>
                      <a:pt x="13" y="9"/>
                    </a:cubicBezTo>
                    <a:cubicBezTo>
                      <a:pt x="12" y="10"/>
                      <a:pt x="12" y="11"/>
                      <a:pt x="12" y="13"/>
                    </a:cubicBezTo>
                    <a:cubicBezTo>
                      <a:pt x="12" y="14"/>
                      <a:pt x="9" y="14"/>
                      <a:pt x="8" y="14"/>
                    </a:cubicBezTo>
                    <a:cubicBezTo>
                      <a:pt x="5" y="15"/>
                      <a:pt x="4" y="16"/>
                      <a:pt x="1" y="16"/>
                    </a:cubicBezTo>
                    <a:cubicBezTo>
                      <a:pt x="2" y="19"/>
                      <a:pt x="5" y="21"/>
                      <a:pt x="2" y="24"/>
                    </a:cubicBezTo>
                    <a:cubicBezTo>
                      <a:pt x="0" y="25"/>
                      <a:pt x="0" y="26"/>
                      <a:pt x="1" y="27"/>
                    </a:cubicBezTo>
                    <a:cubicBezTo>
                      <a:pt x="3" y="28"/>
                      <a:pt x="1" y="30"/>
                      <a:pt x="1" y="31"/>
                    </a:cubicBezTo>
                    <a:cubicBezTo>
                      <a:pt x="3" y="31"/>
                      <a:pt x="4" y="31"/>
                      <a:pt x="5" y="30"/>
                    </a:cubicBezTo>
                    <a:cubicBezTo>
                      <a:pt x="7" y="29"/>
                      <a:pt x="10" y="29"/>
                      <a:pt x="11" y="2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87" name="Google Shape;287;p18"/>
              <p:cNvSpPr/>
              <p:nvPr/>
            </p:nvSpPr>
            <p:spPr>
              <a:xfrm>
                <a:off x="12716798" y="4803861"/>
                <a:ext cx="296221" cy="206523"/>
              </a:xfrm>
              <a:custGeom>
                <a:rect b="b" l="l" r="r" t="t"/>
                <a:pathLst>
                  <a:path extrusionOk="0" h="19" w="29">
                    <a:moveTo>
                      <a:pt x="16" y="18"/>
                    </a:moveTo>
                    <a:cubicBezTo>
                      <a:pt x="18" y="16"/>
                      <a:pt x="21" y="16"/>
                      <a:pt x="23" y="15"/>
                    </a:cubicBezTo>
                    <a:cubicBezTo>
                      <a:pt x="23" y="14"/>
                      <a:pt x="23" y="13"/>
                      <a:pt x="23" y="12"/>
                    </a:cubicBezTo>
                    <a:cubicBezTo>
                      <a:pt x="24" y="10"/>
                      <a:pt x="25" y="10"/>
                      <a:pt x="27" y="9"/>
                    </a:cubicBezTo>
                    <a:cubicBezTo>
                      <a:pt x="29" y="8"/>
                      <a:pt x="28" y="5"/>
                      <a:pt x="26" y="4"/>
                    </a:cubicBezTo>
                    <a:cubicBezTo>
                      <a:pt x="24" y="3"/>
                      <a:pt x="22" y="2"/>
                      <a:pt x="19" y="1"/>
                    </a:cubicBezTo>
                    <a:cubicBezTo>
                      <a:pt x="17" y="0"/>
                      <a:pt x="13" y="1"/>
                      <a:pt x="10" y="1"/>
                    </a:cubicBezTo>
                    <a:cubicBezTo>
                      <a:pt x="8" y="1"/>
                      <a:pt x="0" y="0"/>
                      <a:pt x="0" y="4"/>
                    </a:cubicBezTo>
                    <a:cubicBezTo>
                      <a:pt x="0" y="4"/>
                      <a:pt x="1" y="5"/>
                      <a:pt x="1" y="6"/>
                    </a:cubicBezTo>
                    <a:cubicBezTo>
                      <a:pt x="2" y="7"/>
                      <a:pt x="1" y="8"/>
                      <a:pt x="2" y="9"/>
                    </a:cubicBezTo>
                    <a:cubicBezTo>
                      <a:pt x="3" y="9"/>
                      <a:pt x="4" y="11"/>
                      <a:pt x="5" y="10"/>
                    </a:cubicBezTo>
                    <a:cubicBezTo>
                      <a:pt x="7" y="10"/>
                      <a:pt x="9" y="9"/>
                      <a:pt x="9" y="11"/>
                    </a:cubicBezTo>
                    <a:cubicBezTo>
                      <a:pt x="9" y="12"/>
                      <a:pt x="9" y="14"/>
                      <a:pt x="8" y="15"/>
                    </a:cubicBezTo>
                    <a:cubicBezTo>
                      <a:pt x="11" y="15"/>
                      <a:pt x="11" y="15"/>
                      <a:pt x="12" y="18"/>
                    </a:cubicBezTo>
                    <a:cubicBezTo>
                      <a:pt x="13" y="18"/>
                      <a:pt x="16" y="18"/>
                      <a:pt x="16" y="18"/>
                    </a:cubicBezTo>
                    <a:cubicBezTo>
                      <a:pt x="17" y="17"/>
                      <a:pt x="15" y="19"/>
                      <a:pt x="16" y="1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88" name="Google Shape;288;p18"/>
              <p:cNvSpPr/>
              <p:nvPr/>
            </p:nvSpPr>
            <p:spPr>
              <a:xfrm>
                <a:off x="12716798" y="4674786"/>
                <a:ext cx="365924" cy="195460"/>
              </a:xfrm>
              <a:custGeom>
                <a:rect b="b" l="l" r="r" t="t"/>
                <a:pathLst>
                  <a:path extrusionOk="0" h="18" w="36">
                    <a:moveTo>
                      <a:pt x="11" y="13"/>
                    </a:moveTo>
                    <a:cubicBezTo>
                      <a:pt x="14" y="13"/>
                      <a:pt x="16" y="12"/>
                      <a:pt x="19" y="12"/>
                    </a:cubicBezTo>
                    <a:cubicBezTo>
                      <a:pt x="20" y="12"/>
                      <a:pt x="24" y="14"/>
                      <a:pt x="25" y="15"/>
                    </a:cubicBezTo>
                    <a:cubicBezTo>
                      <a:pt x="26" y="16"/>
                      <a:pt x="27" y="18"/>
                      <a:pt x="29" y="17"/>
                    </a:cubicBezTo>
                    <a:cubicBezTo>
                      <a:pt x="30" y="17"/>
                      <a:pt x="31" y="16"/>
                      <a:pt x="33" y="16"/>
                    </a:cubicBezTo>
                    <a:cubicBezTo>
                      <a:pt x="34" y="16"/>
                      <a:pt x="34" y="14"/>
                      <a:pt x="36" y="14"/>
                    </a:cubicBezTo>
                    <a:cubicBezTo>
                      <a:pt x="35" y="12"/>
                      <a:pt x="33" y="9"/>
                      <a:pt x="34" y="8"/>
                    </a:cubicBezTo>
                    <a:cubicBezTo>
                      <a:pt x="35" y="6"/>
                      <a:pt x="32" y="4"/>
                      <a:pt x="31" y="4"/>
                    </a:cubicBezTo>
                    <a:cubicBezTo>
                      <a:pt x="29" y="3"/>
                      <a:pt x="27" y="5"/>
                      <a:pt x="25" y="3"/>
                    </a:cubicBezTo>
                    <a:cubicBezTo>
                      <a:pt x="22" y="1"/>
                      <a:pt x="21" y="0"/>
                      <a:pt x="18" y="1"/>
                    </a:cubicBezTo>
                    <a:cubicBezTo>
                      <a:pt x="16" y="2"/>
                      <a:pt x="17" y="3"/>
                      <a:pt x="17" y="5"/>
                    </a:cubicBezTo>
                    <a:cubicBezTo>
                      <a:pt x="16" y="6"/>
                      <a:pt x="16" y="7"/>
                      <a:pt x="15" y="7"/>
                    </a:cubicBezTo>
                    <a:cubicBezTo>
                      <a:pt x="12" y="9"/>
                      <a:pt x="10" y="5"/>
                      <a:pt x="8" y="4"/>
                    </a:cubicBezTo>
                    <a:cubicBezTo>
                      <a:pt x="3" y="0"/>
                      <a:pt x="0" y="11"/>
                      <a:pt x="0" y="15"/>
                    </a:cubicBezTo>
                    <a:cubicBezTo>
                      <a:pt x="4" y="13"/>
                      <a:pt x="7" y="13"/>
                      <a:pt x="11" y="1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89" name="Google Shape;289;p18"/>
              <p:cNvSpPr/>
              <p:nvPr/>
            </p:nvSpPr>
            <p:spPr>
              <a:xfrm>
                <a:off x="12828315" y="4556776"/>
                <a:ext cx="243950" cy="162265"/>
              </a:xfrm>
              <a:custGeom>
                <a:rect b="b" l="l" r="r" t="t"/>
                <a:pathLst>
                  <a:path extrusionOk="0" h="15" w="24">
                    <a:moveTo>
                      <a:pt x="16" y="15"/>
                    </a:moveTo>
                    <a:cubicBezTo>
                      <a:pt x="17" y="15"/>
                      <a:pt x="19" y="15"/>
                      <a:pt x="20" y="15"/>
                    </a:cubicBezTo>
                    <a:cubicBezTo>
                      <a:pt x="20" y="14"/>
                      <a:pt x="22" y="14"/>
                      <a:pt x="22" y="13"/>
                    </a:cubicBezTo>
                    <a:cubicBezTo>
                      <a:pt x="22" y="12"/>
                      <a:pt x="22" y="11"/>
                      <a:pt x="22" y="10"/>
                    </a:cubicBezTo>
                    <a:cubicBezTo>
                      <a:pt x="21" y="8"/>
                      <a:pt x="20" y="7"/>
                      <a:pt x="21" y="5"/>
                    </a:cubicBezTo>
                    <a:cubicBezTo>
                      <a:pt x="23" y="4"/>
                      <a:pt x="24" y="2"/>
                      <a:pt x="24" y="0"/>
                    </a:cubicBezTo>
                    <a:cubicBezTo>
                      <a:pt x="22" y="3"/>
                      <a:pt x="15" y="0"/>
                      <a:pt x="12" y="0"/>
                    </a:cubicBezTo>
                    <a:cubicBezTo>
                      <a:pt x="10" y="0"/>
                      <a:pt x="8" y="0"/>
                      <a:pt x="6" y="1"/>
                    </a:cubicBezTo>
                    <a:cubicBezTo>
                      <a:pt x="5" y="1"/>
                      <a:pt x="0" y="5"/>
                      <a:pt x="0" y="5"/>
                    </a:cubicBezTo>
                    <a:cubicBezTo>
                      <a:pt x="0" y="6"/>
                      <a:pt x="3" y="5"/>
                      <a:pt x="2" y="6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10"/>
                      <a:pt x="7" y="9"/>
                      <a:pt x="7" y="9"/>
                    </a:cubicBezTo>
                    <a:cubicBezTo>
                      <a:pt x="7" y="10"/>
                      <a:pt x="6" y="12"/>
                      <a:pt x="6" y="13"/>
                    </a:cubicBezTo>
                    <a:cubicBezTo>
                      <a:pt x="7" y="12"/>
                      <a:pt x="9" y="11"/>
                      <a:pt x="11" y="12"/>
                    </a:cubicBezTo>
                    <a:cubicBezTo>
                      <a:pt x="13" y="13"/>
                      <a:pt x="14" y="15"/>
                      <a:pt x="16" y="1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90" name="Google Shape;290;p18"/>
              <p:cNvSpPr/>
              <p:nvPr/>
            </p:nvSpPr>
            <p:spPr>
              <a:xfrm>
                <a:off x="12643616" y="4892371"/>
                <a:ext cx="163794" cy="84822"/>
              </a:xfrm>
              <a:custGeom>
                <a:rect b="b" l="l" r="r" t="t"/>
                <a:pathLst>
                  <a:path extrusionOk="0" h="8" w="16">
                    <a:moveTo>
                      <a:pt x="16" y="4"/>
                    </a:moveTo>
                    <a:cubicBezTo>
                      <a:pt x="16" y="1"/>
                      <a:pt x="14" y="2"/>
                      <a:pt x="12" y="2"/>
                    </a:cubicBezTo>
                    <a:cubicBezTo>
                      <a:pt x="11" y="3"/>
                      <a:pt x="10" y="1"/>
                      <a:pt x="8" y="0"/>
                    </a:cubicBezTo>
                    <a:cubicBezTo>
                      <a:pt x="8" y="1"/>
                      <a:pt x="8" y="2"/>
                      <a:pt x="7" y="3"/>
                    </a:cubicBezTo>
                    <a:cubicBezTo>
                      <a:pt x="6" y="3"/>
                      <a:pt x="7" y="1"/>
                      <a:pt x="5" y="2"/>
                    </a:cubicBezTo>
                    <a:cubicBezTo>
                      <a:pt x="4" y="2"/>
                      <a:pt x="2" y="2"/>
                      <a:pt x="2" y="3"/>
                    </a:cubicBezTo>
                    <a:cubicBezTo>
                      <a:pt x="1" y="5"/>
                      <a:pt x="2" y="6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1" y="6"/>
                      <a:pt x="2" y="6"/>
                    </a:cubicBezTo>
                    <a:cubicBezTo>
                      <a:pt x="4" y="7"/>
                      <a:pt x="6" y="7"/>
                      <a:pt x="8" y="7"/>
                    </a:cubicBezTo>
                    <a:cubicBezTo>
                      <a:pt x="10" y="7"/>
                      <a:pt x="16" y="8"/>
                      <a:pt x="16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91" name="Google Shape;291;p18"/>
              <p:cNvSpPr/>
              <p:nvPr/>
            </p:nvSpPr>
            <p:spPr>
              <a:xfrm>
                <a:off x="12389209" y="4914495"/>
                <a:ext cx="487895" cy="453608"/>
              </a:xfrm>
              <a:custGeom>
                <a:rect b="b" l="l" r="r" t="t"/>
                <a:pathLst>
                  <a:path extrusionOk="0" h="42" w="48">
                    <a:moveTo>
                      <a:pt x="1" y="12"/>
                    </a:moveTo>
                    <a:cubicBezTo>
                      <a:pt x="1" y="13"/>
                      <a:pt x="0" y="15"/>
                      <a:pt x="0" y="16"/>
                    </a:cubicBezTo>
                    <a:cubicBezTo>
                      <a:pt x="1" y="17"/>
                      <a:pt x="2" y="19"/>
                      <a:pt x="2" y="20"/>
                    </a:cubicBezTo>
                    <a:cubicBezTo>
                      <a:pt x="2" y="22"/>
                      <a:pt x="3" y="25"/>
                      <a:pt x="4" y="27"/>
                    </a:cubicBezTo>
                    <a:cubicBezTo>
                      <a:pt x="5" y="30"/>
                      <a:pt x="8" y="29"/>
                      <a:pt x="9" y="31"/>
                    </a:cubicBezTo>
                    <a:cubicBezTo>
                      <a:pt x="9" y="31"/>
                      <a:pt x="9" y="33"/>
                      <a:pt x="10" y="33"/>
                    </a:cubicBezTo>
                    <a:cubicBezTo>
                      <a:pt x="11" y="34"/>
                      <a:pt x="12" y="32"/>
                      <a:pt x="13" y="32"/>
                    </a:cubicBezTo>
                    <a:cubicBezTo>
                      <a:pt x="15" y="31"/>
                      <a:pt x="19" y="35"/>
                      <a:pt x="21" y="36"/>
                    </a:cubicBezTo>
                    <a:cubicBezTo>
                      <a:pt x="22" y="37"/>
                      <a:pt x="23" y="39"/>
                      <a:pt x="25" y="37"/>
                    </a:cubicBezTo>
                    <a:cubicBezTo>
                      <a:pt x="26" y="36"/>
                      <a:pt x="31" y="37"/>
                      <a:pt x="33" y="37"/>
                    </a:cubicBezTo>
                    <a:cubicBezTo>
                      <a:pt x="36" y="37"/>
                      <a:pt x="37" y="39"/>
                      <a:pt x="39" y="41"/>
                    </a:cubicBezTo>
                    <a:cubicBezTo>
                      <a:pt x="40" y="42"/>
                      <a:pt x="40" y="36"/>
                      <a:pt x="41" y="35"/>
                    </a:cubicBezTo>
                    <a:cubicBezTo>
                      <a:pt x="42" y="34"/>
                      <a:pt x="43" y="33"/>
                      <a:pt x="44" y="32"/>
                    </a:cubicBezTo>
                    <a:cubicBezTo>
                      <a:pt x="45" y="32"/>
                      <a:pt x="48" y="32"/>
                      <a:pt x="48" y="31"/>
                    </a:cubicBezTo>
                    <a:cubicBezTo>
                      <a:pt x="47" y="28"/>
                      <a:pt x="47" y="27"/>
                      <a:pt x="45" y="26"/>
                    </a:cubicBezTo>
                    <a:cubicBezTo>
                      <a:pt x="43" y="24"/>
                      <a:pt x="46" y="21"/>
                      <a:pt x="44" y="19"/>
                    </a:cubicBezTo>
                    <a:cubicBezTo>
                      <a:pt x="42" y="18"/>
                      <a:pt x="47" y="14"/>
                      <a:pt x="46" y="12"/>
                    </a:cubicBezTo>
                    <a:cubicBezTo>
                      <a:pt x="45" y="10"/>
                      <a:pt x="44" y="9"/>
                      <a:pt x="44" y="7"/>
                    </a:cubicBezTo>
                    <a:cubicBezTo>
                      <a:pt x="44" y="6"/>
                      <a:pt x="44" y="5"/>
                      <a:pt x="42" y="5"/>
                    </a:cubicBezTo>
                    <a:cubicBezTo>
                      <a:pt x="37" y="3"/>
                      <a:pt x="30" y="6"/>
                      <a:pt x="25" y="4"/>
                    </a:cubicBezTo>
                    <a:cubicBezTo>
                      <a:pt x="25" y="7"/>
                      <a:pt x="21" y="2"/>
                      <a:pt x="20" y="2"/>
                    </a:cubicBezTo>
                    <a:cubicBezTo>
                      <a:pt x="17" y="0"/>
                      <a:pt x="15" y="2"/>
                      <a:pt x="13" y="4"/>
                    </a:cubicBezTo>
                    <a:cubicBezTo>
                      <a:pt x="10" y="5"/>
                      <a:pt x="8" y="6"/>
                      <a:pt x="6" y="6"/>
                    </a:cubicBezTo>
                    <a:cubicBezTo>
                      <a:pt x="5" y="7"/>
                      <a:pt x="3" y="7"/>
                      <a:pt x="2" y="7"/>
                    </a:cubicBezTo>
                    <a:cubicBezTo>
                      <a:pt x="1" y="8"/>
                      <a:pt x="3" y="9"/>
                      <a:pt x="1" y="9"/>
                    </a:cubicBezTo>
                    <a:cubicBezTo>
                      <a:pt x="1" y="10"/>
                      <a:pt x="1" y="11"/>
                      <a:pt x="1" y="12"/>
                    </a:cubicBezTo>
                    <a:cubicBezTo>
                      <a:pt x="1" y="14"/>
                      <a:pt x="1" y="12"/>
                      <a:pt x="1" y="1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92" name="Google Shape;292;p18"/>
              <p:cNvSpPr/>
              <p:nvPr/>
            </p:nvSpPr>
            <p:spPr>
              <a:xfrm>
                <a:off x="12685430" y="5390233"/>
                <a:ext cx="470472" cy="324533"/>
              </a:xfrm>
              <a:custGeom>
                <a:rect b="b" l="l" r="r" t="t"/>
                <a:pathLst>
                  <a:path extrusionOk="0" h="30" w="46">
                    <a:moveTo>
                      <a:pt x="38" y="13"/>
                    </a:moveTo>
                    <a:cubicBezTo>
                      <a:pt x="39" y="10"/>
                      <a:pt x="36" y="8"/>
                      <a:pt x="35" y="6"/>
                    </a:cubicBezTo>
                    <a:cubicBezTo>
                      <a:pt x="33" y="5"/>
                      <a:pt x="32" y="2"/>
                      <a:pt x="32" y="0"/>
                    </a:cubicBezTo>
                    <a:cubicBezTo>
                      <a:pt x="29" y="1"/>
                      <a:pt x="26" y="4"/>
                      <a:pt x="22" y="4"/>
                    </a:cubicBezTo>
                    <a:cubicBezTo>
                      <a:pt x="21" y="4"/>
                      <a:pt x="19" y="3"/>
                      <a:pt x="18" y="3"/>
                    </a:cubicBezTo>
                    <a:cubicBezTo>
                      <a:pt x="16" y="3"/>
                      <a:pt x="14" y="3"/>
                      <a:pt x="12" y="3"/>
                    </a:cubicBezTo>
                    <a:cubicBezTo>
                      <a:pt x="12" y="3"/>
                      <a:pt x="9" y="6"/>
                      <a:pt x="8" y="6"/>
                    </a:cubicBezTo>
                    <a:cubicBezTo>
                      <a:pt x="7" y="9"/>
                      <a:pt x="5" y="11"/>
                      <a:pt x="4" y="14"/>
                    </a:cubicBezTo>
                    <a:cubicBezTo>
                      <a:pt x="3" y="14"/>
                      <a:pt x="1" y="14"/>
                      <a:pt x="0" y="15"/>
                    </a:cubicBezTo>
                    <a:cubicBezTo>
                      <a:pt x="0" y="16"/>
                      <a:pt x="3" y="17"/>
                      <a:pt x="3" y="18"/>
                    </a:cubicBezTo>
                    <a:cubicBezTo>
                      <a:pt x="3" y="20"/>
                      <a:pt x="4" y="20"/>
                      <a:pt x="5" y="22"/>
                    </a:cubicBezTo>
                    <a:cubicBezTo>
                      <a:pt x="5" y="24"/>
                      <a:pt x="6" y="24"/>
                      <a:pt x="8" y="24"/>
                    </a:cubicBezTo>
                    <a:cubicBezTo>
                      <a:pt x="9" y="24"/>
                      <a:pt x="11" y="24"/>
                      <a:pt x="11" y="25"/>
                    </a:cubicBezTo>
                    <a:cubicBezTo>
                      <a:pt x="11" y="26"/>
                      <a:pt x="11" y="27"/>
                      <a:pt x="11" y="28"/>
                    </a:cubicBezTo>
                    <a:cubicBezTo>
                      <a:pt x="13" y="30"/>
                      <a:pt x="18" y="30"/>
                      <a:pt x="21" y="30"/>
                    </a:cubicBezTo>
                    <a:cubicBezTo>
                      <a:pt x="24" y="30"/>
                      <a:pt x="26" y="30"/>
                      <a:pt x="28" y="28"/>
                    </a:cubicBezTo>
                    <a:cubicBezTo>
                      <a:pt x="32" y="26"/>
                      <a:pt x="36" y="28"/>
                      <a:pt x="40" y="30"/>
                    </a:cubicBezTo>
                    <a:cubicBezTo>
                      <a:pt x="40" y="28"/>
                      <a:pt x="40" y="25"/>
                      <a:pt x="41" y="23"/>
                    </a:cubicBezTo>
                    <a:cubicBezTo>
                      <a:pt x="42" y="22"/>
                      <a:pt x="45" y="24"/>
                      <a:pt x="46" y="20"/>
                    </a:cubicBezTo>
                    <a:cubicBezTo>
                      <a:pt x="43" y="18"/>
                      <a:pt x="42" y="20"/>
                      <a:pt x="39" y="20"/>
                    </a:cubicBezTo>
                    <a:cubicBezTo>
                      <a:pt x="37" y="19"/>
                      <a:pt x="37" y="14"/>
                      <a:pt x="38" y="13"/>
                    </a:cubicBezTo>
                    <a:cubicBezTo>
                      <a:pt x="39" y="11"/>
                      <a:pt x="37" y="15"/>
                      <a:pt x="38" y="1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93" name="Google Shape;293;p18"/>
              <p:cNvSpPr/>
              <p:nvPr/>
            </p:nvSpPr>
            <p:spPr>
              <a:xfrm>
                <a:off x="13013019" y="5379168"/>
                <a:ext cx="170762" cy="217588"/>
              </a:xfrm>
              <a:custGeom>
                <a:rect b="b" l="l" r="r" t="t"/>
                <a:pathLst>
                  <a:path extrusionOk="0" h="20" w="17">
                    <a:moveTo>
                      <a:pt x="14" y="10"/>
                    </a:moveTo>
                    <a:cubicBezTo>
                      <a:pt x="12" y="8"/>
                      <a:pt x="11" y="4"/>
                      <a:pt x="9" y="3"/>
                    </a:cubicBezTo>
                    <a:cubicBezTo>
                      <a:pt x="8" y="3"/>
                      <a:pt x="0" y="0"/>
                      <a:pt x="0" y="1"/>
                    </a:cubicBezTo>
                    <a:cubicBezTo>
                      <a:pt x="1" y="5"/>
                      <a:pt x="3" y="7"/>
                      <a:pt x="5" y="10"/>
                    </a:cubicBezTo>
                    <a:cubicBezTo>
                      <a:pt x="7" y="13"/>
                      <a:pt x="4" y="17"/>
                      <a:pt x="7" y="20"/>
                    </a:cubicBezTo>
                    <a:cubicBezTo>
                      <a:pt x="8" y="19"/>
                      <a:pt x="9" y="16"/>
                      <a:pt x="10" y="14"/>
                    </a:cubicBezTo>
                    <a:cubicBezTo>
                      <a:pt x="12" y="13"/>
                      <a:pt x="13" y="14"/>
                      <a:pt x="14" y="14"/>
                    </a:cubicBezTo>
                    <a:cubicBezTo>
                      <a:pt x="17" y="14"/>
                      <a:pt x="14" y="10"/>
                      <a:pt x="14" y="10"/>
                    </a:cubicBezTo>
                    <a:cubicBezTo>
                      <a:pt x="13" y="9"/>
                      <a:pt x="14" y="10"/>
                      <a:pt x="14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94" name="Google Shape;294;p18"/>
              <p:cNvSpPr/>
              <p:nvPr/>
            </p:nvSpPr>
            <p:spPr>
              <a:xfrm>
                <a:off x="13082720" y="5497178"/>
                <a:ext cx="101063" cy="110635"/>
              </a:xfrm>
              <a:custGeom>
                <a:rect b="b" l="l" r="r" t="t"/>
                <a:pathLst>
                  <a:path extrusionOk="0" h="10" w="10">
                    <a:moveTo>
                      <a:pt x="7" y="9"/>
                    </a:moveTo>
                    <a:cubicBezTo>
                      <a:pt x="6" y="8"/>
                      <a:pt x="6" y="8"/>
                      <a:pt x="7" y="7"/>
                    </a:cubicBezTo>
                    <a:cubicBezTo>
                      <a:pt x="8" y="6"/>
                      <a:pt x="9" y="5"/>
                      <a:pt x="10" y="4"/>
                    </a:cubicBezTo>
                    <a:cubicBezTo>
                      <a:pt x="10" y="4"/>
                      <a:pt x="8" y="2"/>
                      <a:pt x="8" y="1"/>
                    </a:cubicBezTo>
                    <a:cubicBezTo>
                      <a:pt x="8" y="5"/>
                      <a:pt x="3" y="0"/>
                      <a:pt x="3" y="4"/>
                    </a:cubicBezTo>
                    <a:cubicBezTo>
                      <a:pt x="3" y="6"/>
                      <a:pt x="1" y="8"/>
                      <a:pt x="0" y="9"/>
                    </a:cubicBezTo>
                    <a:cubicBezTo>
                      <a:pt x="0" y="10"/>
                      <a:pt x="2" y="9"/>
                      <a:pt x="3" y="9"/>
                    </a:cubicBezTo>
                    <a:cubicBezTo>
                      <a:pt x="5" y="9"/>
                      <a:pt x="6" y="9"/>
                      <a:pt x="7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6" y="8"/>
                      <a:pt x="7" y="9"/>
                      <a:pt x="7" y="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95" name="Google Shape;295;p18"/>
              <p:cNvSpPr/>
              <p:nvPr/>
            </p:nvSpPr>
            <p:spPr>
              <a:xfrm>
                <a:off x="12776043" y="5670508"/>
                <a:ext cx="327588" cy="206523"/>
              </a:xfrm>
              <a:custGeom>
                <a:rect b="b" l="l" r="r" t="t"/>
                <a:pathLst>
                  <a:path extrusionOk="0" h="19" w="32">
                    <a:moveTo>
                      <a:pt x="17" y="4"/>
                    </a:moveTo>
                    <a:cubicBezTo>
                      <a:pt x="13" y="4"/>
                      <a:pt x="3" y="6"/>
                      <a:pt x="2" y="0"/>
                    </a:cubicBezTo>
                    <a:cubicBezTo>
                      <a:pt x="1" y="2"/>
                      <a:pt x="0" y="4"/>
                      <a:pt x="2" y="5"/>
                    </a:cubicBezTo>
                    <a:cubicBezTo>
                      <a:pt x="3" y="6"/>
                      <a:pt x="4" y="7"/>
                      <a:pt x="3" y="8"/>
                    </a:cubicBezTo>
                    <a:cubicBezTo>
                      <a:pt x="2" y="9"/>
                      <a:pt x="1" y="9"/>
                      <a:pt x="1" y="11"/>
                    </a:cubicBezTo>
                    <a:cubicBezTo>
                      <a:pt x="2" y="13"/>
                      <a:pt x="3" y="14"/>
                      <a:pt x="3" y="17"/>
                    </a:cubicBezTo>
                    <a:cubicBezTo>
                      <a:pt x="5" y="17"/>
                      <a:pt x="7" y="17"/>
                      <a:pt x="9" y="17"/>
                    </a:cubicBezTo>
                    <a:cubicBezTo>
                      <a:pt x="11" y="17"/>
                      <a:pt x="14" y="19"/>
                      <a:pt x="16" y="18"/>
                    </a:cubicBezTo>
                    <a:cubicBezTo>
                      <a:pt x="18" y="18"/>
                      <a:pt x="20" y="16"/>
                      <a:pt x="21" y="15"/>
                    </a:cubicBezTo>
                    <a:cubicBezTo>
                      <a:pt x="23" y="13"/>
                      <a:pt x="25" y="14"/>
                      <a:pt x="28" y="14"/>
                    </a:cubicBezTo>
                    <a:cubicBezTo>
                      <a:pt x="27" y="12"/>
                      <a:pt x="27" y="11"/>
                      <a:pt x="28" y="8"/>
                    </a:cubicBezTo>
                    <a:cubicBezTo>
                      <a:pt x="29" y="6"/>
                      <a:pt x="32" y="4"/>
                      <a:pt x="29" y="3"/>
                    </a:cubicBezTo>
                    <a:cubicBezTo>
                      <a:pt x="27" y="2"/>
                      <a:pt x="24" y="1"/>
                      <a:pt x="21" y="2"/>
                    </a:cubicBezTo>
                    <a:cubicBezTo>
                      <a:pt x="19" y="2"/>
                      <a:pt x="18" y="4"/>
                      <a:pt x="17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96" name="Google Shape;296;p18"/>
              <p:cNvSpPr/>
              <p:nvPr/>
            </p:nvSpPr>
            <p:spPr>
              <a:xfrm>
                <a:off x="12458909" y="5618879"/>
                <a:ext cx="184705" cy="162265"/>
              </a:xfrm>
              <a:custGeom>
                <a:rect b="b" l="l" r="r" t="t"/>
                <a:pathLst>
                  <a:path extrusionOk="0" h="15" w="18">
                    <a:moveTo>
                      <a:pt x="10" y="0"/>
                    </a:moveTo>
                    <a:cubicBezTo>
                      <a:pt x="8" y="0"/>
                      <a:pt x="0" y="0"/>
                      <a:pt x="1" y="2"/>
                    </a:cubicBezTo>
                    <a:cubicBezTo>
                      <a:pt x="1" y="3"/>
                      <a:pt x="3" y="7"/>
                      <a:pt x="4" y="8"/>
                    </a:cubicBezTo>
                    <a:cubicBezTo>
                      <a:pt x="6" y="11"/>
                      <a:pt x="10" y="13"/>
                      <a:pt x="13" y="15"/>
                    </a:cubicBezTo>
                    <a:cubicBezTo>
                      <a:pt x="13" y="13"/>
                      <a:pt x="13" y="11"/>
                      <a:pt x="15" y="10"/>
                    </a:cubicBezTo>
                    <a:cubicBezTo>
                      <a:pt x="17" y="9"/>
                      <a:pt x="18" y="8"/>
                      <a:pt x="17" y="6"/>
                    </a:cubicBezTo>
                    <a:cubicBezTo>
                      <a:pt x="17" y="4"/>
                      <a:pt x="17" y="3"/>
                      <a:pt x="16" y="2"/>
                    </a:cubicBezTo>
                    <a:cubicBezTo>
                      <a:pt x="14" y="1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12591337" y="5541433"/>
                <a:ext cx="226522" cy="291340"/>
              </a:xfrm>
              <a:custGeom>
                <a:rect b="b" l="l" r="r" t="t"/>
                <a:pathLst>
                  <a:path extrusionOk="0" h="27" w="22">
                    <a:moveTo>
                      <a:pt x="21" y="19"/>
                    </a:moveTo>
                    <a:cubicBezTo>
                      <a:pt x="22" y="18"/>
                      <a:pt x="21" y="18"/>
                      <a:pt x="20" y="17"/>
                    </a:cubicBezTo>
                    <a:cubicBezTo>
                      <a:pt x="19" y="16"/>
                      <a:pt x="19" y="15"/>
                      <a:pt x="19" y="13"/>
                    </a:cubicBezTo>
                    <a:cubicBezTo>
                      <a:pt x="21" y="10"/>
                      <a:pt x="18" y="10"/>
                      <a:pt x="15" y="10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3" y="6"/>
                      <a:pt x="12" y="7"/>
                      <a:pt x="12" y="5"/>
                    </a:cubicBezTo>
                    <a:cubicBezTo>
                      <a:pt x="11" y="2"/>
                      <a:pt x="9" y="0"/>
                      <a:pt x="5" y="1"/>
                    </a:cubicBezTo>
                    <a:cubicBezTo>
                      <a:pt x="2" y="2"/>
                      <a:pt x="2" y="2"/>
                      <a:pt x="2" y="4"/>
                    </a:cubicBezTo>
                    <a:cubicBezTo>
                      <a:pt x="3" y="7"/>
                      <a:pt x="4" y="10"/>
                      <a:pt x="4" y="14"/>
                    </a:cubicBezTo>
                    <a:cubicBezTo>
                      <a:pt x="5" y="17"/>
                      <a:pt x="2" y="16"/>
                      <a:pt x="1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25"/>
                      <a:pt x="3" y="26"/>
                      <a:pt x="4" y="27"/>
                    </a:cubicBezTo>
                    <a:cubicBezTo>
                      <a:pt x="4" y="26"/>
                      <a:pt x="4" y="23"/>
                      <a:pt x="6" y="23"/>
                    </a:cubicBezTo>
                    <a:cubicBezTo>
                      <a:pt x="8" y="23"/>
                      <a:pt x="9" y="24"/>
                      <a:pt x="10" y="26"/>
                    </a:cubicBezTo>
                    <a:cubicBezTo>
                      <a:pt x="11" y="26"/>
                      <a:pt x="18" y="24"/>
                      <a:pt x="20" y="24"/>
                    </a:cubicBezTo>
                    <a:cubicBezTo>
                      <a:pt x="18" y="22"/>
                      <a:pt x="20" y="21"/>
                      <a:pt x="21" y="19"/>
                    </a:cubicBezTo>
                    <a:cubicBezTo>
                      <a:pt x="22" y="18"/>
                      <a:pt x="20" y="20"/>
                      <a:pt x="21" y="1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2469365" y="5368107"/>
                <a:ext cx="358955" cy="206523"/>
              </a:xfrm>
              <a:custGeom>
                <a:rect b="b" l="l" r="r" t="t"/>
                <a:pathLst>
                  <a:path extrusionOk="0" h="19" w="35">
                    <a:moveTo>
                      <a:pt x="30" y="3"/>
                    </a:moveTo>
                    <a:cubicBezTo>
                      <a:pt x="30" y="2"/>
                      <a:pt x="25" y="2"/>
                      <a:pt x="24" y="1"/>
                    </a:cubicBezTo>
                    <a:cubicBezTo>
                      <a:pt x="20" y="0"/>
                      <a:pt x="22" y="4"/>
                      <a:pt x="19" y="4"/>
                    </a:cubicBezTo>
                    <a:cubicBezTo>
                      <a:pt x="18" y="3"/>
                      <a:pt x="17" y="4"/>
                      <a:pt x="15" y="4"/>
                    </a:cubicBezTo>
                    <a:cubicBezTo>
                      <a:pt x="14" y="4"/>
                      <a:pt x="14" y="6"/>
                      <a:pt x="13" y="6"/>
                    </a:cubicBezTo>
                    <a:cubicBezTo>
                      <a:pt x="9" y="8"/>
                      <a:pt x="7" y="6"/>
                      <a:pt x="5" y="4"/>
                    </a:cubicBezTo>
                    <a:cubicBezTo>
                      <a:pt x="5" y="5"/>
                      <a:pt x="5" y="6"/>
                      <a:pt x="5" y="7"/>
                    </a:cubicBezTo>
                    <a:cubicBezTo>
                      <a:pt x="4" y="8"/>
                      <a:pt x="3" y="6"/>
                      <a:pt x="3" y="8"/>
                    </a:cubicBezTo>
                    <a:cubicBezTo>
                      <a:pt x="3" y="11"/>
                      <a:pt x="0" y="13"/>
                      <a:pt x="3" y="15"/>
                    </a:cubicBezTo>
                    <a:cubicBezTo>
                      <a:pt x="5" y="17"/>
                      <a:pt x="8" y="19"/>
                      <a:pt x="11" y="19"/>
                    </a:cubicBezTo>
                    <a:cubicBezTo>
                      <a:pt x="15" y="19"/>
                      <a:pt x="17" y="16"/>
                      <a:pt x="21" y="17"/>
                    </a:cubicBezTo>
                    <a:cubicBezTo>
                      <a:pt x="21" y="16"/>
                      <a:pt x="24" y="16"/>
                      <a:pt x="25" y="15"/>
                    </a:cubicBezTo>
                    <a:cubicBezTo>
                      <a:pt x="26" y="13"/>
                      <a:pt x="27" y="11"/>
                      <a:pt x="29" y="9"/>
                    </a:cubicBezTo>
                    <a:cubicBezTo>
                      <a:pt x="30" y="7"/>
                      <a:pt x="31" y="7"/>
                      <a:pt x="33" y="6"/>
                    </a:cubicBezTo>
                    <a:cubicBezTo>
                      <a:pt x="35" y="4"/>
                      <a:pt x="30" y="4"/>
                      <a:pt x="30" y="3"/>
                    </a:cubicBezTo>
                    <a:cubicBezTo>
                      <a:pt x="30" y="3"/>
                      <a:pt x="30" y="4"/>
                      <a:pt x="30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99" name="Google Shape;299;p18"/>
              <p:cNvSpPr/>
              <p:nvPr/>
            </p:nvSpPr>
            <p:spPr>
              <a:xfrm>
                <a:off x="12674975" y="5832776"/>
                <a:ext cx="317135" cy="346660"/>
              </a:xfrm>
              <a:custGeom>
                <a:rect b="b" l="l" r="r" t="t"/>
                <a:pathLst>
                  <a:path extrusionOk="0" h="32" w="31">
                    <a:moveTo>
                      <a:pt x="31" y="0"/>
                    </a:moveTo>
                    <a:cubicBezTo>
                      <a:pt x="28" y="2"/>
                      <a:pt x="27" y="4"/>
                      <a:pt x="23" y="3"/>
                    </a:cubicBezTo>
                    <a:cubicBezTo>
                      <a:pt x="21" y="2"/>
                      <a:pt x="15" y="1"/>
                      <a:pt x="13" y="2"/>
                    </a:cubicBezTo>
                    <a:cubicBezTo>
                      <a:pt x="13" y="5"/>
                      <a:pt x="10" y="3"/>
                      <a:pt x="9" y="4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4" y="6"/>
                      <a:pt x="4" y="7"/>
                      <a:pt x="4" y="8"/>
                    </a:cubicBezTo>
                    <a:cubicBezTo>
                      <a:pt x="3" y="9"/>
                      <a:pt x="3" y="10"/>
                      <a:pt x="2" y="11"/>
                    </a:cubicBezTo>
                    <a:cubicBezTo>
                      <a:pt x="0" y="13"/>
                      <a:pt x="0" y="13"/>
                      <a:pt x="2" y="15"/>
                    </a:cubicBezTo>
                    <a:cubicBezTo>
                      <a:pt x="3" y="16"/>
                      <a:pt x="4" y="16"/>
                      <a:pt x="4" y="17"/>
                    </a:cubicBezTo>
                    <a:cubicBezTo>
                      <a:pt x="4" y="19"/>
                      <a:pt x="4" y="20"/>
                      <a:pt x="5" y="22"/>
                    </a:cubicBezTo>
                    <a:cubicBezTo>
                      <a:pt x="5" y="23"/>
                      <a:pt x="5" y="24"/>
                      <a:pt x="6" y="25"/>
                    </a:cubicBezTo>
                    <a:cubicBezTo>
                      <a:pt x="8" y="26"/>
                      <a:pt x="6" y="27"/>
                      <a:pt x="7" y="28"/>
                    </a:cubicBezTo>
                    <a:cubicBezTo>
                      <a:pt x="7" y="30"/>
                      <a:pt x="8" y="29"/>
                      <a:pt x="8" y="29"/>
                    </a:cubicBezTo>
                    <a:cubicBezTo>
                      <a:pt x="10" y="29"/>
                      <a:pt x="10" y="30"/>
                      <a:pt x="10" y="31"/>
                    </a:cubicBezTo>
                    <a:cubicBezTo>
                      <a:pt x="11" y="31"/>
                      <a:pt x="12" y="30"/>
                      <a:pt x="12" y="30"/>
                    </a:cubicBezTo>
                    <a:cubicBezTo>
                      <a:pt x="13" y="29"/>
                      <a:pt x="13" y="31"/>
                      <a:pt x="13" y="31"/>
                    </a:cubicBezTo>
                    <a:cubicBezTo>
                      <a:pt x="14" y="32"/>
                      <a:pt x="13" y="25"/>
                      <a:pt x="13" y="26"/>
                    </a:cubicBezTo>
                    <a:cubicBezTo>
                      <a:pt x="13" y="25"/>
                      <a:pt x="16" y="26"/>
                      <a:pt x="17" y="26"/>
                    </a:cubicBezTo>
                    <a:cubicBezTo>
                      <a:pt x="17" y="25"/>
                      <a:pt x="14" y="24"/>
                      <a:pt x="14" y="23"/>
                    </a:cubicBezTo>
                    <a:cubicBezTo>
                      <a:pt x="15" y="21"/>
                      <a:pt x="17" y="23"/>
                      <a:pt x="17" y="24"/>
                    </a:cubicBezTo>
                    <a:cubicBezTo>
                      <a:pt x="19" y="25"/>
                      <a:pt x="18" y="23"/>
                      <a:pt x="18" y="22"/>
                    </a:cubicBezTo>
                    <a:cubicBezTo>
                      <a:pt x="18" y="21"/>
                      <a:pt x="21" y="23"/>
                      <a:pt x="21" y="23"/>
                    </a:cubicBezTo>
                    <a:cubicBezTo>
                      <a:pt x="21" y="22"/>
                      <a:pt x="19" y="19"/>
                      <a:pt x="19" y="19"/>
                    </a:cubicBezTo>
                    <a:cubicBezTo>
                      <a:pt x="18" y="18"/>
                      <a:pt x="16" y="18"/>
                      <a:pt x="15" y="17"/>
                    </a:cubicBezTo>
                    <a:cubicBezTo>
                      <a:pt x="15" y="17"/>
                      <a:pt x="15" y="15"/>
                      <a:pt x="15" y="16"/>
                    </a:cubicBezTo>
                    <a:cubicBezTo>
                      <a:pt x="14" y="14"/>
                      <a:pt x="11" y="12"/>
                      <a:pt x="11" y="10"/>
                    </a:cubicBezTo>
                    <a:cubicBezTo>
                      <a:pt x="12" y="6"/>
                      <a:pt x="15" y="10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7" y="9"/>
                      <a:pt x="18" y="10"/>
                      <a:pt x="18" y="11"/>
                    </a:cubicBezTo>
                    <a:cubicBezTo>
                      <a:pt x="18" y="11"/>
                      <a:pt x="17" y="9"/>
                      <a:pt x="17" y="9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1" y="9"/>
                      <a:pt x="17" y="9"/>
                      <a:pt x="17" y="7"/>
                    </a:cubicBezTo>
                    <a:cubicBezTo>
                      <a:pt x="17" y="7"/>
                      <a:pt x="21" y="5"/>
                      <a:pt x="22" y="5"/>
                    </a:cubicBezTo>
                    <a:cubicBezTo>
                      <a:pt x="22" y="5"/>
                      <a:pt x="21" y="7"/>
                      <a:pt x="21" y="7"/>
                    </a:cubicBezTo>
                    <a:cubicBezTo>
                      <a:pt x="21" y="7"/>
                      <a:pt x="24" y="5"/>
                      <a:pt x="25" y="5"/>
                    </a:cubicBezTo>
                    <a:cubicBezTo>
                      <a:pt x="26" y="5"/>
                      <a:pt x="27" y="6"/>
                      <a:pt x="29" y="7"/>
                    </a:cubicBezTo>
                    <a:cubicBezTo>
                      <a:pt x="30" y="5"/>
                      <a:pt x="31" y="2"/>
                      <a:pt x="3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00" name="Google Shape;300;p18"/>
              <p:cNvSpPr/>
              <p:nvPr/>
            </p:nvSpPr>
            <p:spPr>
              <a:xfrm>
                <a:off x="12960746" y="5814333"/>
                <a:ext cx="153338" cy="106947"/>
              </a:xfrm>
              <a:custGeom>
                <a:rect b="b" l="l" r="r" t="t"/>
                <a:pathLst>
                  <a:path extrusionOk="0" h="10" w="15">
                    <a:moveTo>
                      <a:pt x="15" y="6"/>
                    </a:moveTo>
                    <a:cubicBezTo>
                      <a:pt x="13" y="4"/>
                      <a:pt x="10" y="4"/>
                      <a:pt x="10" y="1"/>
                    </a:cubicBezTo>
                    <a:cubicBezTo>
                      <a:pt x="5" y="0"/>
                      <a:pt x="4" y="0"/>
                      <a:pt x="2" y="5"/>
                    </a:cubicBezTo>
                    <a:cubicBezTo>
                      <a:pt x="2" y="6"/>
                      <a:pt x="0" y="9"/>
                      <a:pt x="1" y="9"/>
                    </a:cubicBezTo>
                    <a:cubicBezTo>
                      <a:pt x="3" y="10"/>
                      <a:pt x="5" y="10"/>
                      <a:pt x="6" y="9"/>
                    </a:cubicBezTo>
                    <a:cubicBezTo>
                      <a:pt x="8" y="8"/>
                      <a:pt x="9" y="7"/>
                      <a:pt x="11" y="7"/>
                    </a:cubicBezTo>
                    <a:cubicBezTo>
                      <a:pt x="11" y="7"/>
                      <a:pt x="15" y="7"/>
                      <a:pt x="15" y="6"/>
                    </a:cubicBezTo>
                    <a:cubicBezTo>
                      <a:pt x="14" y="6"/>
                      <a:pt x="15" y="7"/>
                      <a:pt x="15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01" name="Google Shape;301;p18"/>
              <p:cNvSpPr/>
              <p:nvPr/>
            </p:nvSpPr>
            <p:spPr>
              <a:xfrm>
                <a:off x="12633159" y="5781146"/>
                <a:ext cx="90610" cy="195460"/>
              </a:xfrm>
              <a:custGeom>
                <a:rect b="b" l="l" r="r" t="t"/>
                <a:pathLst>
                  <a:path extrusionOk="0" h="18" w="9">
                    <a:moveTo>
                      <a:pt x="6" y="16"/>
                    </a:moveTo>
                    <a:cubicBezTo>
                      <a:pt x="7" y="14"/>
                      <a:pt x="9" y="12"/>
                      <a:pt x="7" y="11"/>
                    </a:cubicBezTo>
                    <a:cubicBezTo>
                      <a:pt x="6" y="10"/>
                      <a:pt x="5" y="8"/>
                      <a:pt x="6" y="6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6" y="3"/>
                      <a:pt x="4" y="1"/>
                      <a:pt x="3" y="1"/>
                    </a:cubicBezTo>
                    <a:cubicBezTo>
                      <a:pt x="0" y="0"/>
                      <a:pt x="0" y="7"/>
                      <a:pt x="0" y="9"/>
                    </a:cubicBezTo>
                    <a:cubicBezTo>
                      <a:pt x="0" y="13"/>
                      <a:pt x="2" y="15"/>
                      <a:pt x="4" y="18"/>
                    </a:cubicBezTo>
                    <a:cubicBezTo>
                      <a:pt x="5" y="17"/>
                      <a:pt x="6" y="16"/>
                      <a:pt x="6" y="16"/>
                    </a:cubicBezTo>
                    <a:cubicBezTo>
                      <a:pt x="7" y="14"/>
                      <a:pt x="6" y="16"/>
                      <a:pt x="6" y="1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02" name="Google Shape;302;p18"/>
              <p:cNvSpPr/>
              <p:nvPr/>
            </p:nvSpPr>
            <p:spPr>
              <a:xfrm>
                <a:off x="12685430" y="5803274"/>
                <a:ext cx="132428" cy="95888"/>
              </a:xfrm>
              <a:custGeom>
                <a:rect b="b" l="l" r="r" t="t"/>
                <a:pathLst>
                  <a:path extrusionOk="0" h="9" w="13">
                    <a:moveTo>
                      <a:pt x="11" y="0"/>
                    </a:moveTo>
                    <a:cubicBezTo>
                      <a:pt x="9" y="0"/>
                      <a:pt x="2" y="0"/>
                      <a:pt x="2" y="2"/>
                    </a:cubicBezTo>
                    <a:cubicBezTo>
                      <a:pt x="0" y="4"/>
                      <a:pt x="0" y="8"/>
                      <a:pt x="3" y="9"/>
                    </a:cubicBezTo>
                    <a:cubicBezTo>
                      <a:pt x="4" y="8"/>
                      <a:pt x="6" y="9"/>
                      <a:pt x="7" y="8"/>
                    </a:cubicBezTo>
                    <a:cubicBezTo>
                      <a:pt x="8" y="8"/>
                      <a:pt x="9" y="6"/>
                      <a:pt x="10" y="7"/>
                    </a:cubicBezTo>
                    <a:cubicBezTo>
                      <a:pt x="13" y="9"/>
                      <a:pt x="11" y="1"/>
                      <a:pt x="1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03" name="Google Shape;303;p18"/>
              <p:cNvSpPr/>
              <p:nvPr/>
            </p:nvSpPr>
            <p:spPr>
              <a:xfrm>
                <a:off x="13807594" y="5865963"/>
                <a:ext cx="195159" cy="173330"/>
              </a:xfrm>
              <a:custGeom>
                <a:rect b="b" l="l" r="r" t="t"/>
                <a:pathLst>
                  <a:path extrusionOk="0" h="16" w="19">
                    <a:moveTo>
                      <a:pt x="19" y="14"/>
                    </a:moveTo>
                    <a:cubicBezTo>
                      <a:pt x="19" y="12"/>
                      <a:pt x="19" y="11"/>
                      <a:pt x="17" y="10"/>
                    </a:cubicBezTo>
                    <a:cubicBezTo>
                      <a:pt x="15" y="9"/>
                      <a:pt x="17" y="8"/>
                      <a:pt x="16" y="7"/>
                    </a:cubicBezTo>
                    <a:cubicBezTo>
                      <a:pt x="15" y="5"/>
                      <a:pt x="14" y="6"/>
                      <a:pt x="14" y="3"/>
                    </a:cubicBezTo>
                    <a:cubicBezTo>
                      <a:pt x="14" y="3"/>
                      <a:pt x="11" y="1"/>
                      <a:pt x="12" y="0"/>
                    </a:cubicBezTo>
                    <a:cubicBezTo>
                      <a:pt x="9" y="0"/>
                      <a:pt x="0" y="1"/>
                      <a:pt x="6" y="6"/>
                    </a:cubicBezTo>
                    <a:cubicBezTo>
                      <a:pt x="7" y="7"/>
                      <a:pt x="8" y="8"/>
                      <a:pt x="9" y="9"/>
                    </a:cubicBezTo>
                    <a:cubicBezTo>
                      <a:pt x="10" y="10"/>
                      <a:pt x="11" y="10"/>
                      <a:pt x="12" y="11"/>
                    </a:cubicBezTo>
                    <a:cubicBezTo>
                      <a:pt x="14" y="11"/>
                      <a:pt x="16" y="11"/>
                      <a:pt x="16" y="13"/>
                    </a:cubicBezTo>
                    <a:cubicBezTo>
                      <a:pt x="17" y="14"/>
                      <a:pt x="18" y="16"/>
                      <a:pt x="19" y="14"/>
                    </a:cubicBezTo>
                    <a:cubicBezTo>
                      <a:pt x="19" y="13"/>
                      <a:pt x="18" y="15"/>
                      <a:pt x="19" y="1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04" name="Google Shape;304;p18"/>
              <p:cNvSpPr/>
              <p:nvPr/>
            </p:nvSpPr>
            <p:spPr>
              <a:xfrm>
                <a:off x="13880778" y="5954473"/>
                <a:ext cx="1010641" cy="907212"/>
              </a:xfrm>
              <a:custGeom>
                <a:rect b="b" l="l" r="r" t="t"/>
                <a:pathLst>
                  <a:path extrusionOk="0" h="84" w="99">
                    <a:moveTo>
                      <a:pt x="95" y="73"/>
                    </a:moveTo>
                    <a:cubicBezTo>
                      <a:pt x="93" y="72"/>
                      <a:pt x="94" y="70"/>
                      <a:pt x="93" y="68"/>
                    </a:cubicBezTo>
                    <a:cubicBezTo>
                      <a:pt x="93" y="67"/>
                      <a:pt x="91" y="66"/>
                      <a:pt x="90" y="65"/>
                    </a:cubicBezTo>
                    <a:cubicBezTo>
                      <a:pt x="88" y="64"/>
                      <a:pt x="87" y="62"/>
                      <a:pt x="86" y="60"/>
                    </a:cubicBezTo>
                    <a:cubicBezTo>
                      <a:pt x="84" y="58"/>
                      <a:pt x="85" y="58"/>
                      <a:pt x="87" y="55"/>
                    </a:cubicBezTo>
                    <a:cubicBezTo>
                      <a:pt x="88" y="54"/>
                      <a:pt x="90" y="52"/>
                      <a:pt x="89" y="50"/>
                    </a:cubicBezTo>
                    <a:cubicBezTo>
                      <a:pt x="88" y="49"/>
                      <a:pt x="85" y="49"/>
                      <a:pt x="84" y="49"/>
                    </a:cubicBezTo>
                    <a:cubicBezTo>
                      <a:pt x="83" y="48"/>
                      <a:pt x="84" y="46"/>
                      <a:pt x="84" y="46"/>
                    </a:cubicBezTo>
                    <a:cubicBezTo>
                      <a:pt x="83" y="44"/>
                      <a:pt x="83" y="41"/>
                      <a:pt x="84" y="40"/>
                    </a:cubicBezTo>
                    <a:cubicBezTo>
                      <a:pt x="86" y="38"/>
                      <a:pt x="83" y="37"/>
                      <a:pt x="82" y="36"/>
                    </a:cubicBezTo>
                    <a:cubicBezTo>
                      <a:pt x="82" y="35"/>
                      <a:pt x="84" y="32"/>
                      <a:pt x="85" y="31"/>
                    </a:cubicBezTo>
                    <a:cubicBezTo>
                      <a:pt x="85" y="30"/>
                      <a:pt x="87" y="20"/>
                      <a:pt x="86" y="20"/>
                    </a:cubicBezTo>
                    <a:cubicBezTo>
                      <a:pt x="83" y="20"/>
                      <a:pt x="82" y="20"/>
                      <a:pt x="79" y="18"/>
                    </a:cubicBezTo>
                    <a:cubicBezTo>
                      <a:pt x="78" y="17"/>
                      <a:pt x="77" y="16"/>
                      <a:pt x="76" y="15"/>
                    </a:cubicBezTo>
                    <a:cubicBezTo>
                      <a:pt x="75" y="14"/>
                      <a:pt x="72" y="14"/>
                      <a:pt x="71" y="13"/>
                    </a:cubicBezTo>
                    <a:cubicBezTo>
                      <a:pt x="69" y="13"/>
                      <a:pt x="68" y="13"/>
                      <a:pt x="66" y="12"/>
                    </a:cubicBezTo>
                    <a:cubicBezTo>
                      <a:pt x="65" y="10"/>
                      <a:pt x="63" y="11"/>
                      <a:pt x="61" y="11"/>
                    </a:cubicBezTo>
                    <a:cubicBezTo>
                      <a:pt x="60" y="12"/>
                      <a:pt x="58" y="11"/>
                      <a:pt x="57" y="12"/>
                    </a:cubicBezTo>
                    <a:cubicBezTo>
                      <a:pt x="55" y="12"/>
                      <a:pt x="54" y="14"/>
                      <a:pt x="53" y="15"/>
                    </a:cubicBezTo>
                    <a:cubicBezTo>
                      <a:pt x="52" y="16"/>
                      <a:pt x="49" y="15"/>
                      <a:pt x="49" y="17"/>
                    </a:cubicBezTo>
                    <a:cubicBezTo>
                      <a:pt x="49" y="19"/>
                      <a:pt x="48" y="19"/>
                      <a:pt x="46" y="20"/>
                    </a:cubicBezTo>
                    <a:cubicBezTo>
                      <a:pt x="41" y="21"/>
                      <a:pt x="37" y="21"/>
                      <a:pt x="33" y="18"/>
                    </a:cubicBezTo>
                    <a:cubicBezTo>
                      <a:pt x="32" y="17"/>
                      <a:pt x="31" y="16"/>
                      <a:pt x="30" y="16"/>
                    </a:cubicBezTo>
                    <a:cubicBezTo>
                      <a:pt x="28" y="14"/>
                      <a:pt x="27" y="15"/>
                      <a:pt x="25" y="15"/>
                    </a:cubicBezTo>
                    <a:cubicBezTo>
                      <a:pt x="24" y="14"/>
                      <a:pt x="24" y="11"/>
                      <a:pt x="24" y="10"/>
                    </a:cubicBezTo>
                    <a:cubicBezTo>
                      <a:pt x="21" y="9"/>
                      <a:pt x="20" y="8"/>
                      <a:pt x="20" y="5"/>
                    </a:cubicBezTo>
                    <a:cubicBezTo>
                      <a:pt x="20" y="0"/>
                      <a:pt x="16" y="3"/>
                      <a:pt x="14" y="5"/>
                    </a:cubicBezTo>
                    <a:cubicBezTo>
                      <a:pt x="13" y="6"/>
                      <a:pt x="12" y="7"/>
                      <a:pt x="11" y="7"/>
                    </a:cubicBezTo>
                    <a:cubicBezTo>
                      <a:pt x="9" y="6"/>
                      <a:pt x="6" y="6"/>
                      <a:pt x="5" y="4"/>
                    </a:cubicBezTo>
                    <a:cubicBezTo>
                      <a:pt x="3" y="2"/>
                      <a:pt x="3" y="1"/>
                      <a:pt x="1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1" y="8"/>
                      <a:pt x="2" y="10"/>
                      <a:pt x="1" y="10"/>
                    </a:cubicBezTo>
                    <a:cubicBezTo>
                      <a:pt x="1" y="11"/>
                      <a:pt x="0" y="11"/>
                      <a:pt x="1" y="12"/>
                    </a:cubicBezTo>
                    <a:cubicBezTo>
                      <a:pt x="1" y="13"/>
                      <a:pt x="3" y="13"/>
                      <a:pt x="3" y="14"/>
                    </a:cubicBezTo>
                    <a:cubicBezTo>
                      <a:pt x="3" y="15"/>
                      <a:pt x="2" y="16"/>
                      <a:pt x="3" y="16"/>
                    </a:cubicBezTo>
                    <a:cubicBezTo>
                      <a:pt x="4" y="18"/>
                      <a:pt x="4" y="19"/>
                      <a:pt x="5" y="21"/>
                    </a:cubicBezTo>
                    <a:cubicBezTo>
                      <a:pt x="6" y="22"/>
                      <a:pt x="6" y="23"/>
                      <a:pt x="8" y="24"/>
                    </a:cubicBezTo>
                    <a:cubicBezTo>
                      <a:pt x="8" y="24"/>
                      <a:pt x="10" y="25"/>
                      <a:pt x="10" y="25"/>
                    </a:cubicBezTo>
                    <a:cubicBezTo>
                      <a:pt x="11" y="29"/>
                      <a:pt x="2" y="33"/>
                      <a:pt x="8" y="37"/>
                    </a:cubicBezTo>
                    <a:cubicBezTo>
                      <a:pt x="10" y="38"/>
                      <a:pt x="10" y="40"/>
                      <a:pt x="12" y="41"/>
                    </a:cubicBezTo>
                    <a:cubicBezTo>
                      <a:pt x="14" y="43"/>
                      <a:pt x="16" y="44"/>
                      <a:pt x="18" y="47"/>
                    </a:cubicBezTo>
                    <a:cubicBezTo>
                      <a:pt x="18" y="48"/>
                      <a:pt x="17" y="49"/>
                      <a:pt x="17" y="50"/>
                    </a:cubicBezTo>
                    <a:cubicBezTo>
                      <a:pt x="18" y="51"/>
                      <a:pt x="20" y="51"/>
                      <a:pt x="19" y="52"/>
                    </a:cubicBezTo>
                    <a:cubicBezTo>
                      <a:pt x="19" y="55"/>
                      <a:pt x="21" y="56"/>
                      <a:pt x="22" y="58"/>
                    </a:cubicBezTo>
                    <a:cubicBezTo>
                      <a:pt x="24" y="57"/>
                      <a:pt x="23" y="56"/>
                      <a:pt x="24" y="55"/>
                    </a:cubicBezTo>
                    <a:cubicBezTo>
                      <a:pt x="24" y="55"/>
                      <a:pt x="25" y="56"/>
                      <a:pt x="25" y="56"/>
                    </a:cubicBezTo>
                    <a:cubicBezTo>
                      <a:pt x="27" y="56"/>
                      <a:pt x="25" y="56"/>
                      <a:pt x="26" y="57"/>
                    </a:cubicBezTo>
                    <a:cubicBezTo>
                      <a:pt x="27" y="58"/>
                      <a:pt x="28" y="55"/>
                      <a:pt x="30" y="57"/>
                    </a:cubicBezTo>
                    <a:cubicBezTo>
                      <a:pt x="32" y="60"/>
                      <a:pt x="33" y="63"/>
                      <a:pt x="35" y="66"/>
                    </a:cubicBezTo>
                    <a:cubicBezTo>
                      <a:pt x="37" y="69"/>
                      <a:pt x="42" y="72"/>
                      <a:pt x="46" y="74"/>
                    </a:cubicBezTo>
                    <a:cubicBezTo>
                      <a:pt x="48" y="75"/>
                      <a:pt x="50" y="75"/>
                      <a:pt x="52" y="76"/>
                    </a:cubicBezTo>
                    <a:cubicBezTo>
                      <a:pt x="53" y="76"/>
                      <a:pt x="56" y="75"/>
                      <a:pt x="56" y="75"/>
                    </a:cubicBezTo>
                    <a:cubicBezTo>
                      <a:pt x="56" y="75"/>
                      <a:pt x="56" y="76"/>
                      <a:pt x="56" y="76"/>
                    </a:cubicBezTo>
                    <a:cubicBezTo>
                      <a:pt x="57" y="76"/>
                      <a:pt x="60" y="74"/>
                      <a:pt x="61" y="73"/>
                    </a:cubicBezTo>
                    <a:cubicBezTo>
                      <a:pt x="61" y="73"/>
                      <a:pt x="60" y="73"/>
                      <a:pt x="60" y="73"/>
                    </a:cubicBezTo>
                    <a:cubicBezTo>
                      <a:pt x="60" y="72"/>
                      <a:pt x="62" y="73"/>
                      <a:pt x="62" y="73"/>
                    </a:cubicBezTo>
                    <a:cubicBezTo>
                      <a:pt x="64" y="74"/>
                      <a:pt x="64" y="75"/>
                      <a:pt x="65" y="77"/>
                    </a:cubicBezTo>
                    <a:cubicBezTo>
                      <a:pt x="66" y="80"/>
                      <a:pt x="67" y="80"/>
                      <a:pt x="69" y="81"/>
                    </a:cubicBezTo>
                    <a:cubicBezTo>
                      <a:pt x="75" y="82"/>
                      <a:pt x="82" y="83"/>
                      <a:pt x="88" y="84"/>
                    </a:cubicBezTo>
                    <a:cubicBezTo>
                      <a:pt x="88" y="80"/>
                      <a:pt x="89" y="79"/>
                      <a:pt x="92" y="77"/>
                    </a:cubicBezTo>
                    <a:cubicBezTo>
                      <a:pt x="94" y="76"/>
                      <a:pt x="99" y="75"/>
                      <a:pt x="95" y="73"/>
                    </a:cubicBezTo>
                    <a:cubicBezTo>
                      <a:pt x="94" y="72"/>
                      <a:pt x="97" y="74"/>
                      <a:pt x="95" y="7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05" name="Google Shape;305;p18"/>
              <p:cNvSpPr/>
              <p:nvPr/>
            </p:nvSpPr>
            <p:spPr>
              <a:xfrm>
                <a:off x="13901688" y="5965538"/>
                <a:ext cx="80156" cy="62696"/>
              </a:xfrm>
              <a:custGeom>
                <a:rect b="b" l="l" r="r" t="t"/>
                <a:pathLst>
                  <a:path extrusionOk="0" h="6" w="8">
                    <a:moveTo>
                      <a:pt x="1" y="1"/>
                    </a:moveTo>
                    <a:cubicBezTo>
                      <a:pt x="2" y="1"/>
                      <a:pt x="2" y="3"/>
                      <a:pt x="3" y="4"/>
                    </a:cubicBezTo>
                    <a:cubicBezTo>
                      <a:pt x="5" y="4"/>
                      <a:pt x="6" y="5"/>
                      <a:pt x="8" y="6"/>
                    </a:cubicBezTo>
                    <a:cubicBezTo>
                      <a:pt x="7" y="2"/>
                      <a:pt x="3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2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06" name="Google Shape;306;p18"/>
              <p:cNvSpPr/>
              <p:nvPr/>
            </p:nvSpPr>
            <p:spPr>
              <a:xfrm>
                <a:off x="13664706" y="5703698"/>
                <a:ext cx="358955" cy="195460"/>
              </a:xfrm>
              <a:custGeom>
                <a:rect b="b" l="l" r="r" t="t"/>
                <a:pathLst>
                  <a:path extrusionOk="0" h="18" w="35">
                    <a:moveTo>
                      <a:pt x="26" y="15"/>
                    </a:moveTo>
                    <a:cubicBezTo>
                      <a:pt x="27" y="14"/>
                      <a:pt x="29" y="16"/>
                      <a:pt x="30" y="17"/>
                    </a:cubicBezTo>
                    <a:cubicBezTo>
                      <a:pt x="30" y="17"/>
                      <a:pt x="34" y="17"/>
                      <a:pt x="34" y="17"/>
                    </a:cubicBezTo>
                    <a:cubicBezTo>
                      <a:pt x="35" y="16"/>
                      <a:pt x="30" y="12"/>
                      <a:pt x="33" y="12"/>
                    </a:cubicBezTo>
                    <a:cubicBezTo>
                      <a:pt x="32" y="11"/>
                      <a:pt x="30" y="11"/>
                      <a:pt x="30" y="10"/>
                    </a:cubicBezTo>
                    <a:cubicBezTo>
                      <a:pt x="30" y="8"/>
                      <a:pt x="29" y="7"/>
                      <a:pt x="27" y="7"/>
                    </a:cubicBezTo>
                    <a:cubicBezTo>
                      <a:pt x="24" y="7"/>
                      <a:pt x="22" y="8"/>
                      <a:pt x="19" y="6"/>
                    </a:cubicBezTo>
                    <a:cubicBezTo>
                      <a:pt x="16" y="5"/>
                      <a:pt x="13" y="5"/>
                      <a:pt x="9" y="4"/>
                    </a:cubicBezTo>
                    <a:cubicBezTo>
                      <a:pt x="6" y="3"/>
                      <a:pt x="4" y="0"/>
                      <a:pt x="0" y="2"/>
                    </a:cubicBezTo>
                    <a:cubicBezTo>
                      <a:pt x="3" y="6"/>
                      <a:pt x="11" y="7"/>
                      <a:pt x="8" y="14"/>
                    </a:cubicBezTo>
                    <a:cubicBezTo>
                      <a:pt x="11" y="14"/>
                      <a:pt x="18" y="14"/>
                      <a:pt x="18" y="18"/>
                    </a:cubicBezTo>
                    <a:cubicBezTo>
                      <a:pt x="18" y="15"/>
                      <a:pt x="24" y="15"/>
                      <a:pt x="26" y="15"/>
                    </a:cubicBezTo>
                    <a:cubicBezTo>
                      <a:pt x="27" y="14"/>
                      <a:pt x="19" y="15"/>
                      <a:pt x="26" y="1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07" name="Google Shape;307;p18"/>
              <p:cNvSpPr/>
              <p:nvPr/>
            </p:nvSpPr>
            <p:spPr>
              <a:xfrm>
                <a:off x="13912144" y="5832776"/>
                <a:ext cx="275312" cy="228650"/>
              </a:xfrm>
              <a:custGeom>
                <a:rect b="b" l="l" r="r" t="t"/>
                <a:pathLst>
                  <a:path extrusionOk="0" h="21" w="27">
                    <a:moveTo>
                      <a:pt x="8" y="2"/>
                    </a:moveTo>
                    <a:cubicBezTo>
                      <a:pt x="8" y="2"/>
                      <a:pt x="11" y="4"/>
                      <a:pt x="10" y="5"/>
                    </a:cubicBezTo>
                    <a:cubicBezTo>
                      <a:pt x="10" y="5"/>
                      <a:pt x="7" y="5"/>
                      <a:pt x="7" y="5"/>
                    </a:cubicBezTo>
                    <a:cubicBezTo>
                      <a:pt x="5" y="5"/>
                      <a:pt x="5" y="3"/>
                      <a:pt x="4" y="3"/>
                    </a:cubicBezTo>
                    <a:cubicBezTo>
                      <a:pt x="0" y="2"/>
                      <a:pt x="4" y="6"/>
                      <a:pt x="4" y="7"/>
                    </a:cubicBezTo>
                    <a:cubicBezTo>
                      <a:pt x="4" y="10"/>
                      <a:pt x="7" y="8"/>
                      <a:pt x="6" y="11"/>
                    </a:cubicBezTo>
                    <a:cubicBezTo>
                      <a:pt x="5" y="13"/>
                      <a:pt x="7" y="13"/>
                      <a:pt x="8" y="14"/>
                    </a:cubicBezTo>
                    <a:cubicBezTo>
                      <a:pt x="9" y="14"/>
                      <a:pt x="9" y="16"/>
                      <a:pt x="9" y="17"/>
                    </a:cubicBezTo>
                    <a:cubicBezTo>
                      <a:pt x="10" y="16"/>
                      <a:pt x="14" y="14"/>
                      <a:pt x="16" y="13"/>
                    </a:cubicBezTo>
                    <a:cubicBezTo>
                      <a:pt x="17" y="13"/>
                      <a:pt x="17" y="15"/>
                      <a:pt x="17" y="16"/>
                    </a:cubicBezTo>
                    <a:cubicBezTo>
                      <a:pt x="17" y="19"/>
                      <a:pt x="18" y="20"/>
                      <a:pt x="21" y="21"/>
                    </a:cubicBezTo>
                    <a:cubicBezTo>
                      <a:pt x="21" y="20"/>
                      <a:pt x="21" y="18"/>
                      <a:pt x="21" y="18"/>
                    </a:cubicBezTo>
                    <a:cubicBezTo>
                      <a:pt x="22" y="17"/>
                      <a:pt x="23" y="17"/>
                      <a:pt x="23" y="16"/>
                    </a:cubicBezTo>
                    <a:cubicBezTo>
                      <a:pt x="24" y="14"/>
                      <a:pt x="24" y="12"/>
                      <a:pt x="25" y="11"/>
                    </a:cubicBezTo>
                    <a:cubicBezTo>
                      <a:pt x="27" y="8"/>
                      <a:pt x="21" y="2"/>
                      <a:pt x="19" y="1"/>
                    </a:cubicBezTo>
                    <a:cubicBezTo>
                      <a:pt x="17" y="4"/>
                      <a:pt x="15" y="4"/>
                      <a:pt x="12" y="2"/>
                    </a:cubicBezTo>
                    <a:cubicBezTo>
                      <a:pt x="12" y="1"/>
                      <a:pt x="10" y="0"/>
                      <a:pt x="9" y="0"/>
                    </a:cubicBezTo>
                    <a:cubicBezTo>
                      <a:pt x="8" y="0"/>
                      <a:pt x="8" y="1"/>
                      <a:pt x="8" y="2"/>
                    </a:cubicBezTo>
                    <a:cubicBezTo>
                      <a:pt x="9" y="3"/>
                      <a:pt x="7" y="0"/>
                      <a:pt x="8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08" name="Google Shape;308;p18"/>
              <p:cNvSpPr/>
              <p:nvPr/>
            </p:nvSpPr>
            <p:spPr>
              <a:xfrm>
                <a:off x="14002752" y="6548221"/>
                <a:ext cx="90610" cy="110635"/>
              </a:xfrm>
              <a:custGeom>
                <a:rect b="b" l="l" r="r" t="t"/>
                <a:pathLst>
                  <a:path extrusionOk="0" h="10" w="9">
                    <a:moveTo>
                      <a:pt x="3" y="2"/>
                    </a:moveTo>
                    <a:cubicBezTo>
                      <a:pt x="1" y="3"/>
                      <a:pt x="0" y="5"/>
                      <a:pt x="0" y="7"/>
                    </a:cubicBezTo>
                    <a:cubicBezTo>
                      <a:pt x="1" y="7"/>
                      <a:pt x="4" y="7"/>
                      <a:pt x="4" y="8"/>
                    </a:cubicBezTo>
                    <a:cubicBezTo>
                      <a:pt x="6" y="10"/>
                      <a:pt x="7" y="10"/>
                      <a:pt x="9" y="10"/>
                    </a:cubicBezTo>
                    <a:cubicBezTo>
                      <a:pt x="9" y="10"/>
                      <a:pt x="7" y="5"/>
                      <a:pt x="7" y="5"/>
                    </a:cubicBezTo>
                    <a:cubicBezTo>
                      <a:pt x="8" y="5"/>
                      <a:pt x="9" y="5"/>
                      <a:pt x="8" y="3"/>
                    </a:cubicBezTo>
                    <a:cubicBezTo>
                      <a:pt x="6" y="2"/>
                      <a:pt x="5" y="0"/>
                      <a:pt x="3" y="2"/>
                    </a:cubicBezTo>
                    <a:cubicBezTo>
                      <a:pt x="1" y="4"/>
                      <a:pt x="4" y="1"/>
                      <a:pt x="3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09" name="Google Shape;309;p18"/>
              <p:cNvSpPr/>
              <p:nvPr/>
            </p:nvSpPr>
            <p:spPr>
              <a:xfrm>
                <a:off x="13431219" y="6138866"/>
                <a:ext cx="355468" cy="291340"/>
              </a:xfrm>
              <a:custGeom>
                <a:rect b="b" l="l" r="r" t="t"/>
                <a:pathLst>
                  <a:path extrusionOk="0" h="27" w="35">
                    <a:moveTo>
                      <a:pt x="29" y="10"/>
                    </a:moveTo>
                    <a:cubicBezTo>
                      <a:pt x="30" y="9"/>
                      <a:pt x="31" y="8"/>
                      <a:pt x="30" y="7"/>
                    </a:cubicBezTo>
                    <a:cubicBezTo>
                      <a:pt x="29" y="6"/>
                      <a:pt x="28" y="6"/>
                      <a:pt x="29" y="5"/>
                    </a:cubicBezTo>
                    <a:cubicBezTo>
                      <a:pt x="31" y="3"/>
                      <a:pt x="35" y="3"/>
                      <a:pt x="35" y="0"/>
                    </a:cubicBezTo>
                    <a:cubicBezTo>
                      <a:pt x="32" y="0"/>
                      <a:pt x="28" y="0"/>
                      <a:pt x="25" y="1"/>
                    </a:cubicBezTo>
                    <a:cubicBezTo>
                      <a:pt x="23" y="1"/>
                      <a:pt x="21" y="2"/>
                      <a:pt x="19" y="2"/>
                    </a:cubicBezTo>
                    <a:cubicBezTo>
                      <a:pt x="16" y="2"/>
                      <a:pt x="15" y="1"/>
                      <a:pt x="13" y="2"/>
                    </a:cubicBezTo>
                    <a:cubicBezTo>
                      <a:pt x="11" y="3"/>
                      <a:pt x="10" y="3"/>
                      <a:pt x="8" y="2"/>
                    </a:cubicBezTo>
                    <a:cubicBezTo>
                      <a:pt x="6" y="0"/>
                      <a:pt x="7" y="4"/>
                      <a:pt x="7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8"/>
                      <a:pt x="4" y="6"/>
                      <a:pt x="3" y="6"/>
                    </a:cubicBezTo>
                    <a:cubicBezTo>
                      <a:pt x="2" y="7"/>
                      <a:pt x="3" y="9"/>
                      <a:pt x="3" y="10"/>
                    </a:cubicBezTo>
                    <a:cubicBezTo>
                      <a:pt x="3" y="11"/>
                      <a:pt x="2" y="13"/>
                      <a:pt x="4" y="14"/>
                    </a:cubicBezTo>
                    <a:cubicBezTo>
                      <a:pt x="9" y="17"/>
                      <a:pt x="5" y="19"/>
                      <a:pt x="2" y="22"/>
                    </a:cubicBezTo>
                    <a:cubicBezTo>
                      <a:pt x="0" y="24"/>
                      <a:pt x="5" y="27"/>
                      <a:pt x="7" y="27"/>
                    </a:cubicBezTo>
                    <a:cubicBezTo>
                      <a:pt x="9" y="27"/>
                      <a:pt x="11" y="25"/>
                      <a:pt x="13" y="24"/>
                    </a:cubicBezTo>
                    <a:cubicBezTo>
                      <a:pt x="16" y="22"/>
                      <a:pt x="19" y="21"/>
                      <a:pt x="22" y="19"/>
                    </a:cubicBezTo>
                    <a:cubicBezTo>
                      <a:pt x="24" y="18"/>
                      <a:pt x="26" y="17"/>
                      <a:pt x="28" y="15"/>
                    </a:cubicBezTo>
                    <a:cubicBezTo>
                      <a:pt x="29" y="13"/>
                      <a:pt x="28" y="11"/>
                      <a:pt x="29" y="10"/>
                    </a:cubicBezTo>
                    <a:cubicBezTo>
                      <a:pt x="30" y="8"/>
                      <a:pt x="29" y="11"/>
                      <a:pt x="29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10" name="Google Shape;310;p18"/>
              <p:cNvSpPr/>
              <p:nvPr/>
            </p:nvSpPr>
            <p:spPr>
              <a:xfrm>
                <a:off x="13595009" y="6116740"/>
                <a:ext cx="508807" cy="508924"/>
              </a:xfrm>
              <a:custGeom>
                <a:rect b="b" l="l" r="r" t="t"/>
                <a:pathLst>
                  <a:path extrusionOk="0" h="47" w="50">
                    <a:moveTo>
                      <a:pt x="47" y="36"/>
                    </a:moveTo>
                    <a:cubicBezTo>
                      <a:pt x="47" y="36"/>
                      <a:pt x="45" y="35"/>
                      <a:pt x="45" y="34"/>
                    </a:cubicBezTo>
                    <a:cubicBezTo>
                      <a:pt x="45" y="33"/>
                      <a:pt x="46" y="33"/>
                      <a:pt x="46" y="32"/>
                    </a:cubicBezTo>
                    <a:cubicBezTo>
                      <a:pt x="45" y="30"/>
                      <a:pt x="43" y="29"/>
                      <a:pt x="41" y="27"/>
                    </a:cubicBezTo>
                    <a:cubicBezTo>
                      <a:pt x="40" y="27"/>
                      <a:pt x="38" y="26"/>
                      <a:pt x="38" y="25"/>
                    </a:cubicBezTo>
                    <a:cubicBezTo>
                      <a:pt x="37" y="23"/>
                      <a:pt x="35" y="21"/>
                      <a:pt x="35" y="18"/>
                    </a:cubicBezTo>
                    <a:cubicBezTo>
                      <a:pt x="34" y="16"/>
                      <a:pt x="40" y="12"/>
                      <a:pt x="38" y="10"/>
                    </a:cubicBezTo>
                    <a:cubicBezTo>
                      <a:pt x="36" y="9"/>
                      <a:pt x="35" y="8"/>
                      <a:pt x="34" y="6"/>
                    </a:cubicBezTo>
                    <a:cubicBezTo>
                      <a:pt x="33" y="5"/>
                      <a:pt x="33" y="3"/>
                      <a:pt x="32" y="2"/>
                    </a:cubicBezTo>
                    <a:cubicBezTo>
                      <a:pt x="31" y="2"/>
                      <a:pt x="31" y="3"/>
                      <a:pt x="30" y="3"/>
                    </a:cubicBezTo>
                    <a:cubicBezTo>
                      <a:pt x="28" y="3"/>
                      <a:pt x="29" y="1"/>
                      <a:pt x="28" y="1"/>
                    </a:cubicBezTo>
                    <a:cubicBezTo>
                      <a:pt x="27" y="1"/>
                      <a:pt x="25" y="2"/>
                      <a:pt x="25" y="2"/>
                    </a:cubicBezTo>
                    <a:cubicBezTo>
                      <a:pt x="23" y="0"/>
                      <a:pt x="22" y="1"/>
                      <a:pt x="20" y="1"/>
                    </a:cubicBezTo>
                    <a:cubicBezTo>
                      <a:pt x="18" y="2"/>
                      <a:pt x="19" y="3"/>
                      <a:pt x="18" y="4"/>
                    </a:cubicBezTo>
                    <a:cubicBezTo>
                      <a:pt x="16" y="5"/>
                      <a:pt x="14" y="5"/>
                      <a:pt x="13" y="7"/>
                    </a:cubicBezTo>
                    <a:cubicBezTo>
                      <a:pt x="12" y="9"/>
                      <a:pt x="14" y="8"/>
                      <a:pt x="14" y="10"/>
                    </a:cubicBezTo>
                    <a:cubicBezTo>
                      <a:pt x="14" y="11"/>
                      <a:pt x="13" y="11"/>
                      <a:pt x="13" y="13"/>
                    </a:cubicBezTo>
                    <a:cubicBezTo>
                      <a:pt x="13" y="16"/>
                      <a:pt x="12" y="17"/>
                      <a:pt x="9" y="19"/>
                    </a:cubicBezTo>
                    <a:cubicBezTo>
                      <a:pt x="7" y="20"/>
                      <a:pt x="0" y="23"/>
                      <a:pt x="1" y="25"/>
                    </a:cubicBezTo>
                    <a:cubicBezTo>
                      <a:pt x="2" y="26"/>
                      <a:pt x="2" y="29"/>
                      <a:pt x="3" y="30"/>
                    </a:cubicBezTo>
                    <a:cubicBezTo>
                      <a:pt x="4" y="31"/>
                      <a:pt x="8" y="31"/>
                      <a:pt x="9" y="31"/>
                    </a:cubicBezTo>
                    <a:cubicBezTo>
                      <a:pt x="12" y="32"/>
                      <a:pt x="15" y="34"/>
                      <a:pt x="18" y="36"/>
                    </a:cubicBezTo>
                    <a:cubicBezTo>
                      <a:pt x="22" y="39"/>
                      <a:pt x="25" y="42"/>
                      <a:pt x="29" y="45"/>
                    </a:cubicBezTo>
                    <a:cubicBezTo>
                      <a:pt x="32" y="47"/>
                      <a:pt x="35" y="47"/>
                      <a:pt x="38" y="47"/>
                    </a:cubicBezTo>
                    <a:cubicBezTo>
                      <a:pt x="41" y="47"/>
                      <a:pt x="41" y="44"/>
                      <a:pt x="43" y="42"/>
                    </a:cubicBezTo>
                    <a:cubicBezTo>
                      <a:pt x="45" y="40"/>
                      <a:pt x="49" y="44"/>
                      <a:pt x="50" y="43"/>
                    </a:cubicBezTo>
                    <a:cubicBezTo>
                      <a:pt x="49" y="42"/>
                      <a:pt x="48" y="41"/>
                      <a:pt x="47" y="39"/>
                    </a:cubicBezTo>
                    <a:cubicBezTo>
                      <a:pt x="47" y="38"/>
                      <a:pt x="48" y="37"/>
                      <a:pt x="47" y="36"/>
                    </a:cubicBezTo>
                    <a:cubicBezTo>
                      <a:pt x="46" y="35"/>
                      <a:pt x="48" y="37"/>
                      <a:pt x="47" y="3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11" name="Google Shape;311;p18"/>
              <p:cNvSpPr/>
              <p:nvPr/>
            </p:nvSpPr>
            <p:spPr>
              <a:xfrm>
                <a:off x="12950289" y="5821713"/>
                <a:ext cx="968821" cy="390912"/>
              </a:xfrm>
              <a:custGeom>
                <a:rect b="b" l="l" r="r" t="t"/>
                <a:pathLst>
                  <a:path extrusionOk="0" h="36" w="95">
                    <a:moveTo>
                      <a:pt x="52" y="36"/>
                    </a:moveTo>
                    <a:cubicBezTo>
                      <a:pt x="53" y="35"/>
                      <a:pt x="54" y="33"/>
                      <a:pt x="54" y="33"/>
                    </a:cubicBezTo>
                    <a:cubicBezTo>
                      <a:pt x="53" y="31"/>
                      <a:pt x="54" y="30"/>
                      <a:pt x="55" y="31"/>
                    </a:cubicBezTo>
                    <a:cubicBezTo>
                      <a:pt x="57" y="32"/>
                      <a:pt x="58" y="31"/>
                      <a:pt x="60" y="31"/>
                    </a:cubicBezTo>
                    <a:cubicBezTo>
                      <a:pt x="62" y="30"/>
                      <a:pt x="62" y="30"/>
                      <a:pt x="64" y="31"/>
                    </a:cubicBezTo>
                    <a:cubicBezTo>
                      <a:pt x="68" y="31"/>
                      <a:pt x="71" y="29"/>
                      <a:pt x="75" y="29"/>
                    </a:cubicBezTo>
                    <a:cubicBezTo>
                      <a:pt x="78" y="29"/>
                      <a:pt x="82" y="29"/>
                      <a:pt x="85" y="28"/>
                    </a:cubicBezTo>
                    <a:cubicBezTo>
                      <a:pt x="87" y="27"/>
                      <a:pt x="87" y="29"/>
                      <a:pt x="90" y="28"/>
                    </a:cubicBezTo>
                    <a:cubicBezTo>
                      <a:pt x="92" y="27"/>
                      <a:pt x="91" y="29"/>
                      <a:pt x="92" y="30"/>
                    </a:cubicBezTo>
                    <a:cubicBezTo>
                      <a:pt x="93" y="31"/>
                      <a:pt x="95" y="29"/>
                      <a:pt x="94" y="28"/>
                    </a:cubicBezTo>
                    <a:cubicBezTo>
                      <a:pt x="93" y="27"/>
                      <a:pt x="95" y="25"/>
                      <a:pt x="92" y="24"/>
                    </a:cubicBezTo>
                    <a:cubicBezTo>
                      <a:pt x="91" y="23"/>
                      <a:pt x="93" y="23"/>
                      <a:pt x="92" y="22"/>
                    </a:cubicBezTo>
                    <a:cubicBezTo>
                      <a:pt x="92" y="20"/>
                      <a:pt x="91" y="19"/>
                      <a:pt x="91" y="17"/>
                    </a:cubicBezTo>
                    <a:cubicBezTo>
                      <a:pt x="91" y="16"/>
                      <a:pt x="93" y="14"/>
                      <a:pt x="93" y="14"/>
                    </a:cubicBezTo>
                    <a:cubicBezTo>
                      <a:pt x="92" y="12"/>
                      <a:pt x="90" y="11"/>
                      <a:pt x="89" y="8"/>
                    </a:cubicBezTo>
                    <a:cubicBezTo>
                      <a:pt x="87" y="5"/>
                      <a:pt x="87" y="4"/>
                      <a:pt x="83" y="3"/>
                    </a:cubicBezTo>
                    <a:cubicBezTo>
                      <a:pt x="82" y="3"/>
                      <a:pt x="81" y="3"/>
                      <a:pt x="80" y="3"/>
                    </a:cubicBezTo>
                    <a:cubicBezTo>
                      <a:pt x="78" y="2"/>
                      <a:pt x="79" y="3"/>
                      <a:pt x="78" y="3"/>
                    </a:cubicBezTo>
                    <a:cubicBezTo>
                      <a:pt x="76" y="5"/>
                      <a:pt x="74" y="5"/>
                      <a:pt x="73" y="6"/>
                    </a:cubicBezTo>
                    <a:cubicBezTo>
                      <a:pt x="70" y="7"/>
                      <a:pt x="66" y="6"/>
                      <a:pt x="63" y="6"/>
                    </a:cubicBezTo>
                    <a:cubicBezTo>
                      <a:pt x="61" y="6"/>
                      <a:pt x="59" y="6"/>
                      <a:pt x="58" y="6"/>
                    </a:cubicBezTo>
                    <a:cubicBezTo>
                      <a:pt x="56" y="5"/>
                      <a:pt x="56" y="4"/>
                      <a:pt x="54" y="4"/>
                    </a:cubicBezTo>
                    <a:cubicBezTo>
                      <a:pt x="52" y="4"/>
                      <a:pt x="51" y="3"/>
                      <a:pt x="50" y="2"/>
                    </a:cubicBezTo>
                    <a:cubicBezTo>
                      <a:pt x="49" y="2"/>
                      <a:pt x="45" y="0"/>
                      <a:pt x="46" y="0"/>
                    </a:cubicBezTo>
                    <a:cubicBezTo>
                      <a:pt x="44" y="1"/>
                      <a:pt x="39" y="0"/>
                      <a:pt x="37" y="0"/>
                    </a:cubicBezTo>
                    <a:cubicBezTo>
                      <a:pt x="34" y="0"/>
                      <a:pt x="31" y="3"/>
                      <a:pt x="29" y="4"/>
                    </a:cubicBezTo>
                    <a:cubicBezTo>
                      <a:pt x="26" y="6"/>
                      <a:pt x="21" y="4"/>
                      <a:pt x="18" y="5"/>
                    </a:cubicBezTo>
                    <a:cubicBezTo>
                      <a:pt x="17" y="5"/>
                      <a:pt x="16" y="5"/>
                      <a:pt x="16" y="6"/>
                    </a:cubicBezTo>
                    <a:cubicBezTo>
                      <a:pt x="16" y="6"/>
                      <a:pt x="18" y="6"/>
                      <a:pt x="18" y="7"/>
                    </a:cubicBezTo>
                    <a:cubicBezTo>
                      <a:pt x="18" y="7"/>
                      <a:pt x="15" y="7"/>
                      <a:pt x="15" y="8"/>
                    </a:cubicBezTo>
                    <a:cubicBezTo>
                      <a:pt x="15" y="9"/>
                      <a:pt x="15" y="9"/>
                      <a:pt x="13" y="9"/>
                    </a:cubicBezTo>
                    <a:cubicBezTo>
                      <a:pt x="10" y="9"/>
                      <a:pt x="7" y="9"/>
                      <a:pt x="4" y="9"/>
                    </a:cubicBezTo>
                    <a:cubicBezTo>
                      <a:pt x="2" y="9"/>
                      <a:pt x="3" y="10"/>
                      <a:pt x="3" y="11"/>
                    </a:cubicBezTo>
                    <a:cubicBezTo>
                      <a:pt x="2" y="13"/>
                      <a:pt x="0" y="14"/>
                      <a:pt x="3" y="15"/>
                    </a:cubicBezTo>
                    <a:cubicBezTo>
                      <a:pt x="3" y="15"/>
                      <a:pt x="5" y="14"/>
                      <a:pt x="5" y="14"/>
                    </a:cubicBezTo>
                    <a:cubicBezTo>
                      <a:pt x="5" y="15"/>
                      <a:pt x="3" y="17"/>
                      <a:pt x="3" y="17"/>
                    </a:cubicBezTo>
                    <a:cubicBezTo>
                      <a:pt x="4" y="18"/>
                      <a:pt x="4" y="17"/>
                      <a:pt x="5" y="17"/>
                    </a:cubicBezTo>
                    <a:cubicBezTo>
                      <a:pt x="5" y="17"/>
                      <a:pt x="5" y="19"/>
                      <a:pt x="5" y="19"/>
                    </a:cubicBezTo>
                    <a:cubicBezTo>
                      <a:pt x="7" y="22"/>
                      <a:pt x="4" y="20"/>
                      <a:pt x="3" y="20"/>
                    </a:cubicBezTo>
                    <a:cubicBezTo>
                      <a:pt x="3" y="20"/>
                      <a:pt x="2" y="23"/>
                      <a:pt x="4" y="22"/>
                    </a:cubicBezTo>
                    <a:cubicBezTo>
                      <a:pt x="6" y="22"/>
                      <a:pt x="4" y="24"/>
                      <a:pt x="4" y="25"/>
                    </a:cubicBezTo>
                    <a:cubicBezTo>
                      <a:pt x="4" y="26"/>
                      <a:pt x="7" y="26"/>
                      <a:pt x="8" y="27"/>
                    </a:cubicBezTo>
                    <a:cubicBezTo>
                      <a:pt x="9" y="28"/>
                      <a:pt x="7" y="30"/>
                      <a:pt x="7" y="30"/>
                    </a:cubicBezTo>
                    <a:cubicBezTo>
                      <a:pt x="8" y="30"/>
                      <a:pt x="9" y="28"/>
                      <a:pt x="10" y="30"/>
                    </a:cubicBezTo>
                    <a:cubicBezTo>
                      <a:pt x="10" y="31"/>
                      <a:pt x="8" y="31"/>
                      <a:pt x="8" y="31"/>
                    </a:cubicBezTo>
                    <a:cubicBezTo>
                      <a:pt x="8" y="31"/>
                      <a:pt x="10" y="31"/>
                      <a:pt x="10" y="31"/>
                    </a:cubicBezTo>
                    <a:cubicBezTo>
                      <a:pt x="11" y="32"/>
                      <a:pt x="10" y="33"/>
                      <a:pt x="9" y="34"/>
                    </a:cubicBezTo>
                    <a:cubicBezTo>
                      <a:pt x="9" y="35"/>
                      <a:pt x="11" y="36"/>
                      <a:pt x="11" y="35"/>
                    </a:cubicBezTo>
                    <a:cubicBezTo>
                      <a:pt x="12" y="34"/>
                      <a:pt x="11" y="32"/>
                      <a:pt x="12" y="31"/>
                    </a:cubicBezTo>
                    <a:cubicBezTo>
                      <a:pt x="13" y="30"/>
                      <a:pt x="15" y="32"/>
                      <a:pt x="16" y="32"/>
                    </a:cubicBezTo>
                    <a:cubicBezTo>
                      <a:pt x="18" y="33"/>
                      <a:pt x="20" y="35"/>
                      <a:pt x="22" y="33"/>
                    </a:cubicBezTo>
                    <a:cubicBezTo>
                      <a:pt x="25" y="32"/>
                      <a:pt x="23" y="29"/>
                      <a:pt x="27" y="31"/>
                    </a:cubicBezTo>
                    <a:cubicBezTo>
                      <a:pt x="29" y="33"/>
                      <a:pt x="32" y="35"/>
                      <a:pt x="35" y="35"/>
                    </a:cubicBezTo>
                    <a:cubicBezTo>
                      <a:pt x="37" y="34"/>
                      <a:pt x="40" y="33"/>
                      <a:pt x="42" y="32"/>
                    </a:cubicBezTo>
                    <a:cubicBezTo>
                      <a:pt x="43" y="31"/>
                      <a:pt x="43" y="30"/>
                      <a:pt x="44" y="30"/>
                    </a:cubicBezTo>
                    <a:cubicBezTo>
                      <a:pt x="46" y="31"/>
                      <a:pt x="47" y="32"/>
                      <a:pt x="48" y="31"/>
                    </a:cubicBezTo>
                    <a:cubicBezTo>
                      <a:pt x="51" y="30"/>
                      <a:pt x="51" y="31"/>
                      <a:pt x="50" y="33"/>
                    </a:cubicBezTo>
                    <a:cubicBezTo>
                      <a:pt x="50" y="34"/>
                      <a:pt x="52" y="34"/>
                      <a:pt x="50" y="35"/>
                    </a:cubicBezTo>
                    <a:cubicBezTo>
                      <a:pt x="51" y="36"/>
                      <a:pt x="51" y="36"/>
                      <a:pt x="52" y="36"/>
                    </a:cubicBezTo>
                    <a:cubicBezTo>
                      <a:pt x="53" y="35"/>
                      <a:pt x="51" y="36"/>
                      <a:pt x="52" y="3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12" name="Google Shape;312;p18"/>
              <p:cNvSpPr/>
              <p:nvPr/>
            </p:nvSpPr>
            <p:spPr>
              <a:xfrm>
                <a:off x="13389395" y="6441273"/>
                <a:ext cx="1073370" cy="910903"/>
              </a:xfrm>
              <a:custGeom>
                <a:rect b="b" l="l" r="r" t="t"/>
                <a:pathLst>
                  <a:path extrusionOk="0" h="84" w="105">
                    <a:moveTo>
                      <a:pt x="65" y="20"/>
                    </a:moveTo>
                    <a:cubicBezTo>
                      <a:pt x="64" y="17"/>
                      <a:pt x="64" y="17"/>
                      <a:pt x="61" y="17"/>
                    </a:cubicBezTo>
                    <a:cubicBezTo>
                      <a:pt x="58" y="17"/>
                      <a:pt x="55" y="17"/>
                      <a:pt x="52" y="17"/>
                    </a:cubicBezTo>
                    <a:cubicBezTo>
                      <a:pt x="50" y="17"/>
                      <a:pt x="49" y="15"/>
                      <a:pt x="48" y="15"/>
                    </a:cubicBezTo>
                    <a:cubicBezTo>
                      <a:pt x="45" y="12"/>
                      <a:pt x="42" y="10"/>
                      <a:pt x="40" y="8"/>
                    </a:cubicBezTo>
                    <a:cubicBezTo>
                      <a:pt x="36" y="5"/>
                      <a:pt x="32" y="2"/>
                      <a:pt x="27" y="1"/>
                    </a:cubicBezTo>
                    <a:cubicBezTo>
                      <a:pt x="25" y="0"/>
                      <a:pt x="24" y="0"/>
                      <a:pt x="21" y="1"/>
                    </a:cubicBezTo>
                    <a:cubicBezTo>
                      <a:pt x="19" y="1"/>
                      <a:pt x="16" y="2"/>
                      <a:pt x="13" y="3"/>
                    </a:cubicBezTo>
                    <a:cubicBezTo>
                      <a:pt x="14" y="5"/>
                      <a:pt x="17" y="7"/>
                      <a:pt x="17" y="9"/>
                    </a:cubicBezTo>
                    <a:cubicBezTo>
                      <a:pt x="17" y="11"/>
                      <a:pt x="14" y="12"/>
                      <a:pt x="13" y="12"/>
                    </a:cubicBezTo>
                    <a:cubicBezTo>
                      <a:pt x="12" y="13"/>
                      <a:pt x="11" y="12"/>
                      <a:pt x="10" y="12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7" y="17"/>
                      <a:pt x="3" y="15"/>
                      <a:pt x="2" y="14"/>
                    </a:cubicBezTo>
                    <a:cubicBezTo>
                      <a:pt x="1" y="16"/>
                      <a:pt x="1" y="17"/>
                      <a:pt x="1" y="19"/>
                    </a:cubicBezTo>
                    <a:cubicBezTo>
                      <a:pt x="0" y="22"/>
                      <a:pt x="1" y="21"/>
                      <a:pt x="3" y="22"/>
                    </a:cubicBezTo>
                    <a:cubicBezTo>
                      <a:pt x="5" y="24"/>
                      <a:pt x="7" y="28"/>
                      <a:pt x="8" y="31"/>
                    </a:cubicBezTo>
                    <a:cubicBezTo>
                      <a:pt x="10" y="33"/>
                      <a:pt x="11" y="35"/>
                      <a:pt x="12" y="38"/>
                    </a:cubicBezTo>
                    <a:cubicBezTo>
                      <a:pt x="13" y="40"/>
                      <a:pt x="14" y="41"/>
                      <a:pt x="15" y="42"/>
                    </a:cubicBezTo>
                    <a:cubicBezTo>
                      <a:pt x="17" y="44"/>
                      <a:pt x="19" y="44"/>
                      <a:pt x="20" y="46"/>
                    </a:cubicBezTo>
                    <a:cubicBezTo>
                      <a:pt x="21" y="48"/>
                      <a:pt x="22" y="50"/>
                      <a:pt x="22" y="53"/>
                    </a:cubicBezTo>
                    <a:cubicBezTo>
                      <a:pt x="23" y="55"/>
                      <a:pt x="22" y="57"/>
                      <a:pt x="23" y="59"/>
                    </a:cubicBezTo>
                    <a:cubicBezTo>
                      <a:pt x="25" y="63"/>
                      <a:pt x="29" y="64"/>
                      <a:pt x="31" y="67"/>
                    </a:cubicBezTo>
                    <a:cubicBezTo>
                      <a:pt x="33" y="70"/>
                      <a:pt x="34" y="74"/>
                      <a:pt x="36" y="76"/>
                    </a:cubicBezTo>
                    <a:cubicBezTo>
                      <a:pt x="37" y="78"/>
                      <a:pt x="39" y="80"/>
                      <a:pt x="40" y="81"/>
                    </a:cubicBezTo>
                    <a:cubicBezTo>
                      <a:pt x="40" y="82"/>
                      <a:pt x="40" y="84"/>
                      <a:pt x="41" y="84"/>
                    </a:cubicBezTo>
                    <a:cubicBezTo>
                      <a:pt x="43" y="84"/>
                      <a:pt x="42" y="82"/>
                      <a:pt x="43" y="81"/>
                    </a:cubicBezTo>
                    <a:cubicBezTo>
                      <a:pt x="43" y="78"/>
                      <a:pt x="48" y="79"/>
                      <a:pt x="50" y="79"/>
                    </a:cubicBezTo>
                    <a:cubicBezTo>
                      <a:pt x="53" y="79"/>
                      <a:pt x="58" y="78"/>
                      <a:pt x="60" y="80"/>
                    </a:cubicBezTo>
                    <a:cubicBezTo>
                      <a:pt x="63" y="81"/>
                      <a:pt x="64" y="79"/>
                      <a:pt x="66" y="77"/>
                    </a:cubicBezTo>
                    <a:cubicBezTo>
                      <a:pt x="69" y="73"/>
                      <a:pt x="72" y="73"/>
                      <a:pt x="76" y="72"/>
                    </a:cubicBezTo>
                    <a:cubicBezTo>
                      <a:pt x="82" y="72"/>
                      <a:pt x="88" y="70"/>
                      <a:pt x="94" y="68"/>
                    </a:cubicBezTo>
                    <a:cubicBezTo>
                      <a:pt x="96" y="67"/>
                      <a:pt x="99" y="66"/>
                      <a:pt x="102" y="66"/>
                    </a:cubicBezTo>
                    <a:cubicBezTo>
                      <a:pt x="103" y="65"/>
                      <a:pt x="103" y="63"/>
                      <a:pt x="104" y="61"/>
                    </a:cubicBezTo>
                    <a:cubicBezTo>
                      <a:pt x="104" y="60"/>
                      <a:pt x="105" y="58"/>
                      <a:pt x="105" y="56"/>
                    </a:cubicBezTo>
                    <a:cubicBezTo>
                      <a:pt x="105" y="55"/>
                      <a:pt x="104" y="52"/>
                      <a:pt x="103" y="51"/>
                    </a:cubicBezTo>
                    <a:cubicBezTo>
                      <a:pt x="100" y="51"/>
                      <a:pt x="96" y="51"/>
                      <a:pt x="93" y="50"/>
                    </a:cubicBezTo>
                    <a:cubicBezTo>
                      <a:pt x="90" y="50"/>
                      <a:pt x="90" y="49"/>
                      <a:pt x="88" y="47"/>
                    </a:cubicBezTo>
                    <a:cubicBezTo>
                      <a:pt x="86" y="43"/>
                      <a:pt x="83" y="42"/>
                      <a:pt x="81" y="39"/>
                    </a:cubicBezTo>
                    <a:cubicBezTo>
                      <a:pt x="80" y="39"/>
                      <a:pt x="78" y="35"/>
                      <a:pt x="77" y="34"/>
                    </a:cubicBezTo>
                    <a:cubicBezTo>
                      <a:pt x="76" y="32"/>
                      <a:pt x="81" y="31"/>
                      <a:pt x="77" y="29"/>
                    </a:cubicBezTo>
                    <a:cubicBezTo>
                      <a:pt x="76" y="29"/>
                      <a:pt x="75" y="27"/>
                      <a:pt x="74" y="27"/>
                    </a:cubicBezTo>
                    <a:cubicBezTo>
                      <a:pt x="72" y="27"/>
                      <a:pt x="71" y="24"/>
                      <a:pt x="70" y="22"/>
                    </a:cubicBezTo>
                    <a:cubicBezTo>
                      <a:pt x="69" y="19"/>
                      <a:pt x="69" y="20"/>
                      <a:pt x="65" y="2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13" name="Google Shape;313;p18"/>
              <p:cNvSpPr/>
              <p:nvPr/>
            </p:nvSpPr>
            <p:spPr>
              <a:xfrm>
                <a:off x="13410305" y="6374888"/>
                <a:ext cx="212583" cy="239710"/>
              </a:xfrm>
              <a:custGeom>
                <a:rect b="b" l="l" r="r" t="t"/>
                <a:pathLst>
                  <a:path extrusionOk="0" h="22" w="21">
                    <a:moveTo>
                      <a:pt x="5" y="22"/>
                    </a:moveTo>
                    <a:cubicBezTo>
                      <a:pt x="7" y="22"/>
                      <a:pt x="7" y="19"/>
                      <a:pt x="8" y="19"/>
                    </a:cubicBezTo>
                    <a:cubicBezTo>
                      <a:pt x="9" y="17"/>
                      <a:pt x="11" y="18"/>
                      <a:pt x="12" y="18"/>
                    </a:cubicBezTo>
                    <a:cubicBezTo>
                      <a:pt x="13" y="17"/>
                      <a:pt x="16" y="16"/>
                      <a:pt x="15" y="15"/>
                    </a:cubicBezTo>
                    <a:cubicBezTo>
                      <a:pt x="14" y="13"/>
                      <a:pt x="13" y="11"/>
                      <a:pt x="11" y="9"/>
                    </a:cubicBezTo>
                    <a:cubicBezTo>
                      <a:pt x="15" y="8"/>
                      <a:pt x="18" y="7"/>
                      <a:pt x="21" y="6"/>
                    </a:cubicBezTo>
                    <a:cubicBezTo>
                      <a:pt x="21" y="4"/>
                      <a:pt x="20" y="2"/>
                      <a:pt x="19" y="0"/>
                    </a:cubicBezTo>
                    <a:cubicBezTo>
                      <a:pt x="16" y="1"/>
                      <a:pt x="12" y="5"/>
                      <a:pt x="9" y="5"/>
                    </a:cubicBezTo>
                    <a:cubicBezTo>
                      <a:pt x="7" y="5"/>
                      <a:pt x="4" y="3"/>
                      <a:pt x="4" y="1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2" y="13"/>
                      <a:pt x="0" y="16"/>
                      <a:pt x="0" y="18"/>
                    </a:cubicBezTo>
                    <a:cubicBezTo>
                      <a:pt x="0" y="20"/>
                      <a:pt x="0" y="20"/>
                      <a:pt x="1" y="21"/>
                    </a:cubicBezTo>
                    <a:cubicBezTo>
                      <a:pt x="3" y="21"/>
                      <a:pt x="4" y="22"/>
                      <a:pt x="5" y="2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14" name="Google Shape;314;p18"/>
              <p:cNvSpPr/>
              <p:nvPr/>
            </p:nvSpPr>
            <p:spPr>
              <a:xfrm>
                <a:off x="13420761" y="6290071"/>
                <a:ext cx="80156" cy="95888"/>
              </a:xfrm>
              <a:custGeom>
                <a:rect b="b" l="l" r="r" t="t"/>
                <a:pathLst>
                  <a:path extrusionOk="0" h="9" w="8">
                    <a:moveTo>
                      <a:pt x="7" y="2"/>
                    </a:moveTo>
                    <a:cubicBezTo>
                      <a:pt x="7" y="1"/>
                      <a:pt x="5" y="0"/>
                      <a:pt x="4" y="0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4"/>
                      <a:pt x="1" y="6"/>
                      <a:pt x="0" y="8"/>
                    </a:cubicBezTo>
                    <a:cubicBezTo>
                      <a:pt x="2" y="8"/>
                      <a:pt x="2" y="9"/>
                      <a:pt x="4" y="8"/>
                    </a:cubicBezTo>
                    <a:cubicBezTo>
                      <a:pt x="5" y="7"/>
                      <a:pt x="8" y="4"/>
                      <a:pt x="7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15" name="Google Shape;315;p18"/>
              <p:cNvSpPr/>
              <p:nvPr/>
            </p:nvSpPr>
            <p:spPr>
              <a:xfrm>
                <a:off x="13410305" y="6419146"/>
                <a:ext cx="31366" cy="77445"/>
              </a:xfrm>
              <a:custGeom>
                <a:rect b="b" l="l" r="r" t="t"/>
                <a:pathLst>
                  <a:path extrusionOk="0" h="7" w="3">
                    <a:moveTo>
                      <a:pt x="0" y="3"/>
                    </a:moveTo>
                    <a:cubicBezTo>
                      <a:pt x="0" y="5"/>
                      <a:pt x="1" y="6"/>
                      <a:pt x="3" y="7"/>
                    </a:cubicBezTo>
                    <a:cubicBezTo>
                      <a:pt x="3" y="5"/>
                      <a:pt x="3" y="3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16" name="Google Shape;316;p18"/>
              <p:cNvSpPr/>
              <p:nvPr/>
            </p:nvSpPr>
            <p:spPr>
              <a:xfrm>
                <a:off x="13368488" y="6374888"/>
                <a:ext cx="83638" cy="283968"/>
              </a:xfrm>
              <a:custGeom>
                <a:rect b="b" l="l" r="r" t="t"/>
                <a:pathLst>
                  <a:path extrusionOk="0" h="26" w="8">
                    <a:moveTo>
                      <a:pt x="4" y="17"/>
                    </a:moveTo>
                    <a:cubicBezTo>
                      <a:pt x="4" y="16"/>
                      <a:pt x="5" y="15"/>
                      <a:pt x="6" y="13"/>
                    </a:cubicBezTo>
                    <a:cubicBezTo>
                      <a:pt x="7" y="11"/>
                      <a:pt x="6" y="12"/>
                      <a:pt x="5" y="10"/>
                    </a:cubicBezTo>
                    <a:cubicBezTo>
                      <a:pt x="3" y="8"/>
                      <a:pt x="4" y="3"/>
                      <a:pt x="7" y="4"/>
                    </a:cubicBezTo>
                    <a:cubicBezTo>
                      <a:pt x="8" y="1"/>
                      <a:pt x="8" y="1"/>
                      <a:pt x="6" y="0"/>
                    </a:cubicBezTo>
                    <a:cubicBezTo>
                      <a:pt x="4" y="0"/>
                      <a:pt x="3" y="5"/>
                      <a:pt x="2" y="7"/>
                    </a:cubicBezTo>
                    <a:cubicBezTo>
                      <a:pt x="1" y="8"/>
                      <a:pt x="0" y="9"/>
                      <a:pt x="0" y="11"/>
                    </a:cubicBezTo>
                    <a:cubicBezTo>
                      <a:pt x="0" y="12"/>
                      <a:pt x="1" y="14"/>
                      <a:pt x="1" y="16"/>
                    </a:cubicBezTo>
                    <a:cubicBezTo>
                      <a:pt x="1" y="19"/>
                      <a:pt x="2" y="22"/>
                      <a:pt x="2" y="26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3"/>
                      <a:pt x="3" y="20"/>
                      <a:pt x="4" y="17"/>
                    </a:cubicBezTo>
                    <a:cubicBezTo>
                      <a:pt x="4" y="16"/>
                      <a:pt x="4" y="18"/>
                      <a:pt x="4" y="1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17" name="Google Shape;317;p18"/>
              <p:cNvSpPr/>
              <p:nvPr/>
            </p:nvSpPr>
            <p:spPr>
              <a:xfrm>
                <a:off x="14215333" y="6798993"/>
                <a:ext cx="52274" cy="84822"/>
              </a:xfrm>
              <a:custGeom>
                <a:rect b="b" l="l" r="r" t="t"/>
                <a:pathLst>
                  <a:path extrusionOk="0" h="8" w="5">
                    <a:moveTo>
                      <a:pt x="3" y="8"/>
                    </a:moveTo>
                    <a:cubicBezTo>
                      <a:pt x="3" y="7"/>
                      <a:pt x="5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6"/>
                      <a:pt x="1" y="7"/>
                      <a:pt x="3" y="8"/>
                    </a:cubicBezTo>
                    <a:cubicBezTo>
                      <a:pt x="3" y="8"/>
                      <a:pt x="2" y="8"/>
                      <a:pt x="3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18" name="Google Shape;318;p18"/>
              <p:cNvSpPr/>
              <p:nvPr/>
            </p:nvSpPr>
            <p:spPr>
              <a:xfrm>
                <a:off x="13797141" y="7200972"/>
                <a:ext cx="543654" cy="365100"/>
              </a:xfrm>
              <a:custGeom>
                <a:rect b="b" l="l" r="r" t="t"/>
                <a:pathLst>
                  <a:path extrusionOk="0" h="34" w="53">
                    <a:moveTo>
                      <a:pt x="47" y="0"/>
                    </a:moveTo>
                    <a:cubicBezTo>
                      <a:pt x="44" y="1"/>
                      <a:pt x="41" y="2"/>
                      <a:pt x="38" y="2"/>
                    </a:cubicBezTo>
                    <a:cubicBezTo>
                      <a:pt x="35" y="3"/>
                      <a:pt x="31" y="2"/>
                      <a:pt x="28" y="4"/>
                    </a:cubicBezTo>
                    <a:cubicBezTo>
                      <a:pt x="26" y="6"/>
                      <a:pt x="25" y="8"/>
                      <a:pt x="23" y="10"/>
                    </a:cubicBezTo>
                    <a:cubicBezTo>
                      <a:pt x="22" y="11"/>
                      <a:pt x="19" y="9"/>
                      <a:pt x="17" y="9"/>
                    </a:cubicBezTo>
                    <a:cubicBezTo>
                      <a:pt x="14" y="9"/>
                      <a:pt x="12" y="9"/>
                      <a:pt x="9" y="9"/>
                    </a:cubicBezTo>
                    <a:cubicBezTo>
                      <a:pt x="6" y="9"/>
                      <a:pt x="3" y="8"/>
                      <a:pt x="3" y="12"/>
                    </a:cubicBezTo>
                    <a:cubicBezTo>
                      <a:pt x="2" y="14"/>
                      <a:pt x="1" y="13"/>
                      <a:pt x="1" y="15"/>
                    </a:cubicBezTo>
                    <a:cubicBezTo>
                      <a:pt x="0" y="17"/>
                      <a:pt x="0" y="19"/>
                      <a:pt x="1" y="21"/>
                    </a:cubicBezTo>
                    <a:cubicBezTo>
                      <a:pt x="1" y="23"/>
                      <a:pt x="2" y="26"/>
                      <a:pt x="3" y="28"/>
                    </a:cubicBezTo>
                    <a:cubicBezTo>
                      <a:pt x="3" y="29"/>
                      <a:pt x="3" y="31"/>
                      <a:pt x="4" y="32"/>
                    </a:cubicBezTo>
                    <a:cubicBezTo>
                      <a:pt x="5" y="34"/>
                      <a:pt x="10" y="33"/>
                      <a:pt x="12" y="32"/>
                    </a:cubicBezTo>
                    <a:cubicBezTo>
                      <a:pt x="13" y="31"/>
                      <a:pt x="14" y="30"/>
                      <a:pt x="16" y="29"/>
                    </a:cubicBezTo>
                    <a:cubicBezTo>
                      <a:pt x="17" y="29"/>
                      <a:pt x="19" y="29"/>
                      <a:pt x="21" y="29"/>
                    </a:cubicBezTo>
                    <a:cubicBezTo>
                      <a:pt x="22" y="28"/>
                      <a:pt x="23" y="27"/>
                      <a:pt x="24" y="26"/>
                    </a:cubicBezTo>
                    <a:cubicBezTo>
                      <a:pt x="27" y="25"/>
                      <a:pt x="29" y="25"/>
                      <a:pt x="32" y="24"/>
                    </a:cubicBezTo>
                    <a:cubicBezTo>
                      <a:pt x="35" y="23"/>
                      <a:pt x="38" y="22"/>
                      <a:pt x="41" y="21"/>
                    </a:cubicBezTo>
                    <a:cubicBezTo>
                      <a:pt x="43" y="20"/>
                      <a:pt x="47" y="19"/>
                      <a:pt x="47" y="17"/>
                    </a:cubicBezTo>
                    <a:cubicBezTo>
                      <a:pt x="48" y="14"/>
                      <a:pt x="53" y="14"/>
                      <a:pt x="52" y="12"/>
                    </a:cubicBezTo>
                    <a:cubicBezTo>
                      <a:pt x="50" y="8"/>
                      <a:pt x="49" y="4"/>
                      <a:pt x="47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19" name="Google Shape;319;p18"/>
              <p:cNvSpPr/>
              <p:nvPr/>
            </p:nvSpPr>
            <p:spPr>
              <a:xfrm>
                <a:off x="14278063" y="6798993"/>
                <a:ext cx="418195" cy="531052"/>
              </a:xfrm>
              <a:custGeom>
                <a:rect b="b" l="l" r="r" t="t"/>
                <a:pathLst>
                  <a:path extrusionOk="0" h="49" w="41">
                    <a:moveTo>
                      <a:pt x="39" y="19"/>
                    </a:moveTo>
                    <a:cubicBezTo>
                      <a:pt x="36" y="19"/>
                      <a:pt x="35" y="16"/>
                      <a:pt x="34" y="14"/>
                    </a:cubicBezTo>
                    <a:cubicBezTo>
                      <a:pt x="33" y="13"/>
                      <a:pt x="29" y="13"/>
                      <a:pt x="28" y="12"/>
                    </a:cubicBezTo>
                    <a:cubicBezTo>
                      <a:pt x="25" y="11"/>
                      <a:pt x="24" y="9"/>
                      <a:pt x="22" y="6"/>
                    </a:cubicBezTo>
                    <a:cubicBezTo>
                      <a:pt x="22" y="5"/>
                      <a:pt x="21" y="4"/>
                      <a:pt x="21" y="3"/>
                    </a:cubicBezTo>
                    <a:cubicBezTo>
                      <a:pt x="21" y="3"/>
                      <a:pt x="22" y="0"/>
                      <a:pt x="22" y="0"/>
                    </a:cubicBezTo>
                    <a:cubicBezTo>
                      <a:pt x="21" y="0"/>
                      <a:pt x="18" y="4"/>
                      <a:pt x="17" y="5"/>
                    </a:cubicBezTo>
                    <a:cubicBezTo>
                      <a:pt x="15" y="7"/>
                      <a:pt x="13" y="10"/>
                      <a:pt x="10" y="10"/>
                    </a:cubicBezTo>
                    <a:cubicBezTo>
                      <a:pt x="8" y="11"/>
                      <a:pt x="7" y="10"/>
                      <a:pt x="5" y="10"/>
                    </a:cubicBezTo>
                    <a:cubicBezTo>
                      <a:pt x="3" y="11"/>
                      <a:pt x="1" y="13"/>
                      <a:pt x="0" y="11"/>
                    </a:cubicBezTo>
                    <a:cubicBezTo>
                      <a:pt x="1" y="14"/>
                      <a:pt x="2" y="17"/>
                      <a:pt x="5" y="17"/>
                    </a:cubicBezTo>
                    <a:cubicBezTo>
                      <a:pt x="7" y="17"/>
                      <a:pt x="15" y="17"/>
                      <a:pt x="16" y="19"/>
                    </a:cubicBezTo>
                    <a:cubicBezTo>
                      <a:pt x="19" y="23"/>
                      <a:pt x="17" y="27"/>
                      <a:pt x="16" y="32"/>
                    </a:cubicBezTo>
                    <a:cubicBezTo>
                      <a:pt x="15" y="33"/>
                      <a:pt x="11" y="34"/>
                      <a:pt x="11" y="34"/>
                    </a:cubicBezTo>
                    <a:cubicBezTo>
                      <a:pt x="7" y="35"/>
                      <a:pt x="3" y="36"/>
                      <a:pt x="0" y="37"/>
                    </a:cubicBezTo>
                    <a:cubicBezTo>
                      <a:pt x="2" y="41"/>
                      <a:pt x="4" y="45"/>
                      <a:pt x="5" y="49"/>
                    </a:cubicBezTo>
                    <a:cubicBezTo>
                      <a:pt x="8" y="48"/>
                      <a:pt x="11" y="48"/>
                      <a:pt x="14" y="48"/>
                    </a:cubicBezTo>
                    <a:cubicBezTo>
                      <a:pt x="18" y="47"/>
                      <a:pt x="15" y="46"/>
                      <a:pt x="17" y="44"/>
                    </a:cubicBezTo>
                    <a:cubicBezTo>
                      <a:pt x="19" y="43"/>
                      <a:pt x="22" y="44"/>
                      <a:pt x="23" y="42"/>
                    </a:cubicBezTo>
                    <a:cubicBezTo>
                      <a:pt x="25" y="40"/>
                      <a:pt x="25" y="39"/>
                      <a:pt x="28" y="38"/>
                    </a:cubicBezTo>
                    <a:cubicBezTo>
                      <a:pt x="30" y="37"/>
                      <a:pt x="29" y="34"/>
                      <a:pt x="29" y="32"/>
                    </a:cubicBezTo>
                    <a:cubicBezTo>
                      <a:pt x="28" y="30"/>
                      <a:pt x="30" y="30"/>
                      <a:pt x="32" y="30"/>
                    </a:cubicBezTo>
                    <a:cubicBezTo>
                      <a:pt x="35" y="29"/>
                      <a:pt x="35" y="26"/>
                      <a:pt x="37" y="24"/>
                    </a:cubicBezTo>
                    <a:cubicBezTo>
                      <a:pt x="38" y="23"/>
                      <a:pt x="41" y="20"/>
                      <a:pt x="39" y="19"/>
                    </a:cubicBezTo>
                    <a:cubicBezTo>
                      <a:pt x="38" y="19"/>
                      <a:pt x="40" y="20"/>
                      <a:pt x="39" y="1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20" name="Google Shape;320;p18"/>
              <p:cNvSpPr/>
              <p:nvPr/>
            </p:nvSpPr>
            <p:spPr>
              <a:xfrm>
                <a:off x="15166728" y="5759019"/>
                <a:ext cx="561082" cy="258152"/>
              </a:xfrm>
              <a:custGeom>
                <a:rect b="b" l="l" r="r" t="t"/>
                <a:pathLst>
                  <a:path extrusionOk="0" h="24" w="55">
                    <a:moveTo>
                      <a:pt x="55" y="5"/>
                    </a:moveTo>
                    <a:cubicBezTo>
                      <a:pt x="52" y="5"/>
                      <a:pt x="50" y="3"/>
                      <a:pt x="47" y="3"/>
                    </a:cubicBezTo>
                    <a:cubicBezTo>
                      <a:pt x="44" y="2"/>
                      <a:pt x="40" y="2"/>
                      <a:pt x="36" y="2"/>
                    </a:cubicBezTo>
                    <a:cubicBezTo>
                      <a:pt x="33" y="2"/>
                      <a:pt x="30" y="2"/>
                      <a:pt x="27" y="0"/>
                    </a:cubicBezTo>
                    <a:cubicBezTo>
                      <a:pt x="25" y="0"/>
                      <a:pt x="23" y="0"/>
                      <a:pt x="22" y="2"/>
                    </a:cubicBezTo>
                    <a:cubicBezTo>
                      <a:pt x="22" y="4"/>
                      <a:pt x="21" y="5"/>
                      <a:pt x="19" y="4"/>
                    </a:cubicBezTo>
                    <a:cubicBezTo>
                      <a:pt x="17" y="3"/>
                      <a:pt x="12" y="1"/>
                      <a:pt x="11" y="5"/>
                    </a:cubicBezTo>
                    <a:cubicBezTo>
                      <a:pt x="10" y="6"/>
                      <a:pt x="11" y="6"/>
                      <a:pt x="9" y="7"/>
                    </a:cubicBezTo>
                    <a:cubicBezTo>
                      <a:pt x="8" y="8"/>
                      <a:pt x="6" y="10"/>
                      <a:pt x="8" y="11"/>
                    </a:cubicBezTo>
                    <a:cubicBezTo>
                      <a:pt x="9" y="12"/>
                      <a:pt x="12" y="13"/>
                      <a:pt x="12" y="12"/>
                    </a:cubicBezTo>
                    <a:cubicBezTo>
                      <a:pt x="13" y="10"/>
                      <a:pt x="14" y="11"/>
                      <a:pt x="15" y="12"/>
                    </a:cubicBezTo>
                    <a:cubicBezTo>
                      <a:pt x="16" y="13"/>
                      <a:pt x="20" y="14"/>
                      <a:pt x="19" y="15"/>
                    </a:cubicBezTo>
                    <a:cubicBezTo>
                      <a:pt x="19" y="16"/>
                      <a:pt x="16" y="16"/>
                      <a:pt x="15" y="17"/>
                    </a:cubicBezTo>
                    <a:cubicBezTo>
                      <a:pt x="14" y="18"/>
                      <a:pt x="13" y="19"/>
                      <a:pt x="11" y="17"/>
                    </a:cubicBezTo>
                    <a:cubicBezTo>
                      <a:pt x="10" y="16"/>
                      <a:pt x="10" y="19"/>
                      <a:pt x="10" y="20"/>
                    </a:cubicBezTo>
                    <a:cubicBezTo>
                      <a:pt x="6" y="22"/>
                      <a:pt x="4" y="15"/>
                      <a:pt x="1" y="20"/>
                    </a:cubicBezTo>
                    <a:cubicBezTo>
                      <a:pt x="0" y="21"/>
                      <a:pt x="10" y="23"/>
                      <a:pt x="11" y="22"/>
                    </a:cubicBezTo>
                    <a:cubicBezTo>
                      <a:pt x="12" y="21"/>
                      <a:pt x="14" y="22"/>
                      <a:pt x="15" y="23"/>
                    </a:cubicBezTo>
                    <a:cubicBezTo>
                      <a:pt x="16" y="23"/>
                      <a:pt x="19" y="24"/>
                      <a:pt x="21" y="23"/>
                    </a:cubicBezTo>
                    <a:cubicBezTo>
                      <a:pt x="22" y="22"/>
                      <a:pt x="24" y="23"/>
                      <a:pt x="25" y="20"/>
                    </a:cubicBezTo>
                    <a:cubicBezTo>
                      <a:pt x="25" y="19"/>
                      <a:pt x="27" y="18"/>
                      <a:pt x="28" y="17"/>
                    </a:cubicBezTo>
                    <a:cubicBezTo>
                      <a:pt x="29" y="16"/>
                      <a:pt x="33" y="16"/>
                      <a:pt x="33" y="16"/>
                    </a:cubicBezTo>
                    <a:cubicBezTo>
                      <a:pt x="34" y="18"/>
                      <a:pt x="35" y="16"/>
                      <a:pt x="37" y="16"/>
                    </a:cubicBezTo>
                    <a:cubicBezTo>
                      <a:pt x="38" y="16"/>
                      <a:pt x="39" y="13"/>
                      <a:pt x="40" y="13"/>
                    </a:cubicBezTo>
                    <a:cubicBezTo>
                      <a:pt x="41" y="12"/>
                      <a:pt x="43" y="13"/>
                      <a:pt x="44" y="12"/>
                    </a:cubicBezTo>
                    <a:cubicBezTo>
                      <a:pt x="48" y="11"/>
                      <a:pt x="50" y="9"/>
                      <a:pt x="54" y="7"/>
                    </a:cubicBezTo>
                    <a:cubicBezTo>
                      <a:pt x="55" y="7"/>
                      <a:pt x="55" y="7"/>
                      <a:pt x="55" y="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21" name="Google Shape;321;p18"/>
              <p:cNvSpPr/>
              <p:nvPr/>
            </p:nvSpPr>
            <p:spPr>
              <a:xfrm>
                <a:off x="14483677" y="5596753"/>
                <a:ext cx="909578" cy="564242"/>
              </a:xfrm>
              <a:custGeom>
                <a:rect b="b" l="l" r="r" t="t"/>
                <a:pathLst>
                  <a:path extrusionOk="0" h="52" w="89">
                    <a:moveTo>
                      <a:pt x="78" y="32"/>
                    </a:moveTo>
                    <a:cubicBezTo>
                      <a:pt x="79" y="33"/>
                      <a:pt x="79" y="34"/>
                      <a:pt x="81" y="33"/>
                    </a:cubicBezTo>
                    <a:cubicBezTo>
                      <a:pt x="82" y="33"/>
                      <a:pt x="83" y="31"/>
                      <a:pt x="84" y="31"/>
                    </a:cubicBezTo>
                    <a:cubicBezTo>
                      <a:pt x="89" y="30"/>
                      <a:pt x="83" y="28"/>
                      <a:pt x="81" y="26"/>
                    </a:cubicBezTo>
                    <a:cubicBezTo>
                      <a:pt x="80" y="25"/>
                      <a:pt x="80" y="26"/>
                      <a:pt x="79" y="27"/>
                    </a:cubicBezTo>
                    <a:cubicBezTo>
                      <a:pt x="79" y="28"/>
                      <a:pt x="76" y="27"/>
                      <a:pt x="75" y="27"/>
                    </a:cubicBezTo>
                    <a:cubicBezTo>
                      <a:pt x="71" y="25"/>
                      <a:pt x="77" y="22"/>
                      <a:pt x="78" y="21"/>
                    </a:cubicBezTo>
                    <a:cubicBezTo>
                      <a:pt x="78" y="21"/>
                      <a:pt x="74" y="22"/>
                      <a:pt x="74" y="22"/>
                    </a:cubicBezTo>
                    <a:cubicBezTo>
                      <a:pt x="72" y="23"/>
                      <a:pt x="70" y="23"/>
                      <a:pt x="68" y="25"/>
                    </a:cubicBezTo>
                    <a:cubicBezTo>
                      <a:pt x="67" y="26"/>
                      <a:pt x="66" y="28"/>
                      <a:pt x="65" y="29"/>
                    </a:cubicBezTo>
                    <a:cubicBezTo>
                      <a:pt x="64" y="32"/>
                      <a:pt x="63" y="30"/>
                      <a:pt x="62" y="28"/>
                    </a:cubicBezTo>
                    <a:cubicBezTo>
                      <a:pt x="61" y="26"/>
                      <a:pt x="59" y="27"/>
                      <a:pt x="57" y="27"/>
                    </a:cubicBezTo>
                    <a:cubicBezTo>
                      <a:pt x="55" y="27"/>
                      <a:pt x="54" y="24"/>
                      <a:pt x="53" y="23"/>
                    </a:cubicBezTo>
                    <a:cubicBezTo>
                      <a:pt x="51" y="21"/>
                      <a:pt x="54" y="19"/>
                      <a:pt x="52" y="17"/>
                    </a:cubicBezTo>
                    <a:cubicBezTo>
                      <a:pt x="51" y="16"/>
                      <a:pt x="50" y="14"/>
                      <a:pt x="49" y="13"/>
                    </a:cubicBezTo>
                    <a:cubicBezTo>
                      <a:pt x="48" y="12"/>
                      <a:pt x="46" y="11"/>
                      <a:pt x="45" y="12"/>
                    </a:cubicBezTo>
                    <a:cubicBezTo>
                      <a:pt x="43" y="13"/>
                      <a:pt x="41" y="12"/>
                      <a:pt x="38" y="12"/>
                    </a:cubicBezTo>
                    <a:cubicBezTo>
                      <a:pt x="36" y="12"/>
                      <a:pt x="33" y="13"/>
                      <a:pt x="31" y="12"/>
                    </a:cubicBezTo>
                    <a:cubicBezTo>
                      <a:pt x="30" y="11"/>
                      <a:pt x="28" y="9"/>
                      <a:pt x="27" y="8"/>
                    </a:cubicBezTo>
                    <a:cubicBezTo>
                      <a:pt x="25" y="6"/>
                      <a:pt x="24" y="6"/>
                      <a:pt x="23" y="8"/>
                    </a:cubicBezTo>
                    <a:cubicBezTo>
                      <a:pt x="22" y="9"/>
                      <a:pt x="21" y="10"/>
                      <a:pt x="19" y="10"/>
                    </a:cubicBezTo>
                    <a:cubicBezTo>
                      <a:pt x="16" y="10"/>
                      <a:pt x="16" y="8"/>
                      <a:pt x="17" y="6"/>
                    </a:cubicBezTo>
                    <a:cubicBezTo>
                      <a:pt x="18" y="3"/>
                      <a:pt x="18" y="3"/>
                      <a:pt x="15" y="1"/>
                    </a:cubicBezTo>
                    <a:cubicBezTo>
                      <a:pt x="15" y="2"/>
                      <a:pt x="15" y="4"/>
                      <a:pt x="15" y="5"/>
                    </a:cubicBezTo>
                    <a:cubicBezTo>
                      <a:pt x="15" y="7"/>
                      <a:pt x="16" y="8"/>
                      <a:pt x="14" y="8"/>
                    </a:cubicBezTo>
                    <a:cubicBezTo>
                      <a:pt x="12" y="7"/>
                      <a:pt x="12" y="4"/>
                      <a:pt x="13" y="3"/>
                    </a:cubicBezTo>
                    <a:cubicBezTo>
                      <a:pt x="13" y="3"/>
                      <a:pt x="15" y="0"/>
                      <a:pt x="14" y="0"/>
                    </a:cubicBezTo>
                    <a:cubicBezTo>
                      <a:pt x="9" y="1"/>
                      <a:pt x="5" y="2"/>
                      <a:pt x="1" y="4"/>
                    </a:cubicBezTo>
                    <a:cubicBezTo>
                      <a:pt x="0" y="4"/>
                      <a:pt x="1" y="14"/>
                      <a:pt x="1" y="15"/>
                    </a:cubicBezTo>
                    <a:cubicBezTo>
                      <a:pt x="1" y="18"/>
                      <a:pt x="1" y="21"/>
                      <a:pt x="1" y="23"/>
                    </a:cubicBezTo>
                    <a:cubicBezTo>
                      <a:pt x="1" y="25"/>
                      <a:pt x="0" y="26"/>
                      <a:pt x="2" y="26"/>
                    </a:cubicBezTo>
                    <a:cubicBezTo>
                      <a:pt x="3" y="26"/>
                      <a:pt x="4" y="26"/>
                      <a:pt x="6" y="26"/>
                    </a:cubicBezTo>
                    <a:cubicBezTo>
                      <a:pt x="8" y="26"/>
                      <a:pt x="5" y="24"/>
                      <a:pt x="6" y="23"/>
                    </a:cubicBezTo>
                    <a:cubicBezTo>
                      <a:pt x="7" y="21"/>
                      <a:pt x="9" y="22"/>
                      <a:pt x="10" y="20"/>
                    </a:cubicBezTo>
                    <a:cubicBezTo>
                      <a:pt x="12" y="19"/>
                      <a:pt x="12" y="19"/>
                      <a:pt x="13" y="18"/>
                    </a:cubicBezTo>
                    <a:cubicBezTo>
                      <a:pt x="15" y="17"/>
                      <a:pt x="16" y="18"/>
                      <a:pt x="17" y="19"/>
                    </a:cubicBezTo>
                    <a:cubicBezTo>
                      <a:pt x="18" y="20"/>
                      <a:pt x="21" y="20"/>
                      <a:pt x="21" y="20"/>
                    </a:cubicBezTo>
                    <a:cubicBezTo>
                      <a:pt x="22" y="22"/>
                      <a:pt x="21" y="23"/>
                      <a:pt x="21" y="24"/>
                    </a:cubicBezTo>
                    <a:cubicBezTo>
                      <a:pt x="22" y="27"/>
                      <a:pt x="25" y="27"/>
                      <a:pt x="26" y="27"/>
                    </a:cubicBezTo>
                    <a:cubicBezTo>
                      <a:pt x="31" y="27"/>
                      <a:pt x="31" y="30"/>
                      <a:pt x="33" y="34"/>
                    </a:cubicBezTo>
                    <a:cubicBezTo>
                      <a:pt x="34" y="35"/>
                      <a:pt x="36" y="36"/>
                      <a:pt x="38" y="37"/>
                    </a:cubicBezTo>
                    <a:cubicBezTo>
                      <a:pt x="39" y="37"/>
                      <a:pt x="40" y="38"/>
                      <a:pt x="41" y="39"/>
                    </a:cubicBezTo>
                    <a:cubicBezTo>
                      <a:pt x="44" y="41"/>
                      <a:pt x="47" y="44"/>
                      <a:pt x="50" y="45"/>
                    </a:cubicBezTo>
                    <a:cubicBezTo>
                      <a:pt x="54" y="46"/>
                      <a:pt x="54" y="46"/>
                      <a:pt x="54" y="49"/>
                    </a:cubicBezTo>
                    <a:cubicBezTo>
                      <a:pt x="56" y="49"/>
                      <a:pt x="59" y="51"/>
                      <a:pt x="61" y="52"/>
                    </a:cubicBezTo>
                    <a:cubicBezTo>
                      <a:pt x="61" y="49"/>
                      <a:pt x="60" y="49"/>
                      <a:pt x="63" y="47"/>
                    </a:cubicBezTo>
                    <a:cubicBezTo>
                      <a:pt x="64" y="45"/>
                      <a:pt x="62" y="44"/>
                      <a:pt x="62" y="42"/>
                    </a:cubicBezTo>
                    <a:cubicBezTo>
                      <a:pt x="63" y="39"/>
                      <a:pt x="60" y="40"/>
                      <a:pt x="59" y="38"/>
                    </a:cubicBezTo>
                    <a:cubicBezTo>
                      <a:pt x="58" y="36"/>
                      <a:pt x="63" y="37"/>
                      <a:pt x="64" y="36"/>
                    </a:cubicBezTo>
                    <a:cubicBezTo>
                      <a:pt x="67" y="35"/>
                      <a:pt x="64" y="32"/>
                      <a:pt x="66" y="33"/>
                    </a:cubicBezTo>
                    <a:cubicBezTo>
                      <a:pt x="70" y="33"/>
                      <a:pt x="66" y="30"/>
                      <a:pt x="68" y="30"/>
                    </a:cubicBezTo>
                    <a:cubicBezTo>
                      <a:pt x="69" y="29"/>
                      <a:pt x="70" y="31"/>
                      <a:pt x="71" y="30"/>
                    </a:cubicBezTo>
                    <a:cubicBezTo>
                      <a:pt x="72" y="30"/>
                      <a:pt x="73" y="29"/>
                      <a:pt x="74" y="29"/>
                    </a:cubicBezTo>
                    <a:cubicBezTo>
                      <a:pt x="76" y="29"/>
                      <a:pt x="74" y="33"/>
                      <a:pt x="74" y="34"/>
                    </a:cubicBezTo>
                    <a:cubicBezTo>
                      <a:pt x="75" y="34"/>
                      <a:pt x="77" y="31"/>
                      <a:pt x="77" y="34"/>
                    </a:cubicBezTo>
                    <a:cubicBezTo>
                      <a:pt x="77" y="34"/>
                      <a:pt x="77" y="32"/>
                      <a:pt x="78" y="32"/>
                    </a:cubicBezTo>
                    <a:cubicBezTo>
                      <a:pt x="79" y="32"/>
                      <a:pt x="77" y="32"/>
                      <a:pt x="78" y="3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22" name="Google Shape;322;p18"/>
              <p:cNvSpPr/>
              <p:nvPr/>
            </p:nvSpPr>
            <p:spPr>
              <a:xfrm>
                <a:off x="14758991" y="6223688"/>
                <a:ext cx="0" cy="11065"/>
              </a:xfrm>
              <a:custGeom>
                <a:rect b="b" l="l" r="r" t="t"/>
                <a:pathLst>
                  <a:path extrusionOk="0" h="1" w="120000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23" name="Google Shape;323;p18"/>
              <p:cNvSpPr/>
              <p:nvPr/>
            </p:nvSpPr>
            <p:spPr>
              <a:xfrm>
                <a:off x="14288517" y="5792208"/>
                <a:ext cx="745781" cy="464670"/>
              </a:xfrm>
              <a:custGeom>
                <a:rect b="b" l="l" r="r" t="t"/>
                <a:pathLst>
                  <a:path extrusionOk="0" h="43" w="73">
                    <a:moveTo>
                      <a:pt x="73" y="28"/>
                    </a:moveTo>
                    <a:cubicBezTo>
                      <a:pt x="72" y="27"/>
                      <a:pt x="71" y="27"/>
                      <a:pt x="69" y="27"/>
                    </a:cubicBezTo>
                    <a:cubicBezTo>
                      <a:pt x="68" y="26"/>
                      <a:pt x="66" y="25"/>
                      <a:pt x="65" y="24"/>
                    </a:cubicBezTo>
                    <a:cubicBezTo>
                      <a:pt x="63" y="23"/>
                      <a:pt x="60" y="22"/>
                      <a:pt x="58" y="20"/>
                    </a:cubicBezTo>
                    <a:cubicBezTo>
                      <a:pt x="57" y="18"/>
                      <a:pt x="54" y="18"/>
                      <a:pt x="52" y="16"/>
                    </a:cubicBezTo>
                    <a:cubicBezTo>
                      <a:pt x="51" y="13"/>
                      <a:pt x="50" y="9"/>
                      <a:pt x="47" y="9"/>
                    </a:cubicBezTo>
                    <a:cubicBezTo>
                      <a:pt x="44" y="9"/>
                      <a:pt x="40" y="9"/>
                      <a:pt x="40" y="5"/>
                    </a:cubicBezTo>
                    <a:cubicBezTo>
                      <a:pt x="40" y="4"/>
                      <a:pt x="41" y="2"/>
                      <a:pt x="40" y="2"/>
                    </a:cubicBezTo>
                    <a:cubicBezTo>
                      <a:pt x="39" y="1"/>
                      <a:pt x="38" y="2"/>
                      <a:pt x="36" y="1"/>
                    </a:cubicBezTo>
                    <a:cubicBezTo>
                      <a:pt x="36" y="1"/>
                      <a:pt x="35" y="0"/>
                      <a:pt x="34" y="0"/>
                    </a:cubicBezTo>
                    <a:cubicBezTo>
                      <a:pt x="33" y="0"/>
                      <a:pt x="32" y="1"/>
                      <a:pt x="31" y="1"/>
                    </a:cubicBezTo>
                    <a:cubicBezTo>
                      <a:pt x="30" y="0"/>
                      <a:pt x="29" y="3"/>
                      <a:pt x="28" y="3"/>
                    </a:cubicBezTo>
                    <a:cubicBezTo>
                      <a:pt x="27" y="3"/>
                      <a:pt x="24" y="4"/>
                      <a:pt x="25" y="6"/>
                    </a:cubicBezTo>
                    <a:cubicBezTo>
                      <a:pt x="26" y="9"/>
                      <a:pt x="25" y="8"/>
                      <a:pt x="22" y="8"/>
                    </a:cubicBezTo>
                    <a:cubicBezTo>
                      <a:pt x="21" y="8"/>
                      <a:pt x="18" y="8"/>
                      <a:pt x="17" y="8"/>
                    </a:cubicBezTo>
                    <a:cubicBezTo>
                      <a:pt x="15" y="6"/>
                      <a:pt x="14" y="4"/>
                      <a:pt x="12" y="2"/>
                    </a:cubicBezTo>
                    <a:cubicBezTo>
                      <a:pt x="9" y="0"/>
                      <a:pt x="5" y="3"/>
                      <a:pt x="2" y="5"/>
                    </a:cubicBezTo>
                    <a:cubicBezTo>
                      <a:pt x="3" y="6"/>
                      <a:pt x="6" y="10"/>
                      <a:pt x="5" y="12"/>
                    </a:cubicBezTo>
                    <a:cubicBezTo>
                      <a:pt x="0" y="15"/>
                      <a:pt x="6" y="15"/>
                      <a:pt x="8" y="17"/>
                    </a:cubicBezTo>
                    <a:cubicBezTo>
                      <a:pt x="8" y="17"/>
                      <a:pt x="8" y="19"/>
                      <a:pt x="8" y="19"/>
                    </a:cubicBezTo>
                    <a:cubicBezTo>
                      <a:pt x="7" y="20"/>
                      <a:pt x="9" y="22"/>
                      <a:pt x="10" y="22"/>
                    </a:cubicBezTo>
                    <a:cubicBezTo>
                      <a:pt x="10" y="23"/>
                      <a:pt x="9" y="24"/>
                      <a:pt x="9" y="26"/>
                    </a:cubicBezTo>
                    <a:cubicBezTo>
                      <a:pt x="9" y="27"/>
                      <a:pt x="9" y="29"/>
                      <a:pt x="9" y="31"/>
                    </a:cubicBezTo>
                    <a:cubicBezTo>
                      <a:pt x="11" y="31"/>
                      <a:pt x="12" y="31"/>
                      <a:pt x="14" y="29"/>
                    </a:cubicBezTo>
                    <a:cubicBezTo>
                      <a:pt x="15" y="28"/>
                      <a:pt x="16" y="27"/>
                      <a:pt x="17" y="26"/>
                    </a:cubicBezTo>
                    <a:cubicBezTo>
                      <a:pt x="21" y="26"/>
                      <a:pt x="24" y="25"/>
                      <a:pt x="27" y="27"/>
                    </a:cubicBezTo>
                    <a:cubicBezTo>
                      <a:pt x="29" y="30"/>
                      <a:pt x="35" y="28"/>
                      <a:pt x="37" y="31"/>
                    </a:cubicBezTo>
                    <a:cubicBezTo>
                      <a:pt x="39" y="34"/>
                      <a:pt x="41" y="35"/>
                      <a:pt x="45" y="35"/>
                    </a:cubicBezTo>
                    <a:cubicBezTo>
                      <a:pt x="46" y="35"/>
                      <a:pt x="46" y="35"/>
                      <a:pt x="46" y="37"/>
                    </a:cubicBezTo>
                    <a:cubicBezTo>
                      <a:pt x="46" y="40"/>
                      <a:pt x="46" y="40"/>
                      <a:pt x="48" y="42"/>
                    </a:cubicBezTo>
                    <a:cubicBezTo>
                      <a:pt x="50" y="42"/>
                      <a:pt x="51" y="43"/>
                      <a:pt x="53" y="43"/>
                    </a:cubicBezTo>
                    <a:cubicBezTo>
                      <a:pt x="56" y="43"/>
                      <a:pt x="56" y="42"/>
                      <a:pt x="57" y="40"/>
                    </a:cubicBezTo>
                    <a:cubicBezTo>
                      <a:pt x="58" y="38"/>
                      <a:pt x="60" y="39"/>
                      <a:pt x="62" y="38"/>
                    </a:cubicBezTo>
                    <a:cubicBezTo>
                      <a:pt x="64" y="37"/>
                      <a:pt x="64" y="35"/>
                      <a:pt x="65" y="33"/>
                    </a:cubicBezTo>
                    <a:cubicBezTo>
                      <a:pt x="65" y="31"/>
                      <a:pt x="68" y="33"/>
                      <a:pt x="69" y="31"/>
                    </a:cubicBezTo>
                    <a:cubicBezTo>
                      <a:pt x="69" y="29"/>
                      <a:pt x="72" y="31"/>
                      <a:pt x="73" y="31"/>
                    </a:cubicBezTo>
                    <a:cubicBezTo>
                      <a:pt x="73" y="30"/>
                      <a:pt x="73" y="29"/>
                      <a:pt x="73" y="2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24" name="Google Shape;324;p18"/>
              <p:cNvSpPr/>
              <p:nvPr/>
            </p:nvSpPr>
            <p:spPr>
              <a:xfrm>
                <a:off x="15076120" y="5899156"/>
                <a:ext cx="407739" cy="291340"/>
              </a:xfrm>
              <a:custGeom>
                <a:rect b="b" l="l" r="r" t="t"/>
                <a:pathLst>
                  <a:path extrusionOk="0" h="27" w="40">
                    <a:moveTo>
                      <a:pt x="30" y="10"/>
                    </a:moveTo>
                    <a:cubicBezTo>
                      <a:pt x="28" y="11"/>
                      <a:pt x="27" y="10"/>
                      <a:pt x="25" y="10"/>
                    </a:cubicBezTo>
                    <a:cubicBezTo>
                      <a:pt x="23" y="10"/>
                      <a:pt x="22" y="8"/>
                      <a:pt x="21" y="8"/>
                    </a:cubicBezTo>
                    <a:cubicBezTo>
                      <a:pt x="20" y="8"/>
                      <a:pt x="20" y="9"/>
                      <a:pt x="19" y="9"/>
                    </a:cubicBezTo>
                    <a:cubicBezTo>
                      <a:pt x="19" y="10"/>
                      <a:pt x="18" y="9"/>
                      <a:pt x="17" y="9"/>
                    </a:cubicBezTo>
                    <a:cubicBezTo>
                      <a:pt x="15" y="9"/>
                      <a:pt x="12" y="9"/>
                      <a:pt x="10" y="8"/>
                    </a:cubicBezTo>
                    <a:cubicBezTo>
                      <a:pt x="9" y="7"/>
                      <a:pt x="12" y="5"/>
                      <a:pt x="12" y="5"/>
                    </a:cubicBezTo>
                    <a:cubicBezTo>
                      <a:pt x="14" y="4"/>
                      <a:pt x="15" y="7"/>
                      <a:pt x="16" y="7"/>
                    </a:cubicBezTo>
                    <a:cubicBezTo>
                      <a:pt x="18" y="7"/>
                      <a:pt x="19" y="6"/>
                      <a:pt x="19" y="5"/>
                    </a:cubicBezTo>
                    <a:cubicBezTo>
                      <a:pt x="18" y="4"/>
                      <a:pt x="17" y="6"/>
                      <a:pt x="16" y="6"/>
                    </a:cubicBezTo>
                    <a:cubicBezTo>
                      <a:pt x="15" y="5"/>
                      <a:pt x="17" y="2"/>
                      <a:pt x="16" y="1"/>
                    </a:cubicBezTo>
                    <a:cubicBezTo>
                      <a:pt x="16" y="0"/>
                      <a:pt x="14" y="2"/>
                      <a:pt x="14" y="2"/>
                    </a:cubicBezTo>
                    <a:cubicBezTo>
                      <a:pt x="12" y="3"/>
                      <a:pt x="11" y="1"/>
                      <a:pt x="10" y="2"/>
                    </a:cubicBezTo>
                    <a:cubicBezTo>
                      <a:pt x="8" y="2"/>
                      <a:pt x="12" y="5"/>
                      <a:pt x="8" y="5"/>
                    </a:cubicBezTo>
                    <a:cubicBezTo>
                      <a:pt x="6" y="4"/>
                      <a:pt x="9" y="8"/>
                      <a:pt x="6" y="8"/>
                    </a:cubicBezTo>
                    <a:cubicBezTo>
                      <a:pt x="5" y="9"/>
                      <a:pt x="0" y="8"/>
                      <a:pt x="1" y="10"/>
                    </a:cubicBezTo>
                    <a:cubicBezTo>
                      <a:pt x="2" y="13"/>
                      <a:pt x="5" y="11"/>
                      <a:pt x="4" y="14"/>
                    </a:cubicBezTo>
                    <a:cubicBezTo>
                      <a:pt x="4" y="17"/>
                      <a:pt x="7" y="17"/>
                      <a:pt x="4" y="19"/>
                    </a:cubicBezTo>
                    <a:cubicBezTo>
                      <a:pt x="3" y="20"/>
                      <a:pt x="1" y="24"/>
                      <a:pt x="4" y="24"/>
                    </a:cubicBezTo>
                    <a:cubicBezTo>
                      <a:pt x="6" y="24"/>
                      <a:pt x="8" y="21"/>
                      <a:pt x="9" y="22"/>
                    </a:cubicBezTo>
                    <a:cubicBezTo>
                      <a:pt x="12" y="25"/>
                      <a:pt x="9" y="20"/>
                      <a:pt x="12" y="20"/>
                    </a:cubicBezTo>
                    <a:cubicBezTo>
                      <a:pt x="14" y="20"/>
                      <a:pt x="15" y="19"/>
                      <a:pt x="17" y="17"/>
                    </a:cubicBezTo>
                    <a:cubicBezTo>
                      <a:pt x="18" y="14"/>
                      <a:pt x="19" y="15"/>
                      <a:pt x="20" y="17"/>
                    </a:cubicBezTo>
                    <a:cubicBezTo>
                      <a:pt x="21" y="18"/>
                      <a:pt x="22" y="19"/>
                      <a:pt x="22" y="21"/>
                    </a:cubicBezTo>
                    <a:cubicBezTo>
                      <a:pt x="22" y="22"/>
                      <a:pt x="21" y="23"/>
                      <a:pt x="21" y="24"/>
                    </a:cubicBezTo>
                    <a:cubicBezTo>
                      <a:pt x="22" y="27"/>
                      <a:pt x="26" y="24"/>
                      <a:pt x="27" y="23"/>
                    </a:cubicBezTo>
                    <a:cubicBezTo>
                      <a:pt x="28" y="22"/>
                      <a:pt x="31" y="20"/>
                      <a:pt x="32" y="21"/>
                    </a:cubicBezTo>
                    <a:cubicBezTo>
                      <a:pt x="34" y="23"/>
                      <a:pt x="36" y="20"/>
                      <a:pt x="39" y="21"/>
                    </a:cubicBezTo>
                    <a:cubicBezTo>
                      <a:pt x="40" y="20"/>
                      <a:pt x="38" y="18"/>
                      <a:pt x="38" y="18"/>
                    </a:cubicBezTo>
                    <a:cubicBezTo>
                      <a:pt x="37" y="16"/>
                      <a:pt x="38" y="14"/>
                      <a:pt x="36" y="14"/>
                    </a:cubicBezTo>
                    <a:cubicBezTo>
                      <a:pt x="33" y="15"/>
                      <a:pt x="31" y="12"/>
                      <a:pt x="32" y="9"/>
                    </a:cubicBezTo>
                    <a:cubicBezTo>
                      <a:pt x="32" y="9"/>
                      <a:pt x="31" y="9"/>
                      <a:pt x="30" y="10"/>
                    </a:cubicBezTo>
                    <a:cubicBezTo>
                      <a:pt x="29" y="10"/>
                      <a:pt x="31" y="9"/>
                      <a:pt x="30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25" name="Google Shape;325;p18"/>
              <p:cNvSpPr/>
              <p:nvPr/>
            </p:nvSpPr>
            <p:spPr>
              <a:xfrm>
                <a:off x="14748536" y="6149931"/>
                <a:ext cx="846851" cy="800268"/>
              </a:xfrm>
              <a:custGeom>
                <a:rect b="b" l="l" r="r" t="t"/>
                <a:pathLst>
                  <a:path extrusionOk="0" h="74" w="83">
                    <a:moveTo>
                      <a:pt x="8" y="51"/>
                    </a:moveTo>
                    <a:cubicBezTo>
                      <a:pt x="8" y="52"/>
                      <a:pt x="8" y="53"/>
                      <a:pt x="9" y="54"/>
                    </a:cubicBezTo>
                    <a:cubicBezTo>
                      <a:pt x="10" y="55"/>
                      <a:pt x="11" y="56"/>
                      <a:pt x="11" y="57"/>
                    </a:cubicBezTo>
                    <a:cubicBezTo>
                      <a:pt x="11" y="58"/>
                      <a:pt x="6" y="60"/>
                      <a:pt x="5" y="61"/>
                    </a:cubicBezTo>
                    <a:cubicBezTo>
                      <a:pt x="4" y="61"/>
                      <a:pt x="3" y="62"/>
                      <a:pt x="3" y="64"/>
                    </a:cubicBezTo>
                    <a:cubicBezTo>
                      <a:pt x="3" y="66"/>
                      <a:pt x="3" y="66"/>
                      <a:pt x="6" y="66"/>
                    </a:cubicBezTo>
                    <a:cubicBezTo>
                      <a:pt x="8" y="65"/>
                      <a:pt x="11" y="65"/>
                      <a:pt x="13" y="64"/>
                    </a:cubicBezTo>
                    <a:cubicBezTo>
                      <a:pt x="15" y="64"/>
                      <a:pt x="17" y="64"/>
                      <a:pt x="19" y="65"/>
                    </a:cubicBezTo>
                    <a:cubicBezTo>
                      <a:pt x="20" y="65"/>
                      <a:pt x="22" y="65"/>
                      <a:pt x="23" y="65"/>
                    </a:cubicBezTo>
                    <a:cubicBezTo>
                      <a:pt x="25" y="65"/>
                      <a:pt x="26" y="64"/>
                      <a:pt x="28" y="64"/>
                    </a:cubicBezTo>
                    <a:cubicBezTo>
                      <a:pt x="29" y="64"/>
                      <a:pt x="29" y="66"/>
                      <a:pt x="29" y="67"/>
                    </a:cubicBezTo>
                    <a:cubicBezTo>
                      <a:pt x="30" y="68"/>
                      <a:pt x="31" y="68"/>
                      <a:pt x="32" y="69"/>
                    </a:cubicBezTo>
                    <a:cubicBezTo>
                      <a:pt x="32" y="70"/>
                      <a:pt x="33" y="72"/>
                      <a:pt x="33" y="73"/>
                    </a:cubicBezTo>
                    <a:cubicBezTo>
                      <a:pt x="35" y="74"/>
                      <a:pt x="34" y="72"/>
                      <a:pt x="34" y="71"/>
                    </a:cubicBezTo>
                    <a:cubicBezTo>
                      <a:pt x="35" y="71"/>
                      <a:pt x="36" y="73"/>
                      <a:pt x="36" y="73"/>
                    </a:cubicBezTo>
                    <a:cubicBezTo>
                      <a:pt x="38" y="72"/>
                      <a:pt x="40" y="70"/>
                      <a:pt x="43" y="71"/>
                    </a:cubicBezTo>
                    <a:cubicBezTo>
                      <a:pt x="44" y="71"/>
                      <a:pt x="45" y="71"/>
                      <a:pt x="46" y="70"/>
                    </a:cubicBezTo>
                    <a:cubicBezTo>
                      <a:pt x="47" y="70"/>
                      <a:pt x="49" y="70"/>
                      <a:pt x="50" y="70"/>
                    </a:cubicBezTo>
                    <a:cubicBezTo>
                      <a:pt x="51" y="69"/>
                      <a:pt x="49" y="64"/>
                      <a:pt x="48" y="64"/>
                    </a:cubicBezTo>
                    <a:cubicBezTo>
                      <a:pt x="47" y="63"/>
                      <a:pt x="46" y="63"/>
                      <a:pt x="46" y="61"/>
                    </a:cubicBezTo>
                    <a:cubicBezTo>
                      <a:pt x="46" y="59"/>
                      <a:pt x="45" y="58"/>
                      <a:pt x="44" y="57"/>
                    </a:cubicBezTo>
                    <a:cubicBezTo>
                      <a:pt x="41" y="56"/>
                      <a:pt x="45" y="54"/>
                      <a:pt x="46" y="52"/>
                    </a:cubicBezTo>
                    <a:cubicBezTo>
                      <a:pt x="47" y="52"/>
                      <a:pt x="47" y="51"/>
                      <a:pt x="49" y="52"/>
                    </a:cubicBezTo>
                    <a:cubicBezTo>
                      <a:pt x="51" y="54"/>
                      <a:pt x="50" y="52"/>
                      <a:pt x="52" y="52"/>
                    </a:cubicBezTo>
                    <a:cubicBezTo>
                      <a:pt x="56" y="51"/>
                      <a:pt x="55" y="48"/>
                      <a:pt x="57" y="46"/>
                    </a:cubicBezTo>
                    <a:cubicBezTo>
                      <a:pt x="58" y="45"/>
                      <a:pt x="60" y="45"/>
                      <a:pt x="60" y="44"/>
                    </a:cubicBezTo>
                    <a:cubicBezTo>
                      <a:pt x="61" y="43"/>
                      <a:pt x="62" y="42"/>
                      <a:pt x="62" y="41"/>
                    </a:cubicBezTo>
                    <a:cubicBezTo>
                      <a:pt x="62" y="40"/>
                      <a:pt x="64" y="39"/>
                      <a:pt x="65" y="39"/>
                    </a:cubicBezTo>
                    <a:cubicBezTo>
                      <a:pt x="66" y="39"/>
                      <a:pt x="66" y="37"/>
                      <a:pt x="66" y="37"/>
                    </a:cubicBezTo>
                    <a:cubicBezTo>
                      <a:pt x="66" y="34"/>
                      <a:pt x="70" y="36"/>
                      <a:pt x="69" y="33"/>
                    </a:cubicBezTo>
                    <a:cubicBezTo>
                      <a:pt x="69" y="30"/>
                      <a:pt x="68" y="29"/>
                      <a:pt x="71" y="27"/>
                    </a:cubicBezTo>
                    <a:cubicBezTo>
                      <a:pt x="72" y="27"/>
                      <a:pt x="67" y="24"/>
                      <a:pt x="66" y="23"/>
                    </a:cubicBezTo>
                    <a:cubicBezTo>
                      <a:pt x="65" y="21"/>
                      <a:pt x="66" y="18"/>
                      <a:pt x="65" y="16"/>
                    </a:cubicBezTo>
                    <a:cubicBezTo>
                      <a:pt x="65" y="13"/>
                      <a:pt x="68" y="13"/>
                      <a:pt x="70" y="14"/>
                    </a:cubicBezTo>
                    <a:cubicBezTo>
                      <a:pt x="71" y="14"/>
                      <a:pt x="73" y="15"/>
                      <a:pt x="74" y="15"/>
                    </a:cubicBezTo>
                    <a:cubicBezTo>
                      <a:pt x="76" y="15"/>
                      <a:pt x="76" y="14"/>
                      <a:pt x="77" y="13"/>
                    </a:cubicBezTo>
                    <a:cubicBezTo>
                      <a:pt x="80" y="13"/>
                      <a:pt x="81" y="13"/>
                      <a:pt x="83" y="10"/>
                    </a:cubicBezTo>
                    <a:cubicBezTo>
                      <a:pt x="80" y="9"/>
                      <a:pt x="77" y="8"/>
                      <a:pt x="76" y="6"/>
                    </a:cubicBezTo>
                    <a:cubicBezTo>
                      <a:pt x="75" y="5"/>
                      <a:pt x="75" y="3"/>
                      <a:pt x="74" y="2"/>
                    </a:cubicBezTo>
                    <a:cubicBezTo>
                      <a:pt x="73" y="1"/>
                      <a:pt x="72" y="1"/>
                      <a:pt x="71" y="0"/>
                    </a:cubicBezTo>
                    <a:cubicBezTo>
                      <a:pt x="69" y="0"/>
                      <a:pt x="66" y="1"/>
                      <a:pt x="65" y="1"/>
                    </a:cubicBezTo>
                    <a:cubicBezTo>
                      <a:pt x="61" y="0"/>
                      <a:pt x="59" y="2"/>
                      <a:pt x="56" y="4"/>
                    </a:cubicBezTo>
                    <a:cubicBezTo>
                      <a:pt x="53" y="5"/>
                      <a:pt x="51" y="5"/>
                      <a:pt x="53" y="8"/>
                    </a:cubicBezTo>
                    <a:cubicBezTo>
                      <a:pt x="55" y="10"/>
                      <a:pt x="53" y="12"/>
                      <a:pt x="51" y="13"/>
                    </a:cubicBezTo>
                    <a:cubicBezTo>
                      <a:pt x="49" y="15"/>
                      <a:pt x="52" y="19"/>
                      <a:pt x="48" y="18"/>
                    </a:cubicBezTo>
                    <a:cubicBezTo>
                      <a:pt x="43" y="18"/>
                      <a:pt x="47" y="19"/>
                      <a:pt x="47" y="21"/>
                    </a:cubicBezTo>
                    <a:cubicBezTo>
                      <a:pt x="48" y="22"/>
                      <a:pt x="44" y="23"/>
                      <a:pt x="43" y="24"/>
                    </a:cubicBezTo>
                    <a:cubicBezTo>
                      <a:pt x="42" y="26"/>
                      <a:pt x="42" y="30"/>
                      <a:pt x="41" y="30"/>
                    </a:cubicBezTo>
                    <a:cubicBezTo>
                      <a:pt x="40" y="31"/>
                      <a:pt x="39" y="30"/>
                      <a:pt x="38" y="30"/>
                    </a:cubicBezTo>
                    <a:cubicBezTo>
                      <a:pt x="36" y="30"/>
                      <a:pt x="35" y="31"/>
                      <a:pt x="34" y="32"/>
                    </a:cubicBezTo>
                    <a:cubicBezTo>
                      <a:pt x="32" y="33"/>
                      <a:pt x="31" y="32"/>
                      <a:pt x="30" y="33"/>
                    </a:cubicBezTo>
                    <a:cubicBezTo>
                      <a:pt x="28" y="34"/>
                      <a:pt x="28" y="35"/>
                      <a:pt x="27" y="37"/>
                    </a:cubicBezTo>
                    <a:cubicBezTo>
                      <a:pt x="27" y="40"/>
                      <a:pt x="25" y="41"/>
                      <a:pt x="22" y="42"/>
                    </a:cubicBezTo>
                    <a:cubicBezTo>
                      <a:pt x="19" y="43"/>
                      <a:pt x="16" y="43"/>
                      <a:pt x="13" y="43"/>
                    </a:cubicBezTo>
                    <a:cubicBezTo>
                      <a:pt x="8" y="43"/>
                      <a:pt x="4" y="42"/>
                      <a:pt x="0" y="40"/>
                    </a:cubicBezTo>
                    <a:cubicBezTo>
                      <a:pt x="1" y="42"/>
                      <a:pt x="2" y="44"/>
                      <a:pt x="3" y="46"/>
                    </a:cubicBezTo>
                    <a:cubicBezTo>
                      <a:pt x="4" y="47"/>
                      <a:pt x="8" y="48"/>
                      <a:pt x="8" y="5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26" name="Google Shape;326;p18"/>
              <p:cNvSpPr/>
              <p:nvPr/>
            </p:nvSpPr>
            <p:spPr>
              <a:xfrm>
                <a:off x="14706716" y="6050359"/>
                <a:ext cx="766694" cy="575305"/>
              </a:xfrm>
              <a:custGeom>
                <a:rect b="b" l="l" r="r" t="t"/>
                <a:pathLst>
                  <a:path extrusionOk="0" h="53" w="75">
                    <a:moveTo>
                      <a:pt x="72" y="7"/>
                    </a:moveTo>
                    <a:cubicBezTo>
                      <a:pt x="71" y="7"/>
                      <a:pt x="70" y="9"/>
                      <a:pt x="69" y="8"/>
                    </a:cubicBezTo>
                    <a:cubicBezTo>
                      <a:pt x="68" y="8"/>
                      <a:pt x="68" y="6"/>
                      <a:pt x="67" y="7"/>
                    </a:cubicBezTo>
                    <a:cubicBezTo>
                      <a:pt x="65" y="7"/>
                      <a:pt x="63" y="9"/>
                      <a:pt x="62" y="10"/>
                    </a:cubicBezTo>
                    <a:cubicBezTo>
                      <a:pt x="61" y="10"/>
                      <a:pt x="59" y="12"/>
                      <a:pt x="57" y="11"/>
                    </a:cubicBezTo>
                    <a:cubicBezTo>
                      <a:pt x="56" y="10"/>
                      <a:pt x="59" y="6"/>
                      <a:pt x="57" y="4"/>
                    </a:cubicBezTo>
                    <a:cubicBezTo>
                      <a:pt x="57" y="4"/>
                      <a:pt x="55" y="0"/>
                      <a:pt x="54" y="1"/>
                    </a:cubicBezTo>
                    <a:cubicBezTo>
                      <a:pt x="53" y="3"/>
                      <a:pt x="52" y="5"/>
                      <a:pt x="50" y="6"/>
                    </a:cubicBezTo>
                    <a:cubicBezTo>
                      <a:pt x="48" y="7"/>
                      <a:pt x="47" y="6"/>
                      <a:pt x="47" y="8"/>
                    </a:cubicBezTo>
                    <a:cubicBezTo>
                      <a:pt x="46" y="11"/>
                      <a:pt x="45" y="7"/>
                      <a:pt x="44" y="8"/>
                    </a:cubicBezTo>
                    <a:cubicBezTo>
                      <a:pt x="42" y="9"/>
                      <a:pt x="41" y="10"/>
                      <a:pt x="39" y="10"/>
                    </a:cubicBezTo>
                    <a:cubicBezTo>
                      <a:pt x="37" y="9"/>
                      <a:pt x="35" y="8"/>
                      <a:pt x="34" y="7"/>
                    </a:cubicBezTo>
                    <a:cubicBezTo>
                      <a:pt x="33" y="7"/>
                      <a:pt x="28" y="6"/>
                      <a:pt x="28" y="6"/>
                    </a:cubicBezTo>
                    <a:cubicBezTo>
                      <a:pt x="27" y="7"/>
                      <a:pt x="28" y="8"/>
                      <a:pt x="27" y="8"/>
                    </a:cubicBezTo>
                    <a:cubicBezTo>
                      <a:pt x="26" y="8"/>
                      <a:pt x="24" y="8"/>
                      <a:pt x="24" y="9"/>
                    </a:cubicBezTo>
                    <a:cubicBezTo>
                      <a:pt x="23" y="11"/>
                      <a:pt x="23" y="13"/>
                      <a:pt x="21" y="14"/>
                    </a:cubicBezTo>
                    <a:cubicBezTo>
                      <a:pt x="18" y="16"/>
                      <a:pt x="17" y="15"/>
                      <a:pt x="15" y="17"/>
                    </a:cubicBezTo>
                    <a:cubicBezTo>
                      <a:pt x="14" y="19"/>
                      <a:pt x="12" y="19"/>
                      <a:pt x="11" y="19"/>
                    </a:cubicBezTo>
                    <a:cubicBezTo>
                      <a:pt x="10" y="18"/>
                      <a:pt x="5" y="17"/>
                      <a:pt x="5" y="16"/>
                    </a:cubicBezTo>
                    <a:cubicBezTo>
                      <a:pt x="5" y="19"/>
                      <a:pt x="5" y="21"/>
                      <a:pt x="4" y="23"/>
                    </a:cubicBezTo>
                    <a:cubicBezTo>
                      <a:pt x="2" y="25"/>
                      <a:pt x="0" y="27"/>
                      <a:pt x="3" y="29"/>
                    </a:cubicBezTo>
                    <a:cubicBezTo>
                      <a:pt x="4" y="30"/>
                      <a:pt x="2" y="31"/>
                      <a:pt x="2" y="33"/>
                    </a:cubicBezTo>
                    <a:cubicBezTo>
                      <a:pt x="2" y="34"/>
                      <a:pt x="2" y="36"/>
                      <a:pt x="3" y="37"/>
                    </a:cubicBezTo>
                    <a:cubicBezTo>
                      <a:pt x="3" y="39"/>
                      <a:pt x="2" y="40"/>
                      <a:pt x="4" y="40"/>
                    </a:cubicBezTo>
                    <a:cubicBezTo>
                      <a:pt x="7" y="41"/>
                      <a:pt x="8" y="40"/>
                      <a:pt x="8" y="43"/>
                    </a:cubicBezTo>
                    <a:cubicBezTo>
                      <a:pt x="8" y="45"/>
                      <a:pt x="5" y="48"/>
                      <a:pt x="4" y="49"/>
                    </a:cubicBezTo>
                    <a:cubicBezTo>
                      <a:pt x="12" y="53"/>
                      <a:pt x="21" y="52"/>
                      <a:pt x="29" y="50"/>
                    </a:cubicBezTo>
                    <a:cubicBezTo>
                      <a:pt x="32" y="49"/>
                      <a:pt x="31" y="45"/>
                      <a:pt x="32" y="43"/>
                    </a:cubicBezTo>
                    <a:cubicBezTo>
                      <a:pt x="33" y="41"/>
                      <a:pt x="37" y="42"/>
                      <a:pt x="39" y="40"/>
                    </a:cubicBezTo>
                    <a:cubicBezTo>
                      <a:pt x="40" y="40"/>
                      <a:pt x="41" y="39"/>
                      <a:pt x="43" y="39"/>
                    </a:cubicBezTo>
                    <a:cubicBezTo>
                      <a:pt x="43" y="39"/>
                      <a:pt x="45" y="40"/>
                      <a:pt x="45" y="39"/>
                    </a:cubicBezTo>
                    <a:cubicBezTo>
                      <a:pt x="46" y="37"/>
                      <a:pt x="46" y="35"/>
                      <a:pt x="47" y="33"/>
                    </a:cubicBezTo>
                    <a:cubicBezTo>
                      <a:pt x="48" y="32"/>
                      <a:pt x="52" y="31"/>
                      <a:pt x="51" y="30"/>
                    </a:cubicBezTo>
                    <a:cubicBezTo>
                      <a:pt x="51" y="29"/>
                      <a:pt x="47" y="27"/>
                      <a:pt x="51" y="27"/>
                    </a:cubicBezTo>
                    <a:cubicBezTo>
                      <a:pt x="52" y="27"/>
                      <a:pt x="54" y="28"/>
                      <a:pt x="55" y="26"/>
                    </a:cubicBezTo>
                    <a:cubicBezTo>
                      <a:pt x="55" y="25"/>
                      <a:pt x="54" y="24"/>
                      <a:pt x="55" y="23"/>
                    </a:cubicBezTo>
                    <a:cubicBezTo>
                      <a:pt x="55" y="21"/>
                      <a:pt x="58" y="21"/>
                      <a:pt x="58" y="19"/>
                    </a:cubicBezTo>
                    <a:cubicBezTo>
                      <a:pt x="58" y="17"/>
                      <a:pt x="55" y="16"/>
                      <a:pt x="56" y="14"/>
                    </a:cubicBezTo>
                    <a:cubicBezTo>
                      <a:pt x="58" y="13"/>
                      <a:pt x="61" y="12"/>
                      <a:pt x="63" y="11"/>
                    </a:cubicBezTo>
                    <a:cubicBezTo>
                      <a:pt x="65" y="9"/>
                      <a:pt x="68" y="10"/>
                      <a:pt x="70" y="10"/>
                    </a:cubicBezTo>
                    <a:cubicBezTo>
                      <a:pt x="71" y="10"/>
                      <a:pt x="73" y="10"/>
                      <a:pt x="74" y="9"/>
                    </a:cubicBezTo>
                    <a:cubicBezTo>
                      <a:pt x="74" y="9"/>
                      <a:pt x="75" y="8"/>
                      <a:pt x="75" y="7"/>
                    </a:cubicBezTo>
                    <a:cubicBezTo>
                      <a:pt x="74" y="7"/>
                      <a:pt x="73" y="7"/>
                      <a:pt x="72" y="7"/>
                    </a:cubicBezTo>
                    <a:cubicBezTo>
                      <a:pt x="71" y="8"/>
                      <a:pt x="73" y="7"/>
                      <a:pt x="72" y="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27" name="Google Shape;327;p18"/>
              <p:cNvSpPr/>
              <p:nvPr/>
            </p:nvSpPr>
            <p:spPr>
              <a:xfrm>
                <a:off x="14637016" y="5585688"/>
                <a:ext cx="27879" cy="44255"/>
              </a:xfrm>
              <a:custGeom>
                <a:rect b="b" l="l" r="r" t="t"/>
                <a:pathLst>
                  <a:path extrusionOk="0" h="4" w="3">
                    <a:moveTo>
                      <a:pt x="3" y="2"/>
                    </a:moveTo>
                    <a:cubicBezTo>
                      <a:pt x="2" y="2"/>
                      <a:pt x="1" y="0"/>
                      <a:pt x="1" y="1"/>
                    </a:cubicBezTo>
                    <a:cubicBezTo>
                      <a:pt x="0" y="2"/>
                      <a:pt x="2" y="3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2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28" name="Google Shape;328;p18"/>
              <p:cNvSpPr/>
              <p:nvPr/>
            </p:nvSpPr>
            <p:spPr>
              <a:xfrm>
                <a:off x="13992294" y="4903436"/>
                <a:ext cx="2073558" cy="1051042"/>
              </a:xfrm>
              <a:custGeom>
                <a:rect b="b" l="l" r="r" t="t"/>
                <a:pathLst>
                  <a:path extrusionOk="0" h="97" w="203">
                    <a:moveTo>
                      <a:pt x="201" y="39"/>
                    </a:moveTo>
                    <a:cubicBezTo>
                      <a:pt x="201" y="38"/>
                      <a:pt x="197" y="39"/>
                      <a:pt x="197" y="39"/>
                    </a:cubicBezTo>
                    <a:cubicBezTo>
                      <a:pt x="195" y="39"/>
                      <a:pt x="194" y="38"/>
                      <a:pt x="194" y="37"/>
                    </a:cubicBezTo>
                    <a:cubicBezTo>
                      <a:pt x="193" y="35"/>
                      <a:pt x="191" y="35"/>
                      <a:pt x="191" y="34"/>
                    </a:cubicBezTo>
                    <a:cubicBezTo>
                      <a:pt x="190" y="33"/>
                      <a:pt x="189" y="30"/>
                      <a:pt x="186" y="30"/>
                    </a:cubicBezTo>
                    <a:cubicBezTo>
                      <a:pt x="183" y="30"/>
                      <a:pt x="180" y="33"/>
                      <a:pt x="177" y="31"/>
                    </a:cubicBezTo>
                    <a:cubicBezTo>
                      <a:pt x="176" y="30"/>
                      <a:pt x="175" y="29"/>
                      <a:pt x="174" y="28"/>
                    </a:cubicBezTo>
                    <a:cubicBezTo>
                      <a:pt x="173" y="28"/>
                      <a:pt x="171" y="31"/>
                      <a:pt x="170" y="31"/>
                    </a:cubicBezTo>
                    <a:cubicBezTo>
                      <a:pt x="169" y="32"/>
                      <a:pt x="163" y="21"/>
                      <a:pt x="163" y="19"/>
                    </a:cubicBezTo>
                    <a:cubicBezTo>
                      <a:pt x="161" y="17"/>
                      <a:pt x="160" y="14"/>
                      <a:pt x="157" y="13"/>
                    </a:cubicBezTo>
                    <a:cubicBezTo>
                      <a:pt x="156" y="12"/>
                      <a:pt x="155" y="11"/>
                      <a:pt x="154" y="11"/>
                    </a:cubicBezTo>
                    <a:cubicBezTo>
                      <a:pt x="152" y="10"/>
                      <a:pt x="154" y="8"/>
                      <a:pt x="154" y="7"/>
                    </a:cubicBezTo>
                    <a:cubicBezTo>
                      <a:pt x="154" y="6"/>
                      <a:pt x="147" y="10"/>
                      <a:pt x="146" y="11"/>
                    </a:cubicBezTo>
                    <a:cubicBezTo>
                      <a:pt x="145" y="11"/>
                      <a:pt x="137" y="14"/>
                      <a:pt x="137" y="13"/>
                    </a:cubicBezTo>
                    <a:cubicBezTo>
                      <a:pt x="137" y="11"/>
                      <a:pt x="139" y="10"/>
                      <a:pt x="137" y="10"/>
                    </a:cubicBezTo>
                    <a:cubicBezTo>
                      <a:pt x="136" y="9"/>
                      <a:pt x="135" y="8"/>
                      <a:pt x="134" y="9"/>
                    </a:cubicBezTo>
                    <a:cubicBezTo>
                      <a:pt x="134" y="9"/>
                      <a:pt x="134" y="10"/>
                      <a:pt x="133" y="9"/>
                    </a:cubicBezTo>
                    <a:cubicBezTo>
                      <a:pt x="131" y="8"/>
                      <a:pt x="132" y="7"/>
                      <a:pt x="129" y="8"/>
                    </a:cubicBezTo>
                    <a:cubicBezTo>
                      <a:pt x="126" y="10"/>
                      <a:pt x="126" y="7"/>
                      <a:pt x="126" y="5"/>
                    </a:cubicBezTo>
                    <a:cubicBezTo>
                      <a:pt x="127" y="1"/>
                      <a:pt x="121" y="0"/>
                      <a:pt x="118" y="0"/>
                    </a:cubicBezTo>
                    <a:cubicBezTo>
                      <a:pt x="116" y="0"/>
                      <a:pt x="114" y="1"/>
                      <a:pt x="112" y="2"/>
                    </a:cubicBezTo>
                    <a:cubicBezTo>
                      <a:pt x="110" y="3"/>
                      <a:pt x="108" y="4"/>
                      <a:pt x="105" y="4"/>
                    </a:cubicBezTo>
                    <a:cubicBezTo>
                      <a:pt x="97" y="6"/>
                      <a:pt x="89" y="9"/>
                      <a:pt x="81" y="9"/>
                    </a:cubicBezTo>
                    <a:cubicBezTo>
                      <a:pt x="79" y="9"/>
                      <a:pt x="77" y="9"/>
                      <a:pt x="76" y="10"/>
                    </a:cubicBezTo>
                    <a:cubicBezTo>
                      <a:pt x="75" y="11"/>
                      <a:pt x="77" y="14"/>
                      <a:pt x="79" y="14"/>
                    </a:cubicBezTo>
                    <a:cubicBezTo>
                      <a:pt x="83" y="17"/>
                      <a:pt x="76" y="16"/>
                      <a:pt x="74" y="17"/>
                    </a:cubicBezTo>
                    <a:cubicBezTo>
                      <a:pt x="72" y="18"/>
                      <a:pt x="75" y="19"/>
                      <a:pt x="75" y="20"/>
                    </a:cubicBezTo>
                    <a:cubicBezTo>
                      <a:pt x="75" y="22"/>
                      <a:pt x="71" y="22"/>
                      <a:pt x="71" y="23"/>
                    </a:cubicBezTo>
                    <a:cubicBezTo>
                      <a:pt x="71" y="26"/>
                      <a:pt x="79" y="25"/>
                      <a:pt x="78" y="29"/>
                    </a:cubicBezTo>
                    <a:cubicBezTo>
                      <a:pt x="77" y="30"/>
                      <a:pt x="76" y="31"/>
                      <a:pt x="74" y="31"/>
                    </a:cubicBezTo>
                    <a:cubicBezTo>
                      <a:pt x="73" y="31"/>
                      <a:pt x="70" y="31"/>
                      <a:pt x="69" y="31"/>
                    </a:cubicBezTo>
                    <a:cubicBezTo>
                      <a:pt x="67" y="32"/>
                      <a:pt x="68" y="33"/>
                      <a:pt x="66" y="32"/>
                    </a:cubicBezTo>
                    <a:cubicBezTo>
                      <a:pt x="64" y="31"/>
                      <a:pt x="62" y="29"/>
                      <a:pt x="60" y="29"/>
                    </a:cubicBezTo>
                    <a:cubicBezTo>
                      <a:pt x="59" y="28"/>
                      <a:pt x="57" y="30"/>
                      <a:pt x="56" y="30"/>
                    </a:cubicBezTo>
                    <a:cubicBezTo>
                      <a:pt x="54" y="29"/>
                      <a:pt x="53" y="29"/>
                      <a:pt x="51" y="30"/>
                    </a:cubicBezTo>
                    <a:cubicBezTo>
                      <a:pt x="50" y="31"/>
                      <a:pt x="49" y="33"/>
                      <a:pt x="48" y="32"/>
                    </a:cubicBezTo>
                    <a:cubicBezTo>
                      <a:pt x="47" y="32"/>
                      <a:pt x="44" y="29"/>
                      <a:pt x="43" y="30"/>
                    </a:cubicBezTo>
                    <a:cubicBezTo>
                      <a:pt x="42" y="30"/>
                      <a:pt x="42" y="33"/>
                      <a:pt x="41" y="31"/>
                    </a:cubicBezTo>
                    <a:cubicBezTo>
                      <a:pt x="40" y="29"/>
                      <a:pt x="39" y="28"/>
                      <a:pt x="37" y="27"/>
                    </a:cubicBezTo>
                    <a:cubicBezTo>
                      <a:pt x="35" y="26"/>
                      <a:pt x="33" y="26"/>
                      <a:pt x="32" y="25"/>
                    </a:cubicBezTo>
                    <a:cubicBezTo>
                      <a:pt x="29" y="24"/>
                      <a:pt x="29" y="26"/>
                      <a:pt x="27" y="26"/>
                    </a:cubicBezTo>
                    <a:cubicBezTo>
                      <a:pt x="25" y="27"/>
                      <a:pt x="24" y="24"/>
                      <a:pt x="22" y="25"/>
                    </a:cubicBezTo>
                    <a:cubicBezTo>
                      <a:pt x="21" y="26"/>
                      <a:pt x="21" y="27"/>
                      <a:pt x="20" y="27"/>
                    </a:cubicBezTo>
                    <a:cubicBezTo>
                      <a:pt x="19" y="28"/>
                      <a:pt x="17" y="28"/>
                      <a:pt x="16" y="28"/>
                    </a:cubicBezTo>
                    <a:cubicBezTo>
                      <a:pt x="15" y="29"/>
                      <a:pt x="13" y="31"/>
                      <a:pt x="13" y="32"/>
                    </a:cubicBezTo>
                    <a:cubicBezTo>
                      <a:pt x="12" y="33"/>
                      <a:pt x="14" y="36"/>
                      <a:pt x="12" y="36"/>
                    </a:cubicBezTo>
                    <a:cubicBezTo>
                      <a:pt x="10" y="37"/>
                      <a:pt x="7" y="31"/>
                      <a:pt x="6" y="34"/>
                    </a:cubicBezTo>
                    <a:cubicBezTo>
                      <a:pt x="5" y="36"/>
                      <a:pt x="4" y="36"/>
                      <a:pt x="3" y="38"/>
                    </a:cubicBezTo>
                    <a:cubicBezTo>
                      <a:pt x="2" y="40"/>
                      <a:pt x="6" y="40"/>
                      <a:pt x="4" y="42"/>
                    </a:cubicBezTo>
                    <a:cubicBezTo>
                      <a:pt x="3" y="43"/>
                      <a:pt x="0" y="45"/>
                      <a:pt x="2" y="46"/>
                    </a:cubicBezTo>
                    <a:cubicBezTo>
                      <a:pt x="3" y="46"/>
                      <a:pt x="4" y="47"/>
                      <a:pt x="4" y="47"/>
                    </a:cubicBezTo>
                    <a:cubicBezTo>
                      <a:pt x="5" y="48"/>
                      <a:pt x="4" y="49"/>
                      <a:pt x="5" y="50"/>
                    </a:cubicBezTo>
                    <a:cubicBezTo>
                      <a:pt x="7" y="51"/>
                      <a:pt x="9" y="49"/>
                      <a:pt x="11" y="51"/>
                    </a:cubicBezTo>
                    <a:cubicBezTo>
                      <a:pt x="12" y="52"/>
                      <a:pt x="14" y="55"/>
                      <a:pt x="14" y="57"/>
                    </a:cubicBezTo>
                    <a:cubicBezTo>
                      <a:pt x="13" y="57"/>
                      <a:pt x="10" y="56"/>
                      <a:pt x="13" y="58"/>
                    </a:cubicBezTo>
                    <a:cubicBezTo>
                      <a:pt x="14" y="59"/>
                      <a:pt x="14" y="60"/>
                      <a:pt x="16" y="58"/>
                    </a:cubicBezTo>
                    <a:cubicBezTo>
                      <a:pt x="16" y="57"/>
                      <a:pt x="16" y="57"/>
                      <a:pt x="17" y="57"/>
                    </a:cubicBezTo>
                    <a:cubicBezTo>
                      <a:pt x="22" y="57"/>
                      <a:pt x="24" y="54"/>
                      <a:pt x="29" y="56"/>
                    </a:cubicBezTo>
                    <a:cubicBezTo>
                      <a:pt x="31" y="57"/>
                      <a:pt x="33" y="54"/>
                      <a:pt x="34" y="56"/>
                    </a:cubicBezTo>
                    <a:cubicBezTo>
                      <a:pt x="35" y="57"/>
                      <a:pt x="37" y="61"/>
                      <a:pt x="36" y="63"/>
                    </a:cubicBezTo>
                    <a:cubicBezTo>
                      <a:pt x="35" y="63"/>
                      <a:pt x="33" y="64"/>
                      <a:pt x="35" y="64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4" y="66"/>
                      <a:pt x="33" y="66"/>
                      <a:pt x="33" y="66"/>
                    </a:cubicBezTo>
                    <a:cubicBezTo>
                      <a:pt x="30" y="66"/>
                      <a:pt x="22" y="64"/>
                      <a:pt x="24" y="69"/>
                    </a:cubicBezTo>
                    <a:cubicBezTo>
                      <a:pt x="25" y="71"/>
                      <a:pt x="24" y="71"/>
                      <a:pt x="22" y="70"/>
                    </a:cubicBezTo>
                    <a:cubicBezTo>
                      <a:pt x="20" y="69"/>
                      <a:pt x="21" y="71"/>
                      <a:pt x="22" y="72"/>
                    </a:cubicBezTo>
                    <a:cubicBezTo>
                      <a:pt x="24" y="72"/>
                      <a:pt x="24" y="75"/>
                      <a:pt x="25" y="76"/>
                    </a:cubicBezTo>
                    <a:cubicBezTo>
                      <a:pt x="27" y="77"/>
                      <a:pt x="24" y="79"/>
                      <a:pt x="27" y="79"/>
                    </a:cubicBezTo>
                    <a:cubicBezTo>
                      <a:pt x="28" y="79"/>
                      <a:pt x="30" y="81"/>
                      <a:pt x="31" y="82"/>
                    </a:cubicBezTo>
                    <a:cubicBezTo>
                      <a:pt x="34" y="82"/>
                      <a:pt x="31" y="85"/>
                      <a:pt x="31" y="87"/>
                    </a:cubicBezTo>
                    <a:cubicBezTo>
                      <a:pt x="34" y="85"/>
                      <a:pt x="38" y="82"/>
                      <a:pt x="42" y="85"/>
                    </a:cubicBezTo>
                    <a:cubicBezTo>
                      <a:pt x="44" y="87"/>
                      <a:pt x="45" y="90"/>
                      <a:pt x="48" y="90"/>
                    </a:cubicBezTo>
                    <a:cubicBezTo>
                      <a:pt x="50" y="90"/>
                      <a:pt x="49" y="88"/>
                      <a:pt x="49" y="87"/>
                    </a:cubicBezTo>
                    <a:cubicBezTo>
                      <a:pt x="49" y="84"/>
                      <a:pt x="49" y="81"/>
                      <a:pt x="49" y="78"/>
                    </a:cubicBezTo>
                    <a:cubicBezTo>
                      <a:pt x="49" y="76"/>
                      <a:pt x="48" y="68"/>
                      <a:pt x="50" y="68"/>
                    </a:cubicBezTo>
                    <a:cubicBezTo>
                      <a:pt x="52" y="67"/>
                      <a:pt x="55" y="66"/>
                      <a:pt x="57" y="65"/>
                    </a:cubicBezTo>
                    <a:cubicBezTo>
                      <a:pt x="59" y="65"/>
                      <a:pt x="61" y="64"/>
                      <a:pt x="62" y="64"/>
                    </a:cubicBezTo>
                    <a:cubicBezTo>
                      <a:pt x="63" y="63"/>
                      <a:pt x="62" y="61"/>
                      <a:pt x="64" y="62"/>
                    </a:cubicBezTo>
                    <a:cubicBezTo>
                      <a:pt x="65" y="62"/>
                      <a:pt x="68" y="64"/>
                      <a:pt x="68" y="62"/>
                    </a:cubicBezTo>
                    <a:cubicBezTo>
                      <a:pt x="68" y="61"/>
                      <a:pt x="70" y="60"/>
                      <a:pt x="71" y="62"/>
                    </a:cubicBezTo>
                    <a:cubicBezTo>
                      <a:pt x="72" y="63"/>
                      <a:pt x="71" y="64"/>
                      <a:pt x="72" y="66"/>
                    </a:cubicBezTo>
                    <a:cubicBezTo>
                      <a:pt x="72" y="67"/>
                      <a:pt x="73" y="69"/>
                      <a:pt x="72" y="70"/>
                    </a:cubicBezTo>
                    <a:cubicBezTo>
                      <a:pt x="73" y="71"/>
                      <a:pt x="74" y="71"/>
                      <a:pt x="75" y="72"/>
                    </a:cubicBezTo>
                    <a:cubicBezTo>
                      <a:pt x="78" y="75"/>
                      <a:pt x="80" y="77"/>
                      <a:pt x="84" y="76"/>
                    </a:cubicBezTo>
                    <a:cubicBezTo>
                      <a:pt x="86" y="76"/>
                      <a:pt x="88" y="77"/>
                      <a:pt x="90" y="77"/>
                    </a:cubicBezTo>
                    <a:cubicBezTo>
                      <a:pt x="92" y="77"/>
                      <a:pt x="93" y="75"/>
                      <a:pt x="95" y="75"/>
                    </a:cubicBezTo>
                    <a:cubicBezTo>
                      <a:pt x="97" y="76"/>
                      <a:pt x="99" y="79"/>
                      <a:pt x="100" y="81"/>
                    </a:cubicBezTo>
                    <a:cubicBezTo>
                      <a:pt x="101" y="82"/>
                      <a:pt x="100" y="83"/>
                      <a:pt x="100" y="85"/>
                    </a:cubicBezTo>
                    <a:cubicBezTo>
                      <a:pt x="100" y="87"/>
                      <a:pt x="103" y="88"/>
                      <a:pt x="103" y="90"/>
                    </a:cubicBezTo>
                    <a:cubicBezTo>
                      <a:pt x="103" y="91"/>
                      <a:pt x="106" y="91"/>
                      <a:pt x="107" y="91"/>
                    </a:cubicBezTo>
                    <a:cubicBezTo>
                      <a:pt x="109" y="91"/>
                      <a:pt x="109" y="91"/>
                      <a:pt x="110" y="93"/>
                    </a:cubicBezTo>
                    <a:cubicBezTo>
                      <a:pt x="112" y="97"/>
                      <a:pt x="114" y="92"/>
                      <a:pt x="116" y="90"/>
                    </a:cubicBezTo>
                    <a:cubicBezTo>
                      <a:pt x="117" y="87"/>
                      <a:pt x="121" y="87"/>
                      <a:pt x="123" y="85"/>
                    </a:cubicBezTo>
                    <a:cubicBezTo>
                      <a:pt x="125" y="85"/>
                      <a:pt x="125" y="85"/>
                      <a:pt x="126" y="84"/>
                    </a:cubicBezTo>
                    <a:cubicBezTo>
                      <a:pt x="127" y="81"/>
                      <a:pt x="128" y="82"/>
                      <a:pt x="130" y="82"/>
                    </a:cubicBezTo>
                    <a:cubicBezTo>
                      <a:pt x="132" y="82"/>
                      <a:pt x="136" y="85"/>
                      <a:pt x="137" y="83"/>
                    </a:cubicBezTo>
                    <a:cubicBezTo>
                      <a:pt x="137" y="81"/>
                      <a:pt x="137" y="80"/>
                      <a:pt x="139" y="79"/>
                    </a:cubicBezTo>
                    <a:cubicBezTo>
                      <a:pt x="141" y="78"/>
                      <a:pt x="143" y="80"/>
                      <a:pt x="145" y="80"/>
                    </a:cubicBezTo>
                    <a:cubicBezTo>
                      <a:pt x="147" y="81"/>
                      <a:pt x="151" y="81"/>
                      <a:pt x="153" y="81"/>
                    </a:cubicBezTo>
                    <a:cubicBezTo>
                      <a:pt x="159" y="81"/>
                      <a:pt x="164" y="83"/>
                      <a:pt x="170" y="84"/>
                    </a:cubicBezTo>
                    <a:cubicBezTo>
                      <a:pt x="169" y="82"/>
                      <a:pt x="171" y="81"/>
                      <a:pt x="173" y="79"/>
                    </a:cubicBezTo>
                    <a:cubicBezTo>
                      <a:pt x="174" y="78"/>
                      <a:pt x="173" y="78"/>
                      <a:pt x="172" y="76"/>
                    </a:cubicBezTo>
                    <a:cubicBezTo>
                      <a:pt x="171" y="75"/>
                      <a:pt x="171" y="73"/>
                      <a:pt x="171" y="71"/>
                    </a:cubicBezTo>
                    <a:cubicBezTo>
                      <a:pt x="170" y="71"/>
                      <a:pt x="170" y="67"/>
                      <a:pt x="169" y="68"/>
                    </a:cubicBezTo>
                    <a:cubicBezTo>
                      <a:pt x="170" y="67"/>
                      <a:pt x="173" y="67"/>
                      <a:pt x="175" y="66"/>
                    </a:cubicBezTo>
                    <a:cubicBezTo>
                      <a:pt x="178" y="66"/>
                      <a:pt x="180" y="68"/>
                      <a:pt x="182" y="66"/>
                    </a:cubicBezTo>
                    <a:cubicBezTo>
                      <a:pt x="183" y="66"/>
                      <a:pt x="181" y="65"/>
                      <a:pt x="181" y="64"/>
                    </a:cubicBezTo>
                    <a:cubicBezTo>
                      <a:pt x="180" y="63"/>
                      <a:pt x="181" y="61"/>
                      <a:pt x="182" y="60"/>
                    </a:cubicBezTo>
                    <a:cubicBezTo>
                      <a:pt x="183" y="59"/>
                      <a:pt x="184" y="53"/>
                      <a:pt x="185" y="54"/>
                    </a:cubicBezTo>
                    <a:cubicBezTo>
                      <a:pt x="187" y="55"/>
                      <a:pt x="188" y="56"/>
                      <a:pt x="190" y="56"/>
                    </a:cubicBezTo>
                    <a:cubicBezTo>
                      <a:pt x="191" y="55"/>
                      <a:pt x="192" y="57"/>
                      <a:pt x="193" y="56"/>
                    </a:cubicBezTo>
                    <a:cubicBezTo>
                      <a:pt x="194" y="56"/>
                      <a:pt x="196" y="55"/>
                      <a:pt x="197" y="54"/>
                    </a:cubicBezTo>
                    <a:cubicBezTo>
                      <a:pt x="198" y="53"/>
                      <a:pt x="196" y="51"/>
                      <a:pt x="196" y="49"/>
                    </a:cubicBezTo>
                    <a:cubicBezTo>
                      <a:pt x="197" y="46"/>
                      <a:pt x="200" y="47"/>
                      <a:pt x="202" y="44"/>
                    </a:cubicBezTo>
                    <a:cubicBezTo>
                      <a:pt x="202" y="43"/>
                      <a:pt x="202" y="43"/>
                      <a:pt x="203" y="42"/>
                    </a:cubicBezTo>
                    <a:cubicBezTo>
                      <a:pt x="203" y="41"/>
                      <a:pt x="202" y="40"/>
                      <a:pt x="201" y="39"/>
                    </a:cubicBezTo>
                    <a:cubicBezTo>
                      <a:pt x="201" y="38"/>
                      <a:pt x="202" y="39"/>
                      <a:pt x="201" y="39"/>
                    </a:cubicBezTo>
                    <a:close/>
                    <a:moveTo>
                      <a:pt x="148" y="58"/>
                    </a:moveTo>
                    <a:cubicBezTo>
                      <a:pt x="146" y="58"/>
                      <a:pt x="143" y="61"/>
                      <a:pt x="142" y="62"/>
                    </a:cubicBezTo>
                    <a:cubicBezTo>
                      <a:pt x="141" y="62"/>
                      <a:pt x="140" y="64"/>
                      <a:pt x="140" y="65"/>
                    </a:cubicBezTo>
                    <a:cubicBezTo>
                      <a:pt x="140" y="66"/>
                      <a:pt x="141" y="67"/>
                      <a:pt x="141" y="67"/>
                    </a:cubicBezTo>
                    <a:cubicBezTo>
                      <a:pt x="140" y="68"/>
                      <a:pt x="138" y="64"/>
                      <a:pt x="138" y="63"/>
                    </a:cubicBezTo>
                    <a:cubicBezTo>
                      <a:pt x="138" y="61"/>
                      <a:pt x="139" y="60"/>
                      <a:pt x="141" y="59"/>
                    </a:cubicBezTo>
                    <a:cubicBezTo>
                      <a:pt x="143" y="58"/>
                      <a:pt x="145" y="57"/>
                      <a:pt x="147" y="57"/>
                    </a:cubicBezTo>
                    <a:cubicBezTo>
                      <a:pt x="147" y="57"/>
                      <a:pt x="152" y="58"/>
                      <a:pt x="152" y="58"/>
                    </a:cubicBezTo>
                    <a:cubicBezTo>
                      <a:pt x="151" y="59"/>
                      <a:pt x="148" y="58"/>
                      <a:pt x="148" y="58"/>
                    </a:cubicBezTo>
                    <a:cubicBezTo>
                      <a:pt x="146" y="58"/>
                      <a:pt x="149" y="58"/>
                      <a:pt x="148" y="58"/>
                    </a:cubicBezTo>
                    <a:close/>
                    <a:moveTo>
                      <a:pt x="165" y="59"/>
                    </a:moveTo>
                    <a:cubicBezTo>
                      <a:pt x="164" y="61"/>
                      <a:pt x="157" y="60"/>
                      <a:pt x="156" y="58"/>
                    </a:cubicBezTo>
                    <a:cubicBezTo>
                      <a:pt x="156" y="58"/>
                      <a:pt x="160" y="58"/>
                      <a:pt x="160" y="58"/>
                    </a:cubicBezTo>
                    <a:cubicBezTo>
                      <a:pt x="162" y="58"/>
                      <a:pt x="163" y="58"/>
                      <a:pt x="165" y="57"/>
                    </a:cubicBezTo>
                    <a:cubicBezTo>
                      <a:pt x="165" y="57"/>
                      <a:pt x="165" y="59"/>
                      <a:pt x="165" y="59"/>
                    </a:cubicBezTo>
                    <a:cubicBezTo>
                      <a:pt x="164" y="60"/>
                      <a:pt x="165" y="58"/>
                      <a:pt x="165" y="5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29" name="Google Shape;329;p18"/>
              <p:cNvSpPr/>
              <p:nvPr/>
            </p:nvSpPr>
            <p:spPr>
              <a:xfrm>
                <a:off x="15114456" y="6212623"/>
                <a:ext cx="1432322" cy="1615282"/>
              </a:xfrm>
              <a:custGeom>
                <a:rect b="b" l="l" r="r" t="t"/>
                <a:pathLst>
                  <a:path extrusionOk="0" h="149" w="140">
                    <a:moveTo>
                      <a:pt x="117" y="76"/>
                    </a:moveTo>
                    <a:cubicBezTo>
                      <a:pt x="121" y="77"/>
                      <a:pt x="119" y="73"/>
                      <a:pt x="120" y="71"/>
                    </a:cubicBezTo>
                    <a:cubicBezTo>
                      <a:pt x="120" y="69"/>
                      <a:pt x="121" y="67"/>
                      <a:pt x="121" y="66"/>
                    </a:cubicBezTo>
                    <a:cubicBezTo>
                      <a:pt x="122" y="65"/>
                      <a:pt x="124" y="67"/>
                      <a:pt x="125" y="65"/>
                    </a:cubicBezTo>
                    <a:cubicBezTo>
                      <a:pt x="126" y="63"/>
                      <a:pt x="126" y="61"/>
                      <a:pt x="126" y="59"/>
                    </a:cubicBezTo>
                    <a:cubicBezTo>
                      <a:pt x="127" y="57"/>
                      <a:pt x="129" y="56"/>
                      <a:pt x="129" y="54"/>
                    </a:cubicBezTo>
                    <a:cubicBezTo>
                      <a:pt x="129" y="52"/>
                      <a:pt x="132" y="50"/>
                      <a:pt x="133" y="49"/>
                    </a:cubicBezTo>
                    <a:cubicBezTo>
                      <a:pt x="136" y="46"/>
                      <a:pt x="135" y="49"/>
                      <a:pt x="137" y="50"/>
                    </a:cubicBezTo>
                    <a:cubicBezTo>
                      <a:pt x="137" y="50"/>
                      <a:pt x="137" y="46"/>
                      <a:pt x="137" y="46"/>
                    </a:cubicBezTo>
                    <a:cubicBezTo>
                      <a:pt x="137" y="45"/>
                      <a:pt x="140" y="45"/>
                      <a:pt x="138" y="43"/>
                    </a:cubicBezTo>
                    <a:cubicBezTo>
                      <a:pt x="137" y="43"/>
                      <a:pt x="135" y="43"/>
                      <a:pt x="134" y="43"/>
                    </a:cubicBezTo>
                    <a:cubicBezTo>
                      <a:pt x="134" y="42"/>
                      <a:pt x="135" y="41"/>
                      <a:pt x="135" y="41"/>
                    </a:cubicBezTo>
                    <a:cubicBezTo>
                      <a:pt x="136" y="40"/>
                      <a:pt x="135" y="39"/>
                      <a:pt x="134" y="38"/>
                    </a:cubicBezTo>
                    <a:cubicBezTo>
                      <a:pt x="133" y="37"/>
                      <a:pt x="133" y="37"/>
                      <a:pt x="132" y="38"/>
                    </a:cubicBezTo>
                    <a:cubicBezTo>
                      <a:pt x="130" y="39"/>
                      <a:pt x="129" y="38"/>
                      <a:pt x="127" y="37"/>
                    </a:cubicBezTo>
                    <a:cubicBezTo>
                      <a:pt x="126" y="37"/>
                      <a:pt x="124" y="39"/>
                      <a:pt x="124" y="40"/>
                    </a:cubicBezTo>
                    <a:cubicBezTo>
                      <a:pt x="123" y="41"/>
                      <a:pt x="122" y="40"/>
                      <a:pt x="121" y="41"/>
                    </a:cubicBezTo>
                    <a:cubicBezTo>
                      <a:pt x="120" y="41"/>
                      <a:pt x="119" y="42"/>
                      <a:pt x="119" y="43"/>
                    </a:cubicBezTo>
                    <a:cubicBezTo>
                      <a:pt x="117" y="45"/>
                      <a:pt x="116" y="46"/>
                      <a:pt x="114" y="45"/>
                    </a:cubicBezTo>
                    <a:cubicBezTo>
                      <a:pt x="113" y="46"/>
                      <a:pt x="114" y="48"/>
                      <a:pt x="115" y="49"/>
                    </a:cubicBezTo>
                    <a:cubicBezTo>
                      <a:pt x="117" y="53"/>
                      <a:pt x="108" y="50"/>
                      <a:pt x="106" y="51"/>
                    </a:cubicBezTo>
                    <a:cubicBezTo>
                      <a:pt x="105" y="52"/>
                      <a:pt x="102" y="51"/>
                      <a:pt x="101" y="50"/>
                    </a:cubicBezTo>
                    <a:cubicBezTo>
                      <a:pt x="100" y="49"/>
                      <a:pt x="101" y="47"/>
                      <a:pt x="101" y="47"/>
                    </a:cubicBezTo>
                    <a:cubicBezTo>
                      <a:pt x="101" y="47"/>
                      <a:pt x="101" y="44"/>
                      <a:pt x="100" y="45"/>
                    </a:cubicBezTo>
                    <a:cubicBezTo>
                      <a:pt x="98" y="45"/>
                      <a:pt x="96" y="45"/>
                      <a:pt x="96" y="48"/>
                    </a:cubicBezTo>
                    <a:cubicBezTo>
                      <a:pt x="97" y="49"/>
                      <a:pt x="98" y="52"/>
                      <a:pt x="97" y="52"/>
                    </a:cubicBezTo>
                    <a:cubicBezTo>
                      <a:pt x="95" y="52"/>
                      <a:pt x="94" y="54"/>
                      <a:pt x="92" y="52"/>
                    </a:cubicBezTo>
                    <a:cubicBezTo>
                      <a:pt x="91" y="50"/>
                      <a:pt x="90" y="53"/>
                      <a:pt x="89" y="52"/>
                    </a:cubicBezTo>
                    <a:cubicBezTo>
                      <a:pt x="86" y="51"/>
                      <a:pt x="85" y="51"/>
                      <a:pt x="82" y="50"/>
                    </a:cubicBezTo>
                    <a:cubicBezTo>
                      <a:pt x="80" y="49"/>
                      <a:pt x="79" y="47"/>
                      <a:pt x="77" y="47"/>
                    </a:cubicBezTo>
                    <a:cubicBezTo>
                      <a:pt x="74" y="48"/>
                      <a:pt x="74" y="47"/>
                      <a:pt x="72" y="46"/>
                    </a:cubicBezTo>
                    <a:cubicBezTo>
                      <a:pt x="70" y="45"/>
                      <a:pt x="68" y="46"/>
                      <a:pt x="67" y="45"/>
                    </a:cubicBezTo>
                    <a:cubicBezTo>
                      <a:pt x="65" y="43"/>
                      <a:pt x="63" y="42"/>
                      <a:pt x="62" y="41"/>
                    </a:cubicBezTo>
                    <a:cubicBezTo>
                      <a:pt x="60" y="40"/>
                      <a:pt x="59" y="40"/>
                      <a:pt x="60" y="38"/>
                    </a:cubicBezTo>
                    <a:cubicBezTo>
                      <a:pt x="61" y="37"/>
                      <a:pt x="60" y="35"/>
                      <a:pt x="62" y="34"/>
                    </a:cubicBezTo>
                    <a:cubicBezTo>
                      <a:pt x="64" y="33"/>
                      <a:pt x="65" y="34"/>
                      <a:pt x="63" y="32"/>
                    </a:cubicBezTo>
                    <a:cubicBezTo>
                      <a:pt x="61" y="31"/>
                      <a:pt x="59" y="29"/>
                      <a:pt x="57" y="28"/>
                    </a:cubicBezTo>
                    <a:cubicBezTo>
                      <a:pt x="56" y="28"/>
                      <a:pt x="55" y="26"/>
                      <a:pt x="53" y="26"/>
                    </a:cubicBezTo>
                    <a:cubicBezTo>
                      <a:pt x="53" y="26"/>
                      <a:pt x="53" y="23"/>
                      <a:pt x="52" y="22"/>
                    </a:cubicBezTo>
                    <a:cubicBezTo>
                      <a:pt x="47" y="17"/>
                      <a:pt x="57" y="23"/>
                      <a:pt x="57" y="19"/>
                    </a:cubicBezTo>
                    <a:cubicBezTo>
                      <a:pt x="57" y="17"/>
                      <a:pt x="56" y="17"/>
                      <a:pt x="54" y="15"/>
                    </a:cubicBezTo>
                    <a:cubicBezTo>
                      <a:pt x="53" y="14"/>
                      <a:pt x="53" y="13"/>
                      <a:pt x="55" y="12"/>
                    </a:cubicBezTo>
                    <a:cubicBezTo>
                      <a:pt x="57" y="12"/>
                      <a:pt x="56" y="9"/>
                      <a:pt x="58" y="8"/>
                    </a:cubicBezTo>
                    <a:cubicBezTo>
                      <a:pt x="59" y="7"/>
                      <a:pt x="61" y="6"/>
                      <a:pt x="60" y="4"/>
                    </a:cubicBezTo>
                    <a:cubicBezTo>
                      <a:pt x="58" y="1"/>
                      <a:pt x="53" y="0"/>
                      <a:pt x="50" y="2"/>
                    </a:cubicBezTo>
                    <a:cubicBezTo>
                      <a:pt x="49" y="3"/>
                      <a:pt x="49" y="3"/>
                      <a:pt x="47" y="4"/>
                    </a:cubicBezTo>
                    <a:cubicBezTo>
                      <a:pt x="46" y="4"/>
                      <a:pt x="46" y="6"/>
                      <a:pt x="45" y="7"/>
                    </a:cubicBezTo>
                    <a:cubicBezTo>
                      <a:pt x="43" y="8"/>
                      <a:pt x="41" y="7"/>
                      <a:pt x="40" y="8"/>
                    </a:cubicBezTo>
                    <a:cubicBezTo>
                      <a:pt x="39" y="9"/>
                      <a:pt x="37" y="9"/>
                      <a:pt x="35" y="8"/>
                    </a:cubicBezTo>
                    <a:cubicBezTo>
                      <a:pt x="33" y="8"/>
                      <a:pt x="32" y="7"/>
                      <a:pt x="30" y="8"/>
                    </a:cubicBezTo>
                    <a:cubicBezTo>
                      <a:pt x="28" y="8"/>
                      <a:pt x="29" y="11"/>
                      <a:pt x="30" y="12"/>
                    </a:cubicBezTo>
                    <a:cubicBezTo>
                      <a:pt x="30" y="14"/>
                      <a:pt x="30" y="16"/>
                      <a:pt x="30" y="17"/>
                    </a:cubicBezTo>
                    <a:cubicBezTo>
                      <a:pt x="31" y="19"/>
                      <a:pt x="33" y="19"/>
                      <a:pt x="35" y="20"/>
                    </a:cubicBezTo>
                    <a:cubicBezTo>
                      <a:pt x="36" y="22"/>
                      <a:pt x="34" y="22"/>
                      <a:pt x="33" y="22"/>
                    </a:cubicBezTo>
                    <a:cubicBezTo>
                      <a:pt x="32" y="24"/>
                      <a:pt x="33" y="26"/>
                      <a:pt x="33" y="28"/>
                    </a:cubicBezTo>
                    <a:cubicBezTo>
                      <a:pt x="33" y="29"/>
                      <a:pt x="31" y="29"/>
                      <a:pt x="31" y="29"/>
                    </a:cubicBezTo>
                    <a:cubicBezTo>
                      <a:pt x="29" y="30"/>
                      <a:pt x="31" y="33"/>
                      <a:pt x="29" y="33"/>
                    </a:cubicBezTo>
                    <a:cubicBezTo>
                      <a:pt x="27" y="34"/>
                      <a:pt x="26" y="35"/>
                      <a:pt x="26" y="36"/>
                    </a:cubicBezTo>
                    <a:cubicBezTo>
                      <a:pt x="25" y="38"/>
                      <a:pt x="24" y="38"/>
                      <a:pt x="22" y="39"/>
                    </a:cubicBezTo>
                    <a:cubicBezTo>
                      <a:pt x="20" y="40"/>
                      <a:pt x="20" y="43"/>
                      <a:pt x="19" y="44"/>
                    </a:cubicBezTo>
                    <a:cubicBezTo>
                      <a:pt x="18" y="46"/>
                      <a:pt x="16" y="45"/>
                      <a:pt x="15" y="47"/>
                    </a:cubicBezTo>
                    <a:cubicBezTo>
                      <a:pt x="13" y="48"/>
                      <a:pt x="12" y="44"/>
                      <a:pt x="11" y="46"/>
                    </a:cubicBezTo>
                    <a:cubicBezTo>
                      <a:pt x="10" y="47"/>
                      <a:pt x="6" y="49"/>
                      <a:pt x="7" y="50"/>
                    </a:cubicBezTo>
                    <a:cubicBezTo>
                      <a:pt x="7" y="52"/>
                      <a:pt x="10" y="52"/>
                      <a:pt x="10" y="54"/>
                    </a:cubicBezTo>
                    <a:cubicBezTo>
                      <a:pt x="9" y="57"/>
                      <a:pt x="11" y="57"/>
                      <a:pt x="13" y="58"/>
                    </a:cubicBezTo>
                    <a:cubicBezTo>
                      <a:pt x="13" y="60"/>
                      <a:pt x="14" y="62"/>
                      <a:pt x="14" y="64"/>
                    </a:cubicBezTo>
                    <a:cubicBezTo>
                      <a:pt x="14" y="64"/>
                      <a:pt x="11" y="64"/>
                      <a:pt x="10" y="64"/>
                    </a:cubicBezTo>
                    <a:cubicBezTo>
                      <a:pt x="9" y="64"/>
                      <a:pt x="8" y="65"/>
                      <a:pt x="7" y="65"/>
                    </a:cubicBezTo>
                    <a:cubicBezTo>
                      <a:pt x="7" y="65"/>
                      <a:pt x="6" y="64"/>
                      <a:pt x="5" y="64"/>
                    </a:cubicBezTo>
                    <a:cubicBezTo>
                      <a:pt x="4" y="64"/>
                      <a:pt x="0" y="66"/>
                      <a:pt x="0" y="67"/>
                    </a:cubicBezTo>
                    <a:cubicBezTo>
                      <a:pt x="2" y="69"/>
                      <a:pt x="3" y="70"/>
                      <a:pt x="5" y="72"/>
                    </a:cubicBezTo>
                    <a:cubicBezTo>
                      <a:pt x="5" y="72"/>
                      <a:pt x="11" y="72"/>
                      <a:pt x="11" y="72"/>
                    </a:cubicBezTo>
                    <a:cubicBezTo>
                      <a:pt x="11" y="73"/>
                      <a:pt x="9" y="74"/>
                      <a:pt x="8" y="74"/>
                    </a:cubicBezTo>
                    <a:cubicBezTo>
                      <a:pt x="7" y="75"/>
                      <a:pt x="4" y="73"/>
                      <a:pt x="4" y="75"/>
                    </a:cubicBezTo>
                    <a:cubicBezTo>
                      <a:pt x="4" y="77"/>
                      <a:pt x="9" y="80"/>
                      <a:pt x="11" y="82"/>
                    </a:cubicBezTo>
                    <a:cubicBezTo>
                      <a:pt x="12" y="83"/>
                      <a:pt x="13" y="83"/>
                      <a:pt x="15" y="83"/>
                    </a:cubicBezTo>
                    <a:cubicBezTo>
                      <a:pt x="17" y="82"/>
                      <a:pt x="20" y="81"/>
                      <a:pt x="21" y="79"/>
                    </a:cubicBezTo>
                    <a:cubicBezTo>
                      <a:pt x="21" y="79"/>
                      <a:pt x="20" y="78"/>
                      <a:pt x="19" y="78"/>
                    </a:cubicBezTo>
                    <a:cubicBezTo>
                      <a:pt x="19" y="77"/>
                      <a:pt x="20" y="77"/>
                      <a:pt x="20" y="77"/>
                    </a:cubicBezTo>
                    <a:cubicBezTo>
                      <a:pt x="21" y="76"/>
                      <a:pt x="20" y="75"/>
                      <a:pt x="21" y="75"/>
                    </a:cubicBezTo>
                    <a:cubicBezTo>
                      <a:pt x="21" y="75"/>
                      <a:pt x="23" y="75"/>
                      <a:pt x="23" y="75"/>
                    </a:cubicBezTo>
                    <a:cubicBezTo>
                      <a:pt x="23" y="76"/>
                      <a:pt x="21" y="76"/>
                      <a:pt x="22" y="77"/>
                    </a:cubicBezTo>
                    <a:cubicBezTo>
                      <a:pt x="22" y="77"/>
                      <a:pt x="23" y="77"/>
                      <a:pt x="23" y="77"/>
                    </a:cubicBezTo>
                    <a:cubicBezTo>
                      <a:pt x="23" y="78"/>
                      <a:pt x="22" y="78"/>
                      <a:pt x="22" y="78"/>
                    </a:cubicBezTo>
                    <a:cubicBezTo>
                      <a:pt x="21" y="78"/>
                      <a:pt x="23" y="78"/>
                      <a:pt x="23" y="78"/>
                    </a:cubicBezTo>
                    <a:cubicBezTo>
                      <a:pt x="23" y="79"/>
                      <a:pt x="22" y="79"/>
                      <a:pt x="22" y="80"/>
                    </a:cubicBezTo>
                    <a:cubicBezTo>
                      <a:pt x="21" y="80"/>
                      <a:pt x="23" y="81"/>
                      <a:pt x="24" y="82"/>
                    </a:cubicBezTo>
                    <a:cubicBezTo>
                      <a:pt x="25" y="83"/>
                      <a:pt x="23" y="85"/>
                      <a:pt x="22" y="87"/>
                    </a:cubicBezTo>
                    <a:cubicBezTo>
                      <a:pt x="22" y="88"/>
                      <a:pt x="23" y="89"/>
                      <a:pt x="24" y="90"/>
                    </a:cubicBezTo>
                    <a:cubicBezTo>
                      <a:pt x="24" y="92"/>
                      <a:pt x="24" y="93"/>
                      <a:pt x="24" y="95"/>
                    </a:cubicBezTo>
                    <a:cubicBezTo>
                      <a:pt x="24" y="97"/>
                      <a:pt x="23" y="100"/>
                      <a:pt x="23" y="101"/>
                    </a:cubicBezTo>
                    <a:cubicBezTo>
                      <a:pt x="23" y="101"/>
                      <a:pt x="24" y="99"/>
                      <a:pt x="24" y="99"/>
                    </a:cubicBezTo>
                    <a:cubicBezTo>
                      <a:pt x="25" y="100"/>
                      <a:pt x="26" y="106"/>
                      <a:pt x="26" y="107"/>
                    </a:cubicBezTo>
                    <a:cubicBezTo>
                      <a:pt x="27" y="109"/>
                      <a:pt x="29" y="112"/>
                      <a:pt x="30" y="115"/>
                    </a:cubicBezTo>
                    <a:cubicBezTo>
                      <a:pt x="31" y="118"/>
                      <a:pt x="31" y="121"/>
                      <a:pt x="32" y="124"/>
                    </a:cubicBezTo>
                    <a:cubicBezTo>
                      <a:pt x="34" y="128"/>
                      <a:pt x="37" y="131"/>
                      <a:pt x="39" y="134"/>
                    </a:cubicBezTo>
                    <a:cubicBezTo>
                      <a:pt x="40" y="137"/>
                      <a:pt x="40" y="140"/>
                      <a:pt x="41" y="143"/>
                    </a:cubicBezTo>
                    <a:cubicBezTo>
                      <a:pt x="43" y="146"/>
                      <a:pt x="45" y="149"/>
                      <a:pt x="48" y="146"/>
                    </a:cubicBezTo>
                    <a:cubicBezTo>
                      <a:pt x="50" y="145"/>
                      <a:pt x="50" y="144"/>
                      <a:pt x="50" y="143"/>
                    </a:cubicBezTo>
                    <a:cubicBezTo>
                      <a:pt x="50" y="141"/>
                      <a:pt x="52" y="140"/>
                      <a:pt x="53" y="139"/>
                    </a:cubicBezTo>
                    <a:cubicBezTo>
                      <a:pt x="54" y="138"/>
                      <a:pt x="56" y="138"/>
                      <a:pt x="57" y="137"/>
                    </a:cubicBezTo>
                    <a:cubicBezTo>
                      <a:pt x="58" y="136"/>
                      <a:pt x="57" y="133"/>
                      <a:pt x="57" y="132"/>
                    </a:cubicBezTo>
                    <a:cubicBezTo>
                      <a:pt x="56" y="128"/>
                      <a:pt x="61" y="125"/>
                      <a:pt x="60" y="122"/>
                    </a:cubicBezTo>
                    <a:cubicBezTo>
                      <a:pt x="59" y="119"/>
                      <a:pt x="58" y="116"/>
                      <a:pt x="58" y="113"/>
                    </a:cubicBezTo>
                    <a:cubicBezTo>
                      <a:pt x="58" y="109"/>
                      <a:pt x="62" y="108"/>
                      <a:pt x="65" y="107"/>
                    </a:cubicBezTo>
                    <a:cubicBezTo>
                      <a:pt x="66" y="106"/>
                      <a:pt x="69" y="106"/>
                      <a:pt x="69" y="105"/>
                    </a:cubicBezTo>
                    <a:cubicBezTo>
                      <a:pt x="70" y="103"/>
                      <a:pt x="71" y="102"/>
                      <a:pt x="72" y="101"/>
                    </a:cubicBezTo>
                    <a:cubicBezTo>
                      <a:pt x="75" y="98"/>
                      <a:pt x="78" y="95"/>
                      <a:pt x="81" y="93"/>
                    </a:cubicBezTo>
                    <a:cubicBezTo>
                      <a:pt x="82" y="92"/>
                      <a:pt x="83" y="90"/>
                      <a:pt x="84" y="89"/>
                    </a:cubicBezTo>
                    <a:cubicBezTo>
                      <a:pt x="85" y="88"/>
                      <a:pt x="87" y="88"/>
                      <a:pt x="88" y="87"/>
                    </a:cubicBezTo>
                    <a:cubicBezTo>
                      <a:pt x="89" y="86"/>
                      <a:pt x="90" y="85"/>
                      <a:pt x="91" y="84"/>
                    </a:cubicBezTo>
                    <a:cubicBezTo>
                      <a:pt x="92" y="83"/>
                      <a:pt x="90" y="82"/>
                      <a:pt x="90" y="81"/>
                    </a:cubicBezTo>
                    <a:cubicBezTo>
                      <a:pt x="91" y="79"/>
                      <a:pt x="94" y="79"/>
                      <a:pt x="95" y="78"/>
                    </a:cubicBezTo>
                    <a:cubicBezTo>
                      <a:pt x="96" y="78"/>
                      <a:pt x="98" y="75"/>
                      <a:pt x="98" y="74"/>
                    </a:cubicBezTo>
                    <a:cubicBezTo>
                      <a:pt x="98" y="76"/>
                      <a:pt x="96" y="76"/>
                      <a:pt x="97" y="78"/>
                    </a:cubicBezTo>
                    <a:cubicBezTo>
                      <a:pt x="99" y="79"/>
                      <a:pt x="100" y="76"/>
                      <a:pt x="100" y="76"/>
                    </a:cubicBezTo>
                    <a:cubicBezTo>
                      <a:pt x="101" y="77"/>
                      <a:pt x="100" y="78"/>
                      <a:pt x="101" y="78"/>
                    </a:cubicBezTo>
                    <a:cubicBezTo>
                      <a:pt x="102" y="75"/>
                      <a:pt x="101" y="72"/>
                      <a:pt x="99" y="69"/>
                    </a:cubicBezTo>
                    <a:cubicBezTo>
                      <a:pt x="98" y="67"/>
                      <a:pt x="96" y="65"/>
                      <a:pt x="97" y="62"/>
                    </a:cubicBezTo>
                    <a:cubicBezTo>
                      <a:pt x="98" y="59"/>
                      <a:pt x="103" y="61"/>
                      <a:pt x="100" y="58"/>
                    </a:cubicBezTo>
                    <a:cubicBezTo>
                      <a:pt x="99" y="57"/>
                      <a:pt x="97" y="56"/>
                      <a:pt x="98" y="54"/>
                    </a:cubicBezTo>
                    <a:cubicBezTo>
                      <a:pt x="99" y="53"/>
                      <a:pt x="100" y="54"/>
                      <a:pt x="102" y="55"/>
                    </a:cubicBezTo>
                    <a:cubicBezTo>
                      <a:pt x="103" y="56"/>
                      <a:pt x="104" y="55"/>
                      <a:pt x="104" y="57"/>
                    </a:cubicBezTo>
                    <a:cubicBezTo>
                      <a:pt x="104" y="58"/>
                      <a:pt x="104" y="59"/>
                      <a:pt x="106" y="60"/>
                    </a:cubicBezTo>
                    <a:cubicBezTo>
                      <a:pt x="107" y="60"/>
                      <a:pt x="109" y="60"/>
                      <a:pt x="110" y="60"/>
                    </a:cubicBezTo>
                    <a:cubicBezTo>
                      <a:pt x="111" y="60"/>
                      <a:pt x="113" y="61"/>
                      <a:pt x="114" y="60"/>
                    </a:cubicBezTo>
                    <a:cubicBezTo>
                      <a:pt x="119" y="59"/>
                      <a:pt x="115" y="65"/>
                      <a:pt x="113" y="66"/>
                    </a:cubicBezTo>
                    <a:cubicBezTo>
                      <a:pt x="110" y="66"/>
                      <a:pt x="112" y="70"/>
                      <a:pt x="112" y="71"/>
                    </a:cubicBezTo>
                    <a:cubicBezTo>
                      <a:pt x="113" y="71"/>
                      <a:pt x="115" y="67"/>
                      <a:pt x="115" y="68"/>
                    </a:cubicBezTo>
                    <a:cubicBezTo>
                      <a:pt x="115" y="71"/>
                      <a:pt x="117" y="74"/>
                      <a:pt x="117" y="7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30" name="Google Shape;330;p18"/>
              <p:cNvSpPr/>
              <p:nvPr/>
            </p:nvSpPr>
            <p:spPr>
              <a:xfrm>
                <a:off x="16292375" y="6658855"/>
                <a:ext cx="418195" cy="1062105"/>
              </a:xfrm>
              <a:custGeom>
                <a:rect b="b" l="l" r="r" t="t"/>
                <a:pathLst>
                  <a:path extrusionOk="0" h="98" w="41">
                    <a:moveTo>
                      <a:pt x="39" y="38"/>
                    </a:moveTo>
                    <a:cubicBezTo>
                      <a:pt x="38" y="38"/>
                      <a:pt x="37" y="39"/>
                      <a:pt x="37" y="37"/>
                    </a:cubicBezTo>
                    <a:cubicBezTo>
                      <a:pt x="37" y="37"/>
                      <a:pt x="37" y="36"/>
                      <a:pt x="37" y="36"/>
                    </a:cubicBezTo>
                    <a:cubicBezTo>
                      <a:pt x="37" y="35"/>
                      <a:pt x="34" y="35"/>
                      <a:pt x="34" y="35"/>
                    </a:cubicBezTo>
                    <a:cubicBezTo>
                      <a:pt x="33" y="34"/>
                      <a:pt x="34" y="32"/>
                      <a:pt x="34" y="31"/>
                    </a:cubicBezTo>
                    <a:cubicBezTo>
                      <a:pt x="35" y="29"/>
                      <a:pt x="32" y="30"/>
                      <a:pt x="31" y="29"/>
                    </a:cubicBezTo>
                    <a:cubicBezTo>
                      <a:pt x="31" y="28"/>
                      <a:pt x="30" y="28"/>
                      <a:pt x="30" y="27"/>
                    </a:cubicBezTo>
                    <a:cubicBezTo>
                      <a:pt x="30" y="26"/>
                      <a:pt x="32" y="25"/>
                      <a:pt x="32" y="25"/>
                    </a:cubicBezTo>
                    <a:cubicBezTo>
                      <a:pt x="31" y="23"/>
                      <a:pt x="25" y="26"/>
                      <a:pt x="24" y="25"/>
                    </a:cubicBezTo>
                    <a:cubicBezTo>
                      <a:pt x="24" y="25"/>
                      <a:pt x="25" y="23"/>
                      <a:pt x="25" y="22"/>
                    </a:cubicBezTo>
                    <a:cubicBezTo>
                      <a:pt x="24" y="21"/>
                      <a:pt x="27" y="19"/>
                      <a:pt x="27" y="18"/>
                    </a:cubicBezTo>
                    <a:cubicBezTo>
                      <a:pt x="29" y="15"/>
                      <a:pt x="31" y="13"/>
                      <a:pt x="30" y="10"/>
                    </a:cubicBezTo>
                    <a:cubicBezTo>
                      <a:pt x="30" y="9"/>
                      <a:pt x="31" y="8"/>
                      <a:pt x="31" y="7"/>
                    </a:cubicBezTo>
                    <a:cubicBezTo>
                      <a:pt x="31" y="5"/>
                      <a:pt x="29" y="7"/>
                      <a:pt x="28" y="6"/>
                    </a:cubicBezTo>
                    <a:cubicBezTo>
                      <a:pt x="28" y="4"/>
                      <a:pt x="27" y="3"/>
                      <a:pt x="27" y="2"/>
                    </a:cubicBezTo>
                    <a:cubicBezTo>
                      <a:pt x="25" y="0"/>
                      <a:pt x="25" y="3"/>
                      <a:pt x="23" y="2"/>
                    </a:cubicBezTo>
                    <a:cubicBezTo>
                      <a:pt x="24" y="4"/>
                      <a:pt x="22" y="4"/>
                      <a:pt x="22" y="5"/>
                    </a:cubicBezTo>
                    <a:cubicBezTo>
                      <a:pt x="22" y="5"/>
                      <a:pt x="22" y="9"/>
                      <a:pt x="22" y="9"/>
                    </a:cubicBezTo>
                    <a:cubicBezTo>
                      <a:pt x="21" y="9"/>
                      <a:pt x="21" y="7"/>
                      <a:pt x="21" y="7"/>
                    </a:cubicBezTo>
                    <a:cubicBezTo>
                      <a:pt x="19" y="7"/>
                      <a:pt x="18" y="8"/>
                      <a:pt x="18" y="9"/>
                    </a:cubicBezTo>
                    <a:cubicBezTo>
                      <a:pt x="17" y="10"/>
                      <a:pt x="15" y="10"/>
                      <a:pt x="14" y="11"/>
                    </a:cubicBezTo>
                    <a:cubicBezTo>
                      <a:pt x="13" y="12"/>
                      <a:pt x="14" y="14"/>
                      <a:pt x="13" y="15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3"/>
                      <a:pt x="10" y="25"/>
                      <a:pt x="9" y="25"/>
                    </a:cubicBezTo>
                    <a:cubicBezTo>
                      <a:pt x="8" y="25"/>
                      <a:pt x="7" y="25"/>
                      <a:pt x="6" y="25"/>
                    </a:cubicBezTo>
                    <a:cubicBezTo>
                      <a:pt x="5" y="27"/>
                      <a:pt x="6" y="35"/>
                      <a:pt x="4" y="35"/>
                    </a:cubicBezTo>
                    <a:cubicBezTo>
                      <a:pt x="4" y="35"/>
                      <a:pt x="2" y="35"/>
                      <a:pt x="2" y="35"/>
                    </a:cubicBezTo>
                    <a:cubicBezTo>
                      <a:pt x="2" y="36"/>
                      <a:pt x="2" y="37"/>
                      <a:pt x="2" y="37"/>
                    </a:cubicBezTo>
                    <a:cubicBezTo>
                      <a:pt x="2" y="38"/>
                      <a:pt x="1" y="39"/>
                      <a:pt x="0" y="40"/>
                    </a:cubicBezTo>
                    <a:cubicBezTo>
                      <a:pt x="0" y="41"/>
                      <a:pt x="4" y="46"/>
                      <a:pt x="5" y="47"/>
                    </a:cubicBezTo>
                    <a:cubicBezTo>
                      <a:pt x="5" y="47"/>
                      <a:pt x="4" y="44"/>
                      <a:pt x="4" y="44"/>
                    </a:cubicBezTo>
                    <a:cubicBezTo>
                      <a:pt x="4" y="44"/>
                      <a:pt x="7" y="48"/>
                      <a:pt x="7" y="48"/>
                    </a:cubicBezTo>
                    <a:cubicBezTo>
                      <a:pt x="8" y="50"/>
                      <a:pt x="6" y="50"/>
                      <a:pt x="7" y="52"/>
                    </a:cubicBezTo>
                    <a:cubicBezTo>
                      <a:pt x="6" y="51"/>
                      <a:pt x="8" y="51"/>
                      <a:pt x="9" y="52"/>
                    </a:cubicBezTo>
                    <a:cubicBezTo>
                      <a:pt x="10" y="54"/>
                      <a:pt x="11" y="56"/>
                      <a:pt x="11" y="58"/>
                    </a:cubicBezTo>
                    <a:cubicBezTo>
                      <a:pt x="11" y="58"/>
                      <a:pt x="10" y="67"/>
                      <a:pt x="10" y="67"/>
                    </a:cubicBezTo>
                    <a:cubicBezTo>
                      <a:pt x="11" y="67"/>
                      <a:pt x="11" y="64"/>
                      <a:pt x="11" y="64"/>
                    </a:cubicBezTo>
                    <a:cubicBezTo>
                      <a:pt x="11" y="64"/>
                      <a:pt x="11" y="67"/>
                      <a:pt x="11" y="67"/>
                    </a:cubicBezTo>
                    <a:cubicBezTo>
                      <a:pt x="11" y="67"/>
                      <a:pt x="12" y="66"/>
                      <a:pt x="12" y="66"/>
                    </a:cubicBezTo>
                    <a:cubicBezTo>
                      <a:pt x="12" y="66"/>
                      <a:pt x="12" y="68"/>
                      <a:pt x="12" y="68"/>
                    </a:cubicBezTo>
                    <a:cubicBezTo>
                      <a:pt x="13" y="68"/>
                      <a:pt x="13" y="66"/>
                      <a:pt x="14" y="66"/>
                    </a:cubicBezTo>
                    <a:cubicBezTo>
                      <a:pt x="14" y="66"/>
                      <a:pt x="14" y="67"/>
                      <a:pt x="14" y="67"/>
                    </a:cubicBezTo>
                    <a:cubicBezTo>
                      <a:pt x="14" y="67"/>
                      <a:pt x="17" y="66"/>
                      <a:pt x="17" y="65"/>
                    </a:cubicBezTo>
                    <a:cubicBezTo>
                      <a:pt x="18" y="65"/>
                      <a:pt x="23" y="62"/>
                      <a:pt x="21" y="61"/>
                    </a:cubicBezTo>
                    <a:cubicBezTo>
                      <a:pt x="22" y="61"/>
                      <a:pt x="21" y="63"/>
                      <a:pt x="22" y="64"/>
                    </a:cubicBezTo>
                    <a:cubicBezTo>
                      <a:pt x="23" y="64"/>
                      <a:pt x="24" y="64"/>
                      <a:pt x="24" y="65"/>
                    </a:cubicBezTo>
                    <a:cubicBezTo>
                      <a:pt x="25" y="67"/>
                      <a:pt x="25" y="70"/>
                      <a:pt x="25" y="72"/>
                    </a:cubicBezTo>
                    <a:cubicBezTo>
                      <a:pt x="26" y="75"/>
                      <a:pt x="26" y="77"/>
                      <a:pt x="28" y="79"/>
                    </a:cubicBezTo>
                    <a:cubicBezTo>
                      <a:pt x="28" y="79"/>
                      <a:pt x="29" y="80"/>
                      <a:pt x="29" y="80"/>
                    </a:cubicBezTo>
                    <a:cubicBezTo>
                      <a:pt x="29" y="82"/>
                      <a:pt x="30" y="82"/>
                      <a:pt x="30" y="82"/>
                    </a:cubicBezTo>
                    <a:cubicBezTo>
                      <a:pt x="31" y="83"/>
                      <a:pt x="29" y="85"/>
                      <a:pt x="30" y="85"/>
                    </a:cubicBezTo>
                    <a:cubicBezTo>
                      <a:pt x="30" y="85"/>
                      <a:pt x="30" y="85"/>
                      <a:pt x="31" y="85"/>
                    </a:cubicBezTo>
                    <a:cubicBezTo>
                      <a:pt x="31" y="86"/>
                      <a:pt x="29" y="87"/>
                      <a:pt x="29" y="88"/>
                    </a:cubicBezTo>
                    <a:cubicBezTo>
                      <a:pt x="29" y="90"/>
                      <a:pt x="30" y="88"/>
                      <a:pt x="31" y="89"/>
                    </a:cubicBezTo>
                    <a:cubicBezTo>
                      <a:pt x="31" y="89"/>
                      <a:pt x="29" y="97"/>
                      <a:pt x="29" y="98"/>
                    </a:cubicBezTo>
                    <a:cubicBezTo>
                      <a:pt x="31" y="96"/>
                      <a:pt x="32" y="92"/>
                      <a:pt x="33" y="90"/>
                    </a:cubicBezTo>
                    <a:cubicBezTo>
                      <a:pt x="34" y="88"/>
                      <a:pt x="35" y="87"/>
                      <a:pt x="34" y="85"/>
                    </a:cubicBezTo>
                    <a:cubicBezTo>
                      <a:pt x="33" y="83"/>
                      <a:pt x="33" y="82"/>
                      <a:pt x="33" y="80"/>
                    </a:cubicBezTo>
                    <a:cubicBezTo>
                      <a:pt x="32" y="78"/>
                      <a:pt x="27" y="74"/>
                      <a:pt x="28" y="71"/>
                    </a:cubicBezTo>
                    <a:cubicBezTo>
                      <a:pt x="28" y="71"/>
                      <a:pt x="30" y="70"/>
                      <a:pt x="30" y="69"/>
                    </a:cubicBezTo>
                    <a:cubicBezTo>
                      <a:pt x="29" y="67"/>
                      <a:pt x="30" y="67"/>
                      <a:pt x="30" y="65"/>
                    </a:cubicBezTo>
                    <a:cubicBezTo>
                      <a:pt x="31" y="62"/>
                      <a:pt x="27" y="60"/>
                      <a:pt x="26" y="58"/>
                    </a:cubicBezTo>
                    <a:cubicBezTo>
                      <a:pt x="23" y="56"/>
                      <a:pt x="25" y="52"/>
                      <a:pt x="26" y="49"/>
                    </a:cubicBezTo>
                    <a:cubicBezTo>
                      <a:pt x="26" y="47"/>
                      <a:pt x="27" y="47"/>
                      <a:pt x="29" y="47"/>
                    </a:cubicBezTo>
                    <a:cubicBezTo>
                      <a:pt x="31" y="47"/>
                      <a:pt x="33" y="45"/>
                      <a:pt x="34" y="44"/>
                    </a:cubicBezTo>
                    <a:cubicBezTo>
                      <a:pt x="36" y="43"/>
                      <a:pt x="37" y="44"/>
                      <a:pt x="39" y="42"/>
                    </a:cubicBezTo>
                    <a:cubicBezTo>
                      <a:pt x="40" y="40"/>
                      <a:pt x="41" y="39"/>
                      <a:pt x="41" y="38"/>
                    </a:cubicBezTo>
                    <a:cubicBezTo>
                      <a:pt x="41" y="38"/>
                      <a:pt x="40" y="38"/>
                      <a:pt x="39" y="3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31" name="Google Shape;331;p18"/>
              <p:cNvSpPr/>
              <p:nvPr/>
            </p:nvSpPr>
            <p:spPr>
              <a:xfrm>
                <a:off x="16097216" y="6787928"/>
                <a:ext cx="233496" cy="302405"/>
              </a:xfrm>
              <a:custGeom>
                <a:rect b="b" l="l" r="r" t="t"/>
                <a:pathLst>
                  <a:path extrusionOk="0" h="28" w="23">
                    <a:moveTo>
                      <a:pt x="21" y="26"/>
                    </a:moveTo>
                    <a:cubicBezTo>
                      <a:pt x="22" y="24"/>
                      <a:pt x="20" y="19"/>
                      <a:pt x="20" y="17"/>
                    </a:cubicBezTo>
                    <a:cubicBezTo>
                      <a:pt x="20" y="17"/>
                      <a:pt x="19" y="13"/>
                      <a:pt x="18" y="16"/>
                    </a:cubicBezTo>
                    <a:cubicBezTo>
                      <a:pt x="18" y="16"/>
                      <a:pt x="17" y="17"/>
                      <a:pt x="16" y="18"/>
                    </a:cubicBezTo>
                    <a:cubicBezTo>
                      <a:pt x="16" y="17"/>
                      <a:pt x="14" y="13"/>
                      <a:pt x="17" y="13"/>
                    </a:cubicBezTo>
                    <a:cubicBezTo>
                      <a:pt x="19" y="12"/>
                      <a:pt x="23" y="6"/>
                      <a:pt x="18" y="7"/>
                    </a:cubicBezTo>
                    <a:cubicBezTo>
                      <a:pt x="17" y="8"/>
                      <a:pt x="15" y="7"/>
                      <a:pt x="14" y="7"/>
                    </a:cubicBezTo>
                    <a:cubicBezTo>
                      <a:pt x="13" y="7"/>
                      <a:pt x="11" y="7"/>
                      <a:pt x="10" y="7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8" y="2"/>
                      <a:pt x="7" y="3"/>
                      <a:pt x="6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3"/>
                      <a:pt x="3" y="4"/>
                      <a:pt x="4" y="5"/>
                    </a:cubicBezTo>
                    <a:cubicBezTo>
                      <a:pt x="7" y="8"/>
                      <a:pt x="2" y="6"/>
                      <a:pt x="1" y="9"/>
                    </a:cubicBezTo>
                    <a:cubicBezTo>
                      <a:pt x="0" y="12"/>
                      <a:pt x="2" y="14"/>
                      <a:pt x="3" y="16"/>
                    </a:cubicBezTo>
                    <a:cubicBezTo>
                      <a:pt x="5" y="19"/>
                      <a:pt x="6" y="22"/>
                      <a:pt x="5" y="25"/>
                    </a:cubicBezTo>
                    <a:cubicBezTo>
                      <a:pt x="6" y="26"/>
                      <a:pt x="6" y="23"/>
                      <a:pt x="6" y="22"/>
                    </a:cubicBezTo>
                    <a:cubicBezTo>
                      <a:pt x="6" y="23"/>
                      <a:pt x="6" y="24"/>
                      <a:pt x="7" y="24"/>
                    </a:cubicBezTo>
                    <a:cubicBezTo>
                      <a:pt x="7" y="24"/>
                      <a:pt x="7" y="23"/>
                      <a:pt x="7" y="23"/>
                    </a:cubicBezTo>
                    <a:cubicBezTo>
                      <a:pt x="8" y="26"/>
                      <a:pt x="8" y="23"/>
                      <a:pt x="8" y="21"/>
                    </a:cubicBezTo>
                    <a:cubicBezTo>
                      <a:pt x="8" y="22"/>
                      <a:pt x="12" y="25"/>
                      <a:pt x="13" y="22"/>
                    </a:cubicBezTo>
                    <a:cubicBezTo>
                      <a:pt x="13" y="21"/>
                      <a:pt x="12" y="16"/>
                      <a:pt x="11" y="16"/>
                    </a:cubicBezTo>
                    <a:cubicBezTo>
                      <a:pt x="12" y="16"/>
                      <a:pt x="13" y="18"/>
                      <a:pt x="13" y="19"/>
                    </a:cubicBezTo>
                    <a:cubicBezTo>
                      <a:pt x="14" y="20"/>
                      <a:pt x="17" y="18"/>
                      <a:pt x="17" y="20"/>
                    </a:cubicBezTo>
                    <a:cubicBezTo>
                      <a:pt x="17" y="21"/>
                      <a:pt x="18" y="20"/>
                      <a:pt x="18" y="22"/>
                    </a:cubicBezTo>
                    <a:cubicBezTo>
                      <a:pt x="18" y="24"/>
                      <a:pt x="18" y="26"/>
                      <a:pt x="19" y="28"/>
                    </a:cubicBezTo>
                    <a:cubicBezTo>
                      <a:pt x="20" y="27"/>
                      <a:pt x="20" y="27"/>
                      <a:pt x="21" y="26"/>
                    </a:cubicBezTo>
                    <a:cubicBezTo>
                      <a:pt x="22" y="25"/>
                      <a:pt x="20" y="27"/>
                      <a:pt x="21" y="2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32" name="Google Shape;332;p18"/>
              <p:cNvSpPr/>
              <p:nvPr/>
            </p:nvSpPr>
            <p:spPr>
              <a:xfrm>
                <a:off x="16536322" y="7123524"/>
                <a:ext cx="428652" cy="833457"/>
              </a:xfrm>
              <a:custGeom>
                <a:rect b="b" l="l" r="r" t="t"/>
                <a:pathLst>
                  <a:path extrusionOk="0" h="77" w="42">
                    <a:moveTo>
                      <a:pt x="40" y="30"/>
                    </a:moveTo>
                    <a:cubicBezTo>
                      <a:pt x="41" y="30"/>
                      <a:pt x="40" y="28"/>
                      <a:pt x="41" y="27"/>
                    </a:cubicBezTo>
                    <a:cubicBezTo>
                      <a:pt x="42" y="26"/>
                      <a:pt x="40" y="24"/>
                      <a:pt x="39" y="24"/>
                    </a:cubicBezTo>
                    <a:cubicBezTo>
                      <a:pt x="38" y="23"/>
                      <a:pt x="36" y="22"/>
                      <a:pt x="36" y="20"/>
                    </a:cubicBezTo>
                    <a:cubicBezTo>
                      <a:pt x="36" y="18"/>
                      <a:pt x="37" y="17"/>
                      <a:pt x="35" y="15"/>
                    </a:cubicBezTo>
                    <a:cubicBezTo>
                      <a:pt x="34" y="14"/>
                      <a:pt x="32" y="12"/>
                      <a:pt x="30" y="12"/>
                    </a:cubicBezTo>
                    <a:cubicBezTo>
                      <a:pt x="28" y="12"/>
                      <a:pt x="27" y="14"/>
                      <a:pt x="25" y="14"/>
                    </a:cubicBezTo>
                    <a:cubicBezTo>
                      <a:pt x="23" y="13"/>
                      <a:pt x="23" y="13"/>
                      <a:pt x="21" y="14"/>
                    </a:cubicBezTo>
                    <a:cubicBezTo>
                      <a:pt x="21" y="14"/>
                      <a:pt x="18" y="17"/>
                      <a:pt x="17" y="16"/>
                    </a:cubicBezTo>
                    <a:cubicBezTo>
                      <a:pt x="17" y="15"/>
                      <a:pt x="20" y="13"/>
                      <a:pt x="19" y="12"/>
                    </a:cubicBezTo>
                    <a:cubicBezTo>
                      <a:pt x="17" y="11"/>
                      <a:pt x="19" y="10"/>
                      <a:pt x="19" y="9"/>
                    </a:cubicBezTo>
                    <a:cubicBezTo>
                      <a:pt x="19" y="8"/>
                      <a:pt x="19" y="5"/>
                      <a:pt x="18" y="5"/>
                    </a:cubicBezTo>
                    <a:cubicBezTo>
                      <a:pt x="16" y="6"/>
                      <a:pt x="14" y="6"/>
                      <a:pt x="15" y="4"/>
                    </a:cubicBezTo>
                    <a:cubicBezTo>
                      <a:pt x="16" y="0"/>
                      <a:pt x="11" y="0"/>
                      <a:pt x="9" y="1"/>
                    </a:cubicBezTo>
                    <a:cubicBezTo>
                      <a:pt x="8" y="3"/>
                      <a:pt x="6" y="4"/>
                      <a:pt x="4" y="4"/>
                    </a:cubicBezTo>
                    <a:cubicBezTo>
                      <a:pt x="2" y="4"/>
                      <a:pt x="1" y="7"/>
                      <a:pt x="1" y="8"/>
                    </a:cubicBezTo>
                    <a:cubicBezTo>
                      <a:pt x="1" y="10"/>
                      <a:pt x="0" y="11"/>
                      <a:pt x="0" y="13"/>
                    </a:cubicBezTo>
                    <a:cubicBezTo>
                      <a:pt x="0" y="15"/>
                      <a:pt x="1" y="15"/>
                      <a:pt x="3" y="16"/>
                    </a:cubicBezTo>
                    <a:cubicBezTo>
                      <a:pt x="4" y="18"/>
                      <a:pt x="5" y="19"/>
                      <a:pt x="6" y="20"/>
                    </a:cubicBezTo>
                    <a:cubicBezTo>
                      <a:pt x="7" y="22"/>
                      <a:pt x="5" y="23"/>
                      <a:pt x="5" y="24"/>
                    </a:cubicBezTo>
                    <a:cubicBezTo>
                      <a:pt x="5" y="25"/>
                      <a:pt x="6" y="26"/>
                      <a:pt x="5" y="27"/>
                    </a:cubicBezTo>
                    <a:cubicBezTo>
                      <a:pt x="5" y="27"/>
                      <a:pt x="4" y="27"/>
                      <a:pt x="4" y="28"/>
                    </a:cubicBezTo>
                    <a:cubicBezTo>
                      <a:pt x="3" y="29"/>
                      <a:pt x="5" y="32"/>
                      <a:pt x="6" y="33"/>
                    </a:cubicBezTo>
                    <a:cubicBezTo>
                      <a:pt x="7" y="34"/>
                      <a:pt x="8" y="35"/>
                      <a:pt x="9" y="37"/>
                    </a:cubicBezTo>
                    <a:cubicBezTo>
                      <a:pt x="9" y="39"/>
                      <a:pt x="9" y="40"/>
                      <a:pt x="10" y="42"/>
                    </a:cubicBezTo>
                    <a:cubicBezTo>
                      <a:pt x="11" y="46"/>
                      <a:pt x="8" y="49"/>
                      <a:pt x="6" y="52"/>
                    </a:cubicBezTo>
                    <a:cubicBezTo>
                      <a:pt x="6" y="53"/>
                      <a:pt x="5" y="54"/>
                      <a:pt x="5" y="55"/>
                    </a:cubicBezTo>
                    <a:cubicBezTo>
                      <a:pt x="4" y="56"/>
                      <a:pt x="4" y="57"/>
                      <a:pt x="4" y="58"/>
                    </a:cubicBezTo>
                    <a:cubicBezTo>
                      <a:pt x="4" y="59"/>
                      <a:pt x="3" y="62"/>
                      <a:pt x="5" y="62"/>
                    </a:cubicBezTo>
                    <a:cubicBezTo>
                      <a:pt x="8" y="64"/>
                      <a:pt x="9" y="67"/>
                      <a:pt x="11" y="69"/>
                    </a:cubicBezTo>
                    <a:cubicBezTo>
                      <a:pt x="12" y="70"/>
                      <a:pt x="12" y="71"/>
                      <a:pt x="13" y="72"/>
                    </a:cubicBezTo>
                    <a:cubicBezTo>
                      <a:pt x="14" y="72"/>
                      <a:pt x="15" y="72"/>
                      <a:pt x="16" y="72"/>
                    </a:cubicBezTo>
                    <a:cubicBezTo>
                      <a:pt x="17" y="73"/>
                      <a:pt x="18" y="73"/>
                      <a:pt x="18" y="74"/>
                    </a:cubicBezTo>
                    <a:cubicBezTo>
                      <a:pt x="18" y="75"/>
                      <a:pt x="18" y="76"/>
                      <a:pt x="19" y="76"/>
                    </a:cubicBezTo>
                    <a:cubicBezTo>
                      <a:pt x="19" y="77"/>
                      <a:pt x="20" y="76"/>
                      <a:pt x="21" y="76"/>
                    </a:cubicBezTo>
                    <a:cubicBezTo>
                      <a:pt x="22" y="76"/>
                      <a:pt x="23" y="74"/>
                      <a:pt x="23" y="74"/>
                    </a:cubicBezTo>
                    <a:cubicBezTo>
                      <a:pt x="21" y="71"/>
                      <a:pt x="20" y="70"/>
                      <a:pt x="16" y="69"/>
                    </a:cubicBezTo>
                    <a:cubicBezTo>
                      <a:pt x="15" y="69"/>
                      <a:pt x="14" y="68"/>
                      <a:pt x="13" y="67"/>
                    </a:cubicBezTo>
                    <a:cubicBezTo>
                      <a:pt x="13" y="65"/>
                      <a:pt x="14" y="67"/>
                      <a:pt x="15" y="67"/>
                    </a:cubicBezTo>
                    <a:cubicBezTo>
                      <a:pt x="14" y="67"/>
                      <a:pt x="12" y="61"/>
                      <a:pt x="12" y="60"/>
                    </a:cubicBezTo>
                    <a:cubicBezTo>
                      <a:pt x="12" y="59"/>
                      <a:pt x="12" y="59"/>
                      <a:pt x="11" y="58"/>
                    </a:cubicBezTo>
                    <a:cubicBezTo>
                      <a:pt x="10" y="58"/>
                      <a:pt x="9" y="57"/>
                      <a:pt x="9" y="56"/>
                    </a:cubicBezTo>
                    <a:cubicBezTo>
                      <a:pt x="8" y="53"/>
                      <a:pt x="10" y="50"/>
                      <a:pt x="11" y="48"/>
                    </a:cubicBezTo>
                    <a:cubicBezTo>
                      <a:pt x="11" y="46"/>
                      <a:pt x="13" y="44"/>
                      <a:pt x="13" y="43"/>
                    </a:cubicBezTo>
                    <a:cubicBezTo>
                      <a:pt x="13" y="41"/>
                      <a:pt x="12" y="37"/>
                      <a:pt x="14" y="36"/>
                    </a:cubicBezTo>
                    <a:cubicBezTo>
                      <a:pt x="17" y="36"/>
                      <a:pt x="17" y="37"/>
                      <a:pt x="17" y="40"/>
                    </a:cubicBezTo>
                    <a:cubicBezTo>
                      <a:pt x="16" y="42"/>
                      <a:pt x="20" y="41"/>
                      <a:pt x="22" y="41"/>
                    </a:cubicBezTo>
                    <a:cubicBezTo>
                      <a:pt x="23" y="41"/>
                      <a:pt x="26" y="43"/>
                      <a:pt x="27" y="44"/>
                    </a:cubicBezTo>
                    <a:cubicBezTo>
                      <a:pt x="27" y="42"/>
                      <a:pt x="25" y="41"/>
                      <a:pt x="24" y="38"/>
                    </a:cubicBezTo>
                    <a:cubicBezTo>
                      <a:pt x="24" y="36"/>
                      <a:pt x="26" y="35"/>
                      <a:pt x="28" y="33"/>
                    </a:cubicBezTo>
                    <a:cubicBezTo>
                      <a:pt x="29" y="32"/>
                      <a:pt x="32" y="32"/>
                      <a:pt x="34" y="32"/>
                    </a:cubicBezTo>
                    <a:cubicBezTo>
                      <a:pt x="36" y="32"/>
                      <a:pt x="37" y="32"/>
                      <a:pt x="38" y="33"/>
                    </a:cubicBezTo>
                    <a:cubicBezTo>
                      <a:pt x="40" y="33"/>
                      <a:pt x="39" y="32"/>
                      <a:pt x="40" y="30"/>
                    </a:cubicBezTo>
                    <a:cubicBezTo>
                      <a:pt x="41" y="30"/>
                      <a:pt x="40" y="31"/>
                      <a:pt x="40" y="3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33" name="Google Shape;333;p18"/>
              <p:cNvSpPr/>
              <p:nvPr/>
            </p:nvSpPr>
            <p:spPr>
              <a:xfrm>
                <a:off x="16769816" y="6950195"/>
                <a:ext cx="390316" cy="844522"/>
              </a:xfrm>
              <a:custGeom>
                <a:rect b="b" l="l" r="r" t="t"/>
                <a:pathLst>
                  <a:path extrusionOk="0" h="78" w="38">
                    <a:moveTo>
                      <a:pt x="37" y="55"/>
                    </a:moveTo>
                    <a:cubicBezTo>
                      <a:pt x="36" y="54"/>
                      <a:pt x="36" y="52"/>
                      <a:pt x="36" y="49"/>
                    </a:cubicBezTo>
                    <a:cubicBezTo>
                      <a:pt x="35" y="46"/>
                      <a:pt x="34" y="44"/>
                      <a:pt x="32" y="41"/>
                    </a:cubicBezTo>
                    <a:cubicBezTo>
                      <a:pt x="31" y="39"/>
                      <a:pt x="30" y="38"/>
                      <a:pt x="28" y="37"/>
                    </a:cubicBezTo>
                    <a:cubicBezTo>
                      <a:pt x="26" y="35"/>
                      <a:pt x="23" y="34"/>
                      <a:pt x="22" y="31"/>
                    </a:cubicBezTo>
                    <a:cubicBezTo>
                      <a:pt x="22" y="29"/>
                      <a:pt x="20" y="28"/>
                      <a:pt x="18" y="26"/>
                    </a:cubicBezTo>
                    <a:cubicBezTo>
                      <a:pt x="17" y="25"/>
                      <a:pt x="18" y="21"/>
                      <a:pt x="19" y="20"/>
                    </a:cubicBezTo>
                    <a:cubicBezTo>
                      <a:pt x="21" y="19"/>
                      <a:pt x="23" y="17"/>
                      <a:pt x="23" y="15"/>
                    </a:cubicBezTo>
                    <a:cubicBezTo>
                      <a:pt x="24" y="14"/>
                      <a:pt x="28" y="12"/>
                      <a:pt x="29" y="11"/>
                    </a:cubicBezTo>
                    <a:cubicBezTo>
                      <a:pt x="27" y="10"/>
                      <a:pt x="25" y="9"/>
                      <a:pt x="23" y="7"/>
                    </a:cubicBezTo>
                    <a:cubicBezTo>
                      <a:pt x="21" y="6"/>
                      <a:pt x="24" y="6"/>
                      <a:pt x="24" y="4"/>
                    </a:cubicBezTo>
                    <a:cubicBezTo>
                      <a:pt x="24" y="4"/>
                      <a:pt x="19" y="3"/>
                      <a:pt x="19" y="3"/>
                    </a:cubicBezTo>
                    <a:cubicBezTo>
                      <a:pt x="17" y="2"/>
                      <a:pt x="15" y="0"/>
                      <a:pt x="14" y="3"/>
                    </a:cubicBezTo>
                    <a:cubicBezTo>
                      <a:pt x="13" y="4"/>
                      <a:pt x="12" y="4"/>
                      <a:pt x="11" y="5"/>
                    </a:cubicBezTo>
                    <a:cubicBezTo>
                      <a:pt x="9" y="8"/>
                      <a:pt x="9" y="4"/>
                      <a:pt x="8" y="5"/>
                    </a:cubicBezTo>
                    <a:cubicBezTo>
                      <a:pt x="6" y="6"/>
                      <a:pt x="6" y="5"/>
                      <a:pt x="5" y="5"/>
                    </a:cubicBezTo>
                    <a:cubicBezTo>
                      <a:pt x="4" y="6"/>
                      <a:pt x="3" y="6"/>
                      <a:pt x="3" y="5"/>
                    </a:cubicBezTo>
                    <a:cubicBezTo>
                      <a:pt x="3" y="4"/>
                      <a:pt x="1" y="6"/>
                      <a:pt x="0" y="6"/>
                    </a:cubicBezTo>
                    <a:cubicBezTo>
                      <a:pt x="0" y="7"/>
                      <a:pt x="3" y="9"/>
                      <a:pt x="4" y="9"/>
                    </a:cubicBezTo>
                    <a:cubicBezTo>
                      <a:pt x="5" y="11"/>
                      <a:pt x="4" y="12"/>
                      <a:pt x="5" y="13"/>
                    </a:cubicBezTo>
                    <a:cubicBezTo>
                      <a:pt x="5" y="15"/>
                      <a:pt x="8" y="15"/>
                      <a:pt x="9" y="14"/>
                    </a:cubicBezTo>
                    <a:cubicBezTo>
                      <a:pt x="11" y="13"/>
                      <a:pt x="12" y="16"/>
                      <a:pt x="12" y="17"/>
                    </a:cubicBezTo>
                    <a:cubicBezTo>
                      <a:pt x="13" y="19"/>
                      <a:pt x="15" y="19"/>
                      <a:pt x="13" y="21"/>
                    </a:cubicBezTo>
                    <a:cubicBezTo>
                      <a:pt x="11" y="22"/>
                      <a:pt x="10" y="19"/>
                      <a:pt x="10" y="22"/>
                    </a:cubicBezTo>
                    <a:cubicBezTo>
                      <a:pt x="10" y="24"/>
                      <a:pt x="13" y="24"/>
                      <a:pt x="14" y="25"/>
                    </a:cubicBezTo>
                    <a:cubicBezTo>
                      <a:pt x="16" y="27"/>
                      <a:pt x="17" y="29"/>
                      <a:pt x="19" y="31"/>
                    </a:cubicBezTo>
                    <a:cubicBezTo>
                      <a:pt x="20" y="33"/>
                      <a:pt x="22" y="33"/>
                      <a:pt x="23" y="35"/>
                    </a:cubicBezTo>
                    <a:cubicBezTo>
                      <a:pt x="24" y="37"/>
                      <a:pt x="24" y="38"/>
                      <a:pt x="26" y="39"/>
                    </a:cubicBezTo>
                    <a:cubicBezTo>
                      <a:pt x="27" y="40"/>
                      <a:pt x="26" y="42"/>
                      <a:pt x="28" y="43"/>
                    </a:cubicBezTo>
                    <a:cubicBezTo>
                      <a:pt x="29" y="44"/>
                      <a:pt x="28" y="47"/>
                      <a:pt x="27" y="48"/>
                    </a:cubicBezTo>
                    <a:cubicBezTo>
                      <a:pt x="26" y="49"/>
                      <a:pt x="27" y="51"/>
                      <a:pt x="28" y="52"/>
                    </a:cubicBezTo>
                    <a:cubicBezTo>
                      <a:pt x="28" y="54"/>
                      <a:pt x="28" y="55"/>
                      <a:pt x="28" y="57"/>
                    </a:cubicBezTo>
                    <a:cubicBezTo>
                      <a:pt x="26" y="59"/>
                      <a:pt x="26" y="59"/>
                      <a:pt x="23" y="60"/>
                    </a:cubicBezTo>
                    <a:cubicBezTo>
                      <a:pt x="21" y="60"/>
                      <a:pt x="24" y="63"/>
                      <a:pt x="20" y="62"/>
                    </a:cubicBezTo>
                    <a:cubicBezTo>
                      <a:pt x="18" y="62"/>
                      <a:pt x="20" y="64"/>
                      <a:pt x="20" y="65"/>
                    </a:cubicBezTo>
                    <a:cubicBezTo>
                      <a:pt x="21" y="67"/>
                      <a:pt x="19" y="66"/>
                      <a:pt x="18" y="66"/>
                    </a:cubicBezTo>
                    <a:cubicBezTo>
                      <a:pt x="16" y="66"/>
                      <a:pt x="15" y="66"/>
                      <a:pt x="14" y="67"/>
                    </a:cubicBezTo>
                    <a:cubicBezTo>
                      <a:pt x="11" y="69"/>
                      <a:pt x="13" y="69"/>
                      <a:pt x="15" y="70"/>
                    </a:cubicBezTo>
                    <a:cubicBezTo>
                      <a:pt x="16" y="70"/>
                      <a:pt x="14" y="73"/>
                      <a:pt x="14" y="74"/>
                    </a:cubicBezTo>
                    <a:cubicBezTo>
                      <a:pt x="13" y="74"/>
                      <a:pt x="13" y="78"/>
                      <a:pt x="14" y="77"/>
                    </a:cubicBezTo>
                    <a:cubicBezTo>
                      <a:pt x="16" y="76"/>
                      <a:pt x="17" y="75"/>
                      <a:pt x="18" y="75"/>
                    </a:cubicBezTo>
                    <a:cubicBezTo>
                      <a:pt x="22" y="74"/>
                      <a:pt x="20" y="73"/>
                      <a:pt x="19" y="71"/>
                    </a:cubicBezTo>
                    <a:cubicBezTo>
                      <a:pt x="20" y="71"/>
                      <a:pt x="21" y="73"/>
                      <a:pt x="22" y="72"/>
                    </a:cubicBezTo>
                    <a:cubicBezTo>
                      <a:pt x="23" y="71"/>
                      <a:pt x="21" y="70"/>
                      <a:pt x="21" y="70"/>
                    </a:cubicBezTo>
                    <a:cubicBezTo>
                      <a:pt x="21" y="69"/>
                      <a:pt x="23" y="71"/>
                      <a:pt x="23" y="71"/>
                    </a:cubicBezTo>
                    <a:cubicBezTo>
                      <a:pt x="22" y="71"/>
                      <a:pt x="23" y="67"/>
                      <a:pt x="24" y="67"/>
                    </a:cubicBezTo>
                    <a:cubicBezTo>
                      <a:pt x="24" y="66"/>
                      <a:pt x="26" y="68"/>
                      <a:pt x="26" y="68"/>
                    </a:cubicBezTo>
                    <a:cubicBezTo>
                      <a:pt x="28" y="68"/>
                      <a:pt x="29" y="67"/>
                      <a:pt x="30" y="66"/>
                    </a:cubicBezTo>
                    <a:cubicBezTo>
                      <a:pt x="31" y="65"/>
                      <a:pt x="36" y="63"/>
                      <a:pt x="36" y="61"/>
                    </a:cubicBezTo>
                    <a:cubicBezTo>
                      <a:pt x="36" y="60"/>
                      <a:pt x="35" y="59"/>
                      <a:pt x="36" y="57"/>
                    </a:cubicBezTo>
                    <a:cubicBezTo>
                      <a:pt x="36" y="56"/>
                      <a:pt x="38" y="57"/>
                      <a:pt x="37" y="55"/>
                    </a:cubicBezTo>
                    <a:cubicBezTo>
                      <a:pt x="36" y="54"/>
                      <a:pt x="38" y="56"/>
                      <a:pt x="37" y="5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34" name="Google Shape;334;p18"/>
              <p:cNvSpPr/>
              <p:nvPr/>
            </p:nvSpPr>
            <p:spPr>
              <a:xfrm>
                <a:off x="16679206" y="7016577"/>
                <a:ext cx="376377" cy="486798"/>
              </a:xfrm>
              <a:custGeom>
                <a:rect b="b" l="l" r="r" t="t"/>
                <a:pathLst>
                  <a:path extrusionOk="0" h="45" w="37">
                    <a:moveTo>
                      <a:pt x="37" y="38"/>
                    </a:moveTo>
                    <a:cubicBezTo>
                      <a:pt x="37" y="37"/>
                      <a:pt x="36" y="37"/>
                      <a:pt x="35" y="35"/>
                    </a:cubicBezTo>
                    <a:cubicBezTo>
                      <a:pt x="35" y="33"/>
                      <a:pt x="34" y="34"/>
                      <a:pt x="33" y="32"/>
                    </a:cubicBezTo>
                    <a:cubicBezTo>
                      <a:pt x="32" y="30"/>
                      <a:pt x="32" y="29"/>
                      <a:pt x="30" y="28"/>
                    </a:cubicBezTo>
                    <a:cubicBezTo>
                      <a:pt x="28" y="26"/>
                      <a:pt x="27" y="24"/>
                      <a:pt x="26" y="22"/>
                    </a:cubicBezTo>
                    <a:cubicBezTo>
                      <a:pt x="25" y="21"/>
                      <a:pt x="23" y="19"/>
                      <a:pt x="22" y="18"/>
                    </a:cubicBezTo>
                    <a:cubicBezTo>
                      <a:pt x="20" y="17"/>
                      <a:pt x="19" y="18"/>
                      <a:pt x="19" y="15"/>
                    </a:cubicBezTo>
                    <a:cubicBezTo>
                      <a:pt x="19" y="14"/>
                      <a:pt x="21" y="16"/>
                      <a:pt x="22" y="14"/>
                    </a:cubicBezTo>
                    <a:cubicBezTo>
                      <a:pt x="24" y="13"/>
                      <a:pt x="22" y="12"/>
                      <a:pt x="21" y="10"/>
                    </a:cubicBezTo>
                    <a:cubicBezTo>
                      <a:pt x="19" y="5"/>
                      <a:pt x="16" y="11"/>
                      <a:pt x="14" y="8"/>
                    </a:cubicBezTo>
                    <a:cubicBezTo>
                      <a:pt x="13" y="7"/>
                      <a:pt x="14" y="5"/>
                      <a:pt x="13" y="4"/>
                    </a:cubicBezTo>
                    <a:cubicBezTo>
                      <a:pt x="12" y="3"/>
                      <a:pt x="10" y="2"/>
                      <a:pt x="9" y="0"/>
                    </a:cubicBezTo>
                    <a:cubicBezTo>
                      <a:pt x="9" y="0"/>
                      <a:pt x="7" y="0"/>
                      <a:pt x="7" y="0"/>
                    </a:cubicBezTo>
                    <a:cubicBezTo>
                      <a:pt x="6" y="1"/>
                      <a:pt x="8" y="3"/>
                      <a:pt x="8" y="4"/>
                    </a:cubicBezTo>
                    <a:cubicBezTo>
                      <a:pt x="8" y="5"/>
                      <a:pt x="9" y="7"/>
                      <a:pt x="8" y="7"/>
                    </a:cubicBezTo>
                    <a:cubicBezTo>
                      <a:pt x="6" y="7"/>
                      <a:pt x="6" y="5"/>
                      <a:pt x="4" y="5"/>
                    </a:cubicBezTo>
                    <a:cubicBezTo>
                      <a:pt x="3" y="4"/>
                      <a:pt x="0" y="10"/>
                      <a:pt x="0" y="10"/>
                    </a:cubicBezTo>
                    <a:cubicBezTo>
                      <a:pt x="1" y="13"/>
                      <a:pt x="0" y="17"/>
                      <a:pt x="4" y="15"/>
                    </a:cubicBezTo>
                    <a:cubicBezTo>
                      <a:pt x="6" y="14"/>
                      <a:pt x="4" y="22"/>
                      <a:pt x="4" y="22"/>
                    </a:cubicBezTo>
                    <a:cubicBezTo>
                      <a:pt x="6" y="23"/>
                      <a:pt x="4" y="24"/>
                      <a:pt x="3" y="26"/>
                    </a:cubicBezTo>
                    <a:cubicBezTo>
                      <a:pt x="3" y="27"/>
                      <a:pt x="6" y="25"/>
                      <a:pt x="7" y="25"/>
                    </a:cubicBezTo>
                    <a:cubicBezTo>
                      <a:pt x="7" y="24"/>
                      <a:pt x="9" y="23"/>
                      <a:pt x="10" y="23"/>
                    </a:cubicBezTo>
                    <a:cubicBezTo>
                      <a:pt x="12" y="24"/>
                      <a:pt x="13" y="24"/>
                      <a:pt x="15" y="22"/>
                    </a:cubicBezTo>
                    <a:cubicBezTo>
                      <a:pt x="17" y="21"/>
                      <a:pt x="24" y="25"/>
                      <a:pt x="23" y="28"/>
                    </a:cubicBezTo>
                    <a:cubicBezTo>
                      <a:pt x="21" y="32"/>
                      <a:pt x="25" y="33"/>
                      <a:pt x="27" y="36"/>
                    </a:cubicBezTo>
                    <a:cubicBezTo>
                      <a:pt x="27" y="37"/>
                      <a:pt x="27" y="38"/>
                      <a:pt x="27" y="39"/>
                    </a:cubicBezTo>
                    <a:cubicBezTo>
                      <a:pt x="27" y="40"/>
                      <a:pt x="26" y="42"/>
                      <a:pt x="25" y="43"/>
                    </a:cubicBezTo>
                    <a:cubicBezTo>
                      <a:pt x="26" y="43"/>
                      <a:pt x="29" y="45"/>
                      <a:pt x="29" y="43"/>
                    </a:cubicBezTo>
                    <a:cubicBezTo>
                      <a:pt x="29" y="42"/>
                      <a:pt x="31" y="41"/>
                      <a:pt x="32" y="42"/>
                    </a:cubicBezTo>
                    <a:cubicBezTo>
                      <a:pt x="33" y="43"/>
                      <a:pt x="34" y="43"/>
                      <a:pt x="35" y="42"/>
                    </a:cubicBezTo>
                    <a:cubicBezTo>
                      <a:pt x="37" y="42"/>
                      <a:pt x="37" y="40"/>
                      <a:pt x="37" y="3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35" name="Google Shape;335;p18"/>
              <p:cNvSpPr/>
              <p:nvPr/>
            </p:nvSpPr>
            <p:spPr>
              <a:xfrm>
                <a:off x="17118313" y="8001238"/>
                <a:ext cx="522745" cy="486798"/>
              </a:xfrm>
              <a:custGeom>
                <a:rect b="b" l="l" r="r" t="t"/>
                <a:pathLst>
                  <a:path extrusionOk="0" h="45" w="51">
                    <a:moveTo>
                      <a:pt x="33" y="5"/>
                    </a:moveTo>
                    <a:cubicBezTo>
                      <a:pt x="32" y="8"/>
                      <a:pt x="31" y="10"/>
                      <a:pt x="29" y="13"/>
                    </a:cubicBezTo>
                    <a:cubicBezTo>
                      <a:pt x="28" y="17"/>
                      <a:pt x="23" y="17"/>
                      <a:pt x="20" y="16"/>
                    </a:cubicBezTo>
                    <a:cubicBezTo>
                      <a:pt x="18" y="15"/>
                      <a:pt x="16" y="17"/>
                      <a:pt x="15" y="18"/>
                    </a:cubicBezTo>
                    <a:cubicBezTo>
                      <a:pt x="14" y="19"/>
                      <a:pt x="11" y="18"/>
                      <a:pt x="10" y="19"/>
                    </a:cubicBezTo>
                    <a:cubicBezTo>
                      <a:pt x="8" y="20"/>
                      <a:pt x="8" y="20"/>
                      <a:pt x="7" y="18"/>
                    </a:cubicBezTo>
                    <a:cubicBezTo>
                      <a:pt x="5" y="17"/>
                      <a:pt x="4" y="16"/>
                      <a:pt x="3" y="14"/>
                    </a:cubicBezTo>
                    <a:cubicBezTo>
                      <a:pt x="2" y="13"/>
                      <a:pt x="0" y="19"/>
                      <a:pt x="0" y="20"/>
                    </a:cubicBezTo>
                    <a:cubicBezTo>
                      <a:pt x="0" y="23"/>
                      <a:pt x="3" y="26"/>
                      <a:pt x="4" y="29"/>
                    </a:cubicBezTo>
                    <a:cubicBezTo>
                      <a:pt x="6" y="32"/>
                      <a:pt x="5" y="35"/>
                      <a:pt x="8" y="37"/>
                    </a:cubicBezTo>
                    <a:cubicBezTo>
                      <a:pt x="10" y="38"/>
                      <a:pt x="12" y="39"/>
                      <a:pt x="13" y="39"/>
                    </a:cubicBezTo>
                    <a:cubicBezTo>
                      <a:pt x="16" y="38"/>
                      <a:pt x="13" y="40"/>
                      <a:pt x="14" y="41"/>
                    </a:cubicBezTo>
                    <a:cubicBezTo>
                      <a:pt x="15" y="41"/>
                      <a:pt x="18" y="41"/>
                      <a:pt x="19" y="41"/>
                    </a:cubicBezTo>
                    <a:cubicBezTo>
                      <a:pt x="20" y="40"/>
                      <a:pt x="20" y="38"/>
                      <a:pt x="21" y="39"/>
                    </a:cubicBezTo>
                    <a:cubicBezTo>
                      <a:pt x="22" y="40"/>
                      <a:pt x="24" y="41"/>
                      <a:pt x="25" y="40"/>
                    </a:cubicBezTo>
                    <a:cubicBezTo>
                      <a:pt x="26" y="40"/>
                      <a:pt x="28" y="39"/>
                      <a:pt x="28" y="40"/>
                    </a:cubicBezTo>
                    <a:cubicBezTo>
                      <a:pt x="29" y="43"/>
                      <a:pt x="27" y="45"/>
                      <a:pt x="31" y="43"/>
                    </a:cubicBezTo>
                    <a:cubicBezTo>
                      <a:pt x="32" y="43"/>
                      <a:pt x="33" y="42"/>
                      <a:pt x="34" y="42"/>
                    </a:cubicBezTo>
                    <a:cubicBezTo>
                      <a:pt x="35" y="42"/>
                      <a:pt x="36" y="43"/>
                      <a:pt x="36" y="43"/>
                    </a:cubicBezTo>
                    <a:cubicBezTo>
                      <a:pt x="37" y="41"/>
                      <a:pt x="35" y="39"/>
                      <a:pt x="37" y="37"/>
                    </a:cubicBezTo>
                    <a:cubicBezTo>
                      <a:pt x="38" y="36"/>
                      <a:pt x="37" y="35"/>
                      <a:pt x="37" y="33"/>
                    </a:cubicBezTo>
                    <a:cubicBezTo>
                      <a:pt x="37" y="32"/>
                      <a:pt x="38" y="31"/>
                      <a:pt x="39" y="30"/>
                    </a:cubicBezTo>
                    <a:cubicBezTo>
                      <a:pt x="41" y="28"/>
                      <a:pt x="43" y="27"/>
                      <a:pt x="42" y="24"/>
                    </a:cubicBezTo>
                    <a:cubicBezTo>
                      <a:pt x="42" y="22"/>
                      <a:pt x="45" y="18"/>
                      <a:pt x="47" y="19"/>
                    </a:cubicBezTo>
                    <a:cubicBezTo>
                      <a:pt x="48" y="20"/>
                      <a:pt x="51" y="19"/>
                      <a:pt x="49" y="18"/>
                    </a:cubicBezTo>
                    <a:cubicBezTo>
                      <a:pt x="48" y="16"/>
                      <a:pt x="45" y="15"/>
                      <a:pt x="45" y="13"/>
                    </a:cubicBezTo>
                    <a:cubicBezTo>
                      <a:pt x="45" y="11"/>
                      <a:pt x="43" y="9"/>
                      <a:pt x="42" y="7"/>
                    </a:cubicBezTo>
                    <a:cubicBezTo>
                      <a:pt x="41" y="4"/>
                      <a:pt x="44" y="7"/>
                      <a:pt x="44" y="6"/>
                    </a:cubicBezTo>
                    <a:cubicBezTo>
                      <a:pt x="45" y="5"/>
                      <a:pt x="41" y="4"/>
                      <a:pt x="44" y="3"/>
                    </a:cubicBezTo>
                    <a:cubicBezTo>
                      <a:pt x="40" y="2"/>
                      <a:pt x="34" y="0"/>
                      <a:pt x="33" y="5"/>
                    </a:cubicBezTo>
                    <a:cubicBezTo>
                      <a:pt x="32" y="7"/>
                      <a:pt x="34" y="3"/>
                      <a:pt x="33" y="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36" name="Google Shape;336;p18"/>
              <p:cNvSpPr/>
              <p:nvPr/>
            </p:nvSpPr>
            <p:spPr>
              <a:xfrm>
                <a:off x="17149677" y="7872160"/>
                <a:ext cx="501837" cy="346660"/>
              </a:xfrm>
              <a:custGeom>
                <a:rect b="b" l="l" r="r" t="t"/>
                <a:pathLst>
                  <a:path extrusionOk="0" h="32" w="49">
                    <a:moveTo>
                      <a:pt x="45" y="10"/>
                    </a:moveTo>
                    <a:cubicBezTo>
                      <a:pt x="48" y="10"/>
                      <a:pt x="49" y="9"/>
                      <a:pt x="47" y="8"/>
                    </a:cubicBezTo>
                    <a:cubicBezTo>
                      <a:pt x="45" y="7"/>
                      <a:pt x="45" y="6"/>
                      <a:pt x="43" y="7"/>
                    </a:cubicBezTo>
                    <a:cubicBezTo>
                      <a:pt x="42" y="8"/>
                      <a:pt x="43" y="7"/>
                      <a:pt x="42" y="6"/>
                    </a:cubicBezTo>
                    <a:cubicBezTo>
                      <a:pt x="42" y="6"/>
                      <a:pt x="41" y="6"/>
                      <a:pt x="41" y="6"/>
                    </a:cubicBezTo>
                    <a:cubicBezTo>
                      <a:pt x="41" y="6"/>
                      <a:pt x="41" y="4"/>
                      <a:pt x="41" y="4"/>
                    </a:cubicBezTo>
                    <a:cubicBezTo>
                      <a:pt x="40" y="3"/>
                      <a:pt x="39" y="2"/>
                      <a:pt x="39" y="2"/>
                    </a:cubicBezTo>
                    <a:cubicBezTo>
                      <a:pt x="37" y="0"/>
                      <a:pt x="38" y="1"/>
                      <a:pt x="37" y="2"/>
                    </a:cubicBezTo>
                    <a:cubicBezTo>
                      <a:pt x="36" y="3"/>
                      <a:pt x="36" y="1"/>
                      <a:pt x="36" y="1"/>
                    </a:cubicBezTo>
                    <a:cubicBezTo>
                      <a:pt x="35" y="1"/>
                      <a:pt x="32" y="5"/>
                      <a:pt x="32" y="6"/>
                    </a:cubicBezTo>
                    <a:cubicBezTo>
                      <a:pt x="31" y="6"/>
                      <a:pt x="30" y="7"/>
                      <a:pt x="30" y="8"/>
                    </a:cubicBezTo>
                    <a:cubicBezTo>
                      <a:pt x="29" y="8"/>
                      <a:pt x="29" y="9"/>
                      <a:pt x="2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1"/>
                      <a:pt x="26" y="11"/>
                      <a:pt x="25" y="12"/>
                    </a:cubicBezTo>
                    <a:cubicBezTo>
                      <a:pt x="22" y="12"/>
                      <a:pt x="23" y="14"/>
                      <a:pt x="25" y="15"/>
                    </a:cubicBezTo>
                    <a:cubicBezTo>
                      <a:pt x="27" y="17"/>
                      <a:pt x="26" y="15"/>
                      <a:pt x="27" y="14"/>
                    </a:cubicBezTo>
                    <a:cubicBezTo>
                      <a:pt x="27" y="13"/>
                      <a:pt x="29" y="13"/>
                      <a:pt x="29" y="13"/>
                    </a:cubicBezTo>
                    <a:cubicBezTo>
                      <a:pt x="29" y="13"/>
                      <a:pt x="28" y="12"/>
                      <a:pt x="28" y="11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7" y="13"/>
                      <a:pt x="26" y="14"/>
                    </a:cubicBezTo>
                    <a:cubicBezTo>
                      <a:pt x="26" y="17"/>
                      <a:pt x="24" y="14"/>
                      <a:pt x="23" y="13"/>
                    </a:cubicBezTo>
                    <a:cubicBezTo>
                      <a:pt x="20" y="16"/>
                      <a:pt x="18" y="19"/>
                      <a:pt x="14" y="20"/>
                    </a:cubicBezTo>
                    <a:cubicBezTo>
                      <a:pt x="12" y="21"/>
                      <a:pt x="10" y="21"/>
                      <a:pt x="9" y="23"/>
                    </a:cubicBezTo>
                    <a:cubicBezTo>
                      <a:pt x="8" y="24"/>
                      <a:pt x="8" y="25"/>
                      <a:pt x="7" y="26"/>
                    </a:cubicBezTo>
                    <a:cubicBezTo>
                      <a:pt x="7" y="27"/>
                      <a:pt x="9" y="28"/>
                      <a:pt x="9" y="28"/>
                    </a:cubicBezTo>
                    <a:cubicBezTo>
                      <a:pt x="8" y="29"/>
                      <a:pt x="1" y="26"/>
                      <a:pt x="0" y="26"/>
                    </a:cubicBezTo>
                    <a:cubicBezTo>
                      <a:pt x="1" y="28"/>
                      <a:pt x="3" y="31"/>
                      <a:pt x="5" y="32"/>
                    </a:cubicBezTo>
                    <a:cubicBezTo>
                      <a:pt x="6" y="32"/>
                      <a:pt x="7" y="31"/>
                      <a:pt x="7" y="31"/>
                    </a:cubicBezTo>
                    <a:cubicBezTo>
                      <a:pt x="9" y="30"/>
                      <a:pt x="12" y="31"/>
                      <a:pt x="12" y="30"/>
                    </a:cubicBezTo>
                    <a:cubicBezTo>
                      <a:pt x="15" y="27"/>
                      <a:pt x="17" y="28"/>
                      <a:pt x="20" y="29"/>
                    </a:cubicBezTo>
                    <a:cubicBezTo>
                      <a:pt x="23" y="29"/>
                      <a:pt x="26" y="27"/>
                      <a:pt x="27" y="24"/>
                    </a:cubicBezTo>
                    <a:cubicBezTo>
                      <a:pt x="28" y="22"/>
                      <a:pt x="29" y="20"/>
                      <a:pt x="30" y="18"/>
                    </a:cubicBezTo>
                    <a:cubicBezTo>
                      <a:pt x="30" y="15"/>
                      <a:pt x="31" y="14"/>
                      <a:pt x="34" y="14"/>
                    </a:cubicBezTo>
                    <a:cubicBezTo>
                      <a:pt x="37" y="14"/>
                      <a:pt x="40" y="15"/>
                      <a:pt x="43" y="14"/>
                    </a:cubicBezTo>
                    <a:cubicBezTo>
                      <a:pt x="47" y="13"/>
                      <a:pt x="40" y="10"/>
                      <a:pt x="45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37" name="Google Shape;337;p18"/>
              <p:cNvSpPr/>
              <p:nvPr/>
            </p:nvSpPr>
            <p:spPr>
              <a:xfrm>
                <a:off x="16128583" y="6669918"/>
                <a:ext cx="174248" cy="106947"/>
              </a:xfrm>
              <a:custGeom>
                <a:rect b="b" l="l" r="r" t="t"/>
                <a:pathLst>
                  <a:path extrusionOk="0" h="10" w="17">
                    <a:moveTo>
                      <a:pt x="2" y="8"/>
                    </a:moveTo>
                    <a:cubicBezTo>
                      <a:pt x="3" y="9"/>
                      <a:pt x="6" y="10"/>
                      <a:pt x="7" y="9"/>
                    </a:cubicBezTo>
                    <a:cubicBezTo>
                      <a:pt x="9" y="8"/>
                      <a:pt x="10" y="10"/>
                      <a:pt x="12" y="9"/>
                    </a:cubicBezTo>
                    <a:cubicBezTo>
                      <a:pt x="13" y="9"/>
                      <a:pt x="17" y="9"/>
                      <a:pt x="16" y="8"/>
                    </a:cubicBezTo>
                    <a:cubicBezTo>
                      <a:pt x="15" y="6"/>
                      <a:pt x="14" y="5"/>
                      <a:pt x="15" y="3"/>
                    </a:cubicBezTo>
                    <a:cubicBezTo>
                      <a:pt x="13" y="2"/>
                      <a:pt x="11" y="4"/>
                      <a:pt x="10" y="3"/>
                    </a:cubicBezTo>
                    <a:cubicBezTo>
                      <a:pt x="9" y="2"/>
                      <a:pt x="7" y="0"/>
                      <a:pt x="6" y="1"/>
                    </a:cubicBezTo>
                    <a:cubicBezTo>
                      <a:pt x="4" y="3"/>
                      <a:pt x="0" y="6"/>
                      <a:pt x="2" y="8"/>
                    </a:cubicBezTo>
                    <a:cubicBezTo>
                      <a:pt x="3" y="9"/>
                      <a:pt x="1" y="7"/>
                      <a:pt x="2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38" name="Google Shape;338;p18"/>
              <p:cNvSpPr/>
              <p:nvPr/>
            </p:nvSpPr>
            <p:spPr>
              <a:xfrm>
                <a:off x="15727811" y="6548221"/>
                <a:ext cx="379859" cy="250772"/>
              </a:xfrm>
              <a:custGeom>
                <a:rect b="b" l="l" r="r" t="t"/>
                <a:pathLst>
                  <a:path extrusionOk="0" h="23" w="37">
                    <a:moveTo>
                      <a:pt x="1" y="3"/>
                    </a:moveTo>
                    <a:cubicBezTo>
                      <a:pt x="0" y="4"/>
                      <a:pt x="0" y="8"/>
                      <a:pt x="0" y="9"/>
                    </a:cubicBezTo>
                    <a:cubicBezTo>
                      <a:pt x="1" y="10"/>
                      <a:pt x="4" y="11"/>
                      <a:pt x="5" y="13"/>
                    </a:cubicBezTo>
                    <a:cubicBezTo>
                      <a:pt x="6" y="13"/>
                      <a:pt x="7" y="14"/>
                      <a:pt x="7" y="14"/>
                    </a:cubicBezTo>
                    <a:cubicBezTo>
                      <a:pt x="9" y="15"/>
                      <a:pt x="10" y="14"/>
                      <a:pt x="12" y="15"/>
                    </a:cubicBezTo>
                    <a:cubicBezTo>
                      <a:pt x="13" y="15"/>
                      <a:pt x="14" y="16"/>
                      <a:pt x="15" y="16"/>
                    </a:cubicBezTo>
                    <a:cubicBezTo>
                      <a:pt x="16" y="16"/>
                      <a:pt x="18" y="16"/>
                      <a:pt x="19" y="16"/>
                    </a:cubicBezTo>
                    <a:cubicBezTo>
                      <a:pt x="20" y="17"/>
                      <a:pt x="21" y="18"/>
                      <a:pt x="22" y="19"/>
                    </a:cubicBezTo>
                    <a:cubicBezTo>
                      <a:pt x="23" y="19"/>
                      <a:pt x="25" y="19"/>
                      <a:pt x="26" y="20"/>
                    </a:cubicBezTo>
                    <a:cubicBezTo>
                      <a:pt x="27" y="20"/>
                      <a:pt x="28" y="22"/>
                      <a:pt x="29" y="22"/>
                    </a:cubicBezTo>
                    <a:cubicBezTo>
                      <a:pt x="30" y="22"/>
                      <a:pt x="31" y="20"/>
                      <a:pt x="32" y="20"/>
                    </a:cubicBezTo>
                    <a:cubicBezTo>
                      <a:pt x="33" y="21"/>
                      <a:pt x="33" y="23"/>
                      <a:pt x="35" y="22"/>
                    </a:cubicBezTo>
                    <a:cubicBezTo>
                      <a:pt x="35" y="22"/>
                      <a:pt x="37" y="21"/>
                      <a:pt x="37" y="21"/>
                    </a:cubicBezTo>
                    <a:cubicBezTo>
                      <a:pt x="37" y="20"/>
                      <a:pt x="37" y="19"/>
                      <a:pt x="37" y="18"/>
                    </a:cubicBezTo>
                    <a:cubicBezTo>
                      <a:pt x="36" y="17"/>
                      <a:pt x="37" y="16"/>
                      <a:pt x="37" y="14"/>
                    </a:cubicBezTo>
                    <a:cubicBezTo>
                      <a:pt x="35" y="14"/>
                      <a:pt x="34" y="15"/>
                      <a:pt x="32" y="14"/>
                    </a:cubicBezTo>
                    <a:cubicBezTo>
                      <a:pt x="32" y="14"/>
                      <a:pt x="31" y="13"/>
                      <a:pt x="31" y="13"/>
                    </a:cubicBezTo>
                    <a:cubicBezTo>
                      <a:pt x="30" y="13"/>
                      <a:pt x="29" y="14"/>
                      <a:pt x="28" y="13"/>
                    </a:cubicBezTo>
                    <a:cubicBezTo>
                      <a:pt x="28" y="13"/>
                      <a:pt x="27" y="12"/>
                      <a:pt x="26" y="12"/>
                    </a:cubicBezTo>
                    <a:cubicBezTo>
                      <a:pt x="25" y="12"/>
                      <a:pt x="24" y="14"/>
                      <a:pt x="24" y="12"/>
                    </a:cubicBezTo>
                    <a:cubicBezTo>
                      <a:pt x="22" y="10"/>
                      <a:pt x="21" y="11"/>
                      <a:pt x="20" y="10"/>
                    </a:cubicBezTo>
                    <a:cubicBezTo>
                      <a:pt x="19" y="9"/>
                      <a:pt x="19" y="8"/>
                      <a:pt x="18" y="8"/>
                    </a:cubicBezTo>
                    <a:cubicBezTo>
                      <a:pt x="17" y="7"/>
                      <a:pt x="16" y="7"/>
                      <a:pt x="16" y="7"/>
                    </a:cubicBezTo>
                    <a:cubicBezTo>
                      <a:pt x="14" y="6"/>
                      <a:pt x="11" y="4"/>
                      <a:pt x="10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0" y="4"/>
                      <a:pt x="2" y="3"/>
                      <a:pt x="1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39" name="Google Shape;339;p18"/>
              <p:cNvSpPr/>
              <p:nvPr/>
            </p:nvSpPr>
            <p:spPr>
              <a:xfrm>
                <a:off x="16780270" y="7459121"/>
                <a:ext cx="285766" cy="250772"/>
              </a:xfrm>
              <a:custGeom>
                <a:rect b="b" l="l" r="r" t="t"/>
                <a:pathLst>
                  <a:path extrusionOk="0" h="23" w="28">
                    <a:moveTo>
                      <a:pt x="14" y="19"/>
                    </a:moveTo>
                    <a:cubicBezTo>
                      <a:pt x="14" y="18"/>
                      <a:pt x="20" y="20"/>
                      <a:pt x="19" y="18"/>
                    </a:cubicBezTo>
                    <a:cubicBezTo>
                      <a:pt x="19" y="18"/>
                      <a:pt x="18" y="15"/>
                      <a:pt x="19" y="15"/>
                    </a:cubicBezTo>
                    <a:cubicBezTo>
                      <a:pt x="20" y="15"/>
                      <a:pt x="21" y="16"/>
                      <a:pt x="21" y="14"/>
                    </a:cubicBezTo>
                    <a:cubicBezTo>
                      <a:pt x="21" y="12"/>
                      <a:pt x="23" y="13"/>
                      <a:pt x="24" y="12"/>
                    </a:cubicBezTo>
                    <a:cubicBezTo>
                      <a:pt x="26" y="12"/>
                      <a:pt x="26" y="10"/>
                      <a:pt x="27" y="9"/>
                    </a:cubicBezTo>
                    <a:cubicBezTo>
                      <a:pt x="28" y="7"/>
                      <a:pt x="25" y="2"/>
                      <a:pt x="26" y="1"/>
                    </a:cubicBezTo>
                    <a:cubicBezTo>
                      <a:pt x="24" y="2"/>
                      <a:pt x="24" y="2"/>
                      <a:pt x="22" y="1"/>
                    </a:cubicBezTo>
                    <a:cubicBezTo>
                      <a:pt x="21" y="0"/>
                      <a:pt x="19" y="2"/>
                      <a:pt x="19" y="2"/>
                    </a:cubicBezTo>
                    <a:cubicBezTo>
                      <a:pt x="19" y="4"/>
                      <a:pt x="17" y="2"/>
                      <a:pt x="17" y="2"/>
                    </a:cubicBezTo>
                    <a:cubicBezTo>
                      <a:pt x="13" y="1"/>
                      <a:pt x="6" y="0"/>
                      <a:pt x="3" y="3"/>
                    </a:cubicBezTo>
                    <a:cubicBezTo>
                      <a:pt x="2" y="4"/>
                      <a:pt x="0" y="5"/>
                      <a:pt x="0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3" y="11"/>
                      <a:pt x="3" y="13"/>
                      <a:pt x="3" y="14"/>
                    </a:cubicBezTo>
                    <a:cubicBezTo>
                      <a:pt x="4" y="16"/>
                      <a:pt x="4" y="17"/>
                      <a:pt x="5" y="18"/>
                    </a:cubicBezTo>
                    <a:cubicBezTo>
                      <a:pt x="5" y="19"/>
                      <a:pt x="6" y="18"/>
                      <a:pt x="6" y="19"/>
                    </a:cubicBezTo>
                    <a:cubicBezTo>
                      <a:pt x="7" y="19"/>
                      <a:pt x="6" y="20"/>
                      <a:pt x="7" y="21"/>
                    </a:cubicBezTo>
                    <a:cubicBezTo>
                      <a:pt x="9" y="21"/>
                      <a:pt x="8" y="22"/>
                      <a:pt x="8" y="23"/>
                    </a:cubicBezTo>
                    <a:cubicBezTo>
                      <a:pt x="8" y="22"/>
                      <a:pt x="14" y="20"/>
                      <a:pt x="14" y="19"/>
                    </a:cubicBezTo>
                    <a:cubicBezTo>
                      <a:pt x="14" y="19"/>
                      <a:pt x="14" y="20"/>
                      <a:pt x="14" y="1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40" name="Google Shape;340;p18"/>
              <p:cNvSpPr/>
              <p:nvPr/>
            </p:nvSpPr>
            <p:spPr>
              <a:xfrm>
                <a:off x="16668750" y="7901662"/>
                <a:ext cx="226522" cy="283968"/>
              </a:xfrm>
              <a:custGeom>
                <a:rect b="b" l="l" r="r" t="t"/>
                <a:pathLst>
                  <a:path extrusionOk="0" h="26" w="22">
                    <a:moveTo>
                      <a:pt x="10" y="3"/>
                    </a:moveTo>
                    <a:cubicBezTo>
                      <a:pt x="9" y="3"/>
                      <a:pt x="8" y="4"/>
                      <a:pt x="7" y="4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1"/>
                      <a:pt x="1" y="4"/>
                      <a:pt x="1" y="6"/>
                    </a:cubicBezTo>
                    <a:cubicBezTo>
                      <a:pt x="2" y="8"/>
                      <a:pt x="3" y="11"/>
                      <a:pt x="4" y="14"/>
                    </a:cubicBezTo>
                    <a:cubicBezTo>
                      <a:pt x="6" y="16"/>
                      <a:pt x="7" y="19"/>
                      <a:pt x="9" y="21"/>
                    </a:cubicBezTo>
                    <a:cubicBezTo>
                      <a:pt x="12" y="22"/>
                      <a:pt x="15" y="26"/>
                      <a:pt x="19" y="26"/>
                    </a:cubicBezTo>
                    <a:cubicBezTo>
                      <a:pt x="22" y="26"/>
                      <a:pt x="21" y="25"/>
                      <a:pt x="20" y="23"/>
                    </a:cubicBezTo>
                    <a:cubicBezTo>
                      <a:pt x="18" y="20"/>
                      <a:pt x="16" y="18"/>
                      <a:pt x="16" y="14"/>
                    </a:cubicBezTo>
                    <a:cubicBezTo>
                      <a:pt x="16" y="11"/>
                      <a:pt x="18" y="9"/>
                      <a:pt x="16" y="6"/>
                    </a:cubicBezTo>
                    <a:cubicBezTo>
                      <a:pt x="15" y="5"/>
                      <a:pt x="11" y="0"/>
                      <a:pt x="10" y="3"/>
                    </a:cubicBezTo>
                    <a:cubicBezTo>
                      <a:pt x="9" y="4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41" name="Google Shape;341;p18"/>
              <p:cNvSpPr/>
              <p:nvPr/>
            </p:nvSpPr>
            <p:spPr>
              <a:xfrm>
                <a:off x="15393253" y="5032509"/>
                <a:ext cx="3063290" cy="2113145"/>
              </a:xfrm>
              <a:custGeom>
                <a:rect b="b" l="l" r="r" t="t"/>
                <a:pathLst>
                  <a:path extrusionOk="0" h="195" w="300">
                    <a:moveTo>
                      <a:pt x="298" y="37"/>
                    </a:moveTo>
                    <a:cubicBezTo>
                      <a:pt x="298" y="35"/>
                      <a:pt x="294" y="36"/>
                      <a:pt x="293" y="37"/>
                    </a:cubicBezTo>
                    <a:cubicBezTo>
                      <a:pt x="291" y="37"/>
                      <a:pt x="290" y="38"/>
                      <a:pt x="288" y="39"/>
                    </a:cubicBezTo>
                    <a:cubicBezTo>
                      <a:pt x="286" y="40"/>
                      <a:pt x="279" y="40"/>
                      <a:pt x="279" y="37"/>
                    </a:cubicBezTo>
                    <a:cubicBezTo>
                      <a:pt x="277" y="33"/>
                      <a:pt x="276" y="31"/>
                      <a:pt x="272" y="29"/>
                    </a:cubicBezTo>
                    <a:cubicBezTo>
                      <a:pt x="269" y="28"/>
                      <a:pt x="263" y="28"/>
                      <a:pt x="262" y="24"/>
                    </a:cubicBezTo>
                    <a:cubicBezTo>
                      <a:pt x="261" y="18"/>
                      <a:pt x="259" y="11"/>
                      <a:pt x="255" y="6"/>
                    </a:cubicBezTo>
                    <a:cubicBezTo>
                      <a:pt x="252" y="3"/>
                      <a:pt x="248" y="3"/>
                      <a:pt x="244" y="1"/>
                    </a:cubicBezTo>
                    <a:cubicBezTo>
                      <a:pt x="240" y="0"/>
                      <a:pt x="233" y="1"/>
                      <a:pt x="229" y="3"/>
                    </a:cubicBezTo>
                    <a:cubicBezTo>
                      <a:pt x="228" y="4"/>
                      <a:pt x="226" y="5"/>
                      <a:pt x="225" y="6"/>
                    </a:cubicBezTo>
                    <a:cubicBezTo>
                      <a:pt x="225" y="7"/>
                      <a:pt x="228" y="7"/>
                      <a:pt x="228" y="8"/>
                    </a:cubicBezTo>
                    <a:cubicBezTo>
                      <a:pt x="229" y="12"/>
                      <a:pt x="224" y="15"/>
                      <a:pt x="223" y="18"/>
                    </a:cubicBezTo>
                    <a:cubicBezTo>
                      <a:pt x="222" y="19"/>
                      <a:pt x="222" y="20"/>
                      <a:pt x="222" y="21"/>
                    </a:cubicBezTo>
                    <a:cubicBezTo>
                      <a:pt x="222" y="22"/>
                      <a:pt x="222" y="22"/>
                      <a:pt x="222" y="23"/>
                    </a:cubicBezTo>
                    <a:cubicBezTo>
                      <a:pt x="222" y="25"/>
                      <a:pt x="219" y="25"/>
                      <a:pt x="217" y="26"/>
                    </a:cubicBezTo>
                    <a:cubicBezTo>
                      <a:pt x="216" y="26"/>
                      <a:pt x="215" y="27"/>
                      <a:pt x="214" y="27"/>
                    </a:cubicBezTo>
                    <a:cubicBezTo>
                      <a:pt x="213" y="27"/>
                      <a:pt x="208" y="25"/>
                      <a:pt x="208" y="25"/>
                    </a:cubicBezTo>
                    <a:cubicBezTo>
                      <a:pt x="207" y="27"/>
                      <a:pt x="206" y="30"/>
                      <a:pt x="205" y="32"/>
                    </a:cubicBezTo>
                    <a:cubicBezTo>
                      <a:pt x="205" y="33"/>
                      <a:pt x="204" y="34"/>
                      <a:pt x="204" y="35"/>
                    </a:cubicBezTo>
                    <a:cubicBezTo>
                      <a:pt x="204" y="35"/>
                      <a:pt x="202" y="41"/>
                      <a:pt x="205" y="39"/>
                    </a:cubicBezTo>
                    <a:cubicBezTo>
                      <a:pt x="206" y="38"/>
                      <a:pt x="206" y="38"/>
                      <a:pt x="208" y="38"/>
                    </a:cubicBezTo>
                    <a:cubicBezTo>
                      <a:pt x="209" y="38"/>
                      <a:pt x="211" y="40"/>
                      <a:pt x="212" y="39"/>
                    </a:cubicBezTo>
                    <a:cubicBezTo>
                      <a:pt x="216" y="36"/>
                      <a:pt x="219" y="38"/>
                      <a:pt x="222" y="42"/>
                    </a:cubicBezTo>
                    <a:cubicBezTo>
                      <a:pt x="223" y="43"/>
                      <a:pt x="225" y="45"/>
                      <a:pt x="224" y="46"/>
                    </a:cubicBezTo>
                    <a:cubicBezTo>
                      <a:pt x="224" y="46"/>
                      <a:pt x="220" y="45"/>
                      <a:pt x="219" y="45"/>
                    </a:cubicBezTo>
                    <a:cubicBezTo>
                      <a:pt x="216" y="46"/>
                      <a:pt x="212" y="46"/>
                      <a:pt x="209" y="47"/>
                    </a:cubicBezTo>
                    <a:cubicBezTo>
                      <a:pt x="206" y="48"/>
                      <a:pt x="206" y="54"/>
                      <a:pt x="202" y="54"/>
                    </a:cubicBezTo>
                    <a:cubicBezTo>
                      <a:pt x="200" y="54"/>
                      <a:pt x="198" y="53"/>
                      <a:pt x="197" y="55"/>
                    </a:cubicBezTo>
                    <a:cubicBezTo>
                      <a:pt x="196" y="56"/>
                      <a:pt x="194" y="58"/>
                      <a:pt x="192" y="58"/>
                    </a:cubicBezTo>
                    <a:cubicBezTo>
                      <a:pt x="189" y="57"/>
                      <a:pt x="183" y="53"/>
                      <a:pt x="182" y="59"/>
                    </a:cubicBezTo>
                    <a:cubicBezTo>
                      <a:pt x="182" y="61"/>
                      <a:pt x="184" y="62"/>
                      <a:pt x="184" y="63"/>
                    </a:cubicBezTo>
                    <a:cubicBezTo>
                      <a:pt x="184" y="65"/>
                      <a:pt x="181" y="65"/>
                      <a:pt x="180" y="66"/>
                    </a:cubicBezTo>
                    <a:cubicBezTo>
                      <a:pt x="177" y="69"/>
                      <a:pt x="176" y="72"/>
                      <a:pt x="172" y="72"/>
                    </a:cubicBezTo>
                    <a:cubicBezTo>
                      <a:pt x="167" y="72"/>
                      <a:pt x="162" y="72"/>
                      <a:pt x="157" y="73"/>
                    </a:cubicBezTo>
                    <a:cubicBezTo>
                      <a:pt x="155" y="74"/>
                      <a:pt x="151" y="78"/>
                      <a:pt x="150" y="77"/>
                    </a:cubicBezTo>
                    <a:cubicBezTo>
                      <a:pt x="148" y="77"/>
                      <a:pt x="147" y="75"/>
                      <a:pt x="146" y="75"/>
                    </a:cubicBezTo>
                    <a:cubicBezTo>
                      <a:pt x="144" y="75"/>
                      <a:pt x="143" y="75"/>
                      <a:pt x="141" y="75"/>
                    </a:cubicBezTo>
                    <a:cubicBezTo>
                      <a:pt x="139" y="74"/>
                      <a:pt x="137" y="74"/>
                      <a:pt x="135" y="72"/>
                    </a:cubicBezTo>
                    <a:cubicBezTo>
                      <a:pt x="133" y="71"/>
                      <a:pt x="132" y="71"/>
                      <a:pt x="131" y="70"/>
                    </a:cubicBezTo>
                    <a:cubicBezTo>
                      <a:pt x="127" y="70"/>
                      <a:pt x="125" y="70"/>
                      <a:pt x="121" y="70"/>
                    </a:cubicBezTo>
                    <a:cubicBezTo>
                      <a:pt x="118" y="70"/>
                      <a:pt x="113" y="71"/>
                      <a:pt x="109" y="70"/>
                    </a:cubicBezTo>
                    <a:cubicBezTo>
                      <a:pt x="108" y="70"/>
                      <a:pt x="107" y="68"/>
                      <a:pt x="107" y="67"/>
                    </a:cubicBezTo>
                    <a:cubicBezTo>
                      <a:pt x="105" y="65"/>
                      <a:pt x="104" y="63"/>
                      <a:pt x="102" y="61"/>
                    </a:cubicBezTo>
                    <a:cubicBezTo>
                      <a:pt x="99" y="59"/>
                      <a:pt x="97" y="56"/>
                      <a:pt x="94" y="56"/>
                    </a:cubicBezTo>
                    <a:cubicBezTo>
                      <a:pt x="92" y="56"/>
                      <a:pt x="81" y="56"/>
                      <a:pt x="83" y="52"/>
                    </a:cubicBezTo>
                    <a:cubicBezTo>
                      <a:pt x="85" y="48"/>
                      <a:pt x="84" y="41"/>
                      <a:pt x="79" y="38"/>
                    </a:cubicBezTo>
                    <a:cubicBezTo>
                      <a:pt x="75" y="35"/>
                      <a:pt x="70" y="35"/>
                      <a:pt x="69" y="29"/>
                    </a:cubicBezTo>
                    <a:cubicBezTo>
                      <a:pt x="68" y="30"/>
                      <a:pt x="67" y="29"/>
                      <a:pt x="66" y="30"/>
                    </a:cubicBezTo>
                    <a:cubicBezTo>
                      <a:pt x="65" y="31"/>
                      <a:pt x="65" y="31"/>
                      <a:pt x="65" y="32"/>
                    </a:cubicBezTo>
                    <a:cubicBezTo>
                      <a:pt x="63" y="35"/>
                      <a:pt x="60" y="34"/>
                      <a:pt x="59" y="37"/>
                    </a:cubicBezTo>
                    <a:cubicBezTo>
                      <a:pt x="59" y="39"/>
                      <a:pt x="61" y="41"/>
                      <a:pt x="60" y="42"/>
                    </a:cubicBezTo>
                    <a:cubicBezTo>
                      <a:pt x="59" y="43"/>
                      <a:pt x="57" y="44"/>
                      <a:pt x="56" y="44"/>
                    </a:cubicBezTo>
                    <a:cubicBezTo>
                      <a:pt x="55" y="45"/>
                      <a:pt x="54" y="43"/>
                      <a:pt x="53" y="44"/>
                    </a:cubicBezTo>
                    <a:cubicBezTo>
                      <a:pt x="51" y="44"/>
                      <a:pt x="50" y="43"/>
                      <a:pt x="48" y="42"/>
                    </a:cubicBezTo>
                    <a:cubicBezTo>
                      <a:pt x="47" y="41"/>
                      <a:pt x="46" y="46"/>
                      <a:pt x="45" y="47"/>
                    </a:cubicBezTo>
                    <a:cubicBezTo>
                      <a:pt x="45" y="48"/>
                      <a:pt x="44" y="50"/>
                      <a:pt x="44" y="51"/>
                    </a:cubicBezTo>
                    <a:cubicBezTo>
                      <a:pt x="44" y="53"/>
                      <a:pt x="45" y="53"/>
                      <a:pt x="45" y="54"/>
                    </a:cubicBezTo>
                    <a:cubicBezTo>
                      <a:pt x="45" y="56"/>
                      <a:pt x="39" y="54"/>
                      <a:pt x="39" y="54"/>
                    </a:cubicBezTo>
                    <a:cubicBezTo>
                      <a:pt x="37" y="55"/>
                      <a:pt x="33" y="55"/>
                      <a:pt x="32" y="56"/>
                    </a:cubicBezTo>
                    <a:cubicBezTo>
                      <a:pt x="33" y="55"/>
                      <a:pt x="34" y="62"/>
                      <a:pt x="34" y="63"/>
                    </a:cubicBezTo>
                    <a:cubicBezTo>
                      <a:pt x="35" y="64"/>
                      <a:pt x="36" y="65"/>
                      <a:pt x="37" y="66"/>
                    </a:cubicBezTo>
                    <a:cubicBezTo>
                      <a:pt x="37" y="67"/>
                      <a:pt x="34" y="69"/>
                      <a:pt x="33" y="70"/>
                    </a:cubicBezTo>
                    <a:cubicBezTo>
                      <a:pt x="32" y="71"/>
                      <a:pt x="33" y="74"/>
                      <a:pt x="32" y="74"/>
                    </a:cubicBezTo>
                    <a:cubicBezTo>
                      <a:pt x="31" y="75"/>
                      <a:pt x="29" y="75"/>
                      <a:pt x="28" y="76"/>
                    </a:cubicBezTo>
                    <a:cubicBezTo>
                      <a:pt x="26" y="77"/>
                      <a:pt x="25" y="78"/>
                      <a:pt x="24" y="79"/>
                    </a:cubicBezTo>
                    <a:cubicBezTo>
                      <a:pt x="22" y="79"/>
                      <a:pt x="21" y="79"/>
                      <a:pt x="19" y="80"/>
                    </a:cubicBezTo>
                    <a:cubicBezTo>
                      <a:pt x="17" y="80"/>
                      <a:pt x="16" y="81"/>
                      <a:pt x="15" y="83"/>
                    </a:cubicBezTo>
                    <a:cubicBezTo>
                      <a:pt x="15" y="83"/>
                      <a:pt x="11" y="84"/>
                      <a:pt x="11" y="84"/>
                    </a:cubicBezTo>
                    <a:cubicBezTo>
                      <a:pt x="11" y="84"/>
                      <a:pt x="11" y="83"/>
                      <a:pt x="11" y="83"/>
                    </a:cubicBezTo>
                    <a:cubicBezTo>
                      <a:pt x="10" y="83"/>
                      <a:pt x="9" y="83"/>
                      <a:pt x="7" y="83"/>
                    </a:cubicBezTo>
                    <a:cubicBezTo>
                      <a:pt x="6" y="83"/>
                      <a:pt x="3" y="85"/>
                      <a:pt x="3" y="86"/>
                    </a:cubicBezTo>
                    <a:cubicBezTo>
                      <a:pt x="2" y="88"/>
                      <a:pt x="1" y="90"/>
                      <a:pt x="1" y="91"/>
                    </a:cubicBezTo>
                    <a:cubicBezTo>
                      <a:pt x="0" y="93"/>
                      <a:pt x="3" y="95"/>
                      <a:pt x="4" y="95"/>
                    </a:cubicBezTo>
                    <a:cubicBezTo>
                      <a:pt x="7" y="95"/>
                      <a:pt x="6" y="95"/>
                      <a:pt x="7" y="98"/>
                    </a:cubicBezTo>
                    <a:cubicBezTo>
                      <a:pt x="7" y="99"/>
                      <a:pt x="8" y="99"/>
                      <a:pt x="8" y="101"/>
                    </a:cubicBezTo>
                    <a:cubicBezTo>
                      <a:pt x="8" y="101"/>
                      <a:pt x="7" y="103"/>
                      <a:pt x="7" y="103"/>
                    </a:cubicBezTo>
                    <a:cubicBezTo>
                      <a:pt x="9" y="104"/>
                      <a:pt x="10" y="104"/>
                      <a:pt x="11" y="105"/>
                    </a:cubicBezTo>
                    <a:cubicBezTo>
                      <a:pt x="13" y="107"/>
                      <a:pt x="12" y="109"/>
                      <a:pt x="14" y="110"/>
                    </a:cubicBezTo>
                    <a:cubicBezTo>
                      <a:pt x="16" y="111"/>
                      <a:pt x="18" y="112"/>
                      <a:pt x="20" y="113"/>
                    </a:cubicBezTo>
                    <a:cubicBezTo>
                      <a:pt x="21" y="113"/>
                      <a:pt x="22" y="112"/>
                      <a:pt x="23" y="111"/>
                    </a:cubicBezTo>
                    <a:cubicBezTo>
                      <a:pt x="26" y="109"/>
                      <a:pt x="31" y="110"/>
                      <a:pt x="33" y="113"/>
                    </a:cubicBezTo>
                    <a:cubicBezTo>
                      <a:pt x="34" y="115"/>
                      <a:pt x="32" y="116"/>
                      <a:pt x="31" y="117"/>
                    </a:cubicBezTo>
                    <a:cubicBezTo>
                      <a:pt x="30" y="118"/>
                      <a:pt x="30" y="118"/>
                      <a:pt x="30" y="119"/>
                    </a:cubicBezTo>
                    <a:cubicBezTo>
                      <a:pt x="29" y="121"/>
                      <a:pt x="28" y="121"/>
                      <a:pt x="27" y="121"/>
                    </a:cubicBezTo>
                    <a:cubicBezTo>
                      <a:pt x="24" y="123"/>
                      <a:pt x="32" y="126"/>
                      <a:pt x="29" y="128"/>
                    </a:cubicBezTo>
                    <a:cubicBezTo>
                      <a:pt x="28" y="130"/>
                      <a:pt x="27" y="129"/>
                      <a:pt x="25" y="129"/>
                    </a:cubicBezTo>
                    <a:cubicBezTo>
                      <a:pt x="21" y="128"/>
                      <a:pt x="26" y="132"/>
                      <a:pt x="26" y="132"/>
                    </a:cubicBezTo>
                    <a:cubicBezTo>
                      <a:pt x="26" y="134"/>
                      <a:pt x="25" y="135"/>
                      <a:pt x="27" y="135"/>
                    </a:cubicBezTo>
                    <a:cubicBezTo>
                      <a:pt x="29" y="136"/>
                      <a:pt x="29" y="137"/>
                      <a:pt x="31" y="138"/>
                    </a:cubicBezTo>
                    <a:cubicBezTo>
                      <a:pt x="33" y="138"/>
                      <a:pt x="34" y="140"/>
                      <a:pt x="36" y="141"/>
                    </a:cubicBezTo>
                    <a:cubicBezTo>
                      <a:pt x="36" y="141"/>
                      <a:pt x="37" y="142"/>
                      <a:pt x="38" y="142"/>
                    </a:cubicBezTo>
                    <a:cubicBezTo>
                      <a:pt x="39" y="142"/>
                      <a:pt x="38" y="140"/>
                      <a:pt x="40" y="140"/>
                    </a:cubicBezTo>
                    <a:cubicBezTo>
                      <a:pt x="44" y="140"/>
                      <a:pt x="46" y="147"/>
                      <a:pt x="50" y="147"/>
                    </a:cubicBezTo>
                    <a:cubicBezTo>
                      <a:pt x="52" y="147"/>
                      <a:pt x="52" y="150"/>
                      <a:pt x="54" y="150"/>
                    </a:cubicBezTo>
                    <a:cubicBezTo>
                      <a:pt x="56" y="151"/>
                      <a:pt x="57" y="153"/>
                      <a:pt x="58" y="153"/>
                    </a:cubicBezTo>
                    <a:cubicBezTo>
                      <a:pt x="60" y="151"/>
                      <a:pt x="60" y="154"/>
                      <a:pt x="62" y="154"/>
                    </a:cubicBezTo>
                    <a:cubicBezTo>
                      <a:pt x="63" y="154"/>
                      <a:pt x="63" y="153"/>
                      <a:pt x="64" y="153"/>
                    </a:cubicBezTo>
                    <a:cubicBezTo>
                      <a:pt x="65" y="153"/>
                      <a:pt x="65" y="154"/>
                      <a:pt x="66" y="155"/>
                    </a:cubicBezTo>
                    <a:cubicBezTo>
                      <a:pt x="68" y="155"/>
                      <a:pt x="70" y="155"/>
                      <a:pt x="72" y="154"/>
                    </a:cubicBezTo>
                    <a:cubicBezTo>
                      <a:pt x="75" y="153"/>
                      <a:pt x="73" y="155"/>
                      <a:pt x="74" y="156"/>
                    </a:cubicBezTo>
                    <a:cubicBezTo>
                      <a:pt x="74" y="156"/>
                      <a:pt x="76" y="153"/>
                      <a:pt x="77" y="153"/>
                    </a:cubicBezTo>
                    <a:cubicBezTo>
                      <a:pt x="78" y="152"/>
                      <a:pt x="80" y="152"/>
                      <a:pt x="81" y="153"/>
                    </a:cubicBezTo>
                    <a:cubicBezTo>
                      <a:pt x="83" y="155"/>
                      <a:pt x="85" y="153"/>
                      <a:pt x="87" y="154"/>
                    </a:cubicBezTo>
                    <a:cubicBezTo>
                      <a:pt x="89" y="155"/>
                      <a:pt x="91" y="153"/>
                      <a:pt x="92" y="151"/>
                    </a:cubicBezTo>
                    <a:cubicBezTo>
                      <a:pt x="93" y="151"/>
                      <a:pt x="93" y="150"/>
                      <a:pt x="94" y="150"/>
                    </a:cubicBezTo>
                    <a:cubicBezTo>
                      <a:pt x="95" y="149"/>
                      <a:pt x="96" y="150"/>
                      <a:pt x="97" y="149"/>
                    </a:cubicBezTo>
                    <a:cubicBezTo>
                      <a:pt x="98" y="148"/>
                      <a:pt x="99" y="146"/>
                      <a:pt x="101" y="147"/>
                    </a:cubicBezTo>
                    <a:cubicBezTo>
                      <a:pt x="103" y="148"/>
                      <a:pt x="103" y="148"/>
                      <a:pt x="106" y="146"/>
                    </a:cubicBezTo>
                    <a:cubicBezTo>
                      <a:pt x="107" y="145"/>
                      <a:pt x="109" y="148"/>
                      <a:pt x="109" y="149"/>
                    </a:cubicBezTo>
                    <a:cubicBezTo>
                      <a:pt x="108" y="151"/>
                      <a:pt x="106" y="152"/>
                      <a:pt x="108" y="152"/>
                    </a:cubicBezTo>
                    <a:cubicBezTo>
                      <a:pt x="111" y="152"/>
                      <a:pt x="111" y="152"/>
                      <a:pt x="114" y="151"/>
                    </a:cubicBezTo>
                    <a:cubicBezTo>
                      <a:pt x="115" y="151"/>
                      <a:pt x="116" y="154"/>
                      <a:pt x="116" y="155"/>
                    </a:cubicBezTo>
                    <a:cubicBezTo>
                      <a:pt x="116" y="155"/>
                      <a:pt x="116" y="157"/>
                      <a:pt x="117" y="156"/>
                    </a:cubicBezTo>
                    <a:cubicBezTo>
                      <a:pt x="117" y="156"/>
                      <a:pt x="119" y="156"/>
                      <a:pt x="119" y="157"/>
                    </a:cubicBezTo>
                    <a:cubicBezTo>
                      <a:pt x="119" y="158"/>
                      <a:pt x="117" y="159"/>
                      <a:pt x="118" y="160"/>
                    </a:cubicBezTo>
                    <a:cubicBezTo>
                      <a:pt x="119" y="162"/>
                      <a:pt x="118" y="165"/>
                      <a:pt x="117" y="166"/>
                    </a:cubicBezTo>
                    <a:cubicBezTo>
                      <a:pt x="116" y="168"/>
                      <a:pt x="114" y="169"/>
                      <a:pt x="113" y="170"/>
                    </a:cubicBezTo>
                    <a:cubicBezTo>
                      <a:pt x="113" y="171"/>
                      <a:pt x="113" y="176"/>
                      <a:pt x="112" y="175"/>
                    </a:cubicBezTo>
                    <a:cubicBezTo>
                      <a:pt x="113" y="176"/>
                      <a:pt x="119" y="173"/>
                      <a:pt x="120" y="175"/>
                    </a:cubicBezTo>
                    <a:cubicBezTo>
                      <a:pt x="120" y="175"/>
                      <a:pt x="118" y="176"/>
                      <a:pt x="119" y="178"/>
                    </a:cubicBezTo>
                    <a:cubicBezTo>
                      <a:pt x="120" y="180"/>
                      <a:pt x="123" y="180"/>
                      <a:pt x="122" y="181"/>
                    </a:cubicBezTo>
                    <a:cubicBezTo>
                      <a:pt x="122" y="182"/>
                      <a:pt x="121" y="184"/>
                      <a:pt x="121" y="185"/>
                    </a:cubicBezTo>
                    <a:cubicBezTo>
                      <a:pt x="122" y="186"/>
                      <a:pt x="125" y="185"/>
                      <a:pt x="125" y="186"/>
                    </a:cubicBezTo>
                    <a:cubicBezTo>
                      <a:pt x="125" y="186"/>
                      <a:pt x="125" y="187"/>
                      <a:pt x="125" y="187"/>
                    </a:cubicBezTo>
                    <a:cubicBezTo>
                      <a:pt x="125" y="189"/>
                      <a:pt x="126" y="188"/>
                      <a:pt x="127" y="188"/>
                    </a:cubicBezTo>
                    <a:cubicBezTo>
                      <a:pt x="128" y="188"/>
                      <a:pt x="129" y="187"/>
                      <a:pt x="130" y="188"/>
                    </a:cubicBezTo>
                    <a:cubicBezTo>
                      <a:pt x="131" y="188"/>
                      <a:pt x="132" y="189"/>
                      <a:pt x="133" y="190"/>
                    </a:cubicBezTo>
                    <a:cubicBezTo>
                      <a:pt x="135" y="191"/>
                      <a:pt x="134" y="187"/>
                      <a:pt x="134" y="186"/>
                    </a:cubicBezTo>
                    <a:cubicBezTo>
                      <a:pt x="132" y="182"/>
                      <a:pt x="134" y="184"/>
                      <a:pt x="136" y="182"/>
                    </a:cubicBezTo>
                    <a:cubicBezTo>
                      <a:pt x="138" y="181"/>
                      <a:pt x="137" y="182"/>
                      <a:pt x="139" y="183"/>
                    </a:cubicBezTo>
                    <a:cubicBezTo>
                      <a:pt x="139" y="183"/>
                      <a:pt x="141" y="182"/>
                      <a:pt x="141" y="182"/>
                    </a:cubicBezTo>
                    <a:cubicBezTo>
                      <a:pt x="141" y="183"/>
                      <a:pt x="143" y="181"/>
                      <a:pt x="143" y="182"/>
                    </a:cubicBezTo>
                    <a:cubicBezTo>
                      <a:pt x="144" y="183"/>
                      <a:pt x="144" y="184"/>
                      <a:pt x="146" y="182"/>
                    </a:cubicBezTo>
                    <a:cubicBezTo>
                      <a:pt x="147" y="181"/>
                      <a:pt x="147" y="182"/>
                      <a:pt x="148" y="181"/>
                    </a:cubicBezTo>
                    <a:cubicBezTo>
                      <a:pt x="149" y="180"/>
                      <a:pt x="149" y="178"/>
                      <a:pt x="151" y="178"/>
                    </a:cubicBezTo>
                    <a:cubicBezTo>
                      <a:pt x="152" y="178"/>
                      <a:pt x="153" y="180"/>
                      <a:pt x="155" y="180"/>
                    </a:cubicBezTo>
                    <a:cubicBezTo>
                      <a:pt x="155" y="180"/>
                      <a:pt x="159" y="181"/>
                      <a:pt x="159" y="181"/>
                    </a:cubicBezTo>
                    <a:cubicBezTo>
                      <a:pt x="159" y="182"/>
                      <a:pt x="157" y="183"/>
                      <a:pt x="157" y="184"/>
                    </a:cubicBezTo>
                    <a:cubicBezTo>
                      <a:pt x="158" y="185"/>
                      <a:pt x="160" y="186"/>
                      <a:pt x="161" y="187"/>
                    </a:cubicBezTo>
                    <a:cubicBezTo>
                      <a:pt x="163" y="188"/>
                      <a:pt x="167" y="189"/>
                      <a:pt x="168" y="186"/>
                    </a:cubicBezTo>
                    <a:cubicBezTo>
                      <a:pt x="168" y="186"/>
                      <a:pt x="170" y="188"/>
                      <a:pt x="170" y="188"/>
                    </a:cubicBezTo>
                    <a:cubicBezTo>
                      <a:pt x="171" y="189"/>
                      <a:pt x="172" y="187"/>
                      <a:pt x="174" y="188"/>
                    </a:cubicBezTo>
                    <a:cubicBezTo>
                      <a:pt x="175" y="189"/>
                      <a:pt x="173" y="190"/>
                      <a:pt x="173" y="191"/>
                    </a:cubicBezTo>
                    <a:cubicBezTo>
                      <a:pt x="173" y="192"/>
                      <a:pt x="175" y="194"/>
                      <a:pt x="175" y="195"/>
                    </a:cubicBezTo>
                    <a:cubicBezTo>
                      <a:pt x="176" y="195"/>
                      <a:pt x="177" y="194"/>
                      <a:pt x="178" y="194"/>
                    </a:cubicBezTo>
                    <a:cubicBezTo>
                      <a:pt x="178" y="193"/>
                      <a:pt x="175" y="192"/>
                      <a:pt x="176" y="191"/>
                    </a:cubicBezTo>
                    <a:cubicBezTo>
                      <a:pt x="178" y="188"/>
                      <a:pt x="180" y="188"/>
                      <a:pt x="183" y="187"/>
                    </a:cubicBezTo>
                    <a:cubicBezTo>
                      <a:pt x="185" y="186"/>
                      <a:pt x="187" y="186"/>
                      <a:pt x="189" y="186"/>
                    </a:cubicBezTo>
                    <a:cubicBezTo>
                      <a:pt x="190" y="186"/>
                      <a:pt x="190" y="184"/>
                      <a:pt x="191" y="184"/>
                    </a:cubicBezTo>
                    <a:cubicBezTo>
                      <a:pt x="193" y="184"/>
                      <a:pt x="192" y="183"/>
                      <a:pt x="192" y="182"/>
                    </a:cubicBezTo>
                    <a:cubicBezTo>
                      <a:pt x="192" y="183"/>
                      <a:pt x="196" y="182"/>
                      <a:pt x="196" y="182"/>
                    </a:cubicBezTo>
                    <a:cubicBezTo>
                      <a:pt x="198" y="181"/>
                      <a:pt x="200" y="182"/>
                      <a:pt x="202" y="182"/>
                    </a:cubicBezTo>
                    <a:cubicBezTo>
                      <a:pt x="204" y="182"/>
                      <a:pt x="205" y="181"/>
                      <a:pt x="207" y="180"/>
                    </a:cubicBezTo>
                    <a:cubicBezTo>
                      <a:pt x="208" y="180"/>
                      <a:pt x="208" y="177"/>
                      <a:pt x="209" y="177"/>
                    </a:cubicBezTo>
                    <a:cubicBezTo>
                      <a:pt x="211" y="177"/>
                      <a:pt x="212" y="176"/>
                      <a:pt x="213" y="175"/>
                    </a:cubicBezTo>
                    <a:cubicBezTo>
                      <a:pt x="214" y="175"/>
                      <a:pt x="215" y="174"/>
                      <a:pt x="215" y="173"/>
                    </a:cubicBezTo>
                    <a:cubicBezTo>
                      <a:pt x="214" y="173"/>
                      <a:pt x="218" y="172"/>
                      <a:pt x="218" y="172"/>
                    </a:cubicBezTo>
                    <a:cubicBezTo>
                      <a:pt x="219" y="171"/>
                      <a:pt x="220" y="169"/>
                      <a:pt x="221" y="168"/>
                    </a:cubicBezTo>
                    <a:cubicBezTo>
                      <a:pt x="222" y="167"/>
                      <a:pt x="222" y="167"/>
                      <a:pt x="222" y="166"/>
                    </a:cubicBezTo>
                    <a:cubicBezTo>
                      <a:pt x="223" y="164"/>
                      <a:pt x="221" y="165"/>
                      <a:pt x="221" y="164"/>
                    </a:cubicBezTo>
                    <a:cubicBezTo>
                      <a:pt x="221" y="164"/>
                      <a:pt x="226" y="164"/>
                      <a:pt x="223" y="162"/>
                    </a:cubicBezTo>
                    <a:cubicBezTo>
                      <a:pt x="222" y="161"/>
                      <a:pt x="223" y="161"/>
                      <a:pt x="224" y="161"/>
                    </a:cubicBezTo>
                    <a:cubicBezTo>
                      <a:pt x="225" y="161"/>
                      <a:pt x="225" y="160"/>
                      <a:pt x="226" y="159"/>
                    </a:cubicBezTo>
                    <a:cubicBezTo>
                      <a:pt x="227" y="158"/>
                      <a:pt x="227" y="157"/>
                      <a:pt x="228" y="156"/>
                    </a:cubicBezTo>
                    <a:cubicBezTo>
                      <a:pt x="228" y="156"/>
                      <a:pt x="228" y="154"/>
                      <a:pt x="228" y="154"/>
                    </a:cubicBezTo>
                    <a:cubicBezTo>
                      <a:pt x="229" y="153"/>
                      <a:pt x="230" y="153"/>
                      <a:pt x="231" y="152"/>
                    </a:cubicBezTo>
                    <a:cubicBezTo>
                      <a:pt x="232" y="151"/>
                      <a:pt x="231" y="150"/>
                      <a:pt x="231" y="150"/>
                    </a:cubicBezTo>
                    <a:cubicBezTo>
                      <a:pt x="231" y="149"/>
                      <a:pt x="232" y="149"/>
                      <a:pt x="232" y="149"/>
                    </a:cubicBezTo>
                    <a:cubicBezTo>
                      <a:pt x="233" y="149"/>
                      <a:pt x="232" y="147"/>
                      <a:pt x="232" y="147"/>
                    </a:cubicBezTo>
                    <a:cubicBezTo>
                      <a:pt x="232" y="147"/>
                      <a:pt x="234" y="148"/>
                      <a:pt x="234" y="147"/>
                    </a:cubicBezTo>
                    <a:cubicBezTo>
                      <a:pt x="236" y="146"/>
                      <a:pt x="234" y="146"/>
                      <a:pt x="233" y="145"/>
                    </a:cubicBezTo>
                    <a:cubicBezTo>
                      <a:pt x="233" y="145"/>
                      <a:pt x="236" y="143"/>
                      <a:pt x="236" y="143"/>
                    </a:cubicBezTo>
                    <a:cubicBezTo>
                      <a:pt x="235" y="145"/>
                      <a:pt x="232" y="142"/>
                      <a:pt x="231" y="141"/>
                    </a:cubicBezTo>
                    <a:cubicBezTo>
                      <a:pt x="231" y="141"/>
                      <a:pt x="230" y="142"/>
                      <a:pt x="229" y="142"/>
                    </a:cubicBezTo>
                    <a:cubicBezTo>
                      <a:pt x="228" y="143"/>
                      <a:pt x="227" y="141"/>
                      <a:pt x="226" y="142"/>
                    </a:cubicBezTo>
                    <a:cubicBezTo>
                      <a:pt x="228" y="141"/>
                      <a:pt x="230" y="140"/>
                      <a:pt x="231" y="139"/>
                    </a:cubicBezTo>
                    <a:cubicBezTo>
                      <a:pt x="232" y="138"/>
                      <a:pt x="235" y="138"/>
                      <a:pt x="233" y="136"/>
                    </a:cubicBezTo>
                    <a:cubicBezTo>
                      <a:pt x="231" y="135"/>
                      <a:pt x="230" y="134"/>
                      <a:pt x="228" y="132"/>
                    </a:cubicBezTo>
                    <a:cubicBezTo>
                      <a:pt x="228" y="131"/>
                      <a:pt x="223" y="133"/>
                      <a:pt x="223" y="130"/>
                    </a:cubicBezTo>
                    <a:cubicBezTo>
                      <a:pt x="223" y="132"/>
                      <a:pt x="228" y="132"/>
                      <a:pt x="229" y="132"/>
                    </a:cubicBezTo>
                    <a:cubicBezTo>
                      <a:pt x="230" y="132"/>
                      <a:pt x="233" y="135"/>
                      <a:pt x="234" y="133"/>
                    </a:cubicBezTo>
                    <a:cubicBezTo>
                      <a:pt x="235" y="131"/>
                      <a:pt x="229" y="129"/>
                      <a:pt x="229" y="127"/>
                    </a:cubicBezTo>
                    <a:cubicBezTo>
                      <a:pt x="228" y="125"/>
                      <a:pt x="228" y="121"/>
                      <a:pt x="226" y="120"/>
                    </a:cubicBezTo>
                    <a:cubicBezTo>
                      <a:pt x="225" y="118"/>
                      <a:pt x="219" y="118"/>
                      <a:pt x="221" y="115"/>
                    </a:cubicBezTo>
                    <a:cubicBezTo>
                      <a:pt x="222" y="113"/>
                      <a:pt x="223" y="112"/>
                      <a:pt x="224" y="111"/>
                    </a:cubicBezTo>
                    <a:cubicBezTo>
                      <a:pt x="226" y="109"/>
                      <a:pt x="224" y="110"/>
                      <a:pt x="225" y="109"/>
                    </a:cubicBezTo>
                    <a:cubicBezTo>
                      <a:pt x="225" y="108"/>
                      <a:pt x="228" y="109"/>
                      <a:pt x="228" y="109"/>
                    </a:cubicBezTo>
                    <a:cubicBezTo>
                      <a:pt x="229" y="108"/>
                      <a:pt x="227" y="107"/>
                      <a:pt x="229" y="106"/>
                    </a:cubicBezTo>
                    <a:cubicBezTo>
                      <a:pt x="231" y="106"/>
                      <a:pt x="232" y="105"/>
                      <a:pt x="233" y="104"/>
                    </a:cubicBezTo>
                    <a:cubicBezTo>
                      <a:pt x="234" y="104"/>
                      <a:pt x="235" y="104"/>
                      <a:pt x="235" y="104"/>
                    </a:cubicBezTo>
                    <a:cubicBezTo>
                      <a:pt x="236" y="104"/>
                      <a:pt x="235" y="105"/>
                      <a:pt x="236" y="105"/>
                    </a:cubicBezTo>
                    <a:cubicBezTo>
                      <a:pt x="237" y="106"/>
                      <a:pt x="238" y="103"/>
                      <a:pt x="238" y="102"/>
                    </a:cubicBezTo>
                    <a:cubicBezTo>
                      <a:pt x="236" y="100"/>
                      <a:pt x="234" y="101"/>
                      <a:pt x="233" y="101"/>
                    </a:cubicBezTo>
                    <a:cubicBezTo>
                      <a:pt x="231" y="101"/>
                      <a:pt x="230" y="99"/>
                      <a:pt x="228" y="100"/>
                    </a:cubicBezTo>
                    <a:cubicBezTo>
                      <a:pt x="227" y="100"/>
                      <a:pt x="226" y="102"/>
                      <a:pt x="224" y="102"/>
                    </a:cubicBezTo>
                    <a:cubicBezTo>
                      <a:pt x="223" y="103"/>
                      <a:pt x="221" y="103"/>
                      <a:pt x="220" y="102"/>
                    </a:cubicBezTo>
                    <a:cubicBezTo>
                      <a:pt x="219" y="101"/>
                      <a:pt x="221" y="99"/>
                      <a:pt x="220" y="98"/>
                    </a:cubicBezTo>
                    <a:cubicBezTo>
                      <a:pt x="218" y="97"/>
                      <a:pt x="210" y="97"/>
                      <a:pt x="213" y="92"/>
                    </a:cubicBezTo>
                    <a:cubicBezTo>
                      <a:pt x="214" y="91"/>
                      <a:pt x="215" y="92"/>
                      <a:pt x="217" y="92"/>
                    </a:cubicBezTo>
                    <a:cubicBezTo>
                      <a:pt x="218" y="92"/>
                      <a:pt x="220" y="91"/>
                      <a:pt x="221" y="90"/>
                    </a:cubicBezTo>
                    <a:cubicBezTo>
                      <a:pt x="223" y="87"/>
                      <a:pt x="226" y="85"/>
                      <a:pt x="229" y="83"/>
                    </a:cubicBezTo>
                    <a:cubicBezTo>
                      <a:pt x="230" y="81"/>
                      <a:pt x="231" y="81"/>
                      <a:pt x="233" y="81"/>
                    </a:cubicBezTo>
                    <a:cubicBezTo>
                      <a:pt x="233" y="82"/>
                      <a:pt x="236" y="82"/>
                      <a:pt x="236" y="83"/>
                    </a:cubicBezTo>
                    <a:cubicBezTo>
                      <a:pt x="235" y="84"/>
                      <a:pt x="235" y="86"/>
                      <a:pt x="234" y="87"/>
                    </a:cubicBezTo>
                    <a:cubicBezTo>
                      <a:pt x="233" y="87"/>
                      <a:pt x="231" y="88"/>
                      <a:pt x="231" y="89"/>
                    </a:cubicBezTo>
                    <a:cubicBezTo>
                      <a:pt x="231" y="90"/>
                      <a:pt x="234" y="90"/>
                      <a:pt x="234" y="90"/>
                    </a:cubicBezTo>
                    <a:cubicBezTo>
                      <a:pt x="234" y="90"/>
                      <a:pt x="230" y="93"/>
                      <a:pt x="231" y="93"/>
                    </a:cubicBezTo>
                    <a:cubicBezTo>
                      <a:pt x="232" y="94"/>
                      <a:pt x="237" y="89"/>
                      <a:pt x="238" y="89"/>
                    </a:cubicBezTo>
                    <a:cubicBezTo>
                      <a:pt x="240" y="88"/>
                      <a:pt x="242" y="87"/>
                      <a:pt x="244" y="87"/>
                    </a:cubicBezTo>
                    <a:cubicBezTo>
                      <a:pt x="246" y="87"/>
                      <a:pt x="246" y="87"/>
                      <a:pt x="247" y="85"/>
                    </a:cubicBezTo>
                    <a:cubicBezTo>
                      <a:pt x="249" y="84"/>
                      <a:pt x="252" y="83"/>
                      <a:pt x="254" y="81"/>
                    </a:cubicBezTo>
                    <a:cubicBezTo>
                      <a:pt x="255" y="80"/>
                      <a:pt x="257" y="77"/>
                      <a:pt x="259" y="77"/>
                    </a:cubicBezTo>
                    <a:cubicBezTo>
                      <a:pt x="260" y="76"/>
                      <a:pt x="266" y="80"/>
                      <a:pt x="266" y="77"/>
                    </a:cubicBezTo>
                    <a:cubicBezTo>
                      <a:pt x="266" y="76"/>
                      <a:pt x="265" y="75"/>
                      <a:pt x="266" y="74"/>
                    </a:cubicBezTo>
                    <a:cubicBezTo>
                      <a:pt x="267" y="74"/>
                      <a:pt x="268" y="74"/>
                      <a:pt x="269" y="74"/>
                    </a:cubicBezTo>
                    <a:cubicBezTo>
                      <a:pt x="271" y="74"/>
                      <a:pt x="270" y="73"/>
                      <a:pt x="271" y="72"/>
                    </a:cubicBezTo>
                    <a:cubicBezTo>
                      <a:pt x="273" y="71"/>
                      <a:pt x="274" y="72"/>
                      <a:pt x="274" y="70"/>
                    </a:cubicBezTo>
                    <a:cubicBezTo>
                      <a:pt x="274" y="67"/>
                      <a:pt x="277" y="70"/>
                      <a:pt x="278" y="71"/>
                    </a:cubicBezTo>
                    <a:cubicBezTo>
                      <a:pt x="278" y="69"/>
                      <a:pt x="281" y="69"/>
                      <a:pt x="281" y="67"/>
                    </a:cubicBezTo>
                    <a:cubicBezTo>
                      <a:pt x="281" y="65"/>
                      <a:pt x="282" y="62"/>
                      <a:pt x="281" y="60"/>
                    </a:cubicBezTo>
                    <a:cubicBezTo>
                      <a:pt x="279" y="57"/>
                      <a:pt x="280" y="58"/>
                      <a:pt x="282" y="56"/>
                    </a:cubicBezTo>
                    <a:cubicBezTo>
                      <a:pt x="284" y="55"/>
                      <a:pt x="285" y="54"/>
                      <a:pt x="287" y="55"/>
                    </a:cubicBezTo>
                    <a:cubicBezTo>
                      <a:pt x="290" y="56"/>
                      <a:pt x="290" y="56"/>
                      <a:pt x="291" y="53"/>
                    </a:cubicBezTo>
                    <a:cubicBezTo>
                      <a:pt x="292" y="51"/>
                      <a:pt x="294" y="50"/>
                      <a:pt x="295" y="47"/>
                    </a:cubicBezTo>
                    <a:cubicBezTo>
                      <a:pt x="295" y="45"/>
                      <a:pt x="296" y="43"/>
                      <a:pt x="298" y="41"/>
                    </a:cubicBezTo>
                    <a:cubicBezTo>
                      <a:pt x="300" y="39"/>
                      <a:pt x="298" y="39"/>
                      <a:pt x="298" y="3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42" name="Google Shape;342;p18"/>
              <p:cNvSpPr/>
              <p:nvPr/>
            </p:nvSpPr>
            <p:spPr>
              <a:xfrm>
                <a:off x="16097216" y="5139459"/>
                <a:ext cx="1603085" cy="737570"/>
              </a:xfrm>
              <a:custGeom>
                <a:rect b="b" l="l" r="r" t="t"/>
                <a:pathLst>
                  <a:path extrusionOk="0" h="68" w="157">
                    <a:moveTo>
                      <a:pt x="0" y="19"/>
                    </a:moveTo>
                    <a:cubicBezTo>
                      <a:pt x="1" y="23"/>
                      <a:pt x="3" y="25"/>
                      <a:pt x="7" y="26"/>
                    </a:cubicBezTo>
                    <a:cubicBezTo>
                      <a:pt x="9" y="27"/>
                      <a:pt x="10" y="28"/>
                      <a:pt x="12" y="29"/>
                    </a:cubicBezTo>
                    <a:cubicBezTo>
                      <a:pt x="13" y="31"/>
                      <a:pt x="14" y="34"/>
                      <a:pt x="15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4" y="38"/>
                      <a:pt x="15" y="39"/>
                      <a:pt x="15" y="40"/>
                    </a:cubicBezTo>
                    <a:cubicBezTo>
                      <a:pt x="14" y="43"/>
                      <a:pt x="13" y="43"/>
                      <a:pt x="16" y="45"/>
                    </a:cubicBezTo>
                    <a:cubicBezTo>
                      <a:pt x="20" y="46"/>
                      <a:pt x="24" y="45"/>
                      <a:pt x="28" y="47"/>
                    </a:cubicBezTo>
                    <a:cubicBezTo>
                      <a:pt x="30" y="49"/>
                      <a:pt x="34" y="52"/>
                      <a:pt x="36" y="54"/>
                    </a:cubicBezTo>
                    <a:cubicBezTo>
                      <a:pt x="37" y="55"/>
                      <a:pt x="38" y="57"/>
                      <a:pt x="39" y="59"/>
                    </a:cubicBezTo>
                    <a:cubicBezTo>
                      <a:pt x="40" y="61"/>
                      <a:pt x="43" y="60"/>
                      <a:pt x="44" y="60"/>
                    </a:cubicBezTo>
                    <a:cubicBezTo>
                      <a:pt x="48" y="60"/>
                      <a:pt x="52" y="60"/>
                      <a:pt x="56" y="60"/>
                    </a:cubicBezTo>
                    <a:cubicBezTo>
                      <a:pt x="58" y="60"/>
                      <a:pt x="62" y="60"/>
                      <a:pt x="64" y="61"/>
                    </a:cubicBezTo>
                    <a:cubicBezTo>
                      <a:pt x="66" y="62"/>
                      <a:pt x="67" y="64"/>
                      <a:pt x="69" y="64"/>
                    </a:cubicBezTo>
                    <a:cubicBezTo>
                      <a:pt x="71" y="65"/>
                      <a:pt x="74" y="66"/>
                      <a:pt x="76" y="66"/>
                    </a:cubicBezTo>
                    <a:cubicBezTo>
                      <a:pt x="78" y="65"/>
                      <a:pt x="80" y="68"/>
                      <a:pt x="81" y="67"/>
                    </a:cubicBezTo>
                    <a:cubicBezTo>
                      <a:pt x="85" y="65"/>
                      <a:pt x="88" y="63"/>
                      <a:pt x="93" y="62"/>
                    </a:cubicBezTo>
                    <a:cubicBezTo>
                      <a:pt x="97" y="62"/>
                      <a:pt x="103" y="63"/>
                      <a:pt x="106" y="61"/>
                    </a:cubicBezTo>
                    <a:cubicBezTo>
                      <a:pt x="109" y="59"/>
                      <a:pt x="110" y="56"/>
                      <a:pt x="113" y="55"/>
                    </a:cubicBezTo>
                    <a:cubicBezTo>
                      <a:pt x="116" y="54"/>
                      <a:pt x="116" y="53"/>
                      <a:pt x="114" y="51"/>
                    </a:cubicBezTo>
                    <a:cubicBezTo>
                      <a:pt x="113" y="50"/>
                      <a:pt x="113" y="48"/>
                      <a:pt x="115" y="47"/>
                    </a:cubicBezTo>
                    <a:cubicBezTo>
                      <a:pt x="118" y="44"/>
                      <a:pt x="122" y="50"/>
                      <a:pt x="126" y="46"/>
                    </a:cubicBezTo>
                    <a:cubicBezTo>
                      <a:pt x="127" y="45"/>
                      <a:pt x="128" y="44"/>
                      <a:pt x="130" y="44"/>
                    </a:cubicBezTo>
                    <a:cubicBezTo>
                      <a:pt x="133" y="43"/>
                      <a:pt x="134" y="44"/>
                      <a:pt x="137" y="42"/>
                    </a:cubicBezTo>
                    <a:cubicBezTo>
                      <a:pt x="138" y="41"/>
                      <a:pt x="138" y="38"/>
                      <a:pt x="139" y="38"/>
                    </a:cubicBezTo>
                    <a:cubicBezTo>
                      <a:pt x="141" y="37"/>
                      <a:pt x="142" y="37"/>
                      <a:pt x="143" y="37"/>
                    </a:cubicBezTo>
                    <a:cubicBezTo>
                      <a:pt x="147" y="36"/>
                      <a:pt x="150" y="35"/>
                      <a:pt x="154" y="36"/>
                    </a:cubicBezTo>
                    <a:cubicBezTo>
                      <a:pt x="157" y="36"/>
                      <a:pt x="151" y="29"/>
                      <a:pt x="150" y="29"/>
                    </a:cubicBezTo>
                    <a:cubicBezTo>
                      <a:pt x="149" y="28"/>
                      <a:pt x="147" y="27"/>
                      <a:pt x="145" y="28"/>
                    </a:cubicBezTo>
                    <a:cubicBezTo>
                      <a:pt x="143" y="28"/>
                      <a:pt x="143" y="30"/>
                      <a:pt x="141" y="29"/>
                    </a:cubicBezTo>
                    <a:cubicBezTo>
                      <a:pt x="140" y="28"/>
                      <a:pt x="137" y="27"/>
                      <a:pt x="136" y="28"/>
                    </a:cubicBezTo>
                    <a:cubicBezTo>
                      <a:pt x="135" y="30"/>
                      <a:pt x="134" y="29"/>
                      <a:pt x="134" y="27"/>
                    </a:cubicBezTo>
                    <a:cubicBezTo>
                      <a:pt x="134" y="25"/>
                      <a:pt x="137" y="21"/>
                      <a:pt x="137" y="19"/>
                    </a:cubicBezTo>
                    <a:cubicBezTo>
                      <a:pt x="138" y="17"/>
                      <a:pt x="141" y="14"/>
                      <a:pt x="137" y="14"/>
                    </a:cubicBezTo>
                    <a:cubicBezTo>
                      <a:pt x="134" y="14"/>
                      <a:pt x="134" y="15"/>
                      <a:pt x="131" y="14"/>
                    </a:cubicBezTo>
                    <a:cubicBezTo>
                      <a:pt x="128" y="13"/>
                      <a:pt x="127" y="13"/>
                      <a:pt x="124" y="15"/>
                    </a:cubicBezTo>
                    <a:cubicBezTo>
                      <a:pt x="121" y="17"/>
                      <a:pt x="117" y="18"/>
                      <a:pt x="114" y="19"/>
                    </a:cubicBezTo>
                    <a:cubicBezTo>
                      <a:pt x="109" y="20"/>
                      <a:pt x="107" y="19"/>
                      <a:pt x="103" y="19"/>
                    </a:cubicBezTo>
                    <a:cubicBezTo>
                      <a:pt x="101" y="18"/>
                      <a:pt x="100" y="18"/>
                      <a:pt x="98" y="17"/>
                    </a:cubicBezTo>
                    <a:cubicBezTo>
                      <a:pt x="97" y="17"/>
                      <a:pt x="96" y="15"/>
                      <a:pt x="94" y="15"/>
                    </a:cubicBezTo>
                    <a:cubicBezTo>
                      <a:pt x="90" y="14"/>
                      <a:pt x="88" y="12"/>
                      <a:pt x="83" y="11"/>
                    </a:cubicBezTo>
                    <a:cubicBezTo>
                      <a:pt x="81" y="11"/>
                      <a:pt x="79" y="12"/>
                      <a:pt x="77" y="13"/>
                    </a:cubicBezTo>
                    <a:cubicBezTo>
                      <a:pt x="75" y="14"/>
                      <a:pt x="73" y="13"/>
                      <a:pt x="71" y="12"/>
                    </a:cubicBezTo>
                    <a:cubicBezTo>
                      <a:pt x="69" y="11"/>
                      <a:pt x="68" y="11"/>
                      <a:pt x="68" y="8"/>
                    </a:cubicBezTo>
                    <a:cubicBezTo>
                      <a:pt x="67" y="6"/>
                      <a:pt x="67" y="6"/>
                      <a:pt x="64" y="5"/>
                    </a:cubicBezTo>
                    <a:cubicBezTo>
                      <a:pt x="62" y="4"/>
                      <a:pt x="60" y="3"/>
                      <a:pt x="58" y="3"/>
                    </a:cubicBezTo>
                    <a:cubicBezTo>
                      <a:pt x="56" y="3"/>
                      <a:pt x="53" y="0"/>
                      <a:pt x="52" y="1"/>
                    </a:cubicBezTo>
                    <a:cubicBezTo>
                      <a:pt x="50" y="1"/>
                      <a:pt x="46" y="5"/>
                      <a:pt x="45" y="7"/>
                    </a:cubicBezTo>
                    <a:cubicBezTo>
                      <a:pt x="45" y="9"/>
                      <a:pt x="48" y="11"/>
                      <a:pt x="47" y="13"/>
                    </a:cubicBezTo>
                    <a:cubicBezTo>
                      <a:pt x="46" y="15"/>
                      <a:pt x="43" y="17"/>
                      <a:pt x="41" y="15"/>
                    </a:cubicBezTo>
                    <a:cubicBezTo>
                      <a:pt x="39" y="15"/>
                      <a:pt x="38" y="14"/>
                      <a:pt x="37" y="14"/>
                    </a:cubicBezTo>
                    <a:cubicBezTo>
                      <a:pt x="36" y="14"/>
                      <a:pt x="35" y="14"/>
                      <a:pt x="34" y="14"/>
                    </a:cubicBezTo>
                    <a:cubicBezTo>
                      <a:pt x="31" y="13"/>
                      <a:pt x="31" y="11"/>
                      <a:pt x="28" y="10"/>
                    </a:cubicBezTo>
                    <a:cubicBezTo>
                      <a:pt x="26" y="9"/>
                      <a:pt x="23" y="8"/>
                      <a:pt x="21" y="9"/>
                    </a:cubicBezTo>
                    <a:cubicBezTo>
                      <a:pt x="18" y="10"/>
                      <a:pt x="16" y="12"/>
                      <a:pt x="13" y="13"/>
                    </a:cubicBezTo>
                    <a:cubicBezTo>
                      <a:pt x="11" y="14"/>
                      <a:pt x="9" y="16"/>
                      <a:pt x="7" y="17"/>
                    </a:cubicBezTo>
                    <a:cubicBezTo>
                      <a:pt x="4" y="17"/>
                      <a:pt x="2" y="19"/>
                      <a:pt x="0" y="1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43" name="Google Shape;343;p18"/>
              <p:cNvSpPr/>
              <p:nvPr/>
            </p:nvSpPr>
            <p:spPr>
              <a:xfrm>
                <a:off x="12235871" y="3723319"/>
                <a:ext cx="641234" cy="1169055"/>
              </a:xfrm>
              <a:custGeom>
                <a:rect b="b" l="l" r="r" t="t"/>
                <a:pathLst>
                  <a:path extrusionOk="0" h="108" w="63">
                    <a:moveTo>
                      <a:pt x="61" y="25"/>
                    </a:moveTo>
                    <a:cubicBezTo>
                      <a:pt x="60" y="24"/>
                      <a:pt x="62" y="22"/>
                      <a:pt x="61" y="20"/>
                    </a:cubicBezTo>
                    <a:cubicBezTo>
                      <a:pt x="60" y="18"/>
                      <a:pt x="61" y="18"/>
                      <a:pt x="61" y="16"/>
                    </a:cubicBezTo>
                    <a:cubicBezTo>
                      <a:pt x="61" y="15"/>
                      <a:pt x="60" y="14"/>
                      <a:pt x="60" y="13"/>
                    </a:cubicBezTo>
                    <a:cubicBezTo>
                      <a:pt x="59" y="12"/>
                      <a:pt x="60" y="12"/>
                      <a:pt x="60" y="11"/>
                    </a:cubicBezTo>
                    <a:cubicBezTo>
                      <a:pt x="59" y="9"/>
                      <a:pt x="59" y="8"/>
                      <a:pt x="57" y="7"/>
                    </a:cubicBezTo>
                    <a:cubicBezTo>
                      <a:pt x="55" y="6"/>
                      <a:pt x="53" y="6"/>
                      <a:pt x="51" y="5"/>
                    </a:cubicBezTo>
                    <a:cubicBezTo>
                      <a:pt x="49" y="3"/>
                      <a:pt x="47" y="0"/>
                      <a:pt x="44" y="1"/>
                    </a:cubicBezTo>
                    <a:cubicBezTo>
                      <a:pt x="43" y="1"/>
                      <a:pt x="44" y="4"/>
                      <a:pt x="44" y="5"/>
                    </a:cubicBezTo>
                    <a:cubicBezTo>
                      <a:pt x="43" y="8"/>
                      <a:pt x="37" y="6"/>
                      <a:pt x="34" y="5"/>
                    </a:cubicBezTo>
                    <a:cubicBezTo>
                      <a:pt x="34" y="7"/>
                      <a:pt x="34" y="8"/>
                      <a:pt x="34" y="10"/>
                    </a:cubicBezTo>
                    <a:cubicBezTo>
                      <a:pt x="33" y="10"/>
                      <a:pt x="31" y="9"/>
                      <a:pt x="29" y="10"/>
                    </a:cubicBezTo>
                    <a:cubicBezTo>
                      <a:pt x="28" y="10"/>
                      <a:pt x="28" y="11"/>
                      <a:pt x="27" y="12"/>
                    </a:cubicBezTo>
                    <a:cubicBezTo>
                      <a:pt x="27" y="13"/>
                      <a:pt x="25" y="14"/>
                      <a:pt x="25" y="15"/>
                    </a:cubicBezTo>
                    <a:cubicBezTo>
                      <a:pt x="24" y="16"/>
                      <a:pt x="26" y="18"/>
                      <a:pt x="25" y="18"/>
                    </a:cubicBezTo>
                    <a:cubicBezTo>
                      <a:pt x="25" y="19"/>
                      <a:pt x="24" y="19"/>
                      <a:pt x="24" y="20"/>
                    </a:cubicBezTo>
                    <a:cubicBezTo>
                      <a:pt x="22" y="21"/>
                      <a:pt x="20" y="23"/>
                      <a:pt x="20" y="25"/>
                    </a:cubicBezTo>
                    <a:cubicBezTo>
                      <a:pt x="20" y="27"/>
                      <a:pt x="18" y="25"/>
                      <a:pt x="17" y="27"/>
                    </a:cubicBezTo>
                    <a:cubicBezTo>
                      <a:pt x="17" y="29"/>
                      <a:pt x="17" y="31"/>
                      <a:pt x="16" y="33"/>
                    </a:cubicBezTo>
                    <a:cubicBezTo>
                      <a:pt x="16" y="35"/>
                      <a:pt x="13" y="36"/>
                      <a:pt x="13" y="38"/>
                    </a:cubicBezTo>
                    <a:cubicBezTo>
                      <a:pt x="13" y="39"/>
                      <a:pt x="16" y="41"/>
                      <a:pt x="15" y="42"/>
                    </a:cubicBezTo>
                    <a:cubicBezTo>
                      <a:pt x="13" y="44"/>
                      <a:pt x="11" y="43"/>
                      <a:pt x="9" y="44"/>
                    </a:cubicBezTo>
                    <a:cubicBezTo>
                      <a:pt x="6" y="45"/>
                      <a:pt x="5" y="48"/>
                      <a:pt x="5" y="51"/>
                    </a:cubicBezTo>
                    <a:cubicBezTo>
                      <a:pt x="6" y="53"/>
                      <a:pt x="6" y="55"/>
                      <a:pt x="6" y="57"/>
                    </a:cubicBezTo>
                    <a:cubicBezTo>
                      <a:pt x="6" y="60"/>
                      <a:pt x="4" y="61"/>
                      <a:pt x="8" y="63"/>
                    </a:cubicBezTo>
                    <a:cubicBezTo>
                      <a:pt x="10" y="65"/>
                      <a:pt x="9" y="66"/>
                      <a:pt x="7" y="67"/>
                    </a:cubicBezTo>
                    <a:cubicBezTo>
                      <a:pt x="6" y="68"/>
                      <a:pt x="8" y="72"/>
                      <a:pt x="7" y="74"/>
                    </a:cubicBezTo>
                    <a:cubicBezTo>
                      <a:pt x="7" y="76"/>
                      <a:pt x="4" y="76"/>
                      <a:pt x="4" y="78"/>
                    </a:cubicBezTo>
                    <a:cubicBezTo>
                      <a:pt x="4" y="79"/>
                      <a:pt x="4" y="83"/>
                      <a:pt x="3" y="83"/>
                    </a:cubicBezTo>
                    <a:cubicBezTo>
                      <a:pt x="3" y="83"/>
                      <a:pt x="1" y="82"/>
                      <a:pt x="0" y="82"/>
                    </a:cubicBezTo>
                    <a:cubicBezTo>
                      <a:pt x="0" y="86"/>
                      <a:pt x="4" y="87"/>
                      <a:pt x="4" y="90"/>
                    </a:cubicBezTo>
                    <a:cubicBezTo>
                      <a:pt x="3" y="91"/>
                      <a:pt x="6" y="96"/>
                      <a:pt x="7" y="97"/>
                    </a:cubicBezTo>
                    <a:cubicBezTo>
                      <a:pt x="9" y="99"/>
                      <a:pt x="8" y="100"/>
                      <a:pt x="8" y="102"/>
                    </a:cubicBezTo>
                    <a:cubicBezTo>
                      <a:pt x="8" y="103"/>
                      <a:pt x="10" y="105"/>
                      <a:pt x="10" y="107"/>
                    </a:cubicBezTo>
                    <a:cubicBezTo>
                      <a:pt x="9" y="108"/>
                      <a:pt x="13" y="107"/>
                      <a:pt x="14" y="108"/>
                    </a:cubicBezTo>
                    <a:cubicBezTo>
                      <a:pt x="16" y="108"/>
                      <a:pt x="15" y="107"/>
                      <a:pt x="15" y="105"/>
                    </a:cubicBezTo>
                    <a:cubicBezTo>
                      <a:pt x="15" y="100"/>
                      <a:pt x="23" y="104"/>
                      <a:pt x="24" y="101"/>
                    </a:cubicBezTo>
                    <a:cubicBezTo>
                      <a:pt x="25" y="98"/>
                      <a:pt x="26" y="95"/>
                      <a:pt x="27" y="92"/>
                    </a:cubicBezTo>
                    <a:cubicBezTo>
                      <a:pt x="27" y="90"/>
                      <a:pt x="27" y="88"/>
                      <a:pt x="26" y="87"/>
                    </a:cubicBezTo>
                    <a:cubicBezTo>
                      <a:pt x="25" y="85"/>
                      <a:pt x="26" y="85"/>
                      <a:pt x="28" y="84"/>
                    </a:cubicBezTo>
                    <a:cubicBezTo>
                      <a:pt x="29" y="84"/>
                      <a:pt x="32" y="83"/>
                      <a:pt x="32" y="82"/>
                    </a:cubicBezTo>
                    <a:cubicBezTo>
                      <a:pt x="32" y="82"/>
                      <a:pt x="32" y="81"/>
                      <a:pt x="32" y="81"/>
                    </a:cubicBezTo>
                    <a:cubicBezTo>
                      <a:pt x="33" y="81"/>
                      <a:pt x="35" y="81"/>
                      <a:pt x="35" y="80"/>
                    </a:cubicBezTo>
                    <a:cubicBezTo>
                      <a:pt x="35" y="79"/>
                      <a:pt x="34" y="79"/>
                      <a:pt x="34" y="78"/>
                    </a:cubicBezTo>
                    <a:cubicBezTo>
                      <a:pt x="35" y="78"/>
                      <a:pt x="36" y="77"/>
                      <a:pt x="36" y="77"/>
                    </a:cubicBezTo>
                    <a:cubicBezTo>
                      <a:pt x="38" y="75"/>
                      <a:pt x="37" y="74"/>
                      <a:pt x="35" y="73"/>
                    </a:cubicBezTo>
                    <a:cubicBezTo>
                      <a:pt x="33" y="71"/>
                      <a:pt x="29" y="70"/>
                      <a:pt x="29" y="66"/>
                    </a:cubicBezTo>
                    <a:cubicBezTo>
                      <a:pt x="29" y="64"/>
                      <a:pt x="29" y="62"/>
                      <a:pt x="30" y="60"/>
                    </a:cubicBezTo>
                    <a:cubicBezTo>
                      <a:pt x="31" y="58"/>
                      <a:pt x="31" y="58"/>
                      <a:pt x="30" y="56"/>
                    </a:cubicBezTo>
                    <a:cubicBezTo>
                      <a:pt x="29" y="56"/>
                      <a:pt x="33" y="53"/>
                      <a:pt x="33" y="53"/>
                    </a:cubicBezTo>
                    <a:cubicBezTo>
                      <a:pt x="35" y="51"/>
                      <a:pt x="36" y="49"/>
                      <a:pt x="39" y="48"/>
                    </a:cubicBezTo>
                    <a:cubicBezTo>
                      <a:pt x="42" y="47"/>
                      <a:pt x="47" y="44"/>
                      <a:pt x="49" y="41"/>
                    </a:cubicBezTo>
                    <a:cubicBezTo>
                      <a:pt x="51" y="38"/>
                      <a:pt x="46" y="36"/>
                      <a:pt x="50" y="35"/>
                    </a:cubicBezTo>
                    <a:cubicBezTo>
                      <a:pt x="52" y="34"/>
                      <a:pt x="51" y="34"/>
                      <a:pt x="50" y="32"/>
                    </a:cubicBezTo>
                    <a:cubicBezTo>
                      <a:pt x="50" y="31"/>
                      <a:pt x="53" y="30"/>
                      <a:pt x="54" y="30"/>
                    </a:cubicBezTo>
                    <a:cubicBezTo>
                      <a:pt x="56" y="28"/>
                      <a:pt x="57" y="27"/>
                      <a:pt x="58" y="29"/>
                    </a:cubicBezTo>
                    <a:cubicBezTo>
                      <a:pt x="59" y="29"/>
                      <a:pt x="60" y="28"/>
                      <a:pt x="60" y="28"/>
                    </a:cubicBezTo>
                    <a:cubicBezTo>
                      <a:pt x="61" y="28"/>
                      <a:pt x="62" y="28"/>
                      <a:pt x="63" y="28"/>
                    </a:cubicBezTo>
                    <a:cubicBezTo>
                      <a:pt x="63" y="27"/>
                      <a:pt x="62" y="27"/>
                      <a:pt x="61" y="25"/>
                    </a:cubicBezTo>
                    <a:cubicBezTo>
                      <a:pt x="60" y="24"/>
                      <a:pt x="61" y="26"/>
                      <a:pt x="61" y="2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44" name="Google Shape;344;p18"/>
              <p:cNvSpPr/>
              <p:nvPr/>
            </p:nvSpPr>
            <p:spPr>
              <a:xfrm>
                <a:off x="12706344" y="3634811"/>
                <a:ext cx="550626" cy="910903"/>
              </a:xfrm>
              <a:custGeom>
                <a:rect b="b" l="l" r="r" t="t"/>
                <a:pathLst>
                  <a:path extrusionOk="0" h="84" w="54">
                    <a:moveTo>
                      <a:pt x="53" y="59"/>
                    </a:moveTo>
                    <a:cubicBezTo>
                      <a:pt x="52" y="57"/>
                      <a:pt x="49" y="56"/>
                      <a:pt x="47" y="55"/>
                    </a:cubicBezTo>
                    <a:cubicBezTo>
                      <a:pt x="44" y="53"/>
                      <a:pt x="48" y="53"/>
                      <a:pt x="49" y="51"/>
                    </a:cubicBezTo>
                    <a:cubicBezTo>
                      <a:pt x="49" y="51"/>
                      <a:pt x="45" y="45"/>
                      <a:pt x="44" y="44"/>
                    </a:cubicBezTo>
                    <a:cubicBezTo>
                      <a:pt x="44" y="44"/>
                      <a:pt x="46" y="43"/>
                      <a:pt x="46" y="43"/>
                    </a:cubicBezTo>
                    <a:cubicBezTo>
                      <a:pt x="46" y="42"/>
                      <a:pt x="44" y="39"/>
                      <a:pt x="44" y="38"/>
                    </a:cubicBezTo>
                    <a:cubicBezTo>
                      <a:pt x="44" y="37"/>
                      <a:pt x="45" y="37"/>
                      <a:pt x="45" y="36"/>
                    </a:cubicBezTo>
                    <a:cubicBezTo>
                      <a:pt x="46" y="35"/>
                      <a:pt x="44" y="33"/>
                      <a:pt x="44" y="32"/>
                    </a:cubicBezTo>
                    <a:cubicBezTo>
                      <a:pt x="42" y="30"/>
                      <a:pt x="40" y="28"/>
                      <a:pt x="42" y="26"/>
                    </a:cubicBezTo>
                    <a:cubicBezTo>
                      <a:pt x="43" y="25"/>
                      <a:pt x="45" y="24"/>
                      <a:pt x="45" y="23"/>
                    </a:cubicBezTo>
                    <a:cubicBezTo>
                      <a:pt x="46" y="21"/>
                      <a:pt x="44" y="20"/>
                      <a:pt x="44" y="19"/>
                    </a:cubicBezTo>
                    <a:cubicBezTo>
                      <a:pt x="43" y="18"/>
                      <a:pt x="36" y="15"/>
                      <a:pt x="38" y="13"/>
                    </a:cubicBezTo>
                    <a:cubicBezTo>
                      <a:pt x="38" y="13"/>
                      <a:pt x="40" y="12"/>
                      <a:pt x="40" y="12"/>
                    </a:cubicBezTo>
                    <a:cubicBezTo>
                      <a:pt x="40" y="12"/>
                      <a:pt x="37" y="10"/>
                      <a:pt x="39" y="10"/>
                    </a:cubicBezTo>
                    <a:cubicBezTo>
                      <a:pt x="42" y="10"/>
                      <a:pt x="44" y="5"/>
                      <a:pt x="41" y="3"/>
                    </a:cubicBezTo>
                    <a:cubicBezTo>
                      <a:pt x="40" y="2"/>
                      <a:pt x="38" y="2"/>
                      <a:pt x="37" y="1"/>
                    </a:cubicBezTo>
                    <a:cubicBezTo>
                      <a:pt x="36" y="0"/>
                      <a:pt x="35" y="0"/>
                      <a:pt x="34" y="0"/>
                    </a:cubicBezTo>
                    <a:cubicBezTo>
                      <a:pt x="32" y="1"/>
                      <a:pt x="31" y="0"/>
                      <a:pt x="29" y="1"/>
                    </a:cubicBezTo>
                    <a:cubicBezTo>
                      <a:pt x="28" y="2"/>
                      <a:pt x="26" y="4"/>
                      <a:pt x="25" y="5"/>
                    </a:cubicBezTo>
                    <a:cubicBezTo>
                      <a:pt x="25" y="6"/>
                      <a:pt x="25" y="10"/>
                      <a:pt x="24" y="10"/>
                    </a:cubicBezTo>
                    <a:cubicBezTo>
                      <a:pt x="23" y="11"/>
                      <a:pt x="22" y="12"/>
                      <a:pt x="21" y="13"/>
                    </a:cubicBezTo>
                    <a:cubicBezTo>
                      <a:pt x="20" y="13"/>
                      <a:pt x="18" y="11"/>
                      <a:pt x="17" y="11"/>
                    </a:cubicBezTo>
                    <a:cubicBezTo>
                      <a:pt x="16" y="11"/>
                      <a:pt x="15" y="12"/>
                      <a:pt x="14" y="12"/>
                    </a:cubicBezTo>
                    <a:cubicBezTo>
                      <a:pt x="11" y="13"/>
                      <a:pt x="9" y="12"/>
                      <a:pt x="7" y="10"/>
                    </a:cubicBezTo>
                    <a:cubicBezTo>
                      <a:pt x="7" y="9"/>
                      <a:pt x="5" y="7"/>
                      <a:pt x="4" y="7"/>
                    </a:cubicBezTo>
                    <a:cubicBezTo>
                      <a:pt x="3" y="7"/>
                      <a:pt x="1" y="9"/>
                      <a:pt x="0" y="9"/>
                    </a:cubicBezTo>
                    <a:cubicBezTo>
                      <a:pt x="2" y="11"/>
                      <a:pt x="5" y="13"/>
                      <a:pt x="8" y="14"/>
                    </a:cubicBezTo>
                    <a:cubicBezTo>
                      <a:pt x="9" y="14"/>
                      <a:pt x="11" y="15"/>
                      <a:pt x="12" y="16"/>
                    </a:cubicBezTo>
                    <a:cubicBezTo>
                      <a:pt x="13" y="17"/>
                      <a:pt x="13" y="18"/>
                      <a:pt x="14" y="19"/>
                    </a:cubicBezTo>
                    <a:cubicBezTo>
                      <a:pt x="14" y="20"/>
                      <a:pt x="13" y="20"/>
                      <a:pt x="14" y="21"/>
                    </a:cubicBezTo>
                    <a:cubicBezTo>
                      <a:pt x="14" y="22"/>
                      <a:pt x="16" y="23"/>
                      <a:pt x="15" y="24"/>
                    </a:cubicBezTo>
                    <a:cubicBezTo>
                      <a:pt x="15" y="25"/>
                      <a:pt x="14" y="26"/>
                      <a:pt x="15" y="27"/>
                    </a:cubicBezTo>
                    <a:cubicBezTo>
                      <a:pt x="15" y="27"/>
                      <a:pt x="16" y="29"/>
                      <a:pt x="16" y="29"/>
                    </a:cubicBezTo>
                    <a:cubicBezTo>
                      <a:pt x="15" y="30"/>
                      <a:pt x="15" y="32"/>
                      <a:pt x="15" y="33"/>
                    </a:cubicBezTo>
                    <a:cubicBezTo>
                      <a:pt x="15" y="33"/>
                      <a:pt x="17" y="36"/>
                      <a:pt x="17" y="36"/>
                    </a:cubicBezTo>
                    <a:cubicBezTo>
                      <a:pt x="18" y="37"/>
                      <a:pt x="20" y="38"/>
                      <a:pt x="21" y="38"/>
                    </a:cubicBezTo>
                    <a:cubicBezTo>
                      <a:pt x="22" y="39"/>
                      <a:pt x="22" y="40"/>
                      <a:pt x="22" y="41"/>
                    </a:cubicBezTo>
                    <a:cubicBezTo>
                      <a:pt x="22" y="42"/>
                      <a:pt x="23" y="43"/>
                      <a:pt x="23" y="44"/>
                    </a:cubicBezTo>
                    <a:cubicBezTo>
                      <a:pt x="23" y="45"/>
                      <a:pt x="21" y="44"/>
                      <a:pt x="20" y="44"/>
                    </a:cubicBezTo>
                    <a:cubicBezTo>
                      <a:pt x="19" y="44"/>
                      <a:pt x="16" y="48"/>
                      <a:pt x="16" y="49"/>
                    </a:cubicBezTo>
                    <a:cubicBezTo>
                      <a:pt x="15" y="50"/>
                      <a:pt x="14" y="50"/>
                      <a:pt x="13" y="51"/>
                    </a:cubicBezTo>
                    <a:cubicBezTo>
                      <a:pt x="12" y="52"/>
                      <a:pt x="11" y="53"/>
                      <a:pt x="10" y="54"/>
                    </a:cubicBezTo>
                    <a:cubicBezTo>
                      <a:pt x="9" y="54"/>
                      <a:pt x="4" y="58"/>
                      <a:pt x="4" y="57"/>
                    </a:cubicBezTo>
                    <a:cubicBezTo>
                      <a:pt x="4" y="59"/>
                      <a:pt x="2" y="60"/>
                      <a:pt x="2" y="62"/>
                    </a:cubicBezTo>
                    <a:cubicBezTo>
                      <a:pt x="3" y="64"/>
                      <a:pt x="2" y="67"/>
                      <a:pt x="4" y="67"/>
                    </a:cubicBezTo>
                    <a:cubicBezTo>
                      <a:pt x="5" y="67"/>
                      <a:pt x="4" y="72"/>
                      <a:pt x="4" y="73"/>
                    </a:cubicBezTo>
                    <a:cubicBezTo>
                      <a:pt x="4" y="75"/>
                      <a:pt x="2" y="77"/>
                      <a:pt x="4" y="78"/>
                    </a:cubicBezTo>
                    <a:cubicBezTo>
                      <a:pt x="4" y="78"/>
                      <a:pt x="8" y="79"/>
                      <a:pt x="7" y="80"/>
                    </a:cubicBezTo>
                    <a:cubicBezTo>
                      <a:pt x="7" y="80"/>
                      <a:pt x="5" y="81"/>
                      <a:pt x="5" y="81"/>
                    </a:cubicBezTo>
                    <a:cubicBezTo>
                      <a:pt x="7" y="81"/>
                      <a:pt x="7" y="79"/>
                      <a:pt x="8" y="79"/>
                    </a:cubicBezTo>
                    <a:cubicBezTo>
                      <a:pt x="10" y="78"/>
                      <a:pt x="8" y="83"/>
                      <a:pt x="8" y="83"/>
                    </a:cubicBezTo>
                    <a:cubicBezTo>
                      <a:pt x="8" y="83"/>
                      <a:pt x="11" y="80"/>
                      <a:pt x="11" y="80"/>
                    </a:cubicBezTo>
                    <a:cubicBezTo>
                      <a:pt x="12" y="79"/>
                      <a:pt x="11" y="83"/>
                      <a:pt x="11" y="83"/>
                    </a:cubicBezTo>
                    <a:cubicBezTo>
                      <a:pt x="14" y="84"/>
                      <a:pt x="20" y="81"/>
                      <a:pt x="23" y="80"/>
                    </a:cubicBezTo>
                    <a:cubicBezTo>
                      <a:pt x="27" y="79"/>
                      <a:pt x="31" y="79"/>
                      <a:pt x="36" y="78"/>
                    </a:cubicBezTo>
                    <a:cubicBezTo>
                      <a:pt x="39" y="74"/>
                      <a:pt x="43" y="71"/>
                      <a:pt x="46" y="68"/>
                    </a:cubicBezTo>
                    <a:cubicBezTo>
                      <a:pt x="48" y="66"/>
                      <a:pt x="54" y="62"/>
                      <a:pt x="53" y="59"/>
                    </a:cubicBezTo>
                    <a:cubicBezTo>
                      <a:pt x="52" y="57"/>
                      <a:pt x="54" y="62"/>
                      <a:pt x="53" y="5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45" name="Google Shape;345;p18"/>
              <p:cNvSpPr/>
              <p:nvPr/>
            </p:nvSpPr>
            <p:spPr>
              <a:xfrm>
                <a:off x="11918740" y="3527861"/>
                <a:ext cx="1306864" cy="1157990"/>
              </a:xfrm>
              <a:custGeom>
                <a:rect b="b" l="l" r="r" t="t"/>
                <a:pathLst>
                  <a:path extrusionOk="0" h="107" w="128">
                    <a:moveTo>
                      <a:pt x="34" y="101"/>
                    </a:moveTo>
                    <a:cubicBezTo>
                      <a:pt x="34" y="101"/>
                      <a:pt x="35" y="98"/>
                      <a:pt x="35" y="97"/>
                    </a:cubicBezTo>
                    <a:cubicBezTo>
                      <a:pt x="35" y="95"/>
                      <a:pt x="36" y="94"/>
                      <a:pt x="38" y="93"/>
                    </a:cubicBezTo>
                    <a:cubicBezTo>
                      <a:pt x="40" y="91"/>
                      <a:pt x="38" y="88"/>
                      <a:pt x="38" y="87"/>
                    </a:cubicBezTo>
                    <a:cubicBezTo>
                      <a:pt x="38" y="84"/>
                      <a:pt x="42" y="84"/>
                      <a:pt x="39" y="82"/>
                    </a:cubicBezTo>
                    <a:cubicBezTo>
                      <a:pt x="37" y="80"/>
                      <a:pt x="36" y="80"/>
                      <a:pt x="37" y="77"/>
                    </a:cubicBezTo>
                    <a:cubicBezTo>
                      <a:pt x="38" y="75"/>
                      <a:pt x="37" y="73"/>
                      <a:pt x="37" y="71"/>
                    </a:cubicBezTo>
                    <a:cubicBezTo>
                      <a:pt x="36" y="68"/>
                      <a:pt x="35" y="65"/>
                      <a:pt x="38" y="63"/>
                    </a:cubicBezTo>
                    <a:cubicBezTo>
                      <a:pt x="39" y="62"/>
                      <a:pt x="41" y="62"/>
                      <a:pt x="42" y="61"/>
                    </a:cubicBezTo>
                    <a:cubicBezTo>
                      <a:pt x="43" y="61"/>
                      <a:pt x="44" y="62"/>
                      <a:pt x="45" y="61"/>
                    </a:cubicBezTo>
                    <a:cubicBezTo>
                      <a:pt x="46" y="59"/>
                      <a:pt x="45" y="58"/>
                      <a:pt x="44" y="57"/>
                    </a:cubicBezTo>
                    <a:cubicBezTo>
                      <a:pt x="44" y="55"/>
                      <a:pt x="46" y="54"/>
                      <a:pt x="47" y="52"/>
                    </a:cubicBezTo>
                    <a:cubicBezTo>
                      <a:pt x="47" y="51"/>
                      <a:pt x="48" y="48"/>
                      <a:pt x="48" y="46"/>
                    </a:cubicBezTo>
                    <a:cubicBezTo>
                      <a:pt x="48" y="44"/>
                      <a:pt x="52" y="44"/>
                      <a:pt x="51" y="43"/>
                    </a:cubicBezTo>
                    <a:cubicBezTo>
                      <a:pt x="51" y="41"/>
                      <a:pt x="53" y="40"/>
                      <a:pt x="54" y="38"/>
                    </a:cubicBezTo>
                    <a:cubicBezTo>
                      <a:pt x="56" y="36"/>
                      <a:pt x="56" y="37"/>
                      <a:pt x="56" y="34"/>
                    </a:cubicBezTo>
                    <a:cubicBezTo>
                      <a:pt x="55" y="33"/>
                      <a:pt x="59" y="28"/>
                      <a:pt x="60" y="28"/>
                    </a:cubicBezTo>
                    <a:cubicBezTo>
                      <a:pt x="61" y="27"/>
                      <a:pt x="64" y="28"/>
                      <a:pt x="65" y="28"/>
                    </a:cubicBezTo>
                    <a:cubicBezTo>
                      <a:pt x="65" y="26"/>
                      <a:pt x="65" y="25"/>
                      <a:pt x="65" y="23"/>
                    </a:cubicBezTo>
                    <a:cubicBezTo>
                      <a:pt x="68" y="24"/>
                      <a:pt x="70" y="24"/>
                      <a:pt x="72" y="25"/>
                    </a:cubicBezTo>
                    <a:cubicBezTo>
                      <a:pt x="76" y="25"/>
                      <a:pt x="74" y="21"/>
                      <a:pt x="75" y="19"/>
                    </a:cubicBezTo>
                    <a:cubicBezTo>
                      <a:pt x="75" y="19"/>
                      <a:pt x="77" y="19"/>
                      <a:pt x="78" y="19"/>
                    </a:cubicBezTo>
                    <a:cubicBezTo>
                      <a:pt x="79" y="18"/>
                      <a:pt x="81" y="16"/>
                      <a:pt x="82" y="18"/>
                    </a:cubicBezTo>
                    <a:cubicBezTo>
                      <a:pt x="84" y="19"/>
                      <a:pt x="84" y="21"/>
                      <a:pt x="86" y="22"/>
                    </a:cubicBezTo>
                    <a:cubicBezTo>
                      <a:pt x="87" y="22"/>
                      <a:pt x="89" y="22"/>
                      <a:pt x="90" y="22"/>
                    </a:cubicBezTo>
                    <a:cubicBezTo>
                      <a:pt x="91" y="22"/>
                      <a:pt x="92" y="21"/>
                      <a:pt x="94" y="21"/>
                    </a:cubicBezTo>
                    <a:cubicBezTo>
                      <a:pt x="95" y="21"/>
                      <a:pt x="96" y="23"/>
                      <a:pt x="98" y="23"/>
                    </a:cubicBezTo>
                    <a:cubicBezTo>
                      <a:pt x="98" y="22"/>
                      <a:pt x="102" y="20"/>
                      <a:pt x="102" y="20"/>
                    </a:cubicBezTo>
                    <a:cubicBezTo>
                      <a:pt x="102" y="17"/>
                      <a:pt x="102" y="16"/>
                      <a:pt x="103" y="14"/>
                    </a:cubicBezTo>
                    <a:cubicBezTo>
                      <a:pt x="104" y="13"/>
                      <a:pt x="106" y="11"/>
                      <a:pt x="107" y="11"/>
                    </a:cubicBezTo>
                    <a:cubicBezTo>
                      <a:pt x="108" y="11"/>
                      <a:pt x="109" y="11"/>
                      <a:pt x="110" y="11"/>
                    </a:cubicBezTo>
                    <a:cubicBezTo>
                      <a:pt x="111" y="11"/>
                      <a:pt x="111" y="10"/>
                      <a:pt x="112" y="10"/>
                    </a:cubicBezTo>
                    <a:cubicBezTo>
                      <a:pt x="113" y="10"/>
                      <a:pt x="115" y="12"/>
                      <a:pt x="116" y="12"/>
                    </a:cubicBezTo>
                    <a:cubicBezTo>
                      <a:pt x="118" y="13"/>
                      <a:pt x="119" y="14"/>
                      <a:pt x="119" y="17"/>
                    </a:cubicBezTo>
                    <a:cubicBezTo>
                      <a:pt x="121" y="17"/>
                      <a:pt x="126" y="14"/>
                      <a:pt x="124" y="12"/>
                    </a:cubicBezTo>
                    <a:cubicBezTo>
                      <a:pt x="126" y="13"/>
                      <a:pt x="121" y="13"/>
                      <a:pt x="120" y="13"/>
                    </a:cubicBezTo>
                    <a:cubicBezTo>
                      <a:pt x="125" y="12"/>
                      <a:pt x="118" y="9"/>
                      <a:pt x="117" y="10"/>
                    </a:cubicBezTo>
                    <a:cubicBezTo>
                      <a:pt x="118" y="9"/>
                      <a:pt x="119" y="10"/>
                      <a:pt x="119" y="10"/>
                    </a:cubicBezTo>
                    <a:cubicBezTo>
                      <a:pt x="121" y="10"/>
                      <a:pt x="123" y="10"/>
                      <a:pt x="124" y="9"/>
                    </a:cubicBezTo>
                    <a:cubicBezTo>
                      <a:pt x="125" y="9"/>
                      <a:pt x="128" y="7"/>
                      <a:pt x="127" y="6"/>
                    </a:cubicBezTo>
                    <a:cubicBezTo>
                      <a:pt x="125" y="5"/>
                      <a:pt x="122" y="4"/>
                      <a:pt x="119" y="3"/>
                    </a:cubicBezTo>
                    <a:cubicBezTo>
                      <a:pt x="118" y="2"/>
                      <a:pt x="117" y="4"/>
                      <a:pt x="116" y="5"/>
                    </a:cubicBezTo>
                    <a:cubicBezTo>
                      <a:pt x="116" y="5"/>
                      <a:pt x="114" y="8"/>
                      <a:pt x="114" y="7"/>
                    </a:cubicBezTo>
                    <a:cubicBezTo>
                      <a:pt x="114" y="7"/>
                      <a:pt x="114" y="6"/>
                      <a:pt x="114" y="5"/>
                    </a:cubicBezTo>
                    <a:cubicBezTo>
                      <a:pt x="114" y="5"/>
                      <a:pt x="112" y="5"/>
                      <a:pt x="112" y="5"/>
                    </a:cubicBezTo>
                    <a:cubicBezTo>
                      <a:pt x="113" y="4"/>
                      <a:pt x="115" y="5"/>
                      <a:pt x="115" y="4"/>
                    </a:cubicBezTo>
                    <a:cubicBezTo>
                      <a:pt x="115" y="4"/>
                      <a:pt x="112" y="4"/>
                      <a:pt x="112" y="4"/>
                    </a:cubicBezTo>
                    <a:cubicBezTo>
                      <a:pt x="112" y="3"/>
                      <a:pt x="116" y="3"/>
                      <a:pt x="116" y="2"/>
                    </a:cubicBezTo>
                    <a:cubicBezTo>
                      <a:pt x="115" y="1"/>
                      <a:pt x="109" y="0"/>
                      <a:pt x="110" y="2"/>
                    </a:cubicBezTo>
                    <a:cubicBezTo>
                      <a:pt x="111" y="3"/>
                      <a:pt x="111" y="3"/>
                      <a:pt x="110" y="4"/>
                    </a:cubicBezTo>
                    <a:cubicBezTo>
                      <a:pt x="109" y="5"/>
                      <a:pt x="107" y="7"/>
                      <a:pt x="106" y="7"/>
                    </a:cubicBezTo>
                    <a:cubicBezTo>
                      <a:pt x="105" y="7"/>
                      <a:pt x="106" y="3"/>
                      <a:pt x="106" y="3"/>
                    </a:cubicBezTo>
                    <a:cubicBezTo>
                      <a:pt x="106" y="2"/>
                      <a:pt x="101" y="9"/>
                      <a:pt x="100" y="9"/>
                    </a:cubicBezTo>
                    <a:cubicBezTo>
                      <a:pt x="97" y="9"/>
                      <a:pt x="100" y="5"/>
                      <a:pt x="101" y="4"/>
                    </a:cubicBezTo>
                    <a:cubicBezTo>
                      <a:pt x="102" y="4"/>
                      <a:pt x="103" y="2"/>
                      <a:pt x="103" y="2"/>
                    </a:cubicBezTo>
                    <a:cubicBezTo>
                      <a:pt x="102" y="1"/>
                      <a:pt x="100" y="0"/>
                      <a:pt x="100" y="1"/>
                    </a:cubicBezTo>
                    <a:cubicBezTo>
                      <a:pt x="100" y="1"/>
                      <a:pt x="101" y="2"/>
                      <a:pt x="101" y="2"/>
                    </a:cubicBezTo>
                    <a:cubicBezTo>
                      <a:pt x="101" y="2"/>
                      <a:pt x="99" y="2"/>
                      <a:pt x="98" y="2"/>
                    </a:cubicBezTo>
                    <a:cubicBezTo>
                      <a:pt x="97" y="3"/>
                      <a:pt x="98" y="2"/>
                      <a:pt x="97" y="1"/>
                    </a:cubicBezTo>
                    <a:cubicBezTo>
                      <a:pt x="97" y="1"/>
                      <a:pt x="95" y="3"/>
                      <a:pt x="95" y="3"/>
                    </a:cubicBezTo>
                    <a:cubicBezTo>
                      <a:pt x="95" y="4"/>
                      <a:pt x="97" y="5"/>
                      <a:pt x="96" y="5"/>
                    </a:cubicBezTo>
                    <a:cubicBezTo>
                      <a:pt x="95" y="5"/>
                      <a:pt x="95" y="5"/>
                      <a:pt x="95" y="5"/>
                    </a:cubicBezTo>
                    <a:cubicBezTo>
                      <a:pt x="94" y="5"/>
                      <a:pt x="94" y="6"/>
                      <a:pt x="94" y="7"/>
                    </a:cubicBezTo>
                    <a:cubicBezTo>
                      <a:pt x="95" y="5"/>
                      <a:pt x="91" y="6"/>
                      <a:pt x="91" y="6"/>
                    </a:cubicBezTo>
                    <a:cubicBezTo>
                      <a:pt x="91" y="6"/>
                      <a:pt x="93" y="5"/>
                      <a:pt x="93" y="4"/>
                    </a:cubicBezTo>
                    <a:cubicBezTo>
                      <a:pt x="93" y="5"/>
                      <a:pt x="89" y="6"/>
                      <a:pt x="88" y="6"/>
                    </a:cubicBezTo>
                    <a:cubicBezTo>
                      <a:pt x="87" y="6"/>
                      <a:pt x="91" y="9"/>
                      <a:pt x="91" y="9"/>
                    </a:cubicBezTo>
                    <a:cubicBezTo>
                      <a:pt x="91" y="9"/>
                      <a:pt x="90" y="11"/>
                      <a:pt x="90" y="11"/>
                    </a:cubicBezTo>
                    <a:cubicBezTo>
                      <a:pt x="90" y="11"/>
                      <a:pt x="87" y="8"/>
                      <a:pt x="87" y="8"/>
                    </a:cubicBezTo>
                    <a:cubicBezTo>
                      <a:pt x="87" y="8"/>
                      <a:pt x="85" y="11"/>
                      <a:pt x="85" y="8"/>
                    </a:cubicBezTo>
                    <a:cubicBezTo>
                      <a:pt x="84" y="7"/>
                      <a:pt x="81" y="9"/>
                      <a:pt x="80" y="8"/>
                    </a:cubicBezTo>
                    <a:cubicBezTo>
                      <a:pt x="81" y="9"/>
                      <a:pt x="84" y="9"/>
                      <a:pt x="84" y="10"/>
                    </a:cubicBezTo>
                    <a:cubicBezTo>
                      <a:pt x="84" y="10"/>
                      <a:pt x="83" y="10"/>
                      <a:pt x="83" y="11"/>
                    </a:cubicBezTo>
                    <a:cubicBezTo>
                      <a:pt x="83" y="12"/>
                      <a:pt x="84" y="12"/>
                      <a:pt x="84" y="13"/>
                    </a:cubicBezTo>
                    <a:cubicBezTo>
                      <a:pt x="84" y="13"/>
                      <a:pt x="81" y="12"/>
                      <a:pt x="81" y="11"/>
                    </a:cubicBezTo>
                    <a:cubicBezTo>
                      <a:pt x="80" y="11"/>
                      <a:pt x="80" y="12"/>
                      <a:pt x="80" y="13"/>
                    </a:cubicBezTo>
                    <a:cubicBezTo>
                      <a:pt x="79" y="13"/>
                      <a:pt x="79" y="12"/>
                      <a:pt x="79" y="11"/>
                    </a:cubicBezTo>
                    <a:cubicBezTo>
                      <a:pt x="79" y="11"/>
                      <a:pt x="77" y="13"/>
                      <a:pt x="77" y="13"/>
                    </a:cubicBezTo>
                    <a:cubicBezTo>
                      <a:pt x="76" y="14"/>
                      <a:pt x="78" y="14"/>
                      <a:pt x="78" y="15"/>
                    </a:cubicBezTo>
                    <a:cubicBezTo>
                      <a:pt x="78" y="15"/>
                      <a:pt x="76" y="15"/>
                      <a:pt x="76" y="15"/>
                    </a:cubicBezTo>
                    <a:cubicBezTo>
                      <a:pt x="75" y="14"/>
                      <a:pt x="76" y="13"/>
                      <a:pt x="76" y="12"/>
                    </a:cubicBezTo>
                    <a:cubicBezTo>
                      <a:pt x="76" y="12"/>
                      <a:pt x="73" y="14"/>
                      <a:pt x="73" y="14"/>
                    </a:cubicBezTo>
                    <a:cubicBezTo>
                      <a:pt x="73" y="14"/>
                      <a:pt x="73" y="14"/>
                      <a:pt x="74" y="14"/>
                    </a:cubicBezTo>
                    <a:cubicBezTo>
                      <a:pt x="73" y="14"/>
                      <a:pt x="72" y="16"/>
                      <a:pt x="72" y="16"/>
                    </a:cubicBezTo>
                    <a:cubicBezTo>
                      <a:pt x="71" y="15"/>
                      <a:pt x="73" y="14"/>
                      <a:pt x="72" y="14"/>
                    </a:cubicBezTo>
                    <a:cubicBezTo>
                      <a:pt x="71" y="13"/>
                      <a:pt x="70" y="13"/>
                      <a:pt x="70" y="12"/>
                    </a:cubicBezTo>
                    <a:cubicBezTo>
                      <a:pt x="70" y="12"/>
                      <a:pt x="72" y="12"/>
                      <a:pt x="72" y="12"/>
                    </a:cubicBezTo>
                    <a:cubicBezTo>
                      <a:pt x="72" y="11"/>
                      <a:pt x="69" y="10"/>
                      <a:pt x="68" y="10"/>
                    </a:cubicBezTo>
                    <a:cubicBezTo>
                      <a:pt x="68" y="11"/>
                      <a:pt x="69" y="13"/>
                      <a:pt x="69" y="13"/>
                    </a:cubicBezTo>
                    <a:cubicBezTo>
                      <a:pt x="69" y="13"/>
                      <a:pt x="65" y="14"/>
                      <a:pt x="66" y="14"/>
                    </a:cubicBezTo>
                    <a:cubicBezTo>
                      <a:pt x="66" y="14"/>
                      <a:pt x="68" y="14"/>
                      <a:pt x="68" y="14"/>
                    </a:cubicBezTo>
                    <a:cubicBezTo>
                      <a:pt x="68" y="14"/>
                      <a:pt x="67" y="14"/>
                      <a:pt x="67" y="14"/>
                    </a:cubicBezTo>
                    <a:cubicBezTo>
                      <a:pt x="68" y="16"/>
                      <a:pt x="70" y="14"/>
                      <a:pt x="69" y="14"/>
                    </a:cubicBezTo>
                    <a:cubicBezTo>
                      <a:pt x="70" y="15"/>
                      <a:pt x="69" y="16"/>
                      <a:pt x="69" y="16"/>
                    </a:cubicBezTo>
                    <a:cubicBezTo>
                      <a:pt x="69" y="17"/>
                      <a:pt x="67" y="15"/>
                      <a:pt x="67" y="15"/>
                    </a:cubicBezTo>
                    <a:cubicBezTo>
                      <a:pt x="66" y="15"/>
                      <a:pt x="66" y="14"/>
                      <a:pt x="65" y="14"/>
                    </a:cubicBezTo>
                    <a:cubicBezTo>
                      <a:pt x="65" y="14"/>
                      <a:pt x="64" y="16"/>
                      <a:pt x="63" y="15"/>
                    </a:cubicBezTo>
                    <a:cubicBezTo>
                      <a:pt x="63" y="14"/>
                      <a:pt x="60" y="16"/>
                      <a:pt x="60" y="16"/>
                    </a:cubicBezTo>
                    <a:cubicBezTo>
                      <a:pt x="60" y="16"/>
                      <a:pt x="60" y="19"/>
                      <a:pt x="60" y="19"/>
                    </a:cubicBezTo>
                    <a:cubicBezTo>
                      <a:pt x="60" y="20"/>
                      <a:pt x="61" y="17"/>
                      <a:pt x="62" y="18"/>
                    </a:cubicBezTo>
                    <a:cubicBezTo>
                      <a:pt x="62" y="18"/>
                      <a:pt x="64" y="19"/>
                      <a:pt x="64" y="18"/>
                    </a:cubicBezTo>
                    <a:cubicBezTo>
                      <a:pt x="64" y="19"/>
                      <a:pt x="63" y="19"/>
                      <a:pt x="63" y="20"/>
                    </a:cubicBezTo>
                    <a:cubicBezTo>
                      <a:pt x="62" y="20"/>
                      <a:pt x="63" y="22"/>
                      <a:pt x="62" y="22"/>
                    </a:cubicBezTo>
                    <a:cubicBezTo>
                      <a:pt x="62" y="23"/>
                      <a:pt x="61" y="21"/>
                      <a:pt x="61" y="21"/>
                    </a:cubicBezTo>
                    <a:cubicBezTo>
                      <a:pt x="60" y="21"/>
                      <a:pt x="60" y="23"/>
                      <a:pt x="59" y="23"/>
                    </a:cubicBezTo>
                    <a:cubicBezTo>
                      <a:pt x="59" y="23"/>
                      <a:pt x="59" y="21"/>
                      <a:pt x="59" y="21"/>
                    </a:cubicBezTo>
                    <a:cubicBezTo>
                      <a:pt x="58" y="21"/>
                      <a:pt x="58" y="22"/>
                      <a:pt x="57" y="22"/>
                    </a:cubicBezTo>
                    <a:cubicBezTo>
                      <a:pt x="57" y="22"/>
                      <a:pt x="57" y="20"/>
                      <a:pt x="57" y="20"/>
                    </a:cubicBezTo>
                    <a:cubicBezTo>
                      <a:pt x="57" y="19"/>
                      <a:pt x="56" y="22"/>
                      <a:pt x="55" y="22"/>
                    </a:cubicBezTo>
                    <a:cubicBezTo>
                      <a:pt x="53" y="23"/>
                      <a:pt x="56" y="17"/>
                      <a:pt x="56" y="17"/>
                    </a:cubicBezTo>
                    <a:cubicBezTo>
                      <a:pt x="55" y="17"/>
                      <a:pt x="53" y="18"/>
                      <a:pt x="53" y="18"/>
                    </a:cubicBezTo>
                    <a:cubicBezTo>
                      <a:pt x="52" y="19"/>
                      <a:pt x="54" y="20"/>
                      <a:pt x="54" y="20"/>
                    </a:cubicBezTo>
                    <a:cubicBezTo>
                      <a:pt x="53" y="20"/>
                      <a:pt x="53" y="20"/>
                      <a:pt x="52" y="20"/>
                    </a:cubicBezTo>
                    <a:cubicBezTo>
                      <a:pt x="52" y="20"/>
                      <a:pt x="52" y="21"/>
                      <a:pt x="51" y="22"/>
                    </a:cubicBezTo>
                    <a:cubicBezTo>
                      <a:pt x="52" y="21"/>
                      <a:pt x="47" y="21"/>
                      <a:pt x="49" y="22"/>
                    </a:cubicBezTo>
                    <a:cubicBezTo>
                      <a:pt x="49" y="23"/>
                      <a:pt x="51" y="22"/>
                      <a:pt x="51" y="22"/>
                    </a:cubicBezTo>
                    <a:cubicBezTo>
                      <a:pt x="51" y="22"/>
                      <a:pt x="50" y="23"/>
                      <a:pt x="51" y="23"/>
                    </a:cubicBezTo>
                    <a:cubicBezTo>
                      <a:pt x="51" y="23"/>
                      <a:pt x="52" y="23"/>
                      <a:pt x="52" y="22"/>
                    </a:cubicBezTo>
                    <a:cubicBezTo>
                      <a:pt x="52" y="22"/>
                      <a:pt x="52" y="24"/>
                      <a:pt x="51" y="24"/>
                    </a:cubicBezTo>
                    <a:cubicBezTo>
                      <a:pt x="50" y="24"/>
                      <a:pt x="50" y="23"/>
                      <a:pt x="49" y="23"/>
                    </a:cubicBezTo>
                    <a:cubicBezTo>
                      <a:pt x="48" y="24"/>
                      <a:pt x="48" y="26"/>
                      <a:pt x="47" y="26"/>
                    </a:cubicBezTo>
                    <a:cubicBezTo>
                      <a:pt x="47" y="26"/>
                      <a:pt x="44" y="26"/>
                      <a:pt x="44" y="26"/>
                    </a:cubicBezTo>
                    <a:cubicBezTo>
                      <a:pt x="44" y="29"/>
                      <a:pt x="51" y="25"/>
                      <a:pt x="51" y="25"/>
                    </a:cubicBezTo>
                    <a:cubicBezTo>
                      <a:pt x="52" y="25"/>
                      <a:pt x="53" y="24"/>
                      <a:pt x="54" y="25"/>
                    </a:cubicBezTo>
                    <a:cubicBezTo>
                      <a:pt x="56" y="25"/>
                      <a:pt x="55" y="23"/>
                      <a:pt x="54" y="23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6" y="25"/>
                      <a:pt x="57" y="23"/>
                      <a:pt x="58" y="23"/>
                    </a:cubicBezTo>
                    <a:cubicBezTo>
                      <a:pt x="57" y="23"/>
                      <a:pt x="57" y="25"/>
                      <a:pt x="56" y="25"/>
                    </a:cubicBezTo>
                    <a:cubicBezTo>
                      <a:pt x="57" y="25"/>
                      <a:pt x="58" y="25"/>
                      <a:pt x="58" y="25"/>
                    </a:cubicBezTo>
                    <a:cubicBezTo>
                      <a:pt x="58" y="25"/>
                      <a:pt x="56" y="26"/>
                      <a:pt x="56" y="27"/>
                    </a:cubicBezTo>
                    <a:cubicBezTo>
                      <a:pt x="56" y="27"/>
                      <a:pt x="61" y="25"/>
                      <a:pt x="61" y="26"/>
                    </a:cubicBezTo>
                    <a:cubicBezTo>
                      <a:pt x="60" y="27"/>
                      <a:pt x="57" y="26"/>
                      <a:pt x="57" y="28"/>
                    </a:cubicBezTo>
                    <a:cubicBezTo>
                      <a:pt x="56" y="31"/>
                      <a:pt x="54" y="27"/>
                      <a:pt x="54" y="27"/>
                    </a:cubicBezTo>
                    <a:cubicBezTo>
                      <a:pt x="54" y="26"/>
                      <a:pt x="54" y="29"/>
                      <a:pt x="54" y="29"/>
                    </a:cubicBezTo>
                    <a:cubicBezTo>
                      <a:pt x="54" y="29"/>
                      <a:pt x="53" y="27"/>
                      <a:pt x="52" y="27"/>
                    </a:cubicBezTo>
                    <a:cubicBezTo>
                      <a:pt x="51" y="28"/>
                      <a:pt x="49" y="30"/>
                      <a:pt x="49" y="31"/>
                    </a:cubicBezTo>
                    <a:cubicBezTo>
                      <a:pt x="49" y="31"/>
                      <a:pt x="51" y="30"/>
                      <a:pt x="51" y="30"/>
                    </a:cubicBezTo>
                    <a:cubicBezTo>
                      <a:pt x="51" y="31"/>
                      <a:pt x="53" y="30"/>
                      <a:pt x="53" y="31"/>
                    </a:cubicBezTo>
                    <a:cubicBezTo>
                      <a:pt x="53" y="30"/>
                      <a:pt x="50" y="31"/>
                      <a:pt x="50" y="32"/>
                    </a:cubicBezTo>
                    <a:cubicBezTo>
                      <a:pt x="51" y="33"/>
                      <a:pt x="54" y="31"/>
                      <a:pt x="53" y="33"/>
                    </a:cubicBezTo>
                    <a:cubicBezTo>
                      <a:pt x="54" y="31"/>
                      <a:pt x="47" y="34"/>
                      <a:pt x="47" y="34"/>
                    </a:cubicBezTo>
                    <a:cubicBezTo>
                      <a:pt x="47" y="33"/>
                      <a:pt x="53" y="35"/>
                      <a:pt x="52" y="35"/>
                    </a:cubicBezTo>
                    <a:cubicBezTo>
                      <a:pt x="51" y="36"/>
                      <a:pt x="50" y="34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36"/>
                      <a:pt x="46" y="34"/>
                      <a:pt x="45" y="36"/>
                    </a:cubicBezTo>
                    <a:cubicBezTo>
                      <a:pt x="45" y="36"/>
                      <a:pt x="48" y="36"/>
                      <a:pt x="48" y="36"/>
                    </a:cubicBezTo>
                    <a:cubicBezTo>
                      <a:pt x="46" y="38"/>
                      <a:pt x="44" y="36"/>
                      <a:pt x="45" y="39"/>
                    </a:cubicBezTo>
                    <a:cubicBezTo>
                      <a:pt x="45" y="39"/>
                      <a:pt x="43" y="40"/>
                      <a:pt x="43" y="40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2" y="42"/>
                      <a:pt x="41" y="42"/>
                      <a:pt x="41" y="42"/>
                    </a:cubicBezTo>
                    <a:cubicBezTo>
                      <a:pt x="41" y="43"/>
                      <a:pt x="42" y="42"/>
                      <a:pt x="42" y="42"/>
                    </a:cubicBezTo>
                    <a:cubicBezTo>
                      <a:pt x="43" y="42"/>
                      <a:pt x="42" y="43"/>
                      <a:pt x="42" y="43"/>
                    </a:cubicBezTo>
                    <a:cubicBezTo>
                      <a:pt x="43" y="43"/>
                      <a:pt x="45" y="44"/>
                      <a:pt x="46" y="43"/>
                    </a:cubicBezTo>
                    <a:cubicBezTo>
                      <a:pt x="44" y="44"/>
                      <a:pt x="44" y="44"/>
                      <a:pt x="42" y="44"/>
                    </a:cubicBezTo>
                    <a:cubicBezTo>
                      <a:pt x="41" y="44"/>
                      <a:pt x="38" y="44"/>
                      <a:pt x="38" y="45"/>
                    </a:cubicBezTo>
                    <a:cubicBezTo>
                      <a:pt x="38" y="45"/>
                      <a:pt x="39" y="45"/>
                      <a:pt x="39" y="45"/>
                    </a:cubicBezTo>
                    <a:cubicBezTo>
                      <a:pt x="39" y="45"/>
                      <a:pt x="38" y="46"/>
                      <a:pt x="38" y="46"/>
                    </a:cubicBezTo>
                    <a:cubicBezTo>
                      <a:pt x="38" y="46"/>
                      <a:pt x="40" y="45"/>
                      <a:pt x="40" y="46"/>
                    </a:cubicBezTo>
                    <a:cubicBezTo>
                      <a:pt x="40" y="46"/>
                      <a:pt x="38" y="48"/>
                      <a:pt x="38" y="48"/>
                    </a:cubicBezTo>
                    <a:cubicBezTo>
                      <a:pt x="38" y="48"/>
                      <a:pt x="39" y="48"/>
                      <a:pt x="39" y="49"/>
                    </a:cubicBezTo>
                    <a:cubicBezTo>
                      <a:pt x="39" y="49"/>
                      <a:pt x="37" y="49"/>
                      <a:pt x="37" y="49"/>
                    </a:cubicBezTo>
                    <a:cubicBezTo>
                      <a:pt x="37" y="49"/>
                      <a:pt x="39" y="50"/>
                      <a:pt x="39" y="50"/>
                    </a:cubicBezTo>
                    <a:cubicBezTo>
                      <a:pt x="38" y="50"/>
                      <a:pt x="37" y="50"/>
                      <a:pt x="37" y="50"/>
                    </a:cubicBezTo>
                    <a:cubicBezTo>
                      <a:pt x="37" y="51"/>
                      <a:pt x="38" y="52"/>
                      <a:pt x="39" y="52"/>
                    </a:cubicBezTo>
                    <a:cubicBezTo>
                      <a:pt x="37" y="52"/>
                      <a:pt x="35" y="52"/>
                      <a:pt x="34" y="54"/>
                    </a:cubicBezTo>
                    <a:cubicBezTo>
                      <a:pt x="34" y="55"/>
                      <a:pt x="30" y="54"/>
                      <a:pt x="30" y="54"/>
                    </a:cubicBezTo>
                    <a:cubicBezTo>
                      <a:pt x="30" y="57"/>
                      <a:pt x="36" y="54"/>
                      <a:pt x="37" y="54"/>
                    </a:cubicBezTo>
                    <a:cubicBezTo>
                      <a:pt x="36" y="54"/>
                      <a:pt x="35" y="56"/>
                      <a:pt x="35" y="56"/>
                    </a:cubicBezTo>
                    <a:cubicBezTo>
                      <a:pt x="32" y="56"/>
                      <a:pt x="34" y="57"/>
                      <a:pt x="33" y="58"/>
                    </a:cubicBezTo>
                    <a:cubicBezTo>
                      <a:pt x="32" y="59"/>
                      <a:pt x="30" y="57"/>
                      <a:pt x="29" y="58"/>
                    </a:cubicBezTo>
                    <a:cubicBezTo>
                      <a:pt x="29" y="59"/>
                      <a:pt x="26" y="61"/>
                      <a:pt x="26" y="61"/>
                    </a:cubicBezTo>
                    <a:cubicBezTo>
                      <a:pt x="26" y="62"/>
                      <a:pt x="27" y="62"/>
                      <a:pt x="27" y="62"/>
                    </a:cubicBezTo>
                    <a:cubicBezTo>
                      <a:pt x="27" y="63"/>
                      <a:pt x="24" y="63"/>
                      <a:pt x="24" y="63"/>
                    </a:cubicBezTo>
                    <a:cubicBezTo>
                      <a:pt x="24" y="63"/>
                      <a:pt x="25" y="64"/>
                      <a:pt x="25" y="65"/>
                    </a:cubicBezTo>
                    <a:cubicBezTo>
                      <a:pt x="25" y="66"/>
                      <a:pt x="27" y="65"/>
                      <a:pt x="28" y="65"/>
                    </a:cubicBezTo>
                    <a:cubicBezTo>
                      <a:pt x="29" y="64"/>
                      <a:pt x="30" y="65"/>
                      <a:pt x="31" y="64"/>
                    </a:cubicBezTo>
                    <a:cubicBezTo>
                      <a:pt x="31" y="64"/>
                      <a:pt x="30" y="63"/>
                      <a:pt x="30" y="62"/>
                    </a:cubicBezTo>
                    <a:cubicBezTo>
                      <a:pt x="30" y="62"/>
                      <a:pt x="32" y="63"/>
                      <a:pt x="33" y="64"/>
                    </a:cubicBezTo>
                    <a:cubicBezTo>
                      <a:pt x="33" y="64"/>
                      <a:pt x="30" y="66"/>
                      <a:pt x="30" y="66"/>
                    </a:cubicBezTo>
                    <a:cubicBezTo>
                      <a:pt x="29" y="66"/>
                      <a:pt x="28" y="67"/>
                      <a:pt x="28" y="66"/>
                    </a:cubicBezTo>
                    <a:cubicBezTo>
                      <a:pt x="27" y="65"/>
                      <a:pt x="26" y="67"/>
                      <a:pt x="25" y="67"/>
                    </a:cubicBezTo>
                    <a:cubicBezTo>
                      <a:pt x="24" y="66"/>
                      <a:pt x="24" y="63"/>
                      <a:pt x="23" y="66"/>
                    </a:cubicBezTo>
                    <a:cubicBezTo>
                      <a:pt x="21" y="70"/>
                      <a:pt x="20" y="65"/>
                      <a:pt x="21" y="65"/>
                    </a:cubicBezTo>
                    <a:cubicBezTo>
                      <a:pt x="19" y="65"/>
                      <a:pt x="21" y="69"/>
                      <a:pt x="19" y="68"/>
                    </a:cubicBezTo>
                    <a:cubicBezTo>
                      <a:pt x="15" y="68"/>
                      <a:pt x="18" y="70"/>
                      <a:pt x="17" y="71"/>
                    </a:cubicBezTo>
                    <a:cubicBezTo>
                      <a:pt x="16" y="71"/>
                      <a:pt x="16" y="69"/>
                      <a:pt x="16" y="69"/>
                    </a:cubicBezTo>
                    <a:cubicBezTo>
                      <a:pt x="14" y="69"/>
                      <a:pt x="12" y="70"/>
                      <a:pt x="11" y="71"/>
                    </a:cubicBezTo>
                    <a:cubicBezTo>
                      <a:pt x="11" y="72"/>
                      <a:pt x="15" y="72"/>
                      <a:pt x="16" y="72"/>
                    </a:cubicBezTo>
                    <a:cubicBezTo>
                      <a:pt x="16" y="72"/>
                      <a:pt x="19" y="71"/>
                      <a:pt x="19" y="71"/>
                    </a:cubicBezTo>
                    <a:cubicBezTo>
                      <a:pt x="20" y="72"/>
                      <a:pt x="15" y="72"/>
                      <a:pt x="15" y="72"/>
                    </a:cubicBezTo>
                    <a:cubicBezTo>
                      <a:pt x="14" y="72"/>
                      <a:pt x="14" y="73"/>
                      <a:pt x="13" y="73"/>
                    </a:cubicBezTo>
                    <a:cubicBezTo>
                      <a:pt x="12" y="73"/>
                      <a:pt x="11" y="73"/>
                      <a:pt x="10" y="73"/>
                    </a:cubicBezTo>
                    <a:cubicBezTo>
                      <a:pt x="8" y="72"/>
                      <a:pt x="7" y="73"/>
                      <a:pt x="9" y="74"/>
                    </a:cubicBezTo>
                    <a:cubicBezTo>
                      <a:pt x="10" y="74"/>
                      <a:pt x="12" y="74"/>
                      <a:pt x="12" y="76"/>
                    </a:cubicBezTo>
                    <a:cubicBezTo>
                      <a:pt x="12" y="76"/>
                      <a:pt x="11" y="78"/>
                      <a:pt x="11" y="77"/>
                    </a:cubicBezTo>
                    <a:cubicBezTo>
                      <a:pt x="10" y="77"/>
                      <a:pt x="12" y="75"/>
                      <a:pt x="10" y="74"/>
                    </a:cubicBezTo>
                    <a:cubicBezTo>
                      <a:pt x="7" y="74"/>
                      <a:pt x="9" y="75"/>
                      <a:pt x="8" y="76"/>
                    </a:cubicBezTo>
                    <a:cubicBezTo>
                      <a:pt x="8" y="76"/>
                      <a:pt x="8" y="73"/>
                      <a:pt x="7" y="73"/>
                    </a:cubicBezTo>
                    <a:cubicBezTo>
                      <a:pt x="7" y="72"/>
                      <a:pt x="5" y="78"/>
                      <a:pt x="6" y="77"/>
                    </a:cubicBezTo>
                    <a:cubicBezTo>
                      <a:pt x="5" y="77"/>
                      <a:pt x="5" y="75"/>
                      <a:pt x="5" y="75"/>
                    </a:cubicBezTo>
                    <a:cubicBezTo>
                      <a:pt x="4" y="75"/>
                      <a:pt x="4" y="77"/>
                      <a:pt x="4" y="77"/>
                    </a:cubicBezTo>
                    <a:cubicBezTo>
                      <a:pt x="3" y="78"/>
                      <a:pt x="1" y="77"/>
                      <a:pt x="1" y="78"/>
                    </a:cubicBezTo>
                    <a:cubicBezTo>
                      <a:pt x="1" y="79"/>
                      <a:pt x="0" y="80"/>
                      <a:pt x="1" y="80"/>
                    </a:cubicBezTo>
                    <a:cubicBezTo>
                      <a:pt x="2" y="80"/>
                      <a:pt x="3" y="80"/>
                      <a:pt x="4" y="81"/>
                    </a:cubicBezTo>
                    <a:cubicBezTo>
                      <a:pt x="4" y="81"/>
                      <a:pt x="0" y="82"/>
                      <a:pt x="1" y="83"/>
                    </a:cubicBezTo>
                    <a:cubicBezTo>
                      <a:pt x="1" y="84"/>
                      <a:pt x="3" y="84"/>
                      <a:pt x="3" y="84"/>
                    </a:cubicBezTo>
                    <a:cubicBezTo>
                      <a:pt x="3" y="84"/>
                      <a:pt x="6" y="83"/>
                      <a:pt x="6" y="84"/>
                    </a:cubicBezTo>
                    <a:cubicBezTo>
                      <a:pt x="5" y="85"/>
                      <a:pt x="2" y="84"/>
                      <a:pt x="1" y="86"/>
                    </a:cubicBezTo>
                    <a:cubicBezTo>
                      <a:pt x="0" y="87"/>
                      <a:pt x="6" y="87"/>
                      <a:pt x="4" y="89"/>
                    </a:cubicBezTo>
                    <a:cubicBezTo>
                      <a:pt x="4" y="89"/>
                      <a:pt x="3" y="87"/>
                      <a:pt x="2" y="88"/>
                    </a:cubicBezTo>
                    <a:cubicBezTo>
                      <a:pt x="1" y="89"/>
                      <a:pt x="1" y="90"/>
                      <a:pt x="2" y="91"/>
                    </a:cubicBezTo>
                    <a:cubicBezTo>
                      <a:pt x="3" y="91"/>
                      <a:pt x="5" y="92"/>
                      <a:pt x="6" y="92"/>
                    </a:cubicBezTo>
                    <a:cubicBezTo>
                      <a:pt x="7" y="91"/>
                      <a:pt x="8" y="89"/>
                      <a:pt x="9" y="90"/>
                    </a:cubicBezTo>
                    <a:cubicBezTo>
                      <a:pt x="8" y="90"/>
                      <a:pt x="7" y="91"/>
                      <a:pt x="7" y="91"/>
                    </a:cubicBezTo>
                    <a:cubicBezTo>
                      <a:pt x="7" y="92"/>
                      <a:pt x="6" y="92"/>
                      <a:pt x="5" y="92"/>
                    </a:cubicBezTo>
                    <a:cubicBezTo>
                      <a:pt x="5" y="92"/>
                      <a:pt x="7" y="93"/>
                      <a:pt x="7" y="94"/>
                    </a:cubicBezTo>
                    <a:cubicBezTo>
                      <a:pt x="7" y="94"/>
                      <a:pt x="4" y="92"/>
                      <a:pt x="5" y="94"/>
                    </a:cubicBezTo>
                    <a:cubicBezTo>
                      <a:pt x="5" y="95"/>
                      <a:pt x="8" y="96"/>
                      <a:pt x="8" y="96"/>
                    </a:cubicBezTo>
                    <a:cubicBezTo>
                      <a:pt x="8" y="97"/>
                      <a:pt x="5" y="95"/>
                      <a:pt x="4" y="96"/>
                    </a:cubicBezTo>
                    <a:cubicBezTo>
                      <a:pt x="2" y="96"/>
                      <a:pt x="4" y="93"/>
                      <a:pt x="3" y="93"/>
                    </a:cubicBezTo>
                    <a:cubicBezTo>
                      <a:pt x="3" y="93"/>
                      <a:pt x="1" y="95"/>
                      <a:pt x="2" y="96"/>
                    </a:cubicBezTo>
                    <a:cubicBezTo>
                      <a:pt x="3" y="96"/>
                      <a:pt x="2" y="98"/>
                      <a:pt x="2" y="98"/>
                    </a:cubicBezTo>
                    <a:cubicBezTo>
                      <a:pt x="3" y="99"/>
                      <a:pt x="4" y="97"/>
                      <a:pt x="5" y="96"/>
                    </a:cubicBezTo>
                    <a:cubicBezTo>
                      <a:pt x="5" y="96"/>
                      <a:pt x="5" y="97"/>
                      <a:pt x="5" y="97"/>
                    </a:cubicBezTo>
                    <a:cubicBezTo>
                      <a:pt x="6" y="97"/>
                      <a:pt x="6" y="96"/>
                      <a:pt x="7" y="96"/>
                    </a:cubicBezTo>
                    <a:cubicBezTo>
                      <a:pt x="7" y="96"/>
                      <a:pt x="7" y="98"/>
                      <a:pt x="6" y="98"/>
                    </a:cubicBezTo>
                    <a:cubicBezTo>
                      <a:pt x="4" y="99"/>
                      <a:pt x="8" y="101"/>
                      <a:pt x="8" y="100"/>
                    </a:cubicBezTo>
                    <a:cubicBezTo>
                      <a:pt x="8" y="102"/>
                      <a:pt x="1" y="100"/>
                      <a:pt x="5" y="103"/>
                    </a:cubicBezTo>
                    <a:cubicBezTo>
                      <a:pt x="7" y="104"/>
                      <a:pt x="8" y="105"/>
                      <a:pt x="10" y="105"/>
                    </a:cubicBezTo>
                    <a:cubicBezTo>
                      <a:pt x="10" y="105"/>
                      <a:pt x="13" y="107"/>
                      <a:pt x="14" y="107"/>
                    </a:cubicBezTo>
                    <a:cubicBezTo>
                      <a:pt x="17" y="107"/>
                      <a:pt x="21" y="104"/>
                      <a:pt x="23" y="102"/>
                    </a:cubicBezTo>
                    <a:cubicBezTo>
                      <a:pt x="24" y="100"/>
                      <a:pt x="25" y="100"/>
                      <a:pt x="27" y="99"/>
                    </a:cubicBezTo>
                    <a:cubicBezTo>
                      <a:pt x="28" y="98"/>
                      <a:pt x="28" y="95"/>
                      <a:pt x="29" y="95"/>
                    </a:cubicBezTo>
                    <a:cubicBezTo>
                      <a:pt x="29" y="95"/>
                      <a:pt x="29" y="98"/>
                      <a:pt x="30" y="98"/>
                    </a:cubicBezTo>
                    <a:cubicBezTo>
                      <a:pt x="32" y="99"/>
                      <a:pt x="31" y="99"/>
                      <a:pt x="31" y="100"/>
                    </a:cubicBezTo>
                    <a:cubicBezTo>
                      <a:pt x="32" y="100"/>
                      <a:pt x="33" y="100"/>
                      <a:pt x="34" y="101"/>
                    </a:cubicBezTo>
                    <a:cubicBezTo>
                      <a:pt x="34" y="102"/>
                      <a:pt x="33" y="100"/>
                      <a:pt x="34" y="10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46" name="Google Shape;346;p18"/>
              <p:cNvSpPr/>
              <p:nvPr/>
            </p:nvSpPr>
            <p:spPr>
              <a:xfrm>
                <a:off x="13030443" y="2834544"/>
                <a:ext cx="8276803" cy="3053550"/>
              </a:xfrm>
              <a:custGeom>
                <a:rect b="b" l="l" r="r" t="t"/>
                <a:pathLst>
                  <a:path extrusionOk="0" h="282" w="810">
                    <a:moveTo>
                      <a:pt x="808" y="111"/>
                    </a:moveTo>
                    <a:cubicBezTo>
                      <a:pt x="806" y="109"/>
                      <a:pt x="803" y="108"/>
                      <a:pt x="801" y="106"/>
                    </a:cubicBezTo>
                    <a:cubicBezTo>
                      <a:pt x="800" y="105"/>
                      <a:pt x="799" y="104"/>
                      <a:pt x="797" y="103"/>
                    </a:cubicBezTo>
                    <a:cubicBezTo>
                      <a:pt x="796" y="103"/>
                      <a:pt x="794" y="103"/>
                      <a:pt x="793" y="102"/>
                    </a:cubicBezTo>
                    <a:cubicBezTo>
                      <a:pt x="793" y="103"/>
                      <a:pt x="794" y="103"/>
                      <a:pt x="794" y="103"/>
                    </a:cubicBezTo>
                    <a:cubicBezTo>
                      <a:pt x="795" y="103"/>
                      <a:pt x="792" y="104"/>
                      <a:pt x="791" y="103"/>
                    </a:cubicBezTo>
                    <a:cubicBezTo>
                      <a:pt x="791" y="103"/>
                      <a:pt x="792" y="103"/>
                      <a:pt x="792" y="102"/>
                    </a:cubicBezTo>
                    <a:cubicBezTo>
                      <a:pt x="791" y="101"/>
                      <a:pt x="786" y="103"/>
                      <a:pt x="785" y="102"/>
                    </a:cubicBezTo>
                    <a:cubicBezTo>
                      <a:pt x="787" y="103"/>
                      <a:pt x="787" y="103"/>
                      <a:pt x="787" y="106"/>
                    </a:cubicBezTo>
                    <a:cubicBezTo>
                      <a:pt x="786" y="107"/>
                      <a:pt x="788" y="109"/>
                      <a:pt x="788" y="109"/>
                    </a:cubicBezTo>
                    <a:cubicBezTo>
                      <a:pt x="787" y="109"/>
                      <a:pt x="787" y="108"/>
                      <a:pt x="787" y="108"/>
                    </a:cubicBezTo>
                    <a:cubicBezTo>
                      <a:pt x="786" y="107"/>
                      <a:pt x="786" y="109"/>
                      <a:pt x="785" y="109"/>
                    </a:cubicBezTo>
                    <a:cubicBezTo>
                      <a:pt x="785" y="109"/>
                      <a:pt x="783" y="105"/>
                      <a:pt x="783" y="105"/>
                    </a:cubicBezTo>
                    <a:cubicBezTo>
                      <a:pt x="783" y="104"/>
                      <a:pt x="783" y="104"/>
                      <a:pt x="783" y="104"/>
                    </a:cubicBezTo>
                    <a:cubicBezTo>
                      <a:pt x="783" y="103"/>
                      <a:pt x="782" y="102"/>
                      <a:pt x="783" y="101"/>
                    </a:cubicBezTo>
                    <a:cubicBezTo>
                      <a:pt x="784" y="99"/>
                      <a:pt x="782" y="100"/>
                      <a:pt x="781" y="99"/>
                    </a:cubicBezTo>
                    <a:cubicBezTo>
                      <a:pt x="781" y="98"/>
                      <a:pt x="779" y="97"/>
                      <a:pt x="778" y="97"/>
                    </a:cubicBezTo>
                    <a:cubicBezTo>
                      <a:pt x="771" y="93"/>
                      <a:pt x="765" y="89"/>
                      <a:pt x="758" y="87"/>
                    </a:cubicBezTo>
                    <a:cubicBezTo>
                      <a:pt x="756" y="86"/>
                      <a:pt x="755" y="85"/>
                      <a:pt x="754" y="84"/>
                    </a:cubicBezTo>
                    <a:cubicBezTo>
                      <a:pt x="753" y="83"/>
                      <a:pt x="751" y="82"/>
                      <a:pt x="749" y="82"/>
                    </a:cubicBezTo>
                    <a:cubicBezTo>
                      <a:pt x="746" y="81"/>
                      <a:pt x="743" y="80"/>
                      <a:pt x="739" y="78"/>
                    </a:cubicBezTo>
                    <a:cubicBezTo>
                      <a:pt x="736" y="78"/>
                      <a:pt x="732" y="78"/>
                      <a:pt x="730" y="78"/>
                    </a:cubicBezTo>
                    <a:cubicBezTo>
                      <a:pt x="728" y="78"/>
                      <a:pt x="727" y="78"/>
                      <a:pt x="726" y="78"/>
                    </a:cubicBezTo>
                    <a:cubicBezTo>
                      <a:pt x="726" y="78"/>
                      <a:pt x="725" y="77"/>
                      <a:pt x="725" y="77"/>
                    </a:cubicBezTo>
                    <a:cubicBezTo>
                      <a:pt x="724" y="78"/>
                      <a:pt x="724" y="79"/>
                      <a:pt x="723" y="78"/>
                    </a:cubicBezTo>
                    <a:cubicBezTo>
                      <a:pt x="720" y="78"/>
                      <a:pt x="717" y="77"/>
                      <a:pt x="714" y="76"/>
                    </a:cubicBezTo>
                    <a:cubicBezTo>
                      <a:pt x="713" y="76"/>
                      <a:pt x="710" y="75"/>
                      <a:pt x="710" y="77"/>
                    </a:cubicBezTo>
                    <a:cubicBezTo>
                      <a:pt x="709" y="79"/>
                      <a:pt x="708" y="79"/>
                      <a:pt x="710" y="80"/>
                    </a:cubicBezTo>
                    <a:cubicBezTo>
                      <a:pt x="712" y="82"/>
                      <a:pt x="714" y="86"/>
                      <a:pt x="709" y="87"/>
                    </a:cubicBezTo>
                    <a:cubicBezTo>
                      <a:pt x="708" y="88"/>
                      <a:pt x="705" y="88"/>
                      <a:pt x="704" y="86"/>
                    </a:cubicBezTo>
                    <a:cubicBezTo>
                      <a:pt x="703" y="85"/>
                      <a:pt x="703" y="84"/>
                      <a:pt x="700" y="84"/>
                    </a:cubicBezTo>
                    <a:cubicBezTo>
                      <a:pt x="697" y="83"/>
                      <a:pt x="699" y="82"/>
                      <a:pt x="698" y="81"/>
                    </a:cubicBezTo>
                    <a:cubicBezTo>
                      <a:pt x="698" y="80"/>
                      <a:pt x="695" y="79"/>
                      <a:pt x="694" y="80"/>
                    </a:cubicBezTo>
                    <a:cubicBezTo>
                      <a:pt x="691" y="83"/>
                      <a:pt x="686" y="80"/>
                      <a:pt x="682" y="80"/>
                    </a:cubicBezTo>
                    <a:cubicBezTo>
                      <a:pt x="678" y="80"/>
                      <a:pt x="674" y="79"/>
                      <a:pt x="670" y="79"/>
                    </a:cubicBezTo>
                    <a:cubicBezTo>
                      <a:pt x="668" y="79"/>
                      <a:pt x="667" y="79"/>
                      <a:pt x="665" y="80"/>
                    </a:cubicBezTo>
                    <a:cubicBezTo>
                      <a:pt x="663" y="81"/>
                      <a:pt x="664" y="84"/>
                      <a:pt x="664" y="86"/>
                    </a:cubicBezTo>
                    <a:cubicBezTo>
                      <a:pt x="664" y="86"/>
                      <a:pt x="664" y="86"/>
                      <a:pt x="664" y="86"/>
                    </a:cubicBezTo>
                    <a:cubicBezTo>
                      <a:pt x="663" y="86"/>
                      <a:pt x="662" y="81"/>
                      <a:pt x="661" y="80"/>
                    </a:cubicBezTo>
                    <a:cubicBezTo>
                      <a:pt x="660" y="80"/>
                      <a:pt x="656" y="80"/>
                      <a:pt x="655" y="78"/>
                    </a:cubicBezTo>
                    <a:cubicBezTo>
                      <a:pt x="655" y="75"/>
                      <a:pt x="659" y="74"/>
                      <a:pt x="655" y="71"/>
                    </a:cubicBezTo>
                    <a:cubicBezTo>
                      <a:pt x="653" y="70"/>
                      <a:pt x="651" y="69"/>
                      <a:pt x="648" y="68"/>
                    </a:cubicBezTo>
                    <a:cubicBezTo>
                      <a:pt x="642" y="66"/>
                      <a:pt x="635" y="68"/>
                      <a:pt x="629" y="69"/>
                    </a:cubicBezTo>
                    <a:cubicBezTo>
                      <a:pt x="626" y="69"/>
                      <a:pt x="623" y="69"/>
                      <a:pt x="619" y="69"/>
                    </a:cubicBezTo>
                    <a:cubicBezTo>
                      <a:pt x="618" y="69"/>
                      <a:pt x="618" y="69"/>
                      <a:pt x="617" y="69"/>
                    </a:cubicBezTo>
                    <a:cubicBezTo>
                      <a:pt x="615" y="68"/>
                      <a:pt x="617" y="68"/>
                      <a:pt x="618" y="67"/>
                    </a:cubicBezTo>
                    <a:cubicBezTo>
                      <a:pt x="618" y="66"/>
                      <a:pt x="613" y="65"/>
                      <a:pt x="613" y="65"/>
                    </a:cubicBezTo>
                    <a:cubicBezTo>
                      <a:pt x="612" y="64"/>
                      <a:pt x="608" y="65"/>
                      <a:pt x="607" y="65"/>
                    </a:cubicBezTo>
                    <a:cubicBezTo>
                      <a:pt x="607" y="65"/>
                      <a:pt x="611" y="64"/>
                      <a:pt x="610" y="63"/>
                    </a:cubicBezTo>
                    <a:cubicBezTo>
                      <a:pt x="609" y="63"/>
                      <a:pt x="608" y="64"/>
                      <a:pt x="607" y="64"/>
                    </a:cubicBezTo>
                    <a:cubicBezTo>
                      <a:pt x="606" y="63"/>
                      <a:pt x="604" y="62"/>
                      <a:pt x="604" y="62"/>
                    </a:cubicBezTo>
                    <a:cubicBezTo>
                      <a:pt x="603" y="62"/>
                      <a:pt x="600" y="60"/>
                      <a:pt x="602" y="60"/>
                    </a:cubicBezTo>
                    <a:cubicBezTo>
                      <a:pt x="603" y="60"/>
                      <a:pt x="605" y="60"/>
                      <a:pt x="606" y="60"/>
                    </a:cubicBezTo>
                    <a:cubicBezTo>
                      <a:pt x="609" y="60"/>
                      <a:pt x="605" y="57"/>
                      <a:pt x="604" y="57"/>
                    </a:cubicBezTo>
                    <a:cubicBezTo>
                      <a:pt x="602" y="55"/>
                      <a:pt x="597" y="56"/>
                      <a:pt x="594" y="55"/>
                    </a:cubicBezTo>
                    <a:cubicBezTo>
                      <a:pt x="592" y="55"/>
                      <a:pt x="591" y="57"/>
                      <a:pt x="589" y="59"/>
                    </a:cubicBezTo>
                    <a:cubicBezTo>
                      <a:pt x="589" y="59"/>
                      <a:pt x="582" y="63"/>
                      <a:pt x="582" y="60"/>
                    </a:cubicBezTo>
                    <a:cubicBezTo>
                      <a:pt x="583" y="58"/>
                      <a:pt x="584" y="60"/>
                      <a:pt x="586" y="59"/>
                    </a:cubicBezTo>
                    <a:cubicBezTo>
                      <a:pt x="586" y="59"/>
                      <a:pt x="585" y="56"/>
                      <a:pt x="584" y="56"/>
                    </a:cubicBezTo>
                    <a:cubicBezTo>
                      <a:pt x="584" y="56"/>
                      <a:pt x="578" y="56"/>
                      <a:pt x="578" y="56"/>
                    </a:cubicBezTo>
                    <a:cubicBezTo>
                      <a:pt x="579" y="55"/>
                      <a:pt x="581" y="54"/>
                      <a:pt x="583" y="54"/>
                    </a:cubicBezTo>
                    <a:cubicBezTo>
                      <a:pt x="584" y="55"/>
                      <a:pt x="591" y="55"/>
                      <a:pt x="591" y="55"/>
                    </a:cubicBezTo>
                    <a:cubicBezTo>
                      <a:pt x="591" y="54"/>
                      <a:pt x="585" y="54"/>
                      <a:pt x="584" y="53"/>
                    </a:cubicBezTo>
                    <a:cubicBezTo>
                      <a:pt x="582" y="53"/>
                      <a:pt x="580" y="53"/>
                      <a:pt x="578" y="53"/>
                    </a:cubicBezTo>
                    <a:cubicBezTo>
                      <a:pt x="574" y="52"/>
                      <a:pt x="570" y="52"/>
                      <a:pt x="566" y="51"/>
                    </a:cubicBezTo>
                    <a:cubicBezTo>
                      <a:pt x="565" y="51"/>
                      <a:pt x="561" y="50"/>
                      <a:pt x="561" y="50"/>
                    </a:cubicBezTo>
                    <a:cubicBezTo>
                      <a:pt x="561" y="51"/>
                      <a:pt x="562" y="52"/>
                      <a:pt x="561" y="52"/>
                    </a:cubicBezTo>
                    <a:cubicBezTo>
                      <a:pt x="560" y="53"/>
                      <a:pt x="559" y="53"/>
                      <a:pt x="558" y="53"/>
                    </a:cubicBezTo>
                    <a:cubicBezTo>
                      <a:pt x="557" y="53"/>
                      <a:pt x="552" y="54"/>
                      <a:pt x="553" y="56"/>
                    </a:cubicBezTo>
                    <a:cubicBezTo>
                      <a:pt x="554" y="58"/>
                      <a:pt x="556" y="55"/>
                      <a:pt x="557" y="56"/>
                    </a:cubicBezTo>
                    <a:cubicBezTo>
                      <a:pt x="557" y="56"/>
                      <a:pt x="554" y="57"/>
                      <a:pt x="555" y="59"/>
                    </a:cubicBezTo>
                    <a:cubicBezTo>
                      <a:pt x="556" y="59"/>
                      <a:pt x="555" y="60"/>
                      <a:pt x="555" y="61"/>
                    </a:cubicBezTo>
                    <a:cubicBezTo>
                      <a:pt x="556" y="61"/>
                      <a:pt x="557" y="62"/>
                      <a:pt x="557" y="63"/>
                    </a:cubicBezTo>
                    <a:cubicBezTo>
                      <a:pt x="557" y="63"/>
                      <a:pt x="553" y="63"/>
                      <a:pt x="552" y="63"/>
                    </a:cubicBezTo>
                    <a:cubicBezTo>
                      <a:pt x="550" y="63"/>
                      <a:pt x="552" y="62"/>
                      <a:pt x="552" y="62"/>
                    </a:cubicBezTo>
                    <a:cubicBezTo>
                      <a:pt x="551" y="61"/>
                      <a:pt x="548" y="62"/>
                      <a:pt x="548" y="62"/>
                    </a:cubicBezTo>
                    <a:cubicBezTo>
                      <a:pt x="546" y="63"/>
                      <a:pt x="544" y="62"/>
                      <a:pt x="543" y="62"/>
                    </a:cubicBezTo>
                    <a:cubicBezTo>
                      <a:pt x="542" y="62"/>
                      <a:pt x="546" y="63"/>
                      <a:pt x="546" y="63"/>
                    </a:cubicBezTo>
                    <a:cubicBezTo>
                      <a:pt x="549" y="64"/>
                      <a:pt x="546" y="66"/>
                      <a:pt x="545" y="65"/>
                    </a:cubicBezTo>
                    <a:cubicBezTo>
                      <a:pt x="544" y="65"/>
                      <a:pt x="544" y="64"/>
                      <a:pt x="544" y="63"/>
                    </a:cubicBezTo>
                    <a:cubicBezTo>
                      <a:pt x="543" y="63"/>
                      <a:pt x="542" y="63"/>
                      <a:pt x="541" y="63"/>
                    </a:cubicBezTo>
                    <a:cubicBezTo>
                      <a:pt x="539" y="62"/>
                      <a:pt x="537" y="61"/>
                      <a:pt x="534" y="62"/>
                    </a:cubicBezTo>
                    <a:cubicBezTo>
                      <a:pt x="531" y="62"/>
                      <a:pt x="529" y="65"/>
                      <a:pt x="526" y="63"/>
                    </a:cubicBezTo>
                    <a:cubicBezTo>
                      <a:pt x="524" y="62"/>
                      <a:pt x="522" y="61"/>
                      <a:pt x="521" y="59"/>
                    </a:cubicBezTo>
                    <a:cubicBezTo>
                      <a:pt x="520" y="58"/>
                      <a:pt x="518" y="62"/>
                      <a:pt x="517" y="62"/>
                    </a:cubicBezTo>
                    <a:cubicBezTo>
                      <a:pt x="516" y="64"/>
                      <a:pt x="515" y="70"/>
                      <a:pt x="512" y="69"/>
                    </a:cubicBezTo>
                    <a:cubicBezTo>
                      <a:pt x="510" y="68"/>
                      <a:pt x="508" y="68"/>
                      <a:pt x="506" y="66"/>
                    </a:cubicBezTo>
                    <a:cubicBezTo>
                      <a:pt x="505" y="65"/>
                      <a:pt x="503" y="63"/>
                      <a:pt x="502" y="62"/>
                    </a:cubicBezTo>
                    <a:cubicBezTo>
                      <a:pt x="501" y="60"/>
                      <a:pt x="499" y="59"/>
                      <a:pt x="498" y="58"/>
                    </a:cubicBezTo>
                    <a:cubicBezTo>
                      <a:pt x="496" y="56"/>
                      <a:pt x="500" y="57"/>
                      <a:pt x="501" y="57"/>
                    </a:cubicBezTo>
                    <a:cubicBezTo>
                      <a:pt x="502" y="57"/>
                      <a:pt x="504" y="56"/>
                      <a:pt x="504" y="55"/>
                    </a:cubicBezTo>
                    <a:cubicBezTo>
                      <a:pt x="504" y="55"/>
                      <a:pt x="499" y="52"/>
                      <a:pt x="499" y="52"/>
                    </a:cubicBezTo>
                    <a:cubicBezTo>
                      <a:pt x="499" y="52"/>
                      <a:pt x="502" y="52"/>
                      <a:pt x="502" y="51"/>
                    </a:cubicBezTo>
                    <a:cubicBezTo>
                      <a:pt x="501" y="50"/>
                      <a:pt x="499" y="50"/>
                      <a:pt x="499" y="50"/>
                    </a:cubicBezTo>
                    <a:cubicBezTo>
                      <a:pt x="499" y="48"/>
                      <a:pt x="504" y="47"/>
                      <a:pt x="499" y="46"/>
                    </a:cubicBezTo>
                    <a:cubicBezTo>
                      <a:pt x="498" y="46"/>
                      <a:pt x="497" y="44"/>
                      <a:pt x="495" y="44"/>
                    </a:cubicBezTo>
                    <a:cubicBezTo>
                      <a:pt x="494" y="44"/>
                      <a:pt x="492" y="43"/>
                      <a:pt x="491" y="44"/>
                    </a:cubicBezTo>
                    <a:cubicBezTo>
                      <a:pt x="490" y="44"/>
                      <a:pt x="490" y="45"/>
                      <a:pt x="489" y="45"/>
                    </a:cubicBezTo>
                    <a:cubicBezTo>
                      <a:pt x="488" y="44"/>
                      <a:pt x="488" y="44"/>
                      <a:pt x="487" y="44"/>
                    </a:cubicBezTo>
                    <a:cubicBezTo>
                      <a:pt x="486" y="44"/>
                      <a:pt x="484" y="44"/>
                      <a:pt x="483" y="43"/>
                    </a:cubicBezTo>
                    <a:cubicBezTo>
                      <a:pt x="482" y="43"/>
                      <a:pt x="481" y="43"/>
                      <a:pt x="480" y="41"/>
                    </a:cubicBezTo>
                    <a:cubicBezTo>
                      <a:pt x="479" y="41"/>
                      <a:pt x="480" y="40"/>
                      <a:pt x="478" y="41"/>
                    </a:cubicBezTo>
                    <a:cubicBezTo>
                      <a:pt x="478" y="41"/>
                      <a:pt x="477" y="42"/>
                      <a:pt x="476" y="42"/>
                    </a:cubicBezTo>
                    <a:cubicBezTo>
                      <a:pt x="475" y="42"/>
                      <a:pt x="475" y="41"/>
                      <a:pt x="474" y="42"/>
                    </a:cubicBezTo>
                    <a:cubicBezTo>
                      <a:pt x="474" y="43"/>
                      <a:pt x="473" y="44"/>
                      <a:pt x="473" y="45"/>
                    </a:cubicBezTo>
                    <a:cubicBezTo>
                      <a:pt x="473" y="46"/>
                      <a:pt x="475" y="46"/>
                      <a:pt x="474" y="47"/>
                    </a:cubicBezTo>
                    <a:cubicBezTo>
                      <a:pt x="473" y="48"/>
                      <a:pt x="474" y="48"/>
                      <a:pt x="473" y="48"/>
                    </a:cubicBezTo>
                    <a:cubicBezTo>
                      <a:pt x="472" y="48"/>
                      <a:pt x="470" y="48"/>
                      <a:pt x="469" y="49"/>
                    </a:cubicBezTo>
                    <a:cubicBezTo>
                      <a:pt x="470" y="48"/>
                      <a:pt x="473" y="50"/>
                      <a:pt x="473" y="50"/>
                    </a:cubicBezTo>
                    <a:cubicBezTo>
                      <a:pt x="472" y="51"/>
                      <a:pt x="469" y="49"/>
                      <a:pt x="467" y="49"/>
                    </a:cubicBezTo>
                    <a:cubicBezTo>
                      <a:pt x="465" y="49"/>
                      <a:pt x="462" y="49"/>
                      <a:pt x="459" y="49"/>
                    </a:cubicBezTo>
                    <a:cubicBezTo>
                      <a:pt x="458" y="49"/>
                      <a:pt x="458" y="48"/>
                      <a:pt x="457" y="48"/>
                    </a:cubicBezTo>
                    <a:cubicBezTo>
                      <a:pt x="456" y="47"/>
                      <a:pt x="453" y="48"/>
                      <a:pt x="452" y="48"/>
                    </a:cubicBezTo>
                    <a:cubicBezTo>
                      <a:pt x="451" y="47"/>
                      <a:pt x="449" y="47"/>
                      <a:pt x="448" y="46"/>
                    </a:cubicBezTo>
                    <a:cubicBezTo>
                      <a:pt x="448" y="45"/>
                      <a:pt x="450" y="45"/>
                      <a:pt x="450" y="44"/>
                    </a:cubicBezTo>
                    <a:cubicBezTo>
                      <a:pt x="451" y="43"/>
                      <a:pt x="442" y="43"/>
                      <a:pt x="441" y="43"/>
                    </a:cubicBezTo>
                    <a:cubicBezTo>
                      <a:pt x="436" y="42"/>
                      <a:pt x="432" y="43"/>
                      <a:pt x="427" y="43"/>
                    </a:cubicBezTo>
                    <a:cubicBezTo>
                      <a:pt x="424" y="43"/>
                      <a:pt x="425" y="43"/>
                      <a:pt x="426" y="45"/>
                    </a:cubicBezTo>
                    <a:cubicBezTo>
                      <a:pt x="426" y="46"/>
                      <a:pt x="424" y="45"/>
                      <a:pt x="424" y="45"/>
                    </a:cubicBezTo>
                    <a:cubicBezTo>
                      <a:pt x="422" y="45"/>
                      <a:pt x="423" y="44"/>
                      <a:pt x="423" y="43"/>
                    </a:cubicBezTo>
                    <a:cubicBezTo>
                      <a:pt x="423" y="41"/>
                      <a:pt x="422" y="38"/>
                      <a:pt x="420" y="40"/>
                    </a:cubicBezTo>
                    <a:cubicBezTo>
                      <a:pt x="420" y="42"/>
                      <a:pt x="416" y="42"/>
                      <a:pt x="414" y="41"/>
                    </a:cubicBezTo>
                    <a:cubicBezTo>
                      <a:pt x="413" y="40"/>
                      <a:pt x="415" y="38"/>
                      <a:pt x="411" y="39"/>
                    </a:cubicBezTo>
                    <a:cubicBezTo>
                      <a:pt x="410" y="39"/>
                      <a:pt x="409" y="39"/>
                      <a:pt x="408" y="39"/>
                    </a:cubicBezTo>
                    <a:cubicBezTo>
                      <a:pt x="407" y="38"/>
                      <a:pt x="406" y="39"/>
                      <a:pt x="404" y="40"/>
                    </a:cubicBezTo>
                    <a:cubicBezTo>
                      <a:pt x="402" y="42"/>
                      <a:pt x="407" y="41"/>
                      <a:pt x="407" y="42"/>
                    </a:cubicBezTo>
                    <a:cubicBezTo>
                      <a:pt x="407" y="44"/>
                      <a:pt x="403" y="43"/>
                      <a:pt x="402" y="44"/>
                    </a:cubicBezTo>
                    <a:cubicBezTo>
                      <a:pt x="401" y="45"/>
                      <a:pt x="399" y="45"/>
                      <a:pt x="397" y="46"/>
                    </a:cubicBezTo>
                    <a:cubicBezTo>
                      <a:pt x="395" y="47"/>
                      <a:pt x="393" y="47"/>
                      <a:pt x="390" y="47"/>
                    </a:cubicBezTo>
                    <a:cubicBezTo>
                      <a:pt x="388" y="47"/>
                      <a:pt x="388" y="47"/>
                      <a:pt x="387" y="49"/>
                    </a:cubicBezTo>
                    <a:cubicBezTo>
                      <a:pt x="386" y="50"/>
                      <a:pt x="382" y="51"/>
                      <a:pt x="381" y="51"/>
                    </a:cubicBezTo>
                    <a:cubicBezTo>
                      <a:pt x="381" y="50"/>
                      <a:pt x="383" y="50"/>
                      <a:pt x="383" y="50"/>
                    </a:cubicBezTo>
                    <a:cubicBezTo>
                      <a:pt x="385" y="49"/>
                      <a:pt x="385" y="47"/>
                      <a:pt x="386" y="46"/>
                    </a:cubicBezTo>
                    <a:cubicBezTo>
                      <a:pt x="387" y="44"/>
                      <a:pt x="388" y="46"/>
                      <a:pt x="389" y="45"/>
                    </a:cubicBezTo>
                    <a:cubicBezTo>
                      <a:pt x="390" y="45"/>
                      <a:pt x="390" y="44"/>
                      <a:pt x="391" y="44"/>
                    </a:cubicBezTo>
                    <a:cubicBezTo>
                      <a:pt x="394" y="42"/>
                      <a:pt x="398" y="41"/>
                      <a:pt x="401" y="39"/>
                    </a:cubicBezTo>
                    <a:cubicBezTo>
                      <a:pt x="403" y="38"/>
                      <a:pt x="405" y="37"/>
                      <a:pt x="407" y="36"/>
                    </a:cubicBezTo>
                    <a:cubicBezTo>
                      <a:pt x="411" y="33"/>
                      <a:pt x="416" y="31"/>
                      <a:pt x="420" y="29"/>
                    </a:cubicBezTo>
                    <a:cubicBezTo>
                      <a:pt x="423" y="28"/>
                      <a:pt x="426" y="26"/>
                      <a:pt x="423" y="23"/>
                    </a:cubicBezTo>
                    <a:cubicBezTo>
                      <a:pt x="422" y="22"/>
                      <a:pt x="422" y="24"/>
                      <a:pt x="421" y="23"/>
                    </a:cubicBezTo>
                    <a:cubicBezTo>
                      <a:pt x="420" y="22"/>
                      <a:pt x="419" y="22"/>
                      <a:pt x="418" y="21"/>
                    </a:cubicBezTo>
                    <a:cubicBezTo>
                      <a:pt x="418" y="20"/>
                      <a:pt x="423" y="22"/>
                      <a:pt x="423" y="22"/>
                    </a:cubicBezTo>
                    <a:cubicBezTo>
                      <a:pt x="424" y="22"/>
                      <a:pt x="427" y="22"/>
                      <a:pt x="425" y="20"/>
                    </a:cubicBezTo>
                    <a:cubicBezTo>
                      <a:pt x="424" y="19"/>
                      <a:pt x="424" y="18"/>
                      <a:pt x="423" y="17"/>
                    </a:cubicBezTo>
                    <a:cubicBezTo>
                      <a:pt x="422" y="15"/>
                      <a:pt x="421" y="19"/>
                      <a:pt x="420" y="19"/>
                    </a:cubicBezTo>
                    <a:cubicBezTo>
                      <a:pt x="420" y="18"/>
                      <a:pt x="420" y="17"/>
                      <a:pt x="420" y="17"/>
                    </a:cubicBezTo>
                    <a:cubicBezTo>
                      <a:pt x="420" y="16"/>
                      <a:pt x="420" y="16"/>
                      <a:pt x="419" y="15"/>
                    </a:cubicBezTo>
                    <a:cubicBezTo>
                      <a:pt x="419" y="14"/>
                      <a:pt x="417" y="13"/>
                      <a:pt x="416" y="13"/>
                    </a:cubicBezTo>
                    <a:cubicBezTo>
                      <a:pt x="414" y="12"/>
                      <a:pt x="413" y="12"/>
                      <a:pt x="411" y="11"/>
                    </a:cubicBezTo>
                    <a:cubicBezTo>
                      <a:pt x="409" y="11"/>
                      <a:pt x="409" y="11"/>
                      <a:pt x="406" y="12"/>
                    </a:cubicBezTo>
                    <a:cubicBezTo>
                      <a:pt x="404" y="12"/>
                      <a:pt x="397" y="9"/>
                      <a:pt x="396" y="12"/>
                    </a:cubicBezTo>
                    <a:cubicBezTo>
                      <a:pt x="395" y="13"/>
                      <a:pt x="389" y="14"/>
                      <a:pt x="388" y="13"/>
                    </a:cubicBezTo>
                    <a:cubicBezTo>
                      <a:pt x="388" y="13"/>
                      <a:pt x="394" y="9"/>
                      <a:pt x="392" y="8"/>
                    </a:cubicBezTo>
                    <a:cubicBezTo>
                      <a:pt x="392" y="8"/>
                      <a:pt x="385" y="9"/>
                      <a:pt x="384" y="8"/>
                    </a:cubicBezTo>
                    <a:cubicBezTo>
                      <a:pt x="384" y="7"/>
                      <a:pt x="386" y="7"/>
                      <a:pt x="386" y="7"/>
                    </a:cubicBezTo>
                    <a:cubicBezTo>
                      <a:pt x="386" y="6"/>
                      <a:pt x="378" y="7"/>
                      <a:pt x="378" y="7"/>
                    </a:cubicBezTo>
                    <a:cubicBezTo>
                      <a:pt x="379" y="5"/>
                      <a:pt x="383" y="6"/>
                      <a:pt x="384" y="5"/>
                    </a:cubicBezTo>
                    <a:cubicBezTo>
                      <a:pt x="385" y="4"/>
                      <a:pt x="387" y="5"/>
                      <a:pt x="386" y="4"/>
                    </a:cubicBezTo>
                    <a:cubicBezTo>
                      <a:pt x="386" y="3"/>
                      <a:pt x="386" y="2"/>
                      <a:pt x="385" y="2"/>
                    </a:cubicBezTo>
                    <a:cubicBezTo>
                      <a:pt x="382" y="2"/>
                      <a:pt x="381" y="1"/>
                      <a:pt x="378" y="1"/>
                    </a:cubicBezTo>
                    <a:cubicBezTo>
                      <a:pt x="376" y="0"/>
                      <a:pt x="374" y="1"/>
                      <a:pt x="372" y="2"/>
                    </a:cubicBezTo>
                    <a:cubicBezTo>
                      <a:pt x="368" y="3"/>
                      <a:pt x="364" y="6"/>
                      <a:pt x="362" y="8"/>
                    </a:cubicBezTo>
                    <a:cubicBezTo>
                      <a:pt x="361" y="9"/>
                      <a:pt x="361" y="9"/>
                      <a:pt x="362" y="10"/>
                    </a:cubicBezTo>
                    <a:cubicBezTo>
                      <a:pt x="363" y="10"/>
                      <a:pt x="362" y="11"/>
                      <a:pt x="362" y="12"/>
                    </a:cubicBezTo>
                    <a:cubicBezTo>
                      <a:pt x="362" y="14"/>
                      <a:pt x="366" y="13"/>
                      <a:pt x="366" y="14"/>
                    </a:cubicBezTo>
                    <a:cubicBezTo>
                      <a:pt x="366" y="13"/>
                      <a:pt x="361" y="14"/>
                      <a:pt x="360" y="14"/>
                    </a:cubicBezTo>
                    <a:cubicBezTo>
                      <a:pt x="359" y="14"/>
                      <a:pt x="353" y="13"/>
                      <a:pt x="352" y="14"/>
                    </a:cubicBezTo>
                    <a:cubicBezTo>
                      <a:pt x="352" y="13"/>
                      <a:pt x="355" y="17"/>
                      <a:pt x="355" y="17"/>
                    </a:cubicBezTo>
                    <a:cubicBezTo>
                      <a:pt x="356" y="18"/>
                      <a:pt x="351" y="16"/>
                      <a:pt x="350" y="16"/>
                    </a:cubicBezTo>
                    <a:cubicBezTo>
                      <a:pt x="349" y="16"/>
                      <a:pt x="347" y="17"/>
                      <a:pt x="345" y="18"/>
                    </a:cubicBezTo>
                    <a:cubicBezTo>
                      <a:pt x="345" y="18"/>
                      <a:pt x="345" y="18"/>
                      <a:pt x="344" y="18"/>
                    </a:cubicBezTo>
                    <a:cubicBezTo>
                      <a:pt x="342" y="18"/>
                      <a:pt x="344" y="18"/>
                      <a:pt x="343" y="17"/>
                    </a:cubicBezTo>
                    <a:cubicBezTo>
                      <a:pt x="343" y="18"/>
                      <a:pt x="338" y="20"/>
                      <a:pt x="338" y="20"/>
                    </a:cubicBezTo>
                    <a:cubicBezTo>
                      <a:pt x="338" y="19"/>
                      <a:pt x="340" y="18"/>
                      <a:pt x="340" y="18"/>
                    </a:cubicBezTo>
                    <a:cubicBezTo>
                      <a:pt x="340" y="17"/>
                      <a:pt x="335" y="18"/>
                      <a:pt x="334" y="17"/>
                    </a:cubicBezTo>
                    <a:cubicBezTo>
                      <a:pt x="334" y="17"/>
                      <a:pt x="336" y="16"/>
                      <a:pt x="336" y="16"/>
                    </a:cubicBezTo>
                    <a:cubicBezTo>
                      <a:pt x="335" y="17"/>
                      <a:pt x="330" y="18"/>
                      <a:pt x="328" y="18"/>
                    </a:cubicBezTo>
                    <a:cubicBezTo>
                      <a:pt x="323" y="19"/>
                      <a:pt x="329" y="19"/>
                      <a:pt x="330" y="20"/>
                    </a:cubicBezTo>
                    <a:cubicBezTo>
                      <a:pt x="329" y="19"/>
                      <a:pt x="324" y="21"/>
                      <a:pt x="323" y="21"/>
                    </a:cubicBezTo>
                    <a:cubicBezTo>
                      <a:pt x="322" y="21"/>
                      <a:pt x="321" y="21"/>
                      <a:pt x="320" y="22"/>
                    </a:cubicBezTo>
                    <a:cubicBezTo>
                      <a:pt x="319" y="23"/>
                      <a:pt x="317" y="22"/>
                      <a:pt x="315" y="22"/>
                    </a:cubicBezTo>
                    <a:cubicBezTo>
                      <a:pt x="314" y="22"/>
                      <a:pt x="313" y="24"/>
                      <a:pt x="311" y="24"/>
                    </a:cubicBezTo>
                    <a:cubicBezTo>
                      <a:pt x="309" y="25"/>
                      <a:pt x="308" y="24"/>
                      <a:pt x="307" y="25"/>
                    </a:cubicBezTo>
                    <a:cubicBezTo>
                      <a:pt x="306" y="26"/>
                      <a:pt x="305" y="27"/>
                      <a:pt x="304" y="27"/>
                    </a:cubicBezTo>
                    <a:cubicBezTo>
                      <a:pt x="302" y="27"/>
                      <a:pt x="300" y="27"/>
                      <a:pt x="299" y="27"/>
                    </a:cubicBezTo>
                    <a:cubicBezTo>
                      <a:pt x="299" y="27"/>
                      <a:pt x="302" y="29"/>
                      <a:pt x="302" y="29"/>
                    </a:cubicBezTo>
                    <a:cubicBezTo>
                      <a:pt x="301" y="30"/>
                      <a:pt x="295" y="30"/>
                      <a:pt x="295" y="30"/>
                    </a:cubicBezTo>
                    <a:cubicBezTo>
                      <a:pt x="295" y="30"/>
                      <a:pt x="299" y="30"/>
                      <a:pt x="299" y="30"/>
                    </a:cubicBezTo>
                    <a:cubicBezTo>
                      <a:pt x="299" y="30"/>
                      <a:pt x="297" y="30"/>
                      <a:pt x="296" y="30"/>
                    </a:cubicBezTo>
                    <a:cubicBezTo>
                      <a:pt x="297" y="30"/>
                      <a:pt x="299" y="31"/>
                      <a:pt x="299" y="31"/>
                    </a:cubicBezTo>
                    <a:cubicBezTo>
                      <a:pt x="298" y="31"/>
                      <a:pt x="298" y="31"/>
                      <a:pt x="297" y="31"/>
                    </a:cubicBezTo>
                    <a:cubicBezTo>
                      <a:pt x="298" y="31"/>
                      <a:pt x="297" y="32"/>
                      <a:pt x="297" y="32"/>
                    </a:cubicBezTo>
                    <a:cubicBezTo>
                      <a:pt x="297" y="33"/>
                      <a:pt x="294" y="32"/>
                      <a:pt x="294" y="32"/>
                    </a:cubicBezTo>
                    <a:cubicBezTo>
                      <a:pt x="294" y="33"/>
                      <a:pt x="296" y="33"/>
                      <a:pt x="296" y="34"/>
                    </a:cubicBezTo>
                    <a:cubicBezTo>
                      <a:pt x="297" y="34"/>
                      <a:pt x="295" y="34"/>
                      <a:pt x="295" y="34"/>
                    </a:cubicBezTo>
                    <a:cubicBezTo>
                      <a:pt x="295" y="36"/>
                      <a:pt x="299" y="34"/>
                      <a:pt x="298" y="36"/>
                    </a:cubicBezTo>
                    <a:cubicBezTo>
                      <a:pt x="296" y="38"/>
                      <a:pt x="301" y="39"/>
                      <a:pt x="298" y="40"/>
                    </a:cubicBezTo>
                    <a:cubicBezTo>
                      <a:pt x="296" y="40"/>
                      <a:pt x="294" y="40"/>
                      <a:pt x="292" y="40"/>
                    </a:cubicBezTo>
                    <a:cubicBezTo>
                      <a:pt x="291" y="41"/>
                      <a:pt x="291" y="42"/>
                      <a:pt x="289" y="41"/>
                    </a:cubicBezTo>
                    <a:cubicBezTo>
                      <a:pt x="288" y="41"/>
                      <a:pt x="287" y="41"/>
                      <a:pt x="286" y="41"/>
                    </a:cubicBezTo>
                    <a:cubicBezTo>
                      <a:pt x="282" y="42"/>
                      <a:pt x="278" y="42"/>
                      <a:pt x="274" y="42"/>
                    </a:cubicBezTo>
                    <a:cubicBezTo>
                      <a:pt x="272" y="42"/>
                      <a:pt x="270" y="42"/>
                      <a:pt x="269" y="43"/>
                    </a:cubicBezTo>
                    <a:cubicBezTo>
                      <a:pt x="268" y="44"/>
                      <a:pt x="267" y="45"/>
                      <a:pt x="267" y="46"/>
                    </a:cubicBezTo>
                    <a:cubicBezTo>
                      <a:pt x="267" y="47"/>
                      <a:pt x="269" y="48"/>
                      <a:pt x="269" y="49"/>
                    </a:cubicBezTo>
                    <a:cubicBezTo>
                      <a:pt x="268" y="51"/>
                      <a:pt x="268" y="52"/>
                      <a:pt x="269" y="53"/>
                    </a:cubicBezTo>
                    <a:cubicBezTo>
                      <a:pt x="271" y="55"/>
                      <a:pt x="274" y="54"/>
                      <a:pt x="276" y="56"/>
                    </a:cubicBezTo>
                    <a:cubicBezTo>
                      <a:pt x="276" y="56"/>
                      <a:pt x="278" y="60"/>
                      <a:pt x="278" y="60"/>
                    </a:cubicBezTo>
                    <a:cubicBezTo>
                      <a:pt x="274" y="60"/>
                      <a:pt x="273" y="60"/>
                      <a:pt x="270" y="58"/>
                    </a:cubicBezTo>
                    <a:cubicBezTo>
                      <a:pt x="267" y="56"/>
                      <a:pt x="262" y="54"/>
                      <a:pt x="258" y="54"/>
                    </a:cubicBezTo>
                    <a:cubicBezTo>
                      <a:pt x="256" y="54"/>
                      <a:pt x="257" y="53"/>
                      <a:pt x="255" y="52"/>
                    </a:cubicBezTo>
                    <a:cubicBezTo>
                      <a:pt x="254" y="52"/>
                      <a:pt x="250" y="52"/>
                      <a:pt x="250" y="54"/>
                    </a:cubicBezTo>
                    <a:cubicBezTo>
                      <a:pt x="250" y="55"/>
                      <a:pt x="254" y="55"/>
                      <a:pt x="254" y="55"/>
                    </a:cubicBezTo>
                    <a:cubicBezTo>
                      <a:pt x="254" y="55"/>
                      <a:pt x="251" y="56"/>
                      <a:pt x="252" y="56"/>
                    </a:cubicBezTo>
                    <a:cubicBezTo>
                      <a:pt x="254" y="57"/>
                      <a:pt x="255" y="56"/>
                      <a:pt x="256" y="58"/>
                    </a:cubicBezTo>
                    <a:cubicBezTo>
                      <a:pt x="256" y="60"/>
                      <a:pt x="253" y="59"/>
                      <a:pt x="252" y="59"/>
                    </a:cubicBezTo>
                    <a:cubicBezTo>
                      <a:pt x="250" y="58"/>
                      <a:pt x="249" y="57"/>
                      <a:pt x="247" y="58"/>
                    </a:cubicBezTo>
                    <a:cubicBezTo>
                      <a:pt x="245" y="58"/>
                      <a:pt x="246" y="61"/>
                      <a:pt x="247" y="62"/>
                    </a:cubicBezTo>
                    <a:cubicBezTo>
                      <a:pt x="248" y="63"/>
                      <a:pt x="250" y="63"/>
                      <a:pt x="251" y="63"/>
                    </a:cubicBezTo>
                    <a:cubicBezTo>
                      <a:pt x="253" y="64"/>
                      <a:pt x="255" y="64"/>
                      <a:pt x="256" y="65"/>
                    </a:cubicBezTo>
                    <a:cubicBezTo>
                      <a:pt x="257" y="66"/>
                      <a:pt x="257" y="67"/>
                      <a:pt x="257" y="67"/>
                    </a:cubicBezTo>
                    <a:cubicBezTo>
                      <a:pt x="258" y="67"/>
                      <a:pt x="259" y="67"/>
                      <a:pt x="260" y="67"/>
                    </a:cubicBezTo>
                    <a:cubicBezTo>
                      <a:pt x="260" y="67"/>
                      <a:pt x="257" y="68"/>
                      <a:pt x="257" y="68"/>
                    </a:cubicBezTo>
                    <a:cubicBezTo>
                      <a:pt x="255" y="68"/>
                      <a:pt x="255" y="67"/>
                      <a:pt x="254" y="66"/>
                    </a:cubicBezTo>
                    <a:cubicBezTo>
                      <a:pt x="252" y="65"/>
                      <a:pt x="249" y="65"/>
                      <a:pt x="246" y="65"/>
                    </a:cubicBezTo>
                    <a:cubicBezTo>
                      <a:pt x="245" y="65"/>
                      <a:pt x="240" y="64"/>
                      <a:pt x="242" y="62"/>
                    </a:cubicBezTo>
                    <a:cubicBezTo>
                      <a:pt x="243" y="62"/>
                      <a:pt x="242" y="61"/>
                      <a:pt x="242" y="60"/>
                    </a:cubicBezTo>
                    <a:cubicBezTo>
                      <a:pt x="241" y="59"/>
                      <a:pt x="242" y="58"/>
                      <a:pt x="242" y="57"/>
                    </a:cubicBezTo>
                    <a:cubicBezTo>
                      <a:pt x="243" y="55"/>
                      <a:pt x="244" y="51"/>
                      <a:pt x="242" y="50"/>
                    </a:cubicBezTo>
                    <a:cubicBezTo>
                      <a:pt x="238" y="49"/>
                      <a:pt x="241" y="54"/>
                      <a:pt x="240" y="56"/>
                    </a:cubicBezTo>
                    <a:cubicBezTo>
                      <a:pt x="238" y="58"/>
                      <a:pt x="235" y="59"/>
                      <a:pt x="233" y="61"/>
                    </a:cubicBezTo>
                    <a:cubicBezTo>
                      <a:pt x="230" y="64"/>
                      <a:pt x="231" y="63"/>
                      <a:pt x="233" y="65"/>
                    </a:cubicBezTo>
                    <a:cubicBezTo>
                      <a:pt x="234" y="66"/>
                      <a:pt x="237" y="69"/>
                      <a:pt x="237" y="71"/>
                    </a:cubicBezTo>
                    <a:cubicBezTo>
                      <a:pt x="237" y="71"/>
                      <a:pt x="236" y="73"/>
                      <a:pt x="235" y="73"/>
                    </a:cubicBezTo>
                    <a:cubicBezTo>
                      <a:pt x="234" y="75"/>
                      <a:pt x="233" y="77"/>
                      <a:pt x="233" y="79"/>
                    </a:cubicBezTo>
                    <a:cubicBezTo>
                      <a:pt x="233" y="79"/>
                      <a:pt x="234" y="84"/>
                      <a:pt x="235" y="84"/>
                    </a:cubicBezTo>
                    <a:cubicBezTo>
                      <a:pt x="237" y="84"/>
                      <a:pt x="239" y="84"/>
                      <a:pt x="241" y="83"/>
                    </a:cubicBezTo>
                    <a:cubicBezTo>
                      <a:pt x="243" y="82"/>
                      <a:pt x="246" y="83"/>
                      <a:pt x="248" y="84"/>
                    </a:cubicBezTo>
                    <a:cubicBezTo>
                      <a:pt x="251" y="84"/>
                      <a:pt x="253" y="86"/>
                      <a:pt x="254" y="89"/>
                    </a:cubicBezTo>
                    <a:cubicBezTo>
                      <a:pt x="255" y="91"/>
                      <a:pt x="251" y="94"/>
                      <a:pt x="253" y="95"/>
                    </a:cubicBezTo>
                    <a:cubicBezTo>
                      <a:pt x="253" y="95"/>
                      <a:pt x="259" y="97"/>
                      <a:pt x="259" y="97"/>
                    </a:cubicBezTo>
                    <a:cubicBezTo>
                      <a:pt x="259" y="98"/>
                      <a:pt x="252" y="96"/>
                      <a:pt x="251" y="96"/>
                    </a:cubicBezTo>
                    <a:cubicBezTo>
                      <a:pt x="251" y="96"/>
                      <a:pt x="250" y="93"/>
                      <a:pt x="250" y="93"/>
                    </a:cubicBezTo>
                    <a:cubicBezTo>
                      <a:pt x="251" y="91"/>
                      <a:pt x="252" y="90"/>
                      <a:pt x="250" y="89"/>
                    </a:cubicBezTo>
                    <a:cubicBezTo>
                      <a:pt x="248" y="88"/>
                      <a:pt x="249" y="86"/>
                      <a:pt x="247" y="85"/>
                    </a:cubicBezTo>
                    <a:cubicBezTo>
                      <a:pt x="245" y="85"/>
                      <a:pt x="243" y="86"/>
                      <a:pt x="241" y="86"/>
                    </a:cubicBezTo>
                    <a:cubicBezTo>
                      <a:pt x="241" y="86"/>
                      <a:pt x="237" y="87"/>
                      <a:pt x="237" y="88"/>
                    </a:cubicBezTo>
                    <a:cubicBezTo>
                      <a:pt x="238" y="88"/>
                      <a:pt x="239" y="88"/>
                      <a:pt x="238" y="88"/>
                    </a:cubicBezTo>
                    <a:cubicBezTo>
                      <a:pt x="238" y="89"/>
                      <a:pt x="236" y="90"/>
                      <a:pt x="237" y="91"/>
                    </a:cubicBezTo>
                    <a:cubicBezTo>
                      <a:pt x="241" y="93"/>
                      <a:pt x="238" y="96"/>
                      <a:pt x="236" y="98"/>
                    </a:cubicBezTo>
                    <a:cubicBezTo>
                      <a:pt x="235" y="99"/>
                      <a:pt x="234" y="101"/>
                      <a:pt x="234" y="102"/>
                    </a:cubicBezTo>
                    <a:cubicBezTo>
                      <a:pt x="233" y="103"/>
                      <a:pt x="231" y="104"/>
                      <a:pt x="229" y="104"/>
                    </a:cubicBezTo>
                    <a:cubicBezTo>
                      <a:pt x="228" y="105"/>
                      <a:pt x="227" y="105"/>
                      <a:pt x="227" y="107"/>
                    </a:cubicBezTo>
                    <a:cubicBezTo>
                      <a:pt x="226" y="109"/>
                      <a:pt x="224" y="108"/>
                      <a:pt x="223" y="108"/>
                    </a:cubicBezTo>
                    <a:cubicBezTo>
                      <a:pt x="220" y="107"/>
                      <a:pt x="218" y="108"/>
                      <a:pt x="216" y="107"/>
                    </a:cubicBezTo>
                    <a:cubicBezTo>
                      <a:pt x="215" y="107"/>
                      <a:pt x="214" y="106"/>
                      <a:pt x="213" y="106"/>
                    </a:cubicBezTo>
                    <a:cubicBezTo>
                      <a:pt x="211" y="106"/>
                      <a:pt x="211" y="105"/>
                      <a:pt x="210" y="104"/>
                    </a:cubicBezTo>
                    <a:cubicBezTo>
                      <a:pt x="210" y="104"/>
                      <a:pt x="212" y="103"/>
                      <a:pt x="212" y="104"/>
                    </a:cubicBezTo>
                    <a:cubicBezTo>
                      <a:pt x="213" y="106"/>
                      <a:pt x="215" y="106"/>
                      <a:pt x="215" y="105"/>
                    </a:cubicBezTo>
                    <a:cubicBezTo>
                      <a:pt x="216" y="104"/>
                      <a:pt x="221" y="107"/>
                      <a:pt x="223" y="105"/>
                    </a:cubicBezTo>
                    <a:cubicBezTo>
                      <a:pt x="223" y="104"/>
                      <a:pt x="221" y="103"/>
                      <a:pt x="223" y="103"/>
                    </a:cubicBezTo>
                    <a:cubicBezTo>
                      <a:pt x="224" y="102"/>
                      <a:pt x="226" y="101"/>
                      <a:pt x="227" y="100"/>
                    </a:cubicBezTo>
                    <a:cubicBezTo>
                      <a:pt x="228" y="98"/>
                      <a:pt x="227" y="98"/>
                      <a:pt x="230" y="97"/>
                    </a:cubicBezTo>
                    <a:cubicBezTo>
                      <a:pt x="233" y="95"/>
                      <a:pt x="229" y="93"/>
                      <a:pt x="231" y="91"/>
                    </a:cubicBezTo>
                    <a:cubicBezTo>
                      <a:pt x="233" y="90"/>
                      <a:pt x="233" y="89"/>
                      <a:pt x="231" y="88"/>
                    </a:cubicBezTo>
                    <a:cubicBezTo>
                      <a:pt x="230" y="88"/>
                      <a:pt x="229" y="87"/>
                      <a:pt x="228" y="86"/>
                    </a:cubicBezTo>
                    <a:cubicBezTo>
                      <a:pt x="227" y="84"/>
                      <a:pt x="228" y="81"/>
                      <a:pt x="228" y="79"/>
                    </a:cubicBezTo>
                    <a:cubicBezTo>
                      <a:pt x="228" y="77"/>
                      <a:pt x="227" y="75"/>
                      <a:pt x="228" y="73"/>
                    </a:cubicBezTo>
                    <a:cubicBezTo>
                      <a:pt x="228" y="71"/>
                      <a:pt x="230" y="71"/>
                      <a:pt x="230" y="69"/>
                    </a:cubicBezTo>
                    <a:cubicBezTo>
                      <a:pt x="229" y="67"/>
                      <a:pt x="227" y="66"/>
                      <a:pt x="226" y="65"/>
                    </a:cubicBezTo>
                    <a:cubicBezTo>
                      <a:pt x="225" y="64"/>
                      <a:pt x="224" y="63"/>
                      <a:pt x="225" y="62"/>
                    </a:cubicBezTo>
                    <a:cubicBezTo>
                      <a:pt x="227" y="61"/>
                      <a:pt x="227" y="59"/>
                      <a:pt x="228" y="57"/>
                    </a:cubicBezTo>
                    <a:cubicBezTo>
                      <a:pt x="229" y="56"/>
                      <a:pt x="230" y="53"/>
                      <a:pt x="229" y="52"/>
                    </a:cubicBezTo>
                    <a:cubicBezTo>
                      <a:pt x="229" y="51"/>
                      <a:pt x="225" y="50"/>
                      <a:pt x="223" y="49"/>
                    </a:cubicBezTo>
                    <a:cubicBezTo>
                      <a:pt x="221" y="49"/>
                      <a:pt x="219" y="49"/>
                      <a:pt x="217" y="49"/>
                    </a:cubicBezTo>
                    <a:cubicBezTo>
                      <a:pt x="216" y="49"/>
                      <a:pt x="213" y="48"/>
                      <a:pt x="212" y="49"/>
                    </a:cubicBezTo>
                    <a:cubicBezTo>
                      <a:pt x="209" y="51"/>
                      <a:pt x="209" y="58"/>
                      <a:pt x="206" y="60"/>
                    </a:cubicBezTo>
                    <a:cubicBezTo>
                      <a:pt x="204" y="63"/>
                      <a:pt x="198" y="64"/>
                      <a:pt x="198" y="68"/>
                    </a:cubicBezTo>
                    <a:cubicBezTo>
                      <a:pt x="198" y="69"/>
                      <a:pt x="201" y="68"/>
                      <a:pt x="201" y="68"/>
                    </a:cubicBezTo>
                    <a:cubicBezTo>
                      <a:pt x="202" y="69"/>
                      <a:pt x="201" y="73"/>
                      <a:pt x="201" y="73"/>
                    </a:cubicBezTo>
                    <a:cubicBezTo>
                      <a:pt x="200" y="75"/>
                      <a:pt x="202" y="76"/>
                      <a:pt x="199" y="76"/>
                    </a:cubicBezTo>
                    <a:cubicBezTo>
                      <a:pt x="199" y="77"/>
                      <a:pt x="198" y="77"/>
                      <a:pt x="198" y="78"/>
                    </a:cubicBezTo>
                    <a:cubicBezTo>
                      <a:pt x="199" y="79"/>
                      <a:pt x="200" y="79"/>
                      <a:pt x="201" y="79"/>
                    </a:cubicBezTo>
                    <a:cubicBezTo>
                      <a:pt x="202" y="79"/>
                      <a:pt x="206" y="79"/>
                      <a:pt x="206" y="80"/>
                    </a:cubicBezTo>
                    <a:cubicBezTo>
                      <a:pt x="206" y="82"/>
                      <a:pt x="206" y="84"/>
                      <a:pt x="208" y="85"/>
                    </a:cubicBezTo>
                    <a:cubicBezTo>
                      <a:pt x="210" y="86"/>
                      <a:pt x="212" y="85"/>
                      <a:pt x="210" y="87"/>
                    </a:cubicBezTo>
                    <a:cubicBezTo>
                      <a:pt x="209" y="88"/>
                      <a:pt x="209" y="90"/>
                      <a:pt x="208" y="91"/>
                    </a:cubicBezTo>
                    <a:cubicBezTo>
                      <a:pt x="207" y="93"/>
                      <a:pt x="202" y="88"/>
                      <a:pt x="201" y="87"/>
                    </a:cubicBezTo>
                    <a:cubicBezTo>
                      <a:pt x="198" y="85"/>
                      <a:pt x="194" y="84"/>
                      <a:pt x="191" y="83"/>
                    </a:cubicBezTo>
                    <a:cubicBezTo>
                      <a:pt x="189" y="82"/>
                      <a:pt x="188" y="81"/>
                      <a:pt x="186" y="80"/>
                    </a:cubicBezTo>
                    <a:cubicBezTo>
                      <a:pt x="185" y="80"/>
                      <a:pt x="183" y="79"/>
                      <a:pt x="182" y="79"/>
                    </a:cubicBezTo>
                    <a:cubicBezTo>
                      <a:pt x="179" y="79"/>
                      <a:pt x="176" y="78"/>
                      <a:pt x="173" y="78"/>
                    </a:cubicBezTo>
                    <a:cubicBezTo>
                      <a:pt x="169" y="78"/>
                      <a:pt x="165" y="78"/>
                      <a:pt x="168" y="83"/>
                    </a:cubicBezTo>
                    <a:cubicBezTo>
                      <a:pt x="170" y="84"/>
                      <a:pt x="169" y="86"/>
                      <a:pt x="167" y="87"/>
                    </a:cubicBezTo>
                    <a:cubicBezTo>
                      <a:pt x="166" y="88"/>
                      <a:pt x="163" y="86"/>
                      <a:pt x="164" y="89"/>
                    </a:cubicBezTo>
                    <a:cubicBezTo>
                      <a:pt x="165" y="90"/>
                      <a:pt x="157" y="90"/>
                      <a:pt x="161" y="87"/>
                    </a:cubicBezTo>
                    <a:cubicBezTo>
                      <a:pt x="162" y="86"/>
                      <a:pt x="159" y="84"/>
                      <a:pt x="158" y="85"/>
                    </a:cubicBezTo>
                    <a:cubicBezTo>
                      <a:pt x="156" y="85"/>
                      <a:pt x="154" y="86"/>
                      <a:pt x="153" y="87"/>
                    </a:cubicBezTo>
                    <a:cubicBezTo>
                      <a:pt x="150" y="89"/>
                      <a:pt x="147" y="87"/>
                      <a:pt x="144" y="88"/>
                    </a:cubicBezTo>
                    <a:cubicBezTo>
                      <a:pt x="141" y="89"/>
                      <a:pt x="139" y="91"/>
                      <a:pt x="137" y="91"/>
                    </a:cubicBezTo>
                    <a:cubicBezTo>
                      <a:pt x="136" y="91"/>
                      <a:pt x="130" y="91"/>
                      <a:pt x="131" y="90"/>
                    </a:cubicBezTo>
                    <a:cubicBezTo>
                      <a:pt x="133" y="90"/>
                      <a:pt x="133" y="90"/>
                      <a:pt x="133" y="89"/>
                    </a:cubicBezTo>
                    <a:cubicBezTo>
                      <a:pt x="133" y="86"/>
                      <a:pt x="135" y="87"/>
                      <a:pt x="135" y="85"/>
                    </a:cubicBezTo>
                    <a:cubicBezTo>
                      <a:pt x="136" y="84"/>
                      <a:pt x="129" y="86"/>
                      <a:pt x="129" y="86"/>
                    </a:cubicBezTo>
                    <a:cubicBezTo>
                      <a:pt x="128" y="86"/>
                      <a:pt x="127" y="86"/>
                      <a:pt x="127" y="87"/>
                    </a:cubicBezTo>
                    <a:cubicBezTo>
                      <a:pt x="127" y="88"/>
                      <a:pt x="127" y="89"/>
                      <a:pt x="127" y="90"/>
                    </a:cubicBezTo>
                    <a:cubicBezTo>
                      <a:pt x="126" y="90"/>
                      <a:pt x="124" y="89"/>
                      <a:pt x="123" y="89"/>
                    </a:cubicBezTo>
                    <a:cubicBezTo>
                      <a:pt x="121" y="89"/>
                      <a:pt x="118" y="90"/>
                      <a:pt x="116" y="91"/>
                    </a:cubicBezTo>
                    <a:cubicBezTo>
                      <a:pt x="113" y="92"/>
                      <a:pt x="110" y="94"/>
                      <a:pt x="107" y="95"/>
                    </a:cubicBezTo>
                    <a:cubicBezTo>
                      <a:pt x="105" y="95"/>
                      <a:pt x="104" y="96"/>
                      <a:pt x="103" y="98"/>
                    </a:cubicBezTo>
                    <a:cubicBezTo>
                      <a:pt x="103" y="99"/>
                      <a:pt x="103" y="102"/>
                      <a:pt x="101" y="102"/>
                    </a:cubicBezTo>
                    <a:cubicBezTo>
                      <a:pt x="99" y="102"/>
                      <a:pt x="97" y="103"/>
                      <a:pt x="95" y="103"/>
                    </a:cubicBezTo>
                    <a:cubicBezTo>
                      <a:pt x="94" y="103"/>
                      <a:pt x="93" y="101"/>
                      <a:pt x="92" y="100"/>
                    </a:cubicBezTo>
                    <a:cubicBezTo>
                      <a:pt x="90" y="98"/>
                      <a:pt x="87" y="99"/>
                      <a:pt x="89" y="96"/>
                    </a:cubicBezTo>
                    <a:cubicBezTo>
                      <a:pt x="90" y="94"/>
                      <a:pt x="93" y="95"/>
                      <a:pt x="94" y="94"/>
                    </a:cubicBezTo>
                    <a:cubicBezTo>
                      <a:pt x="96" y="94"/>
                      <a:pt x="98" y="95"/>
                      <a:pt x="97" y="93"/>
                    </a:cubicBezTo>
                    <a:cubicBezTo>
                      <a:pt x="96" y="92"/>
                      <a:pt x="95" y="90"/>
                      <a:pt x="94" y="89"/>
                    </a:cubicBezTo>
                    <a:cubicBezTo>
                      <a:pt x="92" y="87"/>
                      <a:pt x="89" y="88"/>
                      <a:pt x="87" y="88"/>
                    </a:cubicBezTo>
                    <a:cubicBezTo>
                      <a:pt x="86" y="88"/>
                      <a:pt x="80" y="87"/>
                      <a:pt x="80" y="87"/>
                    </a:cubicBezTo>
                    <a:cubicBezTo>
                      <a:pt x="80" y="87"/>
                      <a:pt x="83" y="88"/>
                      <a:pt x="83" y="88"/>
                    </a:cubicBezTo>
                    <a:cubicBezTo>
                      <a:pt x="84" y="89"/>
                      <a:pt x="84" y="90"/>
                      <a:pt x="84" y="91"/>
                    </a:cubicBezTo>
                    <a:cubicBezTo>
                      <a:pt x="84" y="92"/>
                      <a:pt x="84" y="94"/>
                      <a:pt x="84" y="95"/>
                    </a:cubicBezTo>
                    <a:cubicBezTo>
                      <a:pt x="83" y="96"/>
                      <a:pt x="82" y="97"/>
                      <a:pt x="82" y="98"/>
                    </a:cubicBezTo>
                    <a:cubicBezTo>
                      <a:pt x="83" y="100"/>
                      <a:pt x="87" y="100"/>
                      <a:pt x="86" y="103"/>
                    </a:cubicBezTo>
                    <a:cubicBezTo>
                      <a:pt x="85" y="104"/>
                      <a:pt x="84" y="106"/>
                      <a:pt x="84" y="107"/>
                    </a:cubicBezTo>
                    <a:cubicBezTo>
                      <a:pt x="84" y="107"/>
                      <a:pt x="84" y="111"/>
                      <a:pt x="84" y="111"/>
                    </a:cubicBezTo>
                    <a:cubicBezTo>
                      <a:pt x="84" y="111"/>
                      <a:pt x="83" y="108"/>
                      <a:pt x="83" y="108"/>
                    </a:cubicBezTo>
                    <a:cubicBezTo>
                      <a:pt x="82" y="108"/>
                      <a:pt x="81" y="110"/>
                      <a:pt x="80" y="109"/>
                    </a:cubicBezTo>
                    <a:cubicBezTo>
                      <a:pt x="80" y="109"/>
                      <a:pt x="82" y="108"/>
                      <a:pt x="82" y="107"/>
                    </a:cubicBezTo>
                    <a:cubicBezTo>
                      <a:pt x="81" y="106"/>
                      <a:pt x="79" y="106"/>
                      <a:pt x="78" y="106"/>
                    </a:cubicBezTo>
                    <a:cubicBezTo>
                      <a:pt x="77" y="106"/>
                      <a:pt x="76" y="105"/>
                      <a:pt x="75" y="106"/>
                    </a:cubicBezTo>
                    <a:cubicBezTo>
                      <a:pt x="73" y="106"/>
                      <a:pt x="72" y="108"/>
                      <a:pt x="70" y="108"/>
                    </a:cubicBezTo>
                    <a:cubicBezTo>
                      <a:pt x="68" y="110"/>
                      <a:pt x="67" y="110"/>
                      <a:pt x="65" y="112"/>
                    </a:cubicBezTo>
                    <a:cubicBezTo>
                      <a:pt x="63" y="114"/>
                      <a:pt x="61" y="114"/>
                      <a:pt x="64" y="116"/>
                    </a:cubicBezTo>
                    <a:cubicBezTo>
                      <a:pt x="65" y="117"/>
                      <a:pt x="67" y="120"/>
                      <a:pt x="66" y="121"/>
                    </a:cubicBezTo>
                    <a:cubicBezTo>
                      <a:pt x="65" y="122"/>
                      <a:pt x="59" y="120"/>
                      <a:pt x="58" y="120"/>
                    </a:cubicBezTo>
                    <a:cubicBezTo>
                      <a:pt x="57" y="119"/>
                      <a:pt x="54" y="120"/>
                      <a:pt x="53" y="120"/>
                    </a:cubicBezTo>
                    <a:cubicBezTo>
                      <a:pt x="54" y="119"/>
                      <a:pt x="49" y="115"/>
                      <a:pt x="48" y="117"/>
                    </a:cubicBezTo>
                    <a:cubicBezTo>
                      <a:pt x="43" y="121"/>
                      <a:pt x="54" y="122"/>
                      <a:pt x="54" y="124"/>
                    </a:cubicBezTo>
                    <a:cubicBezTo>
                      <a:pt x="53" y="128"/>
                      <a:pt x="50" y="126"/>
                      <a:pt x="47" y="126"/>
                    </a:cubicBezTo>
                    <a:cubicBezTo>
                      <a:pt x="44" y="125"/>
                      <a:pt x="43" y="123"/>
                      <a:pt x="40" y="122"/>
                    </a:cubicBezTo>
                    <a:cubicBezTo>
                      <a:pt x="38" y="121"/>
                      <a:pt x="38" y="120"/>
                      <a:pt x="37" y="118"/>
                    </a:cubicBezTo>
                    <a:cubicBezTo>
                      <a:pt x="37" y="116"/>
                      <a:pt x="36" y="116"/>
                      <a:pt x="35" y="115"/>
                    </a:cubicBezTo>
                    <a:cubicBezTo>
                      <a:pt x="35" y="114"/>
                      <a:pt x="38" y="112"/>
                      <a:pt x="38" y="112"/>
                    </a:cubicBezTo>
                    <a:cubicBezTo>
                      <a:pt x="39" y="109"/>
                      <a:pt x="34" y="107"/>
                      <a:pt x="32" y="107"/>
                    </a:cubicBezTo>
                    <a:cubicBezTo>
                      <a:pt x="30" y="106"/>
                      <a:pt x="30" y="104"/>
                      <a:pt x="28" y="104"/>
                    </a:cubicBezTo>
                    <a:cubicBezTo>
                      <a:pt x="29" y="103"/>
                      <a:pt x="24" y="99"/>
                      <a:pt x="24" y="99"/>
                    </a:cubicBezTo>
                    <a:cubicBezTo>
                      <a:pt x="26" y="98"/>
                      <a:pt x="28" y="101"/>
                      <a:pt x="29" y="102"/>
                    </a:cubicBezTo>
                    <a:cubicBezTo>
                      <a:pt x="30" y="103"/>
                      <a:pt x="31" y="103"/>
                      <a:pt x="31" y="102"/>
                    </a:cubicBezTo>
                    <a:cubicBezTo>
                      <a:pt x="32" y="102"/>
                      <a:pt x="33" y="103"/>
                      <a:pt x="33" y="103"/>
                    </a:cubicBezTo>
                    <a:cubicBezTo>
                      <a:pt x="36" y="104"/>
                      <a:pt x="38" y="105"/>
                      <a:pt x="41" y="105"/>
                    </a:cubicBezTo>
                    <a:cubicBezTo>
                      <a:pt x="43" y="106"/>
                      <a:pt x="46" y="106"/>
                      <a:pt x="49" y="107"/>
                    </a:cubicBezTo>
                    <a:cubicBezTo>
                      <a:pt x="54" y="109"/>
                      <a:pt x="58" y="109"/>
                      <a:pt x="63" y="106"/>
                    </a:cubicBezTo>
                    <a:cubicBezTo>
                      <a:pt x="65" y="105"/>
                      <a:pt x="66" y="104"/>
                      <a:pt x="68" y="103"/>
                    </a:cubicBezTo>
                    <a:cubicBezTo>
                      <a:pt x="71" y="101"/>
                      <a:pt x="69" y="100"/>
                      <a:pt x="69" y="97"/>
                    </a:cubicBezTo>
                    <a:cubicBezTo>
                      <a:pt x="69" y="94"/>
                      <a:pt x="62" y="93"/>
                      <a:pt x="60" y="91"/>
                    </a:cubicBezTo>
                    <a:cubicBezTo>
                      <a:pt x="57" y="89"/>
                      <a:pt x="53" y="87"/>
                      <a:pt x="50" y="86"/>
                    </a:cubicBezTo>
                    <a:cubicBezTo>
                      <a:pt x="47" y="84"/>
                      <a:pt x="43" y="82"/>
                      <a:pt x="40" y="82"/>
                    </a:cubicBezTo>
                    <a:cubicBezTo>
                      <a:pt x="39" y="81"/>
                      <a:pt x="39" y="82"/>
                      <a:pt x="38" y="82"/>
                    </a:cubicBezTo>
                    <a:cubicBezTo>
                      <a:pt x="37" y="82"/>
                      <a:pt x="36" y="81"/>
                      <a:pt x="35" y="81"/>
                    </a:cubicBezTo>
                    <a:cubicBezTo>
                      <a:pt x="33" y="80"/>
                      <a:pt x="31" y="84"/>
                      <a:pt x="29" y="84"/>
                    </a:cubicBezTo>
                    <a:cubicBezTo>
                      <a:pt x="29" y="83"/>
                      <a:pt x="33" y="80"/>
                      <a:pt x="29" y="80"/>
                    </a:cubicBezTo>
                    <a:cubicBezTo>
                      <a:pt x="28" y="80"/>
                      <a:pt x="24" y="78"/>
                      <a:pt x="24" y="78"/>
                    </a:cubicBezTo>
                    <a:cubicBezTo>
                      <a:pt x="25" y="77"/>
                      <a:pt x="29" y="80"/>
                      <a:pt x="29" y="78"/>
                    </a:cubicBezTo>
                    <a:cubicBezTo>
                      <a:pt x="29" y="77"/>
                      <a:pt x="25" y="75"/>
                      <a:pt x="24" y="75"/>
                    </a:cubicBezTo>
                    <a:cubicBezTo>
                      <a:pt x="23" y="76"/>
                      <a:pt x="20" y="78"/>
                      <a:pt x="20" y="78"/>
                    </a:cubicBezTo>
                    <a:cubicBezTo>
                      <a:pt x="20" y="77"/>
                      <a:pt x="20" y="77"/>
                      <a:pt x="19" y="76"/>
                    </a:cubicBezTo>
                    <a:cubicBezTo>
                      <a:pt x="17" y="76"/>
                      <a:pt x="17" y="77"/>
                      <a:pt x="16" y="78"/>
                    </a:cubicBezTo>
                    <a:cubicBezTo>
                      <a:pt x="16" y="78"/>
                      <a:pt x="16" y="78"/>
                      <a:pt x="16" y="77"/>
                    </a:cubicBezTo>
                    <a:cubicBezTo>
                      <a:pt x="15" y="78"/>
                      <a:pt x="14" y="80"/>
                      <a:pt x="13" y="80"/>
                    </a:cubicBezTo>
                    <a:cubicBezTo>
                      <a:pt x="12" y="81"/>
                      <a:pt x="10" y="81"/>
                      <a:pt x="10" y="81"/>
                    </a:cubicBezTo>
                    <a:cubicBezTo>
                      <a:pt x="9" y="83"/>
                      <a:pt x="5" y="83"/>
                      <a:pt x="6" y="85"/>
                    </a:cubicBezTo>
                    <a:cubicBezTo>
                      <a:pt x="9" y="87"/>
                      <a:pt x="5" y="85"/>
                      <a:pt x="5" y="88"/>
                    </a:cubicBezTo>
                    <a:cubicBezTo>
                      <a:pt x="5" y="90"/>
                      <a:pt x="9" y="91"/>
                      <a:pt x="10" y="92"/>
                    </a:cubicBezTo>
                    <a:cubicBezTo>
                      <a:pt x="12" y="93"/>
                      <a:pt x="14" y="95"/>
                      <a:pt x="13" y="97"/>
                    </a:cubicBezTo>
                    <a:cubicBezTo>
                      <a:pt x="12" y="99"/>
                      <a:pt x="9" y="100"/>
                      <a:pt x="9" y="102"/>
                    </a:cubicBezTo>
                    <a:cubicBezTo>
                      <a:pt x="10" y="104"/>
                      <a:pt x="12" y="106"/>
                      <a:pt x="13" y="108"/>
                    </a:cubicBezTo>
                    <a:cubicBezTo>
                      <a:pt x="14" y="110"/>
                      <a:pt x="12" y="110"/>
                      <a:pt x="12" y="112"/>
                    </a:cubicBezTo>
                    <a:cubicBezTo>
                      <a:pt x="12" y="114"/>
                      <a:pt x="15" y="116"/>
                      <a:pt x="13" y="117"/>
                    </a:cubicBezTo>
                    <a:cubicBezTo>
                      <a:pt x="11" y="118"/>
                      <a:pt x="14" y="121"/>
                      <a:pt x="14" y="122"/>
                    </a:cubicBezTo>
                    <a:cubicBezTo>
                      <a:pt x="16" y="124"/>
                      <a:pt x="18" y="124"/>
                      <a:pt x="15" y="126"/>
                    </a:cubicBezTo>
                    <a:cubicBezTo>
                      <a:pt x="13" y="128"/>
                      <a:pt x="14" y="128"/>
                      <a:pt x="15" y="129"/>
                    </a:cubicBezTo>
                    <a:cubicBezTo>
                      <a:pt x="20" y="132"/>
                      <a:pt x="23" y="134"/>
                      <a:pt x="18" y="138"/>
                    </a:cubicBezTo>
                    <a:cubicBezTo>
                      <a:pt x="13" y="143"/>
                      <a:pt x="8" y="147"/>
                      <a:pt x="4" y="152"/>
                    </a:cubicBezTo>
                    <a:cubicBezTo>
                      <a:pt x="6" y="152"/>
                      <a:pt x="6" y="151"/>
                      <a:pt x="7" y="152"/>
                    </a:cubicBezTo>
                    <a:cubicBezTo>
                      <a:pt x="8" y="154"/>
                      <a:pt x="10" y="154"/>
                      <a:pt x="11" y="155"/>
                    </a:cubicBezTo>
                    <a:cubicBezTo>
                      <a:pt x="17" y="157"/>
                      <a:pt x="9" y="157"/>
                      <a:pt x="7" y="157"/>
                    </a:cubicBezTo>
                    <a:cubicBezTo>
                      <a:pt x="5" y="157"/>
                      <a:pt x="4" y="158"/>
                      <a:pt x="4" y="160"/>
                    </a:cubicBezTo>
                    <a:cubicBezTo>
                      <a:pt x="4" y="162"/>
                      <a:pt x="2" y="163"/>
                      <a:pt x="1" y="165"/>
                    </a:cubicBezTo>
                    <a:cubicBezTo>
                      <a:pt x="0" y="166"/>
                      <a:pt x="1" y="168"/>
                      <a:pt x="2" y="170"/>
                    </a:cubicBezTo>
                    <a:cubicBezTo>
                      <a:pt x="2" y="172"/>
                      <a:pt x="0" y="174"/>
                      <a:pt x="1" y="175"/>
                    </a:cubicBezTo>
                    <a:cubicBezTo>
                      <a:pt x="3" y="176"/>
                      <a:pt x="3" y="176"/>
                      <a:pt x="3" y="178"/>
                    </a:cubicBezTo>
                    <a:cubicBezTo>
                      <a:pt x="2" y="180"/>
                      <a:pt x="4" y="181"/>
                      <a:pt x="4" y="183"/>
                    </a:cubicBezTo>
                    <a:cubicBezTo>
                      <a:pt x="4" y="184"/>
                      <a:pt x="7" y="186"/>
                      <a:pt x="8" y="186"/>
                    </a:cubicBezTo>
                    <a:cubicBezTo>
                      <a:pt x="8" y="186"/>
                      <a:pt x="9" y="185"/>
                      <a:pt x="10" y="185"/>
                    </a:cubicBezTo>
                    <a:cubicBezTo>
                      <a:pt x="11" y="185"/>
                      <a:pt x="11" y="187"/>
                      <a:pt x="12" y="187"/>
                    </a:cubicBezTo>
                    <a:cubicBezTo>
                      <a:pt x="14" y="186"/>
                      <a:pt x="14" y="185"/>
                      <a:pt x="16" y="187"/>
                    </a:cubicBezTo>
                    <a:cubicBezTo>
                      <a:pt x="18" y="188"/>
                      <a:pt x="18" y="188"/>
                      <a:pt x="18" y="190"/>
                    </a:cubicBezTo>
                    <a:cubicBezTo>
                      <a:pt x="17" y="195"/>
                      <a:pt x="21" y="199"/>
                      <a:pt x="24" y="201"/>
                    </a:cubicBezTo>
                    <a:cubicBezTo>
                      <a:pt x="26" y="202"/>
                      <a:pt x="27" y="203"/>
                      <a:pt x="25" y="204"/>
                    </a:cubicBezTo>
                    <a:cubicBezTo>
                      <a:pt x="24" y="206"/>
                      <a:pt x="23" y="205"/>
                      <a:pt x="21" y="205"/>
                    </a:cubicBezTo>
                    <a:cubicBezTo>
                      <a:pt x="19" y="205"/>
                      <a:pt x="22" y="214"/>
                      <a:pt x="24" y="213"/>
                    </a:cubicBezTo>
                    <a:cubicBezTo>
                      <a:pt x="25" y="212"/>
                      <a:pt x="26" y="209"/>
                      <a:pt x="27" y="210"/>
                    </a:cubicBezTo>
                    <a:cubicBezTo>
                      <a:pt x="28" y="210"/>
                      <a:pt x="29" y="211"/>
                      <a:pt x="31" y="211"/>
                    </a:cubicBezTo>
                    <a:cubicBezTo>
                      <a:pt x="33" y="211"/>
                      <a:pt x="35" y="212"/>
                      <a:pt x="35" y="214"/>
                    </a:cubicBezTo>
                    <a:cubicBezTo>
                      <a:pt x="35" y="215"/>
                      <a:pt x="34" y="215"/>
                      <a:pt x="34" y="215"/>
                    </a:cubicBezTo>
                    <a:cubicBezTo>
                      <a:pt x="33" y="216"/>
                      <a:pt x="34" y="218"/>
                      <a:pt x="35" y="218"/>
                    </a:cubicBezTo>
                    <a:cubicBezTo>
                      <a:pt x="36" y="219"/>
                      <a:pt x="38" y="218"/>
                      <a:pt x="39" y="219"/>
                    </a:cubicBezTo>
                    <a:cubicBezTo>
                      <a:pt x="40" y="220"/>
                      <a:pt x="40" y="222"/>
                      <a:pt x="40" y="223"/>
                    </a:cubicBezTo>
                    <a:cubicBezTo>
                      <a:pt x="40" y="224"/>
                      <a:pt x="43" y="223"/>
                      <a:pt x="44" y="223"/>
                    </a:cubicBezTo>
                    <a:cubicBezTo>
                      <a:pt x="45" y="224"/>
                      <a:pt x="47" y="227"/>
                      <a:pt x="48" y="225"/>
                    </a:cubicBezTo>
                    <a:cubicBezTo>
                      <a:pt x="49" y="223"/>
                      <a:pt x="50" y="224"/>
                      <a:pt x="51" y="225"/>
                    </a:cubicBezTo>
                    <a:cubicBezTo>
                      <a:pt x="53" y="227"/>
                      <a:pt x="53" y="226"/>
                      <a:pt x="55" y="226"/>
                    </a:cubicBezTo>
                    <a:cubicBezTo>
                      <a:pt x="56" y="226"/>
                      <a:pt x="57" y="229"/>
                      <a:pt x="58" y="228"/>
                    </a:cubicBezTo>
                    <a:cubicBezTo>
                      <a:pt x="60" y="227"/>
                      <a:pt x="62" y="229"/>
                      <a:pt x="63" y="230"/>
                    </a:cubicBezTo>
                    <a:cubicBezTo>
                      <a:pt x="65" y="231"/>
                      <a:pt x="62" y="232"/>
                      <a:pt x="62" y="232"/>
                    </a:cubicBezTo>
                    <a:cubicBezTo>
                      <a:pt x="60" y="233"/>
                      <a:pt x="63" y="234"/>
                      <a:pt x="63" y="234"/>
                    </a:cubicBezTo>
                    <a:cubicBezTo>
                      <a:pt x="63" y="234"/>
                      <a:pt x="60" y="234"/>
                      <a:pt x="61" y="236"/>
                    </a:cubicBezTo>
                    <a:cubicBezTo>
                      <a:pt x="63" y="237"/>
                      <a:pt x="62" y="238"/>
                      <a:pt x="61" y="239"/>
                    </a:cubicBezTo>
                    <a:cubicBezTo>
                      <a:pt x="61" y="240"/>
                      <a:pt x="58" y="240"/>
                      <a:pt x="57" y="240"/>
                    </a:cubicBezTo>
                    <a:cubicBezTo>
                      <a:pt x="55" y="240"/>
                      <a:pt x="54" y="242"/>
                      <a:pt x="53" y="244"/>
                    </a:cubicBezTo>
                    <a:cubicBezTo>
                      <a:pt x="54" y="244"/>
                      <a:pt x="58" y="244"/>
                      <a:pt x="58" y="245"/>
                    </a:cubicBezTo>
                    <a:cubicBezTo>
                      <a:pt x="58" y="246"/>
                      <a:pt x="53" y="247"/>
                      <a:pt x="53" y="248"/>
                    </a:cubicBezTo>
                    <a:cubicBezTo>
                      <a:pt x="53" y="249"/>
                      <a:pt x="55" y="249"/>
                      <a:pt x="55" y="251"/>
                    </a:cubicBezTo>
                    <a:cubicBezTo>
                      <a:pt x="55" y="251"/>
                      <a:pt x="52" y="252"/>
                      <a:pt x="52" y="252"/>
                    </a:cubicBezTo>
                    <a:cubicBezTo>
                      <a:pt x="51" y="253"/>
                      <a:pt x="51" y="254"/>
                      <a:pt x="50" y="255"/>
                    </a:cubicBezTo>
                    <a:cubicBezTo>
                      <a:pt x="50" y="256"/>
                      <a:pt x="48" y="255"/>
                      <a:pt x="48" y="257"/>
                    </a:cubicBezTo>
                    <a:cubicBezTo>
                      <a:pt x="47" y="258"/>
                      <a:pt x="49" y="260"/>
                      <a:pt x="51" y="260"/>
                    </a:cubicBezTo>
                    <a:cubicBezTo>
                      <a:pt x="53" y="261"/>
                      <a:pt x="55" y="262"/>
                      <a:pt x="58" y="264"/>
                    </a:cubicBezTo>
                    <a:cubicBezTo>
                      <a:pt x="59" y="265"/>
                      <a:pt x="60" y="266"/>
                      <a:pt x="61" y="266"/>
                    </a:cubicBezTo>
                    <a:cubicBezTo>
                      <a:pt x="62" y="268"/>
                      <a:pt x="62" y="267"/>
                      <a:pt x="64" y="266"/>
                    </a:cubicBezTo>
                    <a:cubicBezTo>
                      <a:pt x="67" y="266"/>
                      <a:pt x="70" y="269"/>
                      <a:pt x="73" y="269"/>
                    </a:cubicBezTo>
                    <a:cubicBezTo>
                      <a:pt x="76" y="269"/>
                      <a:pt x="79" y="271"/>
                      <a:pt x="82" y="272"/>
                    </a:cubicBezTo>
                    <a:cubicBezTo>
                      <a:pt x="85" y="273"/>
                      <a:pt x="87" y="272"/>
                      <a:pt x="90" y="272"/>
                    </a:cubicBezTo>
                    <a:cubicBezTo>
                      <a:pt x="91" y="273"/>
                      <a:pt x="92" y="274"/>
                      <a:pt x="92" y="275"/>
                    </a:cubicBezTo>
                    <a:cubicBezTo>
                      <a:pt x="92" y="276"/>
                      <a:pt x="93" y="276"/>
                      <a:pt x="94" y="276"/>
                    </a:cubicBezTo>
                    <a:cubicBezTo>
                      <a:pt x="97" y="277"/>
                      <a:pt x="99" y="282"/>
                      <a:pt x="103" y="280"/>
                    </a:cubicBezTo>
                    <a:cubicBezTo>
                      <a:pt x="104" y="279"/>
                      <a:pt x="106" y="278"/>
                      <a:pt x="105" y="277"/>
                    </a:cubicBezTo>
                    <a:cubicBezTo>
                      <a:pt x="104" y="276"/>
                      <a:pt x="103" y="275"/>
                      <a:pt x="102" y="274"/>
                    </a:cubicBezTo>
                    <a:cubicBezTo>
                      <a:pt x="100" y="272"/>
                      <a:pt x="99" y="270"/>
                      <a:pt x="100" y="267"/>
                    </a:cubicBezTo>
                    <a:cubicBezTo>
                      <a:pt x="100" y="265"/>
                      <a:pt x="99" y="263"/>
                      <a:pt x="97" y="262"/>
                    </a:cubicBezTo>
                    <a:cubicBezTo>
                      <a:pt x="95" y="261"/>
                      <a:pt x="98" y="259"/>
                      <a:pt x="99" y="258"/>
                    </a:cubicBezTo>
                    <a:cubicBezTo>
                      <a:pt x="100" y="256"/>
                      <a:pt x="100" y="254"/>
                      <a:pt x="103" y="254"/>
                    </a:cubicBezTo>
                    <a:cubicBezTo>
                      <a:pt x="104" y="254"/>
                      <a:pt x="105" y="253"/>
                      <a:pt x="106" y="252"/>
                    </a:cubicBezTo>
                    <a:cubicBezTo>
                      <a:pt x="107" y="251"/>
                      <a:pt x="108" y="251"/>
                      <a:pt x="109" y="250"/>
                    </a:cubicBezTo>
                    <a:cubicBezTo>
                      <a:pt x="108" y="250"/>
                      <a:pt x="106" y="249"/>
                      <a:pt x="106" y="248"/>
                    </a:cubicBezTo>
                    <a:cubicBezTo>
                      <a:pt x="106" y="247"/>
                      <a:pt x="108" y="248"/>
                      <a:pt x="108" y="248"/>
                    </a:cubicBezTo>
                    <a:cubicBezTo>
                      <a:pt x="108" y="247"/>
                      <a:pt x="106" y="244"/>
                      <a:pt x="105" y="243"/>
                    </a:cubicBezTo>
                    <a:cubicBezTo>
                      <a:pt x="104" y="241"/>
                      <a:pt x="103" y="241"/>
                      <a:pt x="101" y="241"/>
                    </a:cubicBezTo>
                    <a:cubicBezTo>
                      <a:pt x="98" y="241"/>
                      <a:pt x="100" y="239"/>
                      <a:pt x="98" y="238"/>
                    </a:cubicBezTo>
                    <a:cubicBezTo>
                      <a:pt x="97" y="237"/>
                      <a:pt x="94" y="237"/>
                      <a:pt x="96" y="235"/>
                    </a:cubicBezTo>
                    <a:cubicBezTo>
                      <a:pt x="97" y="233"/>
                      <a:pt x="99" y="232"/>
                      <a:pt x="97" y="231"/>
                    </a:cubicBezTo>
                    <a:cubicBezTo>
                      <a:pt x="96" y="229"/>
                      <a:pt x="98" y="228"/>
                      <a:pt x="99" y="227"/>
                    </a:cubicBezTo>
                    <a:cubicBezTo>
                      <a:pt x="99" y="226"/>
                      <a:pt x="101" y="223"/>
                      <a:pt x="101" y="224"/>
                    </a:cubicBezTo>
                    <a:cubicBezTo>
                      <a:pt x="102" y="225"/>
                      <a:pt x="103" y="227"/>
                      <a:pt x="104" y="228"/>
                    </a:cubicBezTo>
                    <a:cubicBezTo>
                      <a:pt x="106" y="228"/>
                      <a:pt x="107" y="227"/>
                      <a:pt x="107" y="226"/>
                    </a:cubicBezTo>
                    <a:cubicBezTo>
                      <a:pt x="106" y="224"/>
                      <a:pt x="106" y="223"/>
                      <a:pt x="108" y="222"/>
                    </a:cubicBezTo>
                    <a:cubicBezTo>
                      <a:pt x="110" y="221"/>
                      <a:pt x="110" y="219"/>
                      <a:pt x="112" y="219"/>
                    </a:cubicBezTo>
                    <a:cubicBezTo>
                      <a:pt x="114" y="218"/>
                      <a:pt x="116" y="215"/>
                      <a:pt x="118" y="216"/>
                    </a:cubicBezTo>
                    <a:cubicBezTo>
                      <a:pt x="120" y="216"/>
                      <a:pt x="120" y="218"/>
                      <a:pt x="122" y="216"/>
                    </a:cubicBezTo>
                    <a:cubicBezTo>
                      <a:pt x="124" y="215"/>
                      <a:pt x="124" y="216"/>
                      <a:pt x="126" y="217"/>
                    </a:cubicBezTo>
                    <a:cubicBezTo>
                      <a:pt x="128" y="217"/>
                      <a:pt x="130" y="217"/>
                      <a:pt x="132" y="218"/>
                    </a:cubicBezTo>
                    <a:cubicBezTo>
                      <a:pt x="134" y="219"/>
                      <a:pt x="134" y="221"/>
                      <a:pt x="136" y="223"/>
                    </a:cubicBezTo>
                    <a:cubicBezTo>
                      <a:pt x="136" y="223"/>
                      <a:pt x="136" y="220"/>
                      <a:pt x="138" y="221"/>
                    </a:cubicBezTo>
                    <a:cubicBezTo>
                      <a:pt x="139" y="221"/>
                      <a:pt x="140" y="223"/>
                      <a:pt x="142" y="223"/>
                    </a:cubicBezTo>
                    <a:cubicBezTo>
                      <a:pt x="143" y="224"/>
                      <a:pt x="144" y="222"/>
                      <a:pt x="145" y="221"/>
                    </a:cubicBezTo>
                    <a:cubicBezTo>
                      <a:pt x="147" y="219"/>
                      <a:pt x="148" y="221"/>
                      <a:pt x="150" y="221"/>
                    </a:cubicBezTo>
                    <a:cubicBezTo>
                      <a:pt x="152" y="221"/>
                      <a:pt x="153" y="219"/>
                      <a:pt x="155" y="220"/>
                    </a:cubicBezTo>
                    <a:cubicBezTo>
                      <a:pt x="157" y="221"/>
                      <a:pt x="158" y="222"/>
                      <a:pt x="160" y="223"/>
                    </a:cubicBezTo>
                    <a:cubicBezTo>
                      <a:pt x="162" y="224"/>
                      <a:pt x="161" y="223"/>
                      <a:pt x="163" y="222"/>
                    </a:cubicBezTo>
                    <a:cubicBezTo>
                      <a:pt x="164" y="221"/>
                      <a:pt x="168" y="222"/>
                      <a:pt x="169" y="222"/>
                    </a:cubicBezTo>
                    <a:cubicBezTo>
                      <a:pt x="170" y="222"/>
                      <a:pt x="172" y="220"/>
                      <a:pt x="172" y="219"/>
                    </a:cubicBezTo>
                    <a:cubicBezTo>
                      <a:pt x="172" y="217"/>
                      <a:pt x="169" y="217"/>
                      <a:pt x="168" y="216"/>
                    </a:cubicBezTo>
                    <a:cubicBezTo>
                      <a:pt x="161" y="213"/>
                      <a:pt x="171" y="214"/>
                      <a:pt x="169" y="210"/>
                    </a:cubicBezTo>
                    <a:cubicBezTo>
                      <a:pt x="168" y="209"/>
                      <a:pt x="166" y="209"/>
                      <a:pt x="169" y="208"/>
                    </a:cubicBezTo>
                    <a:cubicBezTo>
                      <a:pt x="170" y="207"/>
                      <a:pt x="172" y="208"/>
                      <a:pt x="173" y="207"/>
                    </a:cubicBezTo>
                    <a:cubicBezTo>
                      <a:pt x="177" y="207"/>
                      <a:pt x="166" y="202"/>
                      <a:pt x="171" y="200"/>
                    </a:cubicBezTo>
                    <a:cubicBezTo>
                      <a:pt x="172" y="200"/>
                      <a:pt x="174" y="200"/>
                      <a:pt x="175" y="200"/>
                    </a:cubicBezTo>
                    <a:cubicBezTo>
                      <a:pt x="178" y="200"/>
                      <a:pt x="180" y="200"/>
                      <a:pt x="183" y="199"/>
                    </a:cubicBezTo>
                    <a:cubicBezTo>
                      <a:pt x="185" y="198"/>
                      <a:pt x="187" y="198"/>
                      <a:pt x="189" y="198"/>
                    </a:cubicBezTo>
                    <a:cubicBezTo>
                      <a:pt x="191" y="197"/>
                      <a:pt x="193" y="196"/>
                      <a:pt x="196" y="196"/>
                    </a:cubicBezTo>
                    <a:cubicBezTo>
                      <a:pt x="200" y="195"/>
                      <a:pt x="204" y="194"/>
                      <a:pt x="208" y="192"/>
                    </a:cubicBezTo>
                    <a:cubicBezTo>
                      <a:pt x="211" y="190"/>
                      <a:pt x="217" y="190"/>
                      <a:pt x="219" y="194"/>
                    </a:cubicBezTo>
                    <a:cubicBezTo>
                      <a:pt x="220" y="196"/>
                      <a:pt x="219" y="196"/>
                      <a:pt x="220" y="198"/>
                    </a:cubicBezTo>
                    <a:cubicBezTo>
                      <a:pt x="220" y="201"/>
                      <a:pt x="224" y="198"/>
                      <a:pt x="226" y="199"/>
                    </a:cubicBezTo>
                    <a:cubicBezTo>
                      <a:pt x="227" y="199"/>
                      <a:pt x="226" y="200"/>
                      <a:pt x="227" y="200"/>
                    </a:cubicBezTo>
                    <a:cubicBezTo>
                      <a:pt x="228" y="201"/>
                      <a:pt x="228" y="200"/>
                      <a:pt x="228" y="200"/>
                    </a:cubicBezTo>
                    <a:cubicBezTo>
                      <a:pt x="229" y="199"/>
                      <a:pt x="230" y="200"/>
                      <a:pt x="231" y="201"/>
                    </a:cubicBezTo>
                    <a:cubicBezTo>
                      <a:pt x="232" y="201"/>
                      <a:pt x="232" y="201"/>
                      <a:pt x="231" y="202"/>
                    </a:cubicBezTo>
                    <a:cubicBezTo>
                      <a:pt x="230" y="205"/>
                      <a:pt x="237" y="203"/>
                      <a:pt x="239" y="202"/>
                    </a:cubicBezTo>
                    <a:cubicBezTo>
                      <a:pt x="239" y="202"/>
                      <a:pt x="248" y="197"/>
                      <a:pt x="248" y="198"/>
                    </a:cubicBezTo>
                    <a:cubicBezTo>
                      <a:pt x="248" y="199"/>
                      <a:pt x="246" y="201"/>
                      <a:pt x="248" y="202"/>
                    </a:cubicBezTo>
                    <a:cubicBezTo>
                      <a:pt x="250" y="202"/>
                      <a:pt x="251" y="203"/>
                      <a:pt x="252" y="204"/>
                    </a:cubicBezTo>
                    <a:cubicBezTo>
                      <a:pt x="255" y="207"/>
                      <a:pt x="256" y="210"/>
                      <a:pt x="258" y="213"/>
                    </a:cubicBezTo>
                    <a:cubicBezTo>
                      <a:pt x="260" y="216"/>
                      <a:pt x="261" y="219"/>
                      <a:pt x="263" y="221"/>
                    </a:cubicBezTo>
                    <a:cubicBezTo>
                      <a:pt x="266" y="224"/>
                      <a:pt x="266" y="217"/>
                      <a:pt x="269" y="220"/>
                    </a:cubicBezTo>
                    <a:cubicBezTo>
                      <a:pt x="273" y="224"/>
                      <a:pt x="275" y="222"/>
                      <a:pt x="280" y="221"/>
                    </a:cubicBezTo>
                    <a:cubicBezTo>
                      <a:pt x="282" y="220"/>
                      <a:pt x="283" y="223"/>
                      <a:pt x="284" y="224"/>
                    </a:cubicBezTo>
                    <a:cubicBezTo>
                      <a:pt x="285" y="226"/>
                      <a:pt x="287" y="226"/>
                      <a:pt x="288" y="228"/>
                    </a:cubicBezTo>
                    <a:cubicBezTo>
                      <a:pt x="289" y="230"/>
                      <a:pt x="291" y="230"/>
                      <a:pt x="293" y="230"/>
                    </a:cubicBezTo>
                    <a:cubicBezTo>
                      <a:pt x="296" y="229"/>
                      <a:pt x="295" y="230"/>
                      <a:pt x="296" y="231"/>
                    </a:cubicBezTo>
                    <a:cubicBezTo>
                      <a:pt x="298" y="235"/>
                      <a:pt x="304" y="230"/>
                      <a:pt x="307" y="230"/>
                    </a:cubicBezTo>
                    <a:cubicBezTo>
                      <a:pt x="310" y="229"/>
                      <a:pt x="313" y="226"/>
                      <a:pt x="316" y="225"/>
                    </a:cubicBezTo>
                    <a:cubicBezTo>
                      <a:pt x="320" y="222"/>
                      <a:pt x="322" y="222"/>
                      <a:pt x="327" y="223"/>
                    </a:cubicBezTo>
                    <a:cubicBezTo>
                      <a:pt x="329" y="223"/>
                      <a:pt x="329" y="224"/>
                      <a:pt x="331" y="226"/>
                    </a:cubicBezTo>
                    <a:cubicBezTo>
                      <a:pt x="332" y="227"/>
                      <a:pt x="334" y="227"/>
                      <a:pt x="336" y="227"/>
                    </a:cubicBezTo>
                    <a:cubicBezTo>
                      <a:pt x="338" y="227"/>
                      <a:pt x="339" y="228"/>
                      <a:pt x="341" y="228"/>
                    </a:cubicBezTo>
                    <a:cubicBezTo>
                      <a:pt x="343" y="230"/>
                      <a:pt x="344" y="228"/>
                      <a:pt x="346" y="227"/>
                    </a:cubicBezTo>
                    <a:cubicBezTo>
                      <a:pt x="349" y="224"/>
                      <a:pt x="344" y="222"/>
                      <a:pt x="346" y="219"/>
                    </a:cubicBezTo>
                    <a:cubicBezTo>
                      <a:pt x="347" y="217"/>
                      <a:pt x="351" y="213"/>
                      <a:pt x="353" y="214"/>
                    </a:cubicBezTo>
                    <a:cubicBezTo>
                      <a:pt x="357" y="216"/>
                      <a:pt x="362" y="216"/>
                      <a:pt x="366" y="218"/>
                    </a:cubicBezTo>
                    <a:cubicBezTo>
                      <a:pt x="368" y="219"/>
                      <a:pt x="367" y="221"/>
                      <a:pt x="368" y="222"/>
                    </a:cubicBezTo>
                    <a:cubicBezTo>
                      <a:pt x="369" y="225"/>
                      <a:pt x="371" y="225"/>
                      <a:pt x="374" y="226"/>
                    </a:cubicBezTo>
                    <a:cubicBezTo>
                      <a:pt x="378" y="227"/>
                      <a:pt x="382" y="224"/>
                      <a:pt x="386" y="225"/>
                    </a:cubicBezTo>
                    <a:cubicBezTo>
                      <a:pt x="387" y="225"/>
                      <a:pt x="389" y="225"/>
                      <a:pt x="390" y="226"/>
                    </a:cubicBezTo>
                    <a:cubicBezTo>
                      <a:pt x="392" y="227"/>
                      <a:pt x="394" y="227"/>
                      <a:pt x="396" y="229"/>
                    </a:cubicBezTo>
                    <a:cubicBezTo>
                      <a:pt x="401" y="233"/>
                      <a:pt x="409" y="233"/>
                      <a:pt x="415" y="231"/>
                    </a:cubicBezTo>
                    <a:cubicBezTo>
                      <a:pt x="419" y="230"/>
                      <a:pt x="422" y="228"/>
                      <a:pt x="426" y="227"/>
                    </a:cubicBezTo>
                    <a:cubicBezTo>
                      <a:pt x="428" y="225"/>
                      <a:pt x="431" y="227"/>
                      <a:pt x="433" y="227"/>
                    </a:cubicBezTo>
                    <a:cubicBezTo>
                      <a:pt x="435" y="228"/>
                      <a:pt x="436" y="226"/>
                      <a:pt x="438" y="227"/>
                    </a:cubicBezTo>
                    <a:cubicBezTo>
                      <a:pt x="439" y="228"/>
                      <a:pt x="443" y="231"/>
                      <a:pt x="445" y="230"/>
                    </a:cubicBezTo>
                    <a:cubicBezTo>
                      <a:pt x="446" y="230"/>
                      <a:pt x="448" y="229"/>
                      <a:pt x="449" y="228"/>
                    </a:cubicBezTo>
                    <a:cubicBezTo>
                      <a:pt x="452" y="227"/>
                      <a:pt x="453" y="227"/>
                      <a:pt x="453" y="225"/>
                    </a:cubicBezTo>
                    <a:cubicBezTo>
                      <a:pt x="453" y="221"/>
                      <a:pt x="456" y="217"/>
                      <a:pt x="458" y="215"/>
                    </a:cubicBezTo>
                    <a:cubicBezTo>
                      <a:pt x="459" y="214"/>
                      <a:pt x="460" y="212"/>
                      <a:pt x="459" y="211"/>
                    </a:cubicBezTo>
                    <a:cubicBezTo>
                      <a:pt x="458" y="210"/>
                      <a:pt x="455" y="210"/>
                      <a:pt x="457" y="208"/>
                    </a:cubicBezTo>
                    <a:cubicBezTo>
                      <a:pt x="460" y="205"/>
                      <a:pt x="465" y="205"/>
                      <a:pt x="470" y="204"/>
                    </a:cubicBezTo>
                    <a:cubicBezTo>
                      <a:pt x="472" y="204"/>
                      <a:pt x="474" y="204"/>
                      <a:pt x="476" y="205"/>
                    </a:cubicBezTo>
                    <a:cubicBezTo>
                      <a:pt x="478" y="206"/>
                      <a:pt x="481" y="206"/>
                      <a:pt x="483" y="207"/>
                    </a:cubicBezTo>
                    <a:cubicBezTo>
                      <a:pt x="486" y="208"/>
                      <a:pt x="487" y="212"/>
                      <a:pt x="489" y="215"/>
                    </a:cubicBezTo>
                    <a:cubicBezTo>
                      <a:pt x="490" y="218"/>
                      <a:pt x="492" y="221"/>
                      <a:pt x="493" y="224"/>
                    </a:cubicBezTo>
                    <a:cubicBezTo>
                      <a:pt x="493" y="225"/>
                      <a:pt x="493" y="227"/>
                      <a:pt x="494" y="229"/>
                    </a:cubicBezTo>
                    <a:cubicBezTo>
                      <a:pt x="494" y="230"/>
                      <a:pt x="497" y="230"/>
                      <a:pt x="498" y="230"/>
                    </a:cubicBezTo>
                    <a:cubicBezTo>
                      <a:pt x="502" y="231"/>
                      <a:pt x="507" y="233"/>
                      <a:pt x="508" y="237"/>
                    </a:cubicBezTo>
                    <a:cubicBezTo>
                      <a:pt x="509" y="240"/>
                      <a:pt x="510" y="242"/>
                      <a:pt x="514" y="242"/>
                    </a:cubicBezTo>
                    <a:cubicBezTo>
                      <a:pt x="515" y="242"/>
                      <a:pt x="517" y="242"/>
                      <a:pt x="518" y="242"/>
                    </a:cubicBezTo>
                    <a:cubicBezTo>
                      <a:pt x="520" y="242"/>
                      <a:pt x="520" y="240"/>
                      <a:pt x="522" y="240"/>
                    </a:cubicBezTo>
                    <a:cubicBezTo>
                      <a:pt x="525" y="240"/>
                      <a:pt x="528" y="237"/>
                      <a:pt x="530" y="241"/>
                    </a:cubicBezTo>
                    <a:cubicBezTo>
                      <a:pt x="530" y="243"/>
                      <a:pt x="530" y="243"/>
                      <a:pt x="529" y="244"/>
                    </a:cubicBezTo>
                    <a:cubicBezTo>
                      <a:pt x="527" y="246"/>
                      <a:pt x="527" y="247"/>
                      <a:pt x="526" y="249"/>
                    </a:cubicBezTo>
                    <a:cubicBezTo>
                      <a:pt x="525" y="252"/>
                      <a:pt x="523" y="255"/>
                      <a:pt x="521" y="258"/>
                    </a:cubicBezTo>
                    <a:cubicBezTo>
                      <a:pt x="520" y="260"/>
                      <a:pt x="519" y="259"/>
                      <a:pt x="518" y="258"/>
                    </a:cubicBezTo>
                    <a:cubicBezTo>
                      <a:pt x="516" y="257"/>
                      <a:pt x="516" y="258"/>
                      <a:pt x="514" y="259"/>
                    </a:cubicBezTo>
                    <a:cubicBezTo>
                      <a:pt x="513" y="259"/>
                      <a:pt x="511" y="260"/>
                      <a:pt x="511" y="260"/>
                    </a:cubicBezTo>
                    <a:cubicBezTo>
                      <a:pt x="510" y="261"/>
                      <a:pt x="513" y="265"/>
                      <a:pt x="513" y="267"/>
                    </a:cubicBezTo>
                    <a:cubicBezTo>
                      <a:pt x="512" y="268"/>
                      <a:pt x="512" y="270"/>
                      <a:pt x="512" y="271"/>
                    </a:cubicBezTo>
                    <a:cubicBezTo>
                      <a:pt x="511" y="273"/>
                      <a:pt x="509" y="272"/>
                      <a:pt x="509" y="274"/>
                    </a:cubicBezTo>
                    <a:cubicBezTo>
                      <a:pt x="511" y="273"/>
                      <a:pt x="512" y="274"/>
                      <a:pt x="514" y="272"/>
                    </a:cubicBezTo>
                    <a:cubicBezTo>
                      <a:pt x="515" y="270"/>
                      <a:pt x="517" y="272"/>
                      <a:pt x="519" y="272"/>
                    </a:cubicBezTo>
                    <a:cubicBezTo>
                      <a:pt x="523" y="274"/>
                      <a:pt x="527" y="272"/>
                      <a:pt x="531" y="269"/>
                    </a:cubicBezTo>
                    <a:cubicBezTo>
                      <a:pt x="534" y="266"/>
                      <a:pt x="537" y="262"/>
                      <a:pt x="540" y="259"/>
                    </a:cubicBezTo>
                    <a:cubicBezTo>
                      <a:pt x="543" y="255"/>
                      <a:pt x="546" y="251"/>
                      <a:pt x="549" y="247"/>
                    </a:cubicBezTo>
                    <a:cubicBezTo>
                      <a:pt x="554" y="240"/>
                      <a:pt x="559" y="235"/>
                      <a:pt x="558" y="226"/>
                    </a:cubicBezTo>
                    <a:cubicBezTo>
                      <a:pt x="558" y="222"/>
                      <a:pt x="559" y="220"/>
                      <a:pt x="561" y="217"/>
                    </a:cubicBezTo>
                    <a:cubicBezTo>
                      <a:pt x="562" y="215"/>
                      <a:pt x="562" y="214"/>
                      <a:pt x="563" y="212"/>
                    </a:cubicBezTo>
                    <a:cubicBezTo>
                      <a:pt x="563" y="212"/>
                      <a:pt x="563" y="211"/>
                      <a:pt x="563" y="210"/>
                    </a:cubicBezTo>
                    <a:cubicBezTo>
                      <a:pt x="563" y="209"/>
                      <a:pt x="561" y="208"/>
                      <a:pt x="561" y="207"/>
                    </a:cubicBezTo>
                    <a:cubicBezTo>
                      <a:pt x="561" y="207"/>
                      <a:pt x="563" y="208"/>
                      <a:pt x="563" y="207"/>
                    </a:cubicBezTo>
                    <a:cubicBezTo>
                      <a:pt x="562" y="206"/>
                      <a:pt x="562" y="205"/>
                      <a:pt x="561" y="205"/>
                    </a:cubicBezTo>
                    <a:cubicBezTo>
                      <a:pt x="560" y="204"/>
                      <a:pt x="558" y="201"/>
                      <a:pt x="557" y="200"/>
                    </a:cubicBezTo>
                    <a:cubicBezTo>
                      <a:pt x="556" y="200"/>
                      <a:pt x="551" y="198"/>
                      <a:pt x="550" y="199"/>
                    </a:cubicBezTo>
                    <a:cubicBezTo>
                      <a:pt x="550" y="200"/>
                      <a:pt x="551" y="201"/>
                      <a:pt x="550" y="201"/>
                    </a:cubicBezTo>
                    <a:cubicBezTo>
                      <a:pt x="548" y="201"/>
                      <a:pt x="548" y="203"/>
                      <a:pt x="547" y="203"/>
                    </a:cubicBezTo>
                    <a:cubicBezTo>
                      <a:pt x="545" y="205"/>
                      <a:pt x="544" y="202"/>
                      <a:pt x="544" y="201"/>
                    </a:cubicBezTo>
                    <a:cubicBezTo>
                      <a:pt x="544" y="199"/>
                      <a:pt x="546" y="198"/>
                      <a:pt x="543" y="199"/>
                    </a:cubicBezTo>
                    <a:cubicBezTo>
                      <a:pt x="540" y="200"/>
                      <a:pt x="544" y="202"/>
                      <a:pt x="540" y="202"/>
                    </a:cubicBezTo>
                    <a:cubicBezTo>
                      <a:pt x="539" y="202"/>
                      <a:pt x="541" y="197"/>
                      <a:pt x="540" y="196"/>
                    </a:cubicBezTo>
                    <a:cubicBezTo>
                      <a:pt x="540" y="197"/>
                      <a:pt x="529" y="197"/>
                      <a:pt x="534" y="194"/>
                    </a:cubicBezTo>
                    <a:cubicBezTo>
                      <a:pt x="538" y="191"/>
                      <a:pt x="542" y="188"/>
                      <a:pt x="546" y="185"/>
                    </a:cubicBezTo>
                    <a:cubicBezTo>
                      <a:pt x="547" y="184"/>
                      <a:pt x="548" y="182"/>
                      <a:pt x="549" y="181"/>
                    </a:cubicBezTo>
                    <a:cubicBezTo>
                      <a:pt x="552" y="179"/>
                      <a:pt x="555" y="177"/>
                      <a:pt x="557" y="175"/>
                    </a:cubicBezTo>
                    <a:cubicBezTo>
                      <a:pt x="558" y="174"/>
                      <a:pt x="559" y="172"/>
                      <a:pt x="561" y="171"/>
                    </a:cubicBezTo>
                    <a:cubicBezTo>
                      <a:pt x="563" y="169"/>
                      <a:pt x="565" y="167"/>
                      <a:pt x="567" y="165"/>
                    </a:cubicBezTo>
                    <a:cubicBezTo>
                      <a:pt x="571" y="162"/>
                      <a:pt x="577" y="162"/>
                      <a:pt x="582" y="162"/>
                    </a:cubicBezTo>
                    <a:cubicBezTo>
                      <a:pt x="583" y="162"/>
                      <a:pt x="584" y="162"/>
                      <a:pt x="585" y="162"/>
                    </a:cubicBezTo>
                    <a:cubicBezTo>
                      <a:pt x="586" y="163"/>
                      <a:pt x="586" y="164"/>
                      <a:pt x="587" y="164"/>
                    </a:cubicBezTo>
                    <a:cubicBezTo>
                      <a:pt x="588" y="163"/>
                      <a:pt x="590" y="163"/>
                      <a:pt x="591" y="162"/>
                    </a:cubicBezTo>
                    <a:cubicBezTo>
                      <a:pt x="592" y="162"/>
                      <a:pt x="593" y="163"/>
                      <a:pt x="594" y="163"/>
                    </a:cubicBezTo>
                    <a:cubicBezTo>
                      <a:pt x="595" y="163"/>
                      <a:pt x="596" y="163"/>
                      <a:pt x="597" y="163"/>
                    </a:cubicBezTo>
                    <a:cubicBezTo>
                      <a:pt x="597" y="162"/>
                      <a:pt x="598" y="163"/>
                      <a:pt x="599" y="163"/>
                    </a:cubicBezTo>
                    <a:cubicBezTo>
                      <a:pt x="601" y="163"/>
                      <a:pt x="601" y="160"/>
                      <a:pt x="604" y="160"/>
                    </a:cubicBezTo>
                    <a:cubicBezTo>
                      <a:pt x="605" y="160"/>
                      <a:pt x="607" y="160"/>
                      <a:pt x="608" y="160"/>
                    </a:cubicBezTo>
                    <a:cubicBezTo>
                      <a:pt x="609" y="161"/>
                      <a:pt x="610" y="162"/>
                      <a:pt x="611" y="162"/>
                    </a:cubicBezTo>
                    <a:cubicBezTo>
                      <a:pt x="612" y="163"/>
                      <a:pt x="616" y="161"/>
                      <a:pt x="616" y="164"/>
                    </a:cubicBezTo>
                    <a:cubicBezTo>
                      <a:pt x="616" y="164"/>
                      <a:pt x="613" y="164"/>
                      <a:pt x="613" y="165"/>
                    </a:cubicBezTo>
                    <a:cubicBezTo>
                      <a:pt x="612" y="167"/>
                      <a:pt x="616" y="166"/>
                      <a:pt x="616" y="166"/>
                    </a:cubicBezTo>
                    <a:cubicBezTo>
                      <a:pt x="618" y="166"/>
                      <a:pt x="620" y="166"/>
                      <a:pt x="621" y="166"/>
                    </a:cubicBezTo>
                    <a:cubicBezTo>
                      <a:pt x="622" y="165"/>
                      <a:pt x="622" y="165"/>
                      <a:pt x="623" y="164"/>
                    </a:cubicBezTo>
                    <a:cubicBezTo>
                      <a:pt x="624" y="164"/>
                      <a:pt x="625" y="165"/>
                      <a:pt x="627" y="165"/>
                    </a:cubicBezTo>
                    <a:cubicBezTo>
                      <a:pt x="628" y="165"/>
                      <a:pt x="635" y="163"/>
                      <a:pt x="631" y="162"/>
                    </a:cubicBezTo>
                    <a:cubicBezTo>
                      <a:pt x="629" y="162"/>
                      <a:pt x="628" y="163"/>
                      <a:pt x="628" y="160"/>
                    </a:cubicBezTo>
                    <a:cubicBezTo>
                      <a:pt x="628" y="159"/>
                      <a:pt x="630" y="156"/>
                      <a:pt x="631" y="155"/>
                    </a:cubicBezTo>
                    <a:cubicBezTo>
                      <a:pt x="633" y="154"/>
                      <a:pt x="634" y="153"/>
                      <a:pt x="636" y="151"/>
                    </a:cubicBezTo>
                    <a:cubicBezTo>
                      <a:pt x="637" y="150"/>
                      <a:pt x="639" y="150"/>
                      <a:pt x="640" y="148"/>
                    </a:cubicBezTo>
                    <a:cubicBezTo>
                      <a:pt x="641" y="146"/>
                      <a:pt x="642" y="145"/>
                      <a:pt x="644" y="145"/>
                    </a:cubicBezTo>
                    <a:cubicBezTo>
                      <a:pt x="646" y="145"/>
                      <a:pt x="649" y="144"/>
                      <a:pt x="651" y="144"/>
                    </a:cubicBezTo>
                    <a:cubicBezTo>
                      <a:pt x="653" y="144"/>
                      <a:pt x="654" y="146"/>
                      <a:pt x="655" y="146"/>
                    </a:cubicBezTo>
                    <a:cubicBezTo>
                      <a:pt x="656" y="145"/>
                      <a:pt x="657" y="143"/>
                      <a:pt x="658" y="144"/>
                    </a:cubicBezTo>
                    <a:cubicBezTo>
                      <a:pt x="659" y="145"/>
                      <a:pt x="656" y="148"/>
                      <a:pt x="656" y="149"/>
                    </a:cubicBezTo>
                    <a:cubicBezTo>
                      <a:pt x="656" y="151"/>
                      <a:pt x="657" y="149"/>
                      <a:pt x="659" y="150"/>
                    </a:cubicBezTo>
                    <a:cubicBezTo>
                      <a:pt x="659" y="150"/>
                      <a:pt x="657" y="152"/>
                      <a:pt x="657" y="153"/>
                    </a:cubicBezTo>
                    <a:cubicBezTo>
                      <a:pt x="657" y="154"/>
                      <a:pt x="664" y="149"/>
                      <a:pt x="664" y="149"/>
                    </a:cubicBezTo>
                    <a:cubicBezTo>
                      <a:pt x="665" y="148"/>
                      <a:pt x="666" y="147"/>
                      <a:pt x="668" y="146"/>
                    </a:cubicBezTo>
                    <a:cubicBezTo>
                      <a:pt x="669" y="145"/>
                      <a:pt x="672" y="147"/>
                      <a:pt x="672" y="145"/>
                    </a:cubicBezTo>
                    <a:cubicBezTo>
                      <a:pt x="671" y="143"/>
                      <a:pt x="672" y="139"/>
                      <a:pt x="675" y="139"/>
                    </a:cubicBezTo>
                    <a:cubicBezTo>
                      <a:pt x="676" y="138"/>
                      <a:pt x="678" y="137"/>
                      <a:pt x="679" y="138"/>
                    </a:cubicBezTo>
                    <a:cubicBezTo>
                      <a:pt x="680" y="138"/>
                      <a:pt x="682" y="140"/>
                      <a:pt x="683" y="139"/>
                    </a:cubicBezTo>
                    <a:cubicBezTo>
                      <a:pt x="681" y="140"/>
                      <a:pt x="678" y="139"/>
                      <a:pt x="677" y="142"/>
                    </a:cubicBezTo>
                    <a:cubicBezTo>
                      <a:pt x="677" y="143"/>
                      <a:pt x="677" y="144"/>
                      <a:pt x="677" y="145"/>
                    </a:cubicBezTo>
                    <a:cubicBezTo>
                      <a:pt x="677" y="146"/>
                      <a:pt x="675" y="146"/>
                      <a:pt x="676" y="147"/>
                    </a:cubicBezTo>
                    <a:cubicBezTo>
                      <a:pt x="676" y="148"/>
                      <a:pt x="677" y="148"/>
                      <a:pt x="676" y="149"/>
                    </a:cubicBezTo>
                    <a:cubicBezTo>
                      <a:pt x="675" y="149"/>
                      <a:pt x="674" y="150"/>
                      <a:pt x="675" y="151"/>
                    </a:cubicBezTo>
                    <a:cubicBezTo>
                      <a:pt x="675" y="151"/>
                      <a:pt x="669" y="153"/>
                      <a:pt x="669" y="154"/>
                    </a:cubicBezTo>
                    <a:cubicBezTo>
                      <a:pt x="667" y="155"/>
                      <a:pt x="666" y="157"/>
                      <a:pt x="664" y="158"/>
                    </a:cubicBezTo>
                    <a:cubicBezTo>
                      <a:pt x="662" y="160"/>
                      <a:pt x="660" y="161"/>
                      <a:pt x="658" y="163"/>
                    </a:cubicBezTo>
                    <a:cubicBezTo>
                      <a:pt x="654" y="166"/>
                      <a:pt x="651" y="173"/>
                      <a:pt x="646" y="173"/>
                    </a:cubicBezTo>
                    <a:cubicBezTo>
                      <a:pt x="645" y="173"/>
                      <a:pt x="641" y="174"/>
                      <a:pt x="641" y="175"/>
                    </a:cubicBezTo>
                    <a:cubicBezTo>
                      <a:pt x="641" y="178"/>
                      <a:pt x="641" y="179"/>
                      <a:pt x="638" y="181"/>
                    </a:cubicBezTo>
                    <a:cubicBezTo>
                      <a:pt x="634" y="184"/>
                      <a:pt x="634" y="190"/>
                      <a:pt x="635" y="195"/>
                    </a:cubicBezTo>
                    <a:cubicBezTo>
                      <a:pt x="636" y="200"/>
                      <a:pt x="635" y="206"/>
                      <a:pt x="638" y="210"/>
                    </a:cubicBezTo>
                    <a:cubicBezTo>
                      <a:pt x="639" y="212"/>
                      <a:pt x="639" y="215"/>
                      <a:pt x="639" y="217"/>
                    </a:cubicBezTo>
                    <a:cubicBezTo>
                      <a:pt x="639" y="217"/>
                      <a:pt x="639" y="219"/>
                      <a:pt x="640" y="219"/>
                    </a:cubicBezTo>
                    <a:cubicBezTo>
                      <a:pt x="641" y="219"/>
                      <a:pt x="639" y="222"/>
                      <a:pt x="640" y="222"/>
                    </a:cubicBezTo>
                    <a:cubicBezTo>
                      <a:pt x="640" y="222"/>
                      <a:pt x="645" y="218"/>
                      <a:pt x="645" y="217"/>
                    </a:cubicBezTo>
                    <a:cubicBezTo>
                      <a:pt x="647" y="215"/>
                      <a:pt x="648" y="213"/>
                      <a:pt x="649" y="210"/>
                    </a:cubicBezTo>
                    <a:cubicBezTo>
                      <a:pt x="650" y="208"/>
                      <a:pt x="654" y="206"/>
                      <a:pt x="655" y="206"/>
                    </a:cubicBezTo>
                    <a:cubicBezTo>
                      <a:pt x="658" y="208"/>
                      <a:pt x="655" y="202"/>
                      <a:pt x="656" y="201"/>
                    </a:cubicBezTo>
                    <a:cubicBezTo>
                      <a:pt x="658" y="198"/>
                      <a:pt x="659" y="197"/>
                      <a:pt x="662" y="197"/>
                    </a:cubicBezTo>
                    <a:cubicBezTo>
                      <a:pt x="665" y="197"/>
                      <a:pt x="669" y="197"/>
                      <a:pt x="667" y="194"/>
                    </a:cubicBezTo>
                    <a:cubicBezTo>
                      <a:pt x="664" y="191"/>
                      <a:pt x="666" y="188"/>
                      <a:pt x="669" y="186"/>
                    </a:cubicBezTo>
                    <a:cubicBezTo>
                      <a:pt x="670" y="185"/>
                      <a:pt x="670" y="187"/>
                      <a:pt x="671" y="187"/>
                    </a:cubicBezTo>
                    <a:cubicBezTo>
                      <a:pt x="673" y="187"/>
                      <a:pt x="673" y="184"/>
                      <a:pt x="673" y="183"/>
                    </a:cubicBezTo>
                    <a:cubicBezTo>
                      <a:pt x="671" y="181"/>
                      <a:pt x="669" y="180"/>
                      <a:pt x="671" y="177"/>
                    </a:cubicBezTo>
                    <a:cubicBezTo>
                      <a:pt x="671" y="177"/>
                      <a:pt x="674" y="176"/>
                      <a:pt x="673" y="175"/>
                    </a:cubicBezTo>
                    <a:cubicBezTo>
                      <a:pt x="672" y="175"/>
                      <a:pt x="671" y="173"/>
                      <a:pt x="670" y="173"/>
                    </a:cubicBezTo>
                    <a:cubicBezTo>
                      <a:pt x="669" y="173"/>
                      <a:pt x="670" y="174"/>
                      <a:pt x="669" y="174"/>
                    </a:cubicBezTo>
                    <a:cubicBezTo>
                      <a:pt x="667" y="174"/>
                      <a:pt x="666" y="173"/>
                      <a:pt x="667" y="171"/>
                    </a:cubicBezTo>
                    <a:cubicBezTo>
                      <a:pt x="668" y="169"/>
                      <a:pt x="670" y="168"/>
                      <a:pt x="672" y="165"/>
                    </a:cubicBezTo>
                    <a:cubicBezTo>
                      <a:pt x="673" y="163"/>
                      <a:pt x="673" y="160"/>
                      <a:pt x="676" y="158"/>
                    </a:cubicBezTo>
                    <a:cubicBezTo>
                      <a:pt x="677" y="157"/>
                      <a:pt x="677" y="159"/>
                      <a:pt x="677" y="159"/>
                    </a:cubicBezTo>
                    <a:cubicBezTo>
                      <a:pt x="679" y="159"/>
                      <a:pt x="679" y="157"/>
                      <a:pt x="680" y="158"/>
                    </a:cubicBezTo>
                    <a:cubicBezTo>
                      <a:pt x="681" y="158"/>
                      <a:pt x="681" y="159"/>
                      <a:pt x="682" y="158"/>
                    </a:cubicBezTo>
                    <a:cubicBezTo>
                      <a:pt x="684" y="157"/>
                      <a:pt x="685" y="156"/>
                      <a:pt x="687" y="155"/>
                    </a:cubicBezTo>
                    <a:cubicBezTo>
                      <a:pt x="690" y="154"/>
                      <a:pt x="686" y="158"/>
                      <a:pt x="688" y="159"/>
                    </a:cubicBezTo>
                    <a:cubicBezTo>
                      <a:pt x="688" y="160"/>
                      <a:pt x="692" y="156"/>
                      <a:pt x="693" y="156"/>
                    </a:cubicBezTo>
                    <a:cubicBezTo>
                      <a:pt x="695" y="155"/>
                      <a:pt x="697" y="154"/>
                      <a:pt x="700" y="154"/>
                    </a:cubicBezTo>
                    <a:cubicBezTo>
                      <a:pt x="702" y="154"/>
                      <a:pt x="704" y="154"/>
                      <a:pt x="705" y="156"/>
                    </a:cubicBezTo>
                    <a:cubicBezTo>
                      <a:pt x="706" y="156"/>
                      <a:pt x="707" y="157"/>
                      <a:pt x="708" y="158"/>
                    </a:cubicBezTo>
                    <a:cubicBezTo>
                      <a:pt x="709" y="159"/>
                      <a:pt x="709" y="156"/>
                      <a:pt x="710" y="156"/>
                    </a:cubicBezTo>
                    <a:cubicBezTo>
                      <a:pt x="718" y="149"/>
                      <a:pt x="727" y="146"/>
                      <a:pt x="736" y="142"/>
                    </a:cubicBezTo>
                    <a:cubicBezTo>
                      <a:pt x="738" y="141"/>
                      <a:pt x="741" y="140"/>
                      <a:pt x="742" y="138"/>
                    </a:cubicBezTo>
                    <a:cubicBezTo>
                      <a:pt x="743" y="136"/>
                      <a:pt x="743" y="139"/>
                      <a:pt x="745" y="139"/>
                    </a:cubicBezTo>
                    <a:cubicBezTo>
                      <a:pt x="746" y="139"/>
                      <a:pt x="748" y="139"/>
                      <a:pt x="749" y="139"/>
                    </a:cubicBezTo>
                    <a:cubicBezTo>
                      <a:pt x="750" y="140"/>
                      <a:pt x="751" y="141"/>
                      <a:pt x="752" y="141"/>
                    </a:cubicBezTo>
                    <a:cubicBezTo>
                      <a:pt x="755" y="141"/>
                      <a:pt x="755" y="137"/>
                      <a:pt x="754" y="135"/>
                    </a:cubicBezTo>
                    <a:cubicBezTo>
                      <a:pt x="754" y="134"/>
                      <a:pt x="750" y="132"/>
                      <a:pt x="751" y="131"/>
                    </a:cubicBezTo>
                    <a:cubicBezTo>
                      <a:pt x="751" y="130"/>
                      <a:pt x="749" y="125"/>
                      <a:pt x="748" y="126"/>
                    </a:cubicBezTo>
                    <a:cubicBezTo>
                      <a:pt x="748" y="127"/>
                      <a:pt x="746" y="125"/>
                      <a:pt x="745" y="125"/>
                    </a:cubicBezTo>
                    <a:cubicBezTo>
                      <a:pt x="744" y="124"/>
                      <a:pt x="745" y="123"/>
                      <a:pt x="744" y="122"/>
                    </a:cubicBezTo>
                    <a:cubicBezTo>
                      <a:pt x="744" y="121"/>
                      <a:pt x="741" y="122"/>
                      <a:pt x="741" y="122"/>
                    </a:cubicBezTo>
                    <a:cubicBezTo>
                      <a:pt x="740" y="123"/>
                      <a:pt x="737" y="122"/>
                      <a:pt x="738" y="121"/>
                    </a:cubicBezTo>
                    <a:cubicBezTo>
                      <a:pt x="738" y="120"/>
                      <a:pt x="741" y="121"/>
                      <a:pt x="742" y="121"/>
                    </a:cubicBezTo>
                    <a:cubicBezTo>
                      <a:pt x="742" y="120"/>
                      <a:pt x="739" y="120"/>
                      <a:pt x="739" y="120"/>
                    </a:cubicBezTo>
                    <a:cubicBezTo>
                      <a:pt x="739" y="117"/>
                      <a:pt x="747" y="122"/>
                      <a:pt x="748" y="122"/>
                    </a:cubicBezTo>
                    <a:cubicBezTo>
                      <a:pt x="750" y="123"/>
                      <a:pt x="756" y="121"/>
                      <a:pt x="758" y="119"/>
                    </a:cubicBezTo>
                    <a:cubicBezTo>
                      <a:pt x="759" y="118"/>
                      <a:pt x="757" y="118"/>
                      <a:pt x="757" y="117"/>
                    </a:cubicBezTo>
                    <a:cubicBezTo>
                      <a:pt x="757" y="117"/>
                      <a:pt x="761" y="117"/>
                      <a:pt x="761" y="115"/>
                    </a:cubicBezTo>
                    <a:cubicBezTo>
                      <a:pt x="760" y="114"/>
                      <a:pt x="758" y="113"/>
                      <a:pt x="759" y="112"/>
                    </a:cubicBezTo>
                    <a:cubicBezTo>
                      <a:pt x="759" y="111"/>
                      <a:pt x="761" y="109"/>
                      <a:pt x="761" y="109"/>
                    </a:cubicBezTo>
                    <a:cubicBezTo>
                      <a:pt x="762" y="109"/>
                      <a:pt x="766" y="110"/>
                      <a:pt x="766" y="109"/>
                    </a:cubicBezTo>
                    <a:cubicBezTo>
                      <a:pt x="765" y="110"/>
                      <a:pt x="762" y="111"/>
                      <a:pt x="763" y="112"/>
                    </a:cubicBezTo>
                    <a:cubicBezTo>
                      <a:pt x="764" y="113"/>
                      <a:pt x="765" y="114"/>
                      <a:pt x="765" y="114"/>
                    </a:cubicBezTo>
                    <a:cubicBezTo>
                      <a:pt x="765" y="115"/>
                      <a:pt x="764" y="116"/>
                      <a:pt x="765" y="116"/>
                    </a:cubicBezTo>
                    <a:cubicBezTo>
                      <a:pt x="767" y="116"/>
                      <a:pt x="769" y="115"/>
                      <a:pt x="771" y="115"/>
                    </a:cubicBezTo>
                    <a:cubicBezTo>
                      <a:pt x="773" y="115"/>
                      <a:pt x="775" y="115"/>
                      <a:pt x="777" y="116"/>
                    </a:cubicBezTo>
                    <a:cubicBezTo>
                      <a:pt x="778" y="117"/>
                      <a:pt x="778" y="117"/>
                      <a:pt x="778" y="119"/>
                    </a:cubicBezTo>
                    <a:cubicBezTo>
                      <a:pt x="778" y="120"/>
                      <a:pt x="782" y="121"/>
                      <a:pt x="783" y="121"/>
                    </a:cubicBezTo>
                    <a:cubicBezTo>
                      <a:pt x="784" y="122"/>
                      <a:pt x="790" y="126"/>
                      <a:pt x="791" y="124"/>
                    </a:cubicBezTo>
                    <a:cubicBezTo>
                      <a:pt x="790" y="127"/>
                      <a:pt x="796" y="124"/>
                      <a:pt x="796" y="124"/>
                    </a:cubicBezTo>
                    <a:cubicBezTo>
                      <a:pt x="796" y="123"/>
                      <a:pt x="792" y="123"/>
                      <a:pt x="793" y="122"/>
                    </a:cubicBezTo>
                    <a:cubicBezTo>
                      <a:pt x="793" y="120"/>
                      <a:pt x="796" y="122"/>
                      <a:pt x="796" y="122"/>
                    </a:cubicBezTo>
                    <a:cubicBezTo>
                      <a:pt x="796" y="120"/>
                      <a:pt x="795" y="122"/>
                      <a:pt x="796" y="119"/>
                    </a:cubicBezTo>
                    <a:cubicBezTo>
                      <a:pt x="796" y="118"/>
                      <a:pt x="796" y="117"/>
                      <a:pt x="796" y="116"/>
                    </a:cubicBezTo>
                    <a:cubicBezTo>
                      <a:pt x="795" y="115"/>
                      <a:pt x="794" y="115"/>
                      <a:pt x="794" y="114"/>
                    </a:cubicBezTo>
                    <a:cubicBezTo>
                      <a:pt x="794" y="114"/>
                      <a:pt x="801" y="116"/>
                      <a:pt x="802" y="115"/>
                    </a:cubicBezTo>
                    <a:cubicBezTo>
                      <a:pt x="802" y="115"/>
                      <a:pt x="801" y="114"/>
                      <a:pt x="800" y="114"/>
                    </a:cubicBezTo>
                    <a:cubicBezTo>
                      <a:pt x="801" y="114"/>
                      <a:pt x="804" y="115"/>
                      <a:pt x="805" y="114"/>
                    </a:cubicBezTo>
                    <a:cubicBezTo>
                      <a:pt x="805" y="113"/>
                      <a:pt x="805" y="112"/>
                      <a:pt x="806" y="111"/>
                    </a:cubicBezTo>
                    <a:cubicBezTo>
                      <a:pt x="806" y="111"/>
                      <a:pt x="809" y="111"/>
                      <a:pt x="809" y="111"/>
                    </a:cubicBezTo>
                    <a:cubicBezTo>
                      <a:pt x="809" y="111"/>
                      <a:pt x="808" y="111"/>
                      <a:pt x="808" y="111"/>
                    </a:cubicBezTo>
                    <a:cubicBezTo>
                      <a:pt x="807" y="110"/>
                      <a:pt x="810" y="111"/>
                      <a:pt x="808" y="111"/>
                    </a:cubicBezTo>
                    <a:close/>
                    <a:moveTo>
                      <a:pt x="405" y="192"/>
                    </a:moveTo>
                    <a:cubicBezTo>
                      <a:pt x="404" y="195"/>
                      <a:pt x="404" y="198"/>
                      <a:pt x="403" y="201"/>
                    </a:cubicBezTo>
                    <a:cubicBezTo>
                      <a:pt x="402" y="203"/>
                      <a:pt x="399" y="202"/>
                      <a:pt x="399" y="204"/>
                    </a:cubicBezTo>
                    <a:cubicBezTo>
                      <a:pt x="399" y="204"/>
                      <a:pt x="401" y="204"/>
                      <a:pt x="402" y="204"/>
                    </a:cubicBezTo>
                    <a:cubicBezTo>
                      <a:pt x="402" y="204"/>
                      <a:pt x="393" y="210"/>
                      <a:pt x="392" y="210"/>
                    </a:cubicBezTo>
                    <a:cubicBezTo>
                      <a:pt x="391" y="211"/>
                      <a:pt x="390" y="212"/>
                      <a:pt x="388" y="212"/>
                    </a:cubicBezTo>
                    <a:cubicBezTo>
                      <a:pt x="387" y="213"/>
                      <a:pt x="386" y="215"/>
                      <a:pt x="385" y="216"/>
                    </a:cubicBezTo>
                    <a:cubicBezTo>
                      <a:pt x="384" y="217"/>
                      <a:pt x="377" y="219"/>
                      <a:pt x="376" y="217"/>
                    </a:cubicBezTo>
                    <a:cubicBezTo>
                      <a:pt x="376" y="216"/>
                      <a:pt x="383" y="214"/>
                      <a:pt x="384" y="213"/>
                    </a:cubicBezTo>
                    <a:cubicBezTo>
                      <a:pt x="387" y="211"/>
                      <a:pt x="390" y="208"/>
                      <a:pt x="393" y="206"/>
                    </a:cubicBezTo>
                    <a:cubicBezTo>
                      <a:pt x="395" y="205"/>
                      <a:pt x="395" y="202"/>
                      <a:pt x="397" y="201"/>
                    </a:cubicBezTo>
                    <a:cubicBezTo>
                      <a:pt x="399" y="198"/>
                      <a:pt x="401" y="195"/>
                      <a:pt x="402" y="192"/>
                    </a:cubicBezTo>
                    <a:cubicBezTo>
                      <a:pt x="402" y="190"/>
                      <a:pt x="402" y="190"/>
                      <a:pt x="404" y="189"/>
                    </a:cubicBezTo>
                    <a:cubicBezTo>
                      <a:pt x="406" y="188"/>
                      <a:pt x="405" y="191"/>
                      <a:pt x="405" y="192"/>
                    </a:cubicBezTo>
                    <a:cubicBezTo>
                      <a:pt x="404" y="193"/>
                      <a:pt x="405" y="190"/>
                      <a:pt x="405" y="19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47" name="Google Shape;347;p18"/>
              <p:cNvSpPr/>
              <p:nvPr/>
            </p:nvSpPr>
            <p:spPr>
              <a:xfrm>
                <a:off x="18773672" y="4988256"/>
                <a:ext cx="153338" cy="346660"/>
              </a:xfrm>
              <a:custGeom>
                <a:rect b="b" l="l" r="r" t="t"/>
                <a:pathLst>
                  <a:path extrusionOk="0" h="32" w="15">
                    <a:moveTo>
                      <a:pt x="13" y="26"/>
                    </a:moveTo>
                    <a:cubicBezTo>
                      <a:pt x="13" y="22"/>
                      <a:pt x="9" y="17"/>
                      <a:pt x="10" y="13"/>
                    </a:cubicBezTo>
                    <a:cubicBezTo>
                      <a:pt x="11" y="10"/>
                      <a:pt x="10" y="7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9" y="0"/>
                      <a:pt x="6" y="0"/>
                      <a:pt x="6" y="0"/>
                    </a:cubicBezTo>
                    <a:cubicBezTo>
                      <a:pt x="6" y="1"/>
                      <a:pt x="7" y="2"/>
                      <a:pt x="7" y="3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5" y="6"/>
                      <a:pt x="4" y="5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3" y="11"/>
                      <a:pt x="3" y="13"/>
                      <a:pt x="2" y="14"/>
                    </a:cubicBezTo>
                    <a:cubicBezTo>
                      <a:pt x="0" y="15"/>
                      <a:pt x="4" y="18"/>
                      <a:pt x="5" y="20"/>
                    </a:cubicBezTo>
                    <a:cubicBezTo>
                      <a:pt x="6" y="22"/>
                      <a:pt x="4" y="32"/>
                      <a:pt x="6" y="32"/>
                    </a:cubicBezTo>
                    <a:cubicBezTo>
                      <a:pt x="9" y="32"/>
                      <a:pt x="12" y="32"/>
                      <a:pt x="15" y="32"/>
                    </a:cubicBezTo>
                    <a:cubicBezTo>
                      <a:pt x="15" y="30"/>
                      <a:pt x="14" y="28"/>
                      <a:pt x="13" y="26"/>
                    </a:cubicBezTo>
                    <a:cubicBezTo>
                      <a:pt x="13" y="24"/>
                      <a:pt x="13" y="27"/>
                      <a:pt x="13" y="2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48" name="Google Shape;348;p18"/>
              <p:cNvSpPr/>
              <p:nvPr/>
            </p:nvSpPr>
            <p:spPr>
              <a:xfrm>
                <a:off x="18805036" y="5323848"/>
                <a:ext cx="153338" cy="250772"/>
              </a:xfrm>
              <a:custGeom>
                <a:rect b="b" l="l" r="r" t="t"/>
                <a:pathLst>
                  <a:path extrusionOk="0" h="23" w="15">
                    <a:moveTo>
                      <a:pt x="12" y="1"/>
                    </a:moveTo>
                    <a:cubicBezTo>
                      <a:pt x="11" y="1"/>
                      <a:pt x="9" y="1"/>
                      <a:pt x="7" y="1"/>
                    </a:cubicBezTo>
                    <a:cubicBezTo>
                      <a:pt x="5" y="1"/>
                      <a:pt x="3" y="0"/>
                      <a:pt x="2" y="2"/>
                    </a:cubicBezTo>
                    <a:cubicBezTo>
                      <a:pt x="2" y="4"/>
                      <a:pt x="1" y="5"/>
                      <a:pt x="1" y="7"/>
                    </a:cubicBezTo>
                    <a:cubicBezTo>
                      <a:pt x="1" y="8"/>
                      <a:pt x="2" y="9"/>
                      <a:pt x="2" y="11"/>
                    </a:cubicBezTo>
                    <a:cubicBezTo>
                      <a:pt x="2" y="12"/>
                      <a:pt x="0" y="23"/>
                      <a:pt x="1" y="23"/>
                    </a:cubicBezTo>
                    <a:cubicBezTo>
                      <a:pt x="3" y="22"/>
                      <a:pt x="1" y="19"/>
                      <a:pt x="4" y="20"/>
                    </a:cubicBezTo>
                    <a:cubicBezTo>
                      <a:pt x="5" y="20"/>
                      <a:pt x="7" y="19"/>
                      <a:pt x="7" y="20"/>
                    </a:cubicBezTo>
                    <a:cubicBezTo>
                      <a:pt x="8" y="20"/>
                      <a:pt x="8" y="23"/>
                      <a:pt x="9" y="23"/>
                    </a:cubicBezTo>
                    <a:cubicBezTo>
                      <a:pt x="9" y="23"/>
                      <a:pt x="9" y="20"/>
                      <a:pt x="9" y="20"/>
                    </a:cubicBezTo>
                    <a:cubicBezTo>
                      <a:pt x="9" y="18"/>
                      <a:pt x="7" y="17"/>
                      <a:pt x="6" y="16"/>
                    </a:cubicBezTo>
                    <a:cubicBezTo>
                      <a:pt x="5" y="14"/>
                      <a:pt x="2" y="9"/>
                      <a:pt x="4" y="7"/>
                    </a:cubicBezTo>
                    <a:cubicBezTo>
                      <a:pt x="7" y="5"/>
                      <a:pt x="6" y="4"/>
                      <a:pt x="9" y="3"/>
                    </a:cubicBezTo>
                    <a:cubicBezTo>
                      <a:pt x="11" y="2"/>
                      <a:pt x="14" y="4"/>
                      <a:pt x="15" y="6"/>
                    </a:cubicBezTo>
                    <a:cubicBezTo>
                      <a:pt x="14" y="4"/>
                      <a:pt x="13" y="2"/>
                      <a:pt x="12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49" name="Google Shape;349;p18"/>
              <p:cNvSpPr/>
              <p:nvPr/>
            </p:nvSpPr>
            <p:spPr>
              <a:xfrm>
                <a:off x="17996523" y="6061424"/>
                <a:ext cx="216069" cy="272902"/>
              </a:xfrm>
              <a:custGeom>
                <a:rect b="b" l="l" r="r" t="t"/>
                <a:pathLst>
                  <a:path extrusionOk="0" h="25" w="21">
                    <a:moveTo>
                      <a:pt x="5" y="1"/>
                    </a:moveTo>
                    <a:cubicBezTo>
                      <a:pt x="3" y="2"/>
                      <a:pt x="2" y="6"/>
                      <a:pt x="4" y="7"/>
                    </a:cubicBezTo>
                    <a:cubicBezTo>
                      <a:pt x="7" y="10"/>
                      <a:pt x="2" y="9"/>
                      <a:pt x="1" y="9"/>
                    </a:cubicBezTo>
                    <a:cubicBezTo>
                      <a:pt x="1" y="9"/>
                      <a:pt x="3" y="11"/>
                      <a:pt x="3" y="11"/>
                    </a:cubicBezTo>
                    <a:cubicBezTo>
                      <a:pt x="3" y="13"/>
                      <a:pt x="3" y="13"/>
                      <a:pt x="2" y="14"/>
                    </a:cubicBezTo>
                    <a:cubicBezTo>
                      <a:pt x="2" y="14"/>
                      <a:pt x="3" y="15"/>
                      <a:pt x="3" y="16"/>
                    </a:cubicBezTo>
                    <a:cubicBezTo>
                      <a:pt x="2" y="17"/>
                      <a:pt x="1" y="20"/>
                      <a:pt x="1" y="20"/>
                    </a:cubicBezTo>
                    <a:cubicBezTo>
                      <a:pt x="1" y="20"/>
                      <a:pt x="3" y="20"/>
                      <a:pt x="3" y="21"/>
                    </a:cubicBezTo>
                    <a:cubicBezTo>
                      <a:pt x="3" y="21"/>
                      <a:pt x="0" y="23"/>
                      <a:pt x="0" y="24"/>
                    </a:cubicBezTo>
                    <a:cubicBezTo>
                      <a:pt x="0" y="24"/>
                      <a:pt x="1" y="23"/>
                      <a:pt x="2" y="23"/>
                    </a:cubicBezTo>
                    <a:cubicBezTo>
                      <a:pt x="2" y="23"/>
                      <a:pt x="2" y="25"/>
                      <a:pt x="3" y="24"/>
                    </a:cubicBezTo>
                    <a:cubicBezTo>
                      <a:pt x="3" y="23"/>
                      <a:pt x="5" y="22"/>
                      <a:pt x="6" y="22"/>
                    </a:cubicBezTo>
                    <a:cubicBezTo>
                      <a:pt x="7" y="21"/>
                      <a:pt x="6" y="25"/>
                      <a:pt x="8" y="22"/>
                    </a:cubicBezTo>
                    <a:cubicBezTo>
                      <a:pt x="9" y="20"/>
                      <a:pt x="8" y="21"/>
                      <a:pt x="9" y="22"/>
                    </a:cubicBezTo>
                    <a:cubicBezTo>
                      <a:pt x="9" y="22"/>
                      <a:pt x="12" y="21"/>
                      <a:pt x="12" y="21"/>
                    </a:cubicBezTo>
                    <a:cubicBezTo>
                      <a:pt x="14" y="21"/>
                      <a:pt x="13" y="20"/>
                      <a:pt x="14" y="20"/>
                    </a:cubicBezTo>
                    <a:cubicBezTo>
                      <a:pt x="16" y="20"/>
                      <a:pt x="16" y="19"/>
                      <a:pt x="17" y="18"/>
                    </a:cubicBezTo>
                    <a:cubicBezTo>
                      <a:pt x="18" y="16"/>
                      <a:pt x="19" y="19"/>
                      <a:pt x="20" y="20"/>
                    </a:cubicBezTo>
                    <a:cubicBezTo>
                      <a:pt x="21" y="20"/>
                      <a:pt x="19" y="16"/>
                      <a:pt x="19" y="16"/>
                    </a:cubicBezTo>
                    <a:cubicBezTo>
                      <a:pt x="18" y="15"/>
                      <a:pt x="17" y="14"/>
                      <a:pt x="17" y="12"/>
                    </a:cubicBezTo>
                    <a:cubicBezTo>
                      <a:pt x="17" y="7"/>
                      <a:pt x="14" y="4"/>
                      <a:pt x="12" y="0"/>
                    </a:cubicBezTo>
                    <a:cubicBezTo>
                      <a:pt x="10" y="2"/>
                      <a:pt x="8" y="1"/>
                      <a:pt x="5" y="1"/>
                    </a:cubicBezTo>
                    <a:cubicBezTo>
                      <a:pt x="5" y="2"/>
                      <a:pt x="6" y="1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50" name="Google Shape;350;p18"/>
              <p:cNvSpPr/>
              <p:nvPr/>
            </p:nvSpPr>
            <p:spPr>
              <a:xfrm>
                <a:off x="17905917" y="5770080"/>
                <a:ext cx="327588" cy="335598"/>
              </a:xfrm>
              <a:custGeom>
                <a:rect b="b" l="l" r="r" t="t"/>
                <a:pathLst>
                  <a:path extrusionOk="0" h="31" w="32">
                    <a:moveTo>
                      <a:pt x="32" y="3"/>
                    </a:moveTo>
                    <a:cubicBezTo>
                      <a:pt x="31" y="2"/>
                      <a:pt x="30" y="0"/>
                      <a:pt x="29" y="1"/>
                    </a:cubicBezTo>
                    <a:cubicBezTo>
                      <a:pt x="28" y="1"/>
                      <a:pt x="28" y="3"/>
                      <a:pt x="27" y="4"/>
                    </a:cubicBezTo>
                    <a:cubicBezTo>
                      <a:pt x="27" y="4"/>
                      <a:pt x="26" y="3"/>
                      <a:pt x="25" y="5"/>
                    </a:cubicBezTo>
                    <a:cubicBezTo>
                      <a:pt x="24" y="6"/>
                      <a:pt x="22" y="6"/>
                      <a:pt x="20" y="6"/>
                    </a:cubicBezTo>
                    <a:cubicBezTo>
                      <a:pt x="18" y="7"/>
                      <a:pt x="22" y="9"/>
                      <a:pt x="20" y="10"/>
                    </a:cubicBezTo>
                    <a:cubicBezTo>
                      <a:pt x="17" y="11"/>
                      <a:pt x="16" y="9"/>
                      <a:pt x="13" y="9"/>
                    </a:cubicBezTo>
                    <a:cubicBezTo>
                      <a:pt x="12" y="8"/>
                      <a:pt x="10" y="11"/>
                      <a:pt x="10" y="12"/>
                    </a:cubicBezTo>
                    <a:cubicBezTo>
                      <a:pt x="7" y="15"/>
                      <a:pt x="1" y="15"/>
                      <a:pt x="0" y="19"/>
                    </a:cubicBezTo>
                    <a:cubicBezTo>
                      <a:pt x="0" y="19"/>
                      <a:pt x="6" y="21"/>
                      <a:pt x="6" y="21"/>
                    </a:cubicBezTo>
                    <a:cubicBezTo>
                      <a:pt x="6" y="22"/>
                      <a:pt x="5" y="24"/>
                      <a:pt x="5" y="24"/>
                    </a:cubicBezTo>
                    <a:cubicBezTo>
                      <a:pt x="5" y="26"/>
                      <a:pt x="6" y="25"/>
                      <a:pt x="6" y="26"/>
                    </a:cubicBezTo>
                    <a:cubicBezTo>
                      <a:pt x="6" y="25"/>
                      <a:pt x="2" y="28"/>
                      <a:pt x="3" y="29"/>
                    </a:cubicBezTo>
                    <a:cubicBezTo>
                      <a:pt x="3" y="29"/>
                      <a:pt x="5" y="30"/>
                      <a:pt x="5" y="30"/>
                    </a:cubicBezTo>
                    <a:cubicBezTo>
                      <a:pt x="6" y="30"/>
                      <a:pt x="5" y="30"/>
                      <a:pt x="5" y="31"/>
                    </a:cubicBezTo>
                    <a:cubicBezTo>
                      <a:pt x="5" y="30"/>
                      <a:pt x="9" y="30"/>
                      <a:pt x="9" y="31"/>
                    </a:cubicBezTo>
                    <a:cubicBezTo>
                      <a:pt x="10" y="31"/>
                      <a:pt x="11" y="31"/>
                      <a:pt x="12" y="31"/>
                    </a:cubicBezTo>
                    <a:cubicBezTo>
                      <a:pt x="12" y="31"/>
                      <a:pt x="13" y="29"/>
                      <a:pt x="14" y="28"/>
                    </a:cubicBezTo>
                    <a:cubicBezTo>
                      <a:pt x="17" y="28"/>
                      <a:pt x="19" y="29"/>
                      <a:pt x="21" y="27"/>
                    </a:cubicBezTo>
                    <a:cubicBezTo>
                      <a:pt x="21" y="25"/>
                      <a:pt x="16" y="23"/>
                      <a:pt x="16" y="22"/>
                    </a:cubicBezTo>
                    <a:cubicBezTo>
                      <a:pt x="17" y="21"/>
                      <a:pt x="18" y="20"/>
                      <a:pt x="20" y="19"/>
                    </a:cubicBezTo>
                    <a:cubicBezTo>
                      <a:pt x="22" y="17"/>
                      <a:pt x="24" y="15"/>
                      <a:pt x="27" y="14"/>
                    </a:cubicBezTo>
                    <a:cubicBezTo>
                      <a:pt x="29" y="12"/>
                      <a:pt x="26" y="9"/>
                      <a:pt x="27" y="8"/>
                    </a:cubicBezTo>
                    <a:cubicBezTo>
                      <a:pt x="29" y="6"/>
                      <a:pt x="30" y="4"/>
                      <a:pt x="32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51" name="Google Shape;351;p18"/>
              <p:cNvSpPr/>
              <p:nvPr/>
            </p:nvSpPr>
            <p:spPr>
              <a:xfrm>
                <a:off x="11131138" y="4914495"/>
                <a:ext cx="243950" cy="269212"/>
              </a:xfrm>
              <a:custGeom>
                <a:rect b="b" l="l" r="r" t="t"/>
                <a:pathLst>
                  <a:path extrusionOk="0" h="25" w="24">
                    <a:moveTo>
                      <a:pt x="21" y="8"/>
                    </a:moveTo>
                    <a:cubicBezTo>
                      <a:pt x="20" y="8"/>
                      <a:pt x="19" y="5"/>
                      <a:pt x="18" y="5"/>
                    </a:cubicBezTo>
                    <a:cubicBezTo>
                      <a:pt x="16" y="6"/>
                      <a:pt x="17" y="7"/>
                      <a:pt x="15" y="6"/>
                    </a:cubicBezTo>
                    <a:cubicBezTo>
                      <a:pt x="11" y="5"/>
                      <a:pt x="15" y="3"/>
                      <a:pt x="16" y="1"/>
                    </a:cubicBezTo>
                    <a:cubicBezTo>
                      <a:pt x="14" y="1"/>
                      <a:pt x="11" y="0"/>
                      <a:pt x="10" y="1"/>
                    </a:cubicBezTo>
                    <a:cubicBezTo>
                      <a:pt x="10" y="1"/>
                      <a:pt x="12" y="1"/>
                      <a:pt x="10" y="2"/>
                    </a:cubicBezTo>
                    <a:cubicBezTo>
                      <a:pt x="10" y="2"/>
                      <a:pt x="8" y="3"/>
                      <a:pt x="9" y="3"/>
                    </a:cubicBezTo>
                    <a:cubicBezTo>
                      <a:pt x="9" y="4"/>
                      <a:pt x="11" y="3"/>
                      <a:pt x="11" y="4"/>
                    </a:cubicBezTo>
                    <a:cubicBezTo>
                      <a:pt x="12" y="5"/>
                      <a:pt x="9" y="5"/>
                      <a:pt x="9" y="5"/>
                    </a:cubicBezTo>
                    <a:cubicBezTo>
                      <a:pt x="7" y="6"/>
                      <a:pt x="3" y="5"/>
                      <a:pt x="2" y="6"/>
                    </a:cubicBezTo>
                    <a:cubicBezTo>
                      <a:pt x="2" y="6"/>
                      <a:pt x="3" y="6"/>
                      <a:pt x="3" y="7"/>
                    </a:cubicBezTo>
                    <a:cubicBezTo>
                      <a:pt x="3" y="7"/>
                      <a:pt x="1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1" y="8"/>
                      <a:pt x="1" y="8"/>
                    </a:cubicBezTo>
                    <a:cubicBezTo>
                      <a:pt x="1" y="9"/>
                      <a:pt x="5" y="9"/>
                      <a:pt x="3" y="10"/>
                    </a:cubicBezTo>
                    <a:cubicBezTo>
                      <a:pt x="0" y="12"/>
                      <a:pt x="4" y="13"/>
                      <a:pt x="6" y="13"/>
                    </a:cubicBezTo>
                    <a:cubicBezTo>
                      <a:pt x="7" y="13"/>
                      <a:pt x="5" y="16"/>
                      <a:pt x="5" y="17"/>
                    </a:cubicBezTo>
                    <a:cubicBezTo>
                      <a:pt x="4" y="17"/>
                      <a:pt x="2" y="21"/>
                      <a:pt x="1" y="20"/>
                    </a:cubicBezTo>
                    <a:cubicBezTo>
                      <a:pt x="1" y="20"/>
                      <a:pt x="3" y="20"/>
                      <a:pt x="3" y="20"/>
                    </a:cubicBezTo>
                    <a:cubicBezTo>
                      <a:pt x="2" y="21"/>
                      <a:pt x="1" y="20"/>
                      <a:pt x="0" y="22"/>
                    </a:cubicBezTo>
                    <a:cubicBezTo>
                      <a:pt x="0" y="22"/>
                      <a:pt x="3" y="21"/>
                      <a:pt x="3" y="21"/>
                    </a:cubicBezTo>
                    <a:cubicBezTo>
                      <a:pt x="3" y="21"/>
                      <a:pt x="2" y="23"/>
                      <a:pt x="2" y="24"/>
                    </a:cubicBezTo>
                    <a:cubicBezTo>
                      <a:pt x="2" y="24"/>
                      <a:pt x="4" y="23"/>
                      <a:pt x="4" y="23"/>
                    </a:cubicBezTo>
                    <a:cubicBezTo>
                      <a:pt x="4" y="23"/>
                      <a:pt x="4" y="24"/>
                      <a:pt x="4" y="25"/>
                    </a:cubicBezTo>
                    <a:cubicBezTo>
                      <a:pt x="5" y="25"/>
                      <a:pt x="7" y="24"/>
                      <a:pt x="8" y="24"/>
                    </a:cubicBezTo>
                    <a:cubicBezTo>
                      <a:pt x="11" y="23"/>
                      <a:pt x="14" y="20"/>
                      <a:pt x="17" y="20"/>
                    </a:cubicBezTo>
                    <a:cubicBezTo>
                      <a:pt x="21" y="20"/>
                      <a:pt x="20" y="19"/>
                      <a:pt x="22" y="16"/>
                    </a:cubicBezTo>
                    <a:cubicBezTo>
                      <a:pt x="24" y="13"/>
                      <a:pt x="21" y="11"/>
                      <a:pt x="21" y="8"/>
                    </a:cubicBezTo>
                    <a:cubicBezTo>
                      <a:pt x="20" y="8"/>
                      <a:pt x="21" y="9"/>
                      <a:pt x="21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52" name="Google Shape;352;p18"/>
              <p:cNvSpPr/>
              <p:nvPr/>
            </p:nvSpPr>
            <p:spPr>
              <a:xfrm>
                <a:off x="11253109" y="4903436"/>
                <a:ext cx="163794" cy="106947"/>
              </a:xfrm>
              <a:custGeom>
                <a:rect b="b" l="l" r="r" t="t"/>
                <a:pathLst>
                  <a:path extrusionOk="0" h="10" w="16">
                    <a:moveTo>
                      <a:pt x="1" y="6"/>
                    </a:moveTo>
                    <a:cubicBezTo>
                      <a:pt x="0" y="7"/>
                      <a:pt x="3" y="8"/>
                      <a:pt x="4" y="8"/>
                    </a:cubicBezTo>
                    <a:cubicBezTo>
                      <a:pt x="4" y="8"/>
                      <a:pt x="5" y="7"/>
                      <a:pt x="5" y="7"/>
                    </a:cubicBezTo>
                    <a:cubicBezTo>
                      <a:pt x="6" y="6"/>
                      <a:pt x="7" y="7"/>
                      <a:pt x="8" y="8"/>
                    </a:cubicBezTo>
                    <a:cubicBezTo>
                      <a:pt x="10" y="10"/>
                      <a:pt x="16" y="5"/>
                      <a:pt x="11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0" y="0"/>
                      <a:pt x="9" y="0"/>
                      <a:pt x="7" y="1"/>
                    </a:cubicBezTo>
                    <a:cubicBezTo>
                      <a:pt x="6" y="1"/>
                      <a:pt x="4" y="1"/>
                      <a:pt x="4" y="2"/>
                    </a:cubicBezTo>
                    <a:cubicBezTo>
                      <a:pt x="3" y="3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53" name="Google Shape;353;p18"/>
              <p:cNvSpPr/>
              <p:nvPr/>
            </p:nvSpPr>
            <p:spPr>
              <a:xfrm>
                <a:off x="11193865" y="5714763"/>
                <a:ext cx="641234" cy="497863"/>
              </a:xfrm>
              <a:custGeom>
                <a:rect b="b" l="l" r="r" t="t"/>
                <a:pathLst>
                  <a:path extrusionOk="0" h="46" w="63">
                    <a:moveTo>
                      <a:pt x="58" y="8"/>
                    </a:moveTo>
                    <a:cubicBezTo>
                      <a:pt x="55" y="8"/>
                      <a:pt x="54" y="7"/>
                      <a:pt x="52" y="6"/>
                    </a:cubicBezTo>
                    <a:cubicBezTo>
                      <a:pt x="51" y="5"/>
                      <a:pt x="50" y="6"/>
                      <a:pt x="49" y="6"/>
                    </a:cubicBezTo>
                    <a:cubicBezTo>
                      <a:pt x="48" y="6"/>
                      <a:pt x="46" y="6"/>
                      <a:pt x="45" y="6"/>
                    </a:cubicBezTo>
                    <a:cubicBezTo>
                      <a:pt x="43" y="5"/>
                      <a:pt x="41" y="4"/>
                      <a:pt x="40" y="4"/>
                    </a:cubicBezTo>
                    <a:cubicBezTo>
                      <a:pt x="39" y="3"/>
                      <a:pt x="39" y="3"/>
                      <a:pt x="38" y="2"/>
                    </a:cubicBezTo>
                    <a:cubicBezTo>
                      <a:pt x="37" y="3"/>
                      <a:pt x="36" y="2"/>
                      <a:pt x="35" y="2"/>
                    </a:cubicBezTo>
                    <a:cubicBezTo>
                      <a:pt x="33" y="1"/>
                      <a:pt x="32" y="2"/>
                      <a:pt x="31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4" y="2"/>
                      <a:pt x="21" y="1"/>
                      <a:pt x="17" y="1"/>
                    </a:cubicBezTo>
                    <a:cubicBezTo>
                      <a:pt x="15" y="1"/>
                      <a:pt x="11" y="0"/>
                      <a:pt x="8" y="0"/>
                    </a:cubicBezTo>
                    <a:cubicBezTo>
                      <a:pt x="7" y="1"/>
                      <a:pt x="4" y="2"/>
                      <a:pt x="2" y="3"/>
                    </a:cubicBezTo>
                    <a:cubicBezTo>
                      <a:pt x="0" y="4"/>
                      <a:pt x="1" y="5"/>
                      <a:pt x="2" y="6"/>
                    </a:cubicBezTo>
                    <a:cubicBezTo>
                      <a:pt x="2" y="8"/>
                      <a:pt x="2" y="9"/>
                      <a:pt x="2" y="11"/>
                    </a:cubicBezTo>
                    <a:cubicBezTo>
                      <a:pt x="3" y="11"/>
                      <a:pt x="5" y="10"/>
                      <a:pt x="5" y="10"/>
                    </a:cubicBezTo>
                    <a:cubicBezTo>
                      <a:pt x="6" y="10"/>
                      <a:pt x="5" y="12"/>
                      <a:pt x="7" y="12"/>
                    </a:cubicBezTo>
                    <a:cubicBezTo>
                      <a:pt x="9" y="12"/>
                      <a:pt x="10" y="11"/>
                      <a:pt x="12" y="11"/>
                    </a:cubicBezTo>
                    <a:cubicBezTo>
                      <a:pt x="14" y="10"/>
                      <a:pt x="16" y="13"/>
                      <a:pt x="14" y="14"/>
                    </a:cubicBezTo>
                    <a:cubicBezTo>
                      <a:pt x="12" y="16"/>
                      <a:pt x="13" y="17"/>
                      <a:pt x="13" y="20"/>
                    </a:cubicBezTo>
                    <a:cubicBezTo>
                      <a:pt x="12" y="21"/>
                      <a:pt x="13" y="24"/>
                      <a:pt x="12" y="25"/>
                    </a:cubicBezTo>
                    <a:cubicBezTo>
                      <a:pt x="9" y="25"/>
                      <a:pt x="10" y="26"/>
                      <a:pt x="12" y="28"/>
                    </a:cubicBezTo>
                    <a:cubicBezTo>
                      <a:pt x="13" y="29"/>
                      <a:pt x="10" y="31"/>
                      <a:pt x="10" y="33"/>
                    </a:cubicBezTo>
                    <a:cubicBezTo>
                      <a:pt x="12" y="35"/>
                      <a:pt x="10" y="36"/>
                      <a:pt x="10" y="38"/>
                    </a:cubicBezTo>
                    <a:cubicBezTo>
                      <a:pt x="13" y="37"/>
                      <a:pt x="15" y="42"/>
                      <a:pt x="17" y="44"/>
                    </a:cubicBezTo>
                    <a:cubicBezTo>
                      <a:pt x="17" y="45"/>
                      <a:pt x="19" y="46"/>
                      <a:pt x="20" y="45"/>
                    </a:cubicBezTo>
                    <a:cubicBezTo>
                      <a:pt x="20" y="45"/>
                      <a:pt x="21" y="44"/>
                      <a:pt x="21" y="43"/>
                    </a:cubicBezTo>
                    <a:cubicBezTo>
                      <a:pt x="22" y="43"/>
                      <a:pt x="24" y="42"/>
                      <a:pt x="24" y="42"/>
                    </a:cubicBezTo>
                    <a:cubicBezTo>
                      <a:pt x="28" y="41"/>
                      <a:pt x="32" y="42"/>
                      <a:pt x="36" y="41"/>
                    </a:cubicBezTo>
                    <a:cubicBezTo>
                      <a:pt x="37" y="40"/>
                      <a:pt x="37" y="39"/>
                      <a:pt x="39" y="38"/>
                    </a:cubicBezTo>
                    <a:cubicBezTo>
                      <a:pt x="41" y="37"/>
                      <a:pt x="42" y="36"/>
                      <a:pt x="43" y="35"/>
                    </a:cubicBezTo>
                    <a:cubicBezTo>
                      <a:pt x="44" y="32"/>
                      <a:pt x="45" y="31"/>
                      <a:pt x="47" y="30"/>
                    </a:cubicBezTo>
                    <a:cubicBezTo>
                      <a:pt x="48" y="29"/>
                      <a:pt x="46" y="27"/>
                      <a:pt x="45" y="26"/>
                    </a:cubicBezTo>
                    <a:cubicBezTo>
                      <a:pt x="45" y="25"/>
                      <a:pt x="47" y="22"/>
                      <a:pt x="48" y="21"/>
                    </a:cubicBezTo>
                    <a:cubicBezTo>
                      <a:pt x="48" y="21"/>
                      <a:pt x="49" y="20"/>
                      <a:pt x="50" y="19"/>
                    </a:cubicBezTo>
                    <a:cubicBezTo>
                      <a:pt x="50" y="19"/>
                      <a:pt x="50" y="17"/>
                      <a:pt x="51" y="17"/>
                    </a:cubicBezTo>
                    <a:cubicBezTo>
                      <a:pt x="54" y="15"/>
                      <a:pt x="57" y="14"/>
                      <a:pt x="60" y="13"/>
                    </a:cubicBezTo>
                    <a:cubicBezTo>
                      <a:pt x="61" y="12"/>
                      <a:pt x="63" y="11"/>
                      <a:pt x="63" y="9"/>
                    </a:cubicBezTo>
                    <a:cubicBezTo>
                      <a:pt x="62" y="7"/>
                      <a:pt x="60" y="9"/>
                      <a:pt x="58" y="8"/>
                    </a:cubicBezTo>
                    <a:cubicBezTo>
                      <a:pt x="55" y="8"/>
                      <a:pt x="60" y="9"/>
                      <a:pt x="58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54" name="Google Shape;354;p18"/>
              <p:cNvSpPr/>
              <p:nvPr/>
            </p:nvSpPr>
            <p:spPr>
              <a:xfrm>
                <a:off x="11193865" y="5821713"/>
                <a:ext cx="163794" cy="328222"/>
              </a:xfrm>
              <a:custGeom>
                <a:rect b="b" l="l" r="r" t="t"/>
                <a:pathLst>
                  <a:path extrusionOk="0" h="30" w="16">
                    <a:moveTo>
                      <a:pt x="11" y="25"/>
                    </a:moveTo>
                    <a:cubicBezTo>
                      <a:pt x="12" y="23"/>
                      <a:pt x="10" y="22"/>
                      <a:pt x="11" y="21"/>
                    </a:cubicBezTo>
                    <a:cubicBezTo>
                      <a:pt x="12" y="18"/>
                      <a:pt x="12" y="18"/>
                      <a:pt x="10" y="16"/>
                    </a:cubicBezTo>
                    <a:cubicBezTo>
                      <a:pt x="9" y="14"/>
                      <a:pt x="11" y="15"/>
                      <a:pt x="12" y="14"/>
                    </a:cubicBezTo>
                    <a:cubicBezTo>
                      <a:pt x="13" y="13"/>
                      <a:pt x="13" y="10"/>
                      <a:pt x="13" y="9"/>
                    </a:cubicBezTo>
                    <a:cubicBezTo>
                      <a:pt x="13" y="6"/>
                      <a:pt x="12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ubicBezTo>
                      <a:pt x="10" y="1"/>
                      <a:pt x="9" y="2"/>
                      <a:pt x="7" y="2"/>
                    </a:cubicBezTo>
                    <a:cubicBezTo>
                      <a:pt x="5" y="2"/>
                      <a:pt x="6" y="0"/>
                      <a:pt x="5" y="0"/>
                    </a:cubicBezTo>
                    <a:cubicBezTo>
                      <a:pt x="6" y="0"/>
                      <a:pt x="3" y="0"/>
                      <a:pt x="4" y="0"/>
                    </a:cubicBezTo>
                    <a:cubicBezTo>
                      <a:pt x="2" y="1"/>
                      <a:pt x="3" y="2"/>
                      <a:pt x="3" y="4"/>
                    </a:cubicBezTo>
                    <a:cubicBezTo>
                      <a:pt x="3" y="5"/>
                      <a:pt x="3" y="7"/>
                      <a:pt x="3" y="8"/>
                    </a:cubicBezTo>
                    <a:cubicBezTo>
                      <a:pt x="2" y="10"/>
                      <a:pt x="2" y="12"/>
                      <a:pt x="2" y="13"/>
                    </a:cubicBezTo>
                    <a:cubicBezTo>
                      <a:pt x="1" y="16"/>
                      <a:pt x="0" y="17"/>
                      <a:pt x="0" y="20"/>
                    </a:cubicBezTo>
                    <a:cubicBezTo>
                      <a:pt x="1" y="21"/>
                      <a:pt x="2" y="20"/>
                      <a:pt x="2" y="22"/>
                    </a:cubicBezTo>
                    <a:cubicBezTo>
                      <a:pt x="3" y="23"/>
                      <a:pt x="2" y="26"/>
                      <a:pt x="2" y="28"/>
                    </a:cubicBezTo>
                    <a:cubicBezTo>
                      <a:pt x="2" y="30"/>
                      <a:pt x="4" y="30"/>
                      <a:pt x="6" y="30"/>
                    </a:cubicBezTo>
                    <a:cubicBezTo>
                      <a:pt x="10" y="30"/>
                      <a:pt x="9" y="27"/>
                      <a:pt x="11" y="25"/>
                    </a:cubicBezTo>
                    <a:cubicBezTo>
                      <a:pt x="12" y="23"/>
                      <a:pt x="10" y="26"/>
                      <a:pt x="11" y="2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355" name="Google Shape;355;p18"/>
            <p:cNvGrpSpPr/>
            <p:nvPr/>
          </p:nvGrpSpPr>
          <p:grpSpPr>
            <a:xfrm>
              <a:off x="6830827" y="8335513"/>
              <a:ext cx="2436029" cy="2888342"/>
              <a:chOff x="10793094" y="6127803"/>
              <a:chExt cx="3443151" cy="4082462"/>
            </a:xfrm>
          </p:grpSpPr>
          <p:sp>
            <p:nvSpPr>
              <p:cNvPr id="356" name="Google Shape;356;p18"/>
              <p:cNvSpPr/>
              <p:nvPr/>
            </p:nvSpPr>
            <p:spPr>
              <a:xfrm>
                <a:off x="13818048" y="8901079"/>
                <a:ext cx="369406" cy="756009"/>
              </a:xfrm>
              <a:custGeom>
                <a:rect b="b" l="l" r="r" t="t"/>
                <a:pathLst>
                  <a:path extrusionOk="0" h="70" w="36">
                    <a:moveTo>
                      <a:pt x="31" y="2"/>
                    </a:moveTo>
                    <a:cubicBezTo>
                      <a:pt x="31" y="2"/>
                      <a:pt x="30" y="0"/>
                      <a:pt x="29" y="0"/>
                    </a:cubicBezTo>
                    <a:cubicBezTo>
                      <a:pt x="29" y="1"/>
                      <a:pt x="28" y="2"/>
                      <a:pt x="28" y="3"/>
                    </a:cubicBezTo>
                    <a:cubicBezTo>
                      <a:pt x="27" y="5"/>
                      <a:pt x="27" y="6"/>
                      <a:pt x="26" y="8"/>
                    </a:cubicBezTo>
                    <a:cubicBezTo>
                      <a:pt x="25" y="9"/>
                      <a:pt x="24" y="8"/>
                      <a:pt x="23" y="8"/>
                    </a:cubicBezTo>
                    <a:cubicBezTo>
                      <a:pt x="23" y="8"/>
                      <a:pt x="24" y="9"/>
                      <a:pt x="23" y="10"/>
                    </a:cubicBezTo>
                    <a:cubicBezTo>
                      <a:pt x="23" y="11"/>
                      <a:pt x="22" y="11"/>
                      <a:pt x="22" y="12"/>
                    </a:cubicBezTo>
                    <a:cubicBezTo>
                      <a:pt x="22" y="12"/>
                      <a:pt x="23" y="13"/>
                      <a:pt x="23" y="13"/>
                    </a:cubicBezTo>
                    <a:cubicBezTo>
                      <a:pt x="23" y="14"/>
                      <a:pt x="22" y="13"/>
                      <a:pt x="21" y="14"/>
                    </a:cubicBezTo>
                    <a:cubicBezTo>
                      <a:pt x="20" y="14"/>
                      <a:pt x="20" y="15"/>
                      <a:pt x="19" y="16"/>
                    </a:cubicBezTo>
                    <a:cubicBezTo>
                      <a:pt x="18" y="17"/>
                      <a:pt x="17" y="17"/>
                      <a:pt x="15" y="18"/>
                    </a:cubicBezTo>
                    <a:cubicBezTo>
                      <a:pt x="14" y="18"/>
                      <a:pt x="16" y="19"/>
                      <a:pt x="15" y="19"/>
                    </a:cubicBezTo>
                    <a:cubicBezTo>
                      <a:pt x="15" y="20"/>
                      <a:pt x="13" y="18"/>
                      <a:pt x="13" y="19"/>
                    </a:cubicBezTo>
                    <a:cubicBezTo>
                      <a:pt x="11" y="20"/>
                      <a:pt x="10" y="20"/>
                      <a:pt x="8" y="21"/>
                    </a:cubicBezTo>
                    <a:cubicBezTo>
                      <a:pt x="7" y="21"/>
                      <a:pt x="6" y="20"/>
                      <a:pt x="6" y="21"/>
                    </a:cubicBezTo>
                    <a:cubicBezTo>
                      <a:pt x="5" y="23"/>
                      <a:pt x="5" y="25"/>
                      <a:pt x="4" y="27"/>
                    </a:cubicBezTo>
                    <a:cubicBezTo>
                      <a:pt x="3" y="32"/>
                      <a:pt x="8" y="39"/>
                      <a:pt x="4" y="44"/>
                    </a:cubicBezTo>
                    <a:cubicBezTo>
                      <a:pt x="3" y="46"/>
                      <a:pt x="1" y="48"/>
                      <a:pt x="0" y="51"/>
                    </a:cubicBezTo>
                    <a:cubicBezTo>
                      <a:pt x="0" y="52"/>
                      <a:pt x="0" y="54"/>
                      <a:pt x="0" y="55"/>
                    </a:cubicBezTo>
                    <a:cubicBezTo>
                      <a:pt x="1" y="56"/>
                      <a:pt x="3" y="57"/>
                      <a:pt x="2" y="59"/>
                    </a:cubicBezTo>
                    <a:cubicBezTo>
                      <a:pt x="1" y="62"/>
                      <a:pt x="2" y="66"/>
                      <a:pt x="5" y="68"/>
                    </a:cubicBezTo>
                    <a:cubicBezTo>
                      <a:pt x="8" y="70"/>
                      <a:pt x="11" y="70"/>
                      <a:pt x="16" y="68"/>
                    </a:cubicBezTo>
                    <a:cubicBezTo>
                      <a:pt x="21" y="66"/>
                      <a:pt x="22" y="55"/>
                      <a:pt x="24" y="50"/>
                    </a:cubicBezTo>
                    <a:cubicBezTo>
                      <a:pt x="26" y="43"/>
                      <a:pt x="29" y="37"/>
                      <a:pt x="31" y="30"/>
                    </a:cubicBezTo>
                    <a:cubicBezTo>
                      <a:pt x="31" y="28"/>
                      <a:pt x="31" y="25"/>
                      <a:pt x="32" y="23"/>
                    </a:cubicBezTo>
                    <a:cubicBezTo>
                      <a:pt x="33" y="22"/>
                      <a:pt x="31" y="14"/>
                      <a:pt x="34" y="19"/>
                    </a:cubicBezTo>
                    <a:cubicBezTo>
                      <a:pt x="35" y="20"/>
                      <a:pt x="35" y="18"/>
                      <a:pt x="36" y="17"/>
                    </a:cubicBezTo>
                    <a:cubicBezTo>
                      <a:pt x="36" y="15"/>
                      <a:pt x="35" y="13"/>
                      <a:pt x="35" y="11"/>
                    </a:cubicBezTo>
                    <a:cubicBezTo>
                      <a:pt x="34" y="9"/>
                      <a:pt x="33" y="4"/>
                      <a:pt x="31" y="2"/>
                    </a:cubicBezTo>
                    <a:cubicBezTo>
                      <a:pt x="30" y="1"/>
                      <a:pt x="32" y="2"/>
                      <a:pt x="31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grpSp>
            <p:nvGrpSpPr>
              <p:cNvPr id="357" name="Google Shape;357;p18"/>
              <p:cNvGrpSpPr/>
              <p:nvPr/>
            </p:nvGrpSpPr>
            <p:grpSpPr>
              <a:xfrm>
                <a:off x="10793094" y="6127803"/>
                <a:ext cx="3443151" cy="4082462"/>
                <a:chOff x="10793094" y="6127803"/>
                <a:chExt cx="3443151" cy="4082462"/>
              </a:xfrm>
            </p:grpSpPr>
            <p:sp>
              <p:nvSpPr>
                <p:cNvPr id="358" name="Google Shape;358;p18"/>
                <p:cNvSpPr/>
                <p:nvPr/>
              </p:nvSpPr>
              <p:spPr>
                <a:xfrm>
                  <a:off x="13166356" y="8790437"/>
                  <a:ext cx="540172" cy="955158"/>
                </a:xfrm>
                <a:custGeom>
                  <a:rect b="b" l="l" r="r" t="t"/>
                  <a:pathLst>
                    <a:path extrusionOk="0" h="88" w="53">
                      <a:moveTo>
                        <a:pt x="52" y="23"/>
                      </a:moveTo>
                      <a:cubicBezTo>
                        <a:pt x="49" y="17"/>
                        <a:pt x="50" y="9"/>
                        <a:pt x="50" y="3"/>
                      </a:cubicBezTo>
                      <a:cubicBezTo>
                        <a:pt x="50" y="0"/>
                        <a:pt x="48" y="2"/>
                        <a:pt x="46" y="3"/>
                      </a:cubicBezTo>
                      <a:cubicBezTo>
                        <a:pt x="45" y="4"/>
                        <a:pt x="43" y="6"/>
                        <a:pt x="41" y="6"/>
                      </a:cubicBezTo>
                      <a:cubicBezTo>
                        <a:pt x="40" y="6"/>
                        <a:pt x="38" y="5"/>
                        <a:pt x="38" y="7"/>
                      </a:cubicBezTo>
                      <a:cubicBezTo>
                        <a:pt x="36" y="10"/>
                        <a:pt x="34" y="7"/>
                        <a:pt x="32" y="7"/>
                      </a:cubicBezTo>
                      <a:cubicBezTo>
                        <a:pt x="30" y="7"/>
                        <a:pt x="30" y="9"/>
                        <a:pt x="28" y="7"/>
                      </a:cubicBezTo>
                      <a:cubicBezTo>
                        <a:pt x="27" y="7"/>
                        <a:pt x="24" y="7"/>
                        <a:pt x="23" y="7"/>
                      </a:cubicBezTo>
                      <a:cubicBezTo>
                        <a:pt x="20" y="7"/>
                        <a:pt x="21" y="16"/>
                        <a:pt x="24" y="18"/>
                      </a:cubicBezTo>
                      <a:cubicBezTo>
                        <a:pt x="24" y="18"/>
                        <a:pt x="24" y="20"/>
                        <a:pt x="25" y="20"/>
                      </a:cubicBezTo>
                      <a:cubicBezTo>
                        <a:pt x="25" y="21"/>
                        <a:pt x="26" y="21"/>
                        <a:pt x="27" y="22"/>
                      </a:cubicBezTo>
                      <a:cubicBezTo>
                        <a:pt x="27" y="24"/>
                        <a:pt x="27" y="27"/>
                        <a:pt x="27" y="28"/>
                      </a:cubicBezTo>
                      <a:cubicBezTo>
                        <a:pt x="27" y="30"/>
                        <a:pt x="28" y="31"/>
                        <a:pt x="25" y="31"/>
                      </a:cubicBezTo>
                      <a:cubicBezTo>
                        <a:pt x="24" y="31"/>
                        <a:pt x="24" y="34"/>
                        <a:pt x="24" y="35"/>
                      </a:cubicBezTo>
                      <a:cubicBezTo>
                        <a:pt x="23" y="34"/>
                        <a:pt x="21" y="32"/>
                        <a:pt x="20" y="31"/>
                      </a:cubicBezTo>
                      <a:cubicBezTo>
                        <a:pt x="19" y="29"/>
                        <a:pt x="21" y="27"/>
                        <a:pt x="21" y="25"/>
                      </a:cubicBezTo>
                      <a:cubicBezTo>
                        <a:pt x="22" y="20"/>
                        <a:pt x="19" y="24"/>
                        <a:pt x="16" y="22"/>
                      </a:cubicBezTo>
                      <a:cubicBezTo>
                        <a:pt x="15" y="21"/>
                        <a:pt x="15" y="19"/>
                        <a:pt x="13" y="20"/>
                      </a:cubicBezTo>
                      <a:cubicBezTo>
                        <a:pt x="9" y="22"/>
                        <a:pt x="6" y="23"/>
                        <a:pt x="2" y="24"/>
                      </a:cubicBezTo>
                      <a:cubicBezTo>
                        <a:pt x="1" y="25"/>
                        <a:pt x="0" y="25"/>
                        <a:pt x="0" y="26"/>
                      </a:cubicBezTo>
                      <a:cubicBezTo>
                        <a:pt x="0" y="27"/>
                        <a:pt x="1" y="29"/>
                        <a:pt x="1" y="30"/>
                      </a:cubicBezTo>
                      <a:cubicBezTo>
                        <a:pt x="4" y="30"/>
                        <a:pt x="12" y="32"/>
                        <a:pt x="12" y="35"/>
                      </a:cubicBezTo>
                      <a:cubicBezTo>
                        <a:pt x="13" y="38"/>
                        <a:pt x="13" y="41"/>
                        <a:pt x="13" y="44"/>
                      </a:cubicBezTo>
                      <a:cubicBezTo>
                        <a:pt x="12" y="46"/>
                        <a:pt x="14" y="49"/>
                        <a:pt x="12" y="52"/>
                      </a:cubicBezTo>
                      <a:cubicBezTo>
                        <a:pt x="10" y="55"/>
                        <a:pt x="8" y="59"/>
                        <a:pt x="6" y="62"/>
                      </a:cubicBezTo>
                      <a:cubicBezTo>
                        <a:pt x="4" y="64"/>
                        <a:pt x="6" y="68"/>
                        <a:pt x="6" y="69"/>
                      </a:cubicBezTo>
                      <a:cubicBezTo>
                        <a:pt x="8" y="73"/>
                        <a:pt x="8" y="75"/>
                        <a:pt x="8" y="78"/>
                      </a:cubicBezTo>
                      <a:cubicBezTo>
                        <a:pt x="8" y="81"/>
                        <a:pt x="8" y="84"/>
                        <a:pt x="9" y="87"/>
                      </a:cubicBezTo>
                      <a:cubicBezTo>
                        <a:pt x="9" y="88"/>
                        <a:pt x="12" y="87"/>
                        <a:pt x="12" y="86"/>
                      </a:cubicBezTo>
                      <a:cubicBezTo>
                        <a:pt x="13" y="85"/>
                        <a:pt x="13" y="83"/>
                        <a:pt x="13" y="83"/>
                      </a:cubicBezTo>
                      <a:cubicBezTo>
                        <a:pt x="12" y="83"/>
                        <a:pt x="11" y="83"/>
                        <a:pt x="11" y="83"/>
                      </a:cubicBezTo>
                      <a:cubicBezTo>
                        <a:pt x="11" y="80"/>
                        <a:pt x="14" y="78"/>
                        <a:pt x="16" y="77"/>
                      </a:cubicBezTo>
                      <a:cubicBezTo>
                        <a:pt x="19" y="76"/>
                        <a:pt x="23" y="75"/>
                        <a:pt x="25" y="72"/>
                      </a:cubicBezTo>
                      <a:cubicBezTo>
                        <a:pt x="25" y="71"/>
                        <a:pt x="25" y="66"/>
                        <a:pt x="25" y="64"/>
                      </a:cubicBezTo>
                      <a:cubicBezTo>
                        <a:pt x="25" y="62"/>
                        <a:pt x="21" y="48"/>
                        <a:pt x="21" y="48"/>
                      </a:cubicBezTo>
                      <a:cubicBezTo>
                        <a:pt x="22" y="47"/>
                        <a:pt x="22" y="50"/>
                        <a:pt x="24" y="48"/>
                      </a:cubicBezTo>
                      <a:cubicBezTo>
                        <a:pt x="26" y="46"/>
                        <a:pt x="27" y="45"/>
                        <a:pt x="29" y="44"/>
                      </a:cubicBezTo>
                      <a:cubicBezTo>
                        <a:pt x="31" y="43"/>
                        <a:pt x="32" y="37"/>
                        <a:pt x="35" y="38"/>
                      </a:cubicBezTo>
                      <a:cubicBezTo>
                        <a:pt x="36" y="38"/>
                        <a:pt x="38" y="36"/>
                        <a:pt x="40" y="36"/>
                      </a:cubicBezTo>
                      <a:cubicBezTo>
                        <a:pt x="42" y="35"/>
                        <a:pt x="44" y="34"/>
                        <a:pt x="46" y="32"/>
                      </a:cubicBezTo>
                      <a:cubicBezTo>
                        <a:pt x="47" y="31"/>
                        <a:pt x="53" y="25"/>
                        <a:pt x="52" y="23"/>
                      </a:cubicBezTo>
                      <a:cubicBezTo>
                        <a:pt x="51" y="22"/>
                        <a:pt x="52" y="24"/>
                        <a:pt x="52" y="2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59" name="Google Shape;359;p18"/>
                <p:cNvSpPr/>
                <p:nvPr/>
              </p:nvSpPr>
              <p:spPr>
                <a:xfrm>
                  <a:off x="13288331" y="8760935"/>
                  <a:ext cx="163794" cy="409355"/>
                </a:xfrm>
                <a:custGeom>
                  <a:rect b="b" l="l" r="r" t="t"/>
                  <a:pathLst>
                    <a:path extrusionOk="0" h="38" w="16">
                      <a:moveTo>
                        <a:pt x="4" y="25"/>
                      </a:moveTo>
                      <a:cubicBezTo>
                        <a:pt x="6" y="26"/>
                        <a:pt x="9" y="24"/>
                        <a:pt x="9" y="26"/>
                      </a:cubicBezTo>
                      <a:cubicBezTo>
                        <a:pt x="10" y="28"/>
                        <a:pt x="9" y="29"/>
                        <a:pt x="8" y="31"/>
                      </a:cubicBezTo>
                      <a:cubicBezTo>
                        <a:pt x="6" y="33"/>
                        <a:pt x="10" y="36"/>
                        <a:pt x="12" y="38"/>
                      </a:cubicBezTo>
                      <a:cubicBezTo>
                        <a:pt x="13" y="37"/>
                        <a:pt x="12" y="35"/>
                        <a:pt x="12" y="34"/>
                      </a:cubicBezTo>
                      <a:cubicBezTo>
                        <a:pt x="13" y="33"/>
                        <a:pt x="16" y="35"/>
                        <a:pt x="15" y="33"/>
                      </a:cubicBezTo>
                      <a:cubicBezTo>
                        <a:pt x="15" y="31"/>
                        <a:pt x="15" y="29"/>
                        <a:pt x="15" y="27"/>
                      </a:cubicBezTo>
                      <a:cubicBezTo>
                        <a:pt x="14" y="25"/>
                        <a:pt x="13" y="24"/>
                        <a:pt x="12" y="22"/>
                      </a:cubicBezTo>
                      <a:cubicBezTo>
                        <a:pt x="11" y="25"/>
                        <a:pt x="8" y="21"/>
                        <a:pt x="8" y="20"/>
                      </a:cubicBezTo>
                      <a:cubicBezTo>
                        <a:pt x="8" y="18"/>
                        <a:pt x="8" y="17"/>
                        <a:pt x="8" y="16"/>
                      </a:cubicBezTo>
                      <a:cubicBezTo>
                        <a:pt x="8" y="14"/>
                        <a:pt x="8" y="15"/>
                        <a:pt x="7" y="14"/>
                      </a:cubicBezTo>
                      <a:cubicBezTo>
                        <a:pt x="6" y="14"/>
                        <a:pt x="8" y="8"/>
                        <a:pt x="8" y="8"/>
                      </a:cubicBezTo>
                      <a:cubicBezTo>
                        <a:pt x="8" y="6"/>
                        <a:pt x="7" y="5"/>
                        <a:pt x="7" y="3"/>
                      </a:cubicBezTo>
                      <a:cubicBezTo>
                        <a:pt x="6" y="2"/>
                        <a:pt x="5" y="0"/>
                        <a:pt x="7" y="1"/>
                      </a:cubicBezTo>
                      <a:cubicBezTo>
                        <a:pt x="6" y="0"/>
                        <a:pt x="3" y="0"/>
                        <a:pt x="2" y="0"/>
                      </a:cubicBezTo>
                      <a:cubicBezTo>
                        <a:pt x="2" y="1"/>
                        <a:pt x="6" y="5"/>
                        <a:pt x="4" y="6"/>
                      </a:cubicBezTo>
                      <a:cubicBezTo>
                        <a:pt x="1" y="7"/>
                        <a:pt x="2" y="12"/>
                        <a:pt x="4" y="14"/>
                      </a:cubicBezTo>
                      <a:cubicBezTo>
                        <a:pt x="4" y="15"/>
                        <a:pt x="2" y="15"/>
                        <a:pt x="2" y="16"/>
                      </a:cubicBezTo>
                      <a:cubicBezTo>
                        <a:pt x="1" y="16"/>
                        <a:pt x="1" y="19"/>
                        <a:pt x="1" y="20"/>
                      </a:cubicBezTo>
                      <a:cubicBezTo>
                        <a:pt x="0" y="22"/>
                        <a:pt x="3" y="24"/>
                        <a:pt x="4" y="25"/>
                      </a:cubicBezTo>
                      <a:cubicBezTo>
                        <a:pt x="5" y="26"/>
                        <a:pt x="4" y="24"/>
                        <a:pt x="4" y="2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60" name="Google Shape;360;p18"/>
                <p:cNvSpPr/>
                <p:nvPr/>
              </p:nvSpPr>
              <p:spPr>
                <a:xfrm>
                  <a:off x="12734220" y="8683490"/>
                  <a:ext cx="613353" cy="542118"/>
                </a:xfrm>
                <a:custGeom>
                  <a:rect b="b" l="l" r="r" t="t"/>
                  <a:pathLst>
                    <a:path extrusionOk="0" h="50" w="60">
                      <a:moveTo>
                        <a:pt x="56" y="30"/>
                      </a:moveTo>
                      <a:cubicBezTo>
                        <a:pt x="54" y="27"/>
                        <a:pt x="56" y="27"/>
                        <a:pt x="55" y="24"/>
                      </a:cubicBezTo>
                      <a:cubicBezTo>
                        <a:pt x="55" y="23"/>
                        <a:pt x="56" y="23"/>
                        <a:pt x="57" y="22"/>
                      </a:cubicBezTo>
                      <a:cubicBezTo>
                        <a:pt x="58" y="21"/>
                        <a:pt x="57" y="20"/>
                        <a:pt x="57" y="19"/>
                      </a:cubicBezTo>
                      <a:cubicBezTo>
                        <a:pt x="56" y="17"/>
                        <a:pt x="56" y="14"/>
                        <a:pt x="58" y="13"/>
                      </a:cubicBezTo>
                      <a:cubicBezTo>
                        <a:pt x="60" y="12"/>
                        <a:pt x="57" y="9"/>
                        <a:pt x="56" y="8"/>
                      </a:cubicBezTo>
                      <a:cubicBezTo>
                        <a:pt x="55" y="6"/>
                        <a:pt x="53" y="5"/>
                        <a:pt x="51" y="5"/>
                      </a:cubicBezTo>
                      <a:cubicBezTo>
                        <a:pt x="50" y="4"/>
                        <a:pt x="49" y="3"/>
                        <a:pt x="48" y="3"/>
                      </a:cubicBezTo>
                      <a:cubicBezTo>
                        <a:pt x="47" y="2"/>
                        <a:pt x="46" y="1"/>
                        <a:pt x="45" y="0"/>
                      </a:cubicBezTo>
                      <a:cubicBezTo>
                        <a:pt x="45" y="0"/>
                        <a:pt x="39" y="1"/>
                        <a:pt x="38" y="1"/>
                      </a:cubicBezTo>
                      <a:cubicBezTo>
                        <a:pt x="36" y="1"/>
                        <a:pt x="36" y="3"/>
                        <a:pt x="34" y="4"/>
                      </a:cubicBezTo>
                      <a:cubicBezTo>
                        <a:pt x="33" y="6"/>
                        <a:pt x="34" y="9"/>
                        <a:pt x="35" y="10"/>
                      </a:cubicBezTo>
                      <a:cubicBezTo>
                        <a:pt x="35" y="13"/>
                        <a:pt x="33" y="14"/>
                        <a:pt x="33" y="17"/>
                      </a:cubicBezTo>
                      <a:cubicBezTo>
                        <a:pt x="33" y="18"/>
                        <a:pt x="35" y="21"/>
                        <a:pt x="37" y="21"/>
                      </a:cubicBezTo>
                      <a:cubicBezTo>
                        <a:pt x="39" y="21"/>
                        <a:pt x="40" y="20"/>
                        <a:pt x="40" y="23"/>
                      </a:cubicBezTo>
                      <a:cubicBezTo>
                        <a:pt x="40" y="25"/>
                        <a:pt x="40" y="26"/>
                        <a:pt x="39" y="26"/>
                      </a:cubicBezTo>
                      <a:cubicBezTo>
                        <a:pt x="37" y="27"/>
                        <a:pt x="36" y="28"/>
                        <a:pt x="35" y="26"/>
                      </a:cubicBezTo>
                      <a:cubicBezTo>
                        <a:pt x="34" y="24"/>
                        <a:pt x="33" y="22"/>
                        <a:pt x="31" y="22"/>
                      </a:cubicBezTo>
                      <a:cubicBezTo>
                        <a:pt x="29" y="21"/>
                        <a:pt x="28" y="19"/>
                        <a:pt x="27" y="17"/>
                      </a:cubicBezTo>
                      <a:cubicBezTo>
                        <a:pt x="25" y="21"/>
                        <a:pt x="23" y="19"/>
                        <a:pt x="20" y="18"/>
                      </a:cubicBezTo>
                      <a:cubicBezTo>
                        <a:pt x="18" y="18"/>
                        <a:pt x="18" y="16"/>
                        <a:pt x="16" y="16"/>
                      </a:cubicBezTo>
                      <a:cubicBezTo>
                        <a:pt x="16" y="16"/>
                        <a:pt x="15" y="17"/>
                        <a:pt x="14" y="16"/>
                      </a:cubicBezTo>
                      <a:cubicBezTo>
                        <a:pt x="13" y="16"/>
                        <a:pt x="13" y="14"/>
                        <a:pt x="11" y="14"/>
                      </a:cubicBezTo>
                      <a:cubicBezTo>
                        <a:pt x="11" y="16"/>
                        <a:pt x="11" y="18"/>
                        <a:pt x="11" y="20"/>
                      </a:cubicBezTo>
                      <a:cubicBezTo>
                        <a:pt x="11" y="22"/>
                        <a:pt x="12" y="24"/>
                        <a:pt x="10" y="24"/>
                      </a:cubicBezTo>
                      <a:cubicBezTo>
                        <a:pt x="7" y="24"/>
                        <a:pt x="4" y="24"/>
                        <a:pt x="2" y="24"/>
                      </a:cubicBezTo>
                      <a:cubicBezTo>
                        <a:pt x="1" y="24"/>
                        <a:pt x="1" y="28"/>
                        <a:pt x="1" y="29"/>
                      </a:cubicBezTo>
                      <a:cubicBezTo>
                        <a:pt x="1" y="33"/>
                        <a:pt x="0" y="40"/>
                        <a:pt x="3" y="43"/>
                      </a:cubicBezTo>
                      <a:cubicBezTo>
                        <a:pt x="4" y="44"/>
                        <a:pt x="7" y="48"/>
                        <a:pt x="8" y="48"/>
                      </a:cubicBezTo>
                      <a:cubicBezTo>
                        <a:pt x="10" y="47"/>
                        <a:pt x="19" y="47"/>
                        <a:pt x="16" y="50"/>
                      </a:cubicBezTo>
                      <a:cubicBezTo>
                        <a:pt x="18" y="50"/>
                        <a:pt x="17" y="50"/>
                        <a:pt x="18" y="50"/>
                      </a:cubicBezTo>
                      <a:cubicBezTo>
                        <a:pt x="20" y="49"/>
                        <a:pt x="21" y="50"/>
                        <a:pt x="22" y="50"/>
                      </a:cubicBezTo>
                      <a:cubicBezTo>
                        <a:pt x="25" y="50"/>
                        <a:pt x="27" y="50"/>
                        <a:pt x="28" y="47"/>
                      </a:cubicBezTo>
                      <a:cubicBezTo>
                        <a:pt x="29" y="46"/>
                        <a:pt x="30" y="45"/>
                        <a:pt x="31" y="44"/>
                      </a:cubicBezTo>
                      <a:cubicBezTo>
                        <a:pt x="32" y="43"/>
                        <a:pt x="34" y="43"/>
                        <a:pt x="35" y="41"/>
                      </a:cubicBezTo>
                      <a:cubicBezTo>
                        <a:pt x="36" y="40"/>
                        <a:pt x="36" y="39"/>
                        <a:pt x="37" y="38"/>
                      </a:cubicBezTo>
                      <a:cubicBezTo>
                        <a:pt x="39" y="38"/>
                        <a:pt x="41" y="38"/>
                        <a:pt x="43" y="38"/>
                      </a:cubicBezTo>
                      <a:cubicBezTo>
                        <a:pt x="42" y="37"/>
                        <a:pt x="42" y="35"/>
                        <a:pt x="42" y="35"/>
                      </a:cubicBezTo>
                      <a:cubicBezTo>
                        <a:pt x="44" y="34"/>
                        <a:pt x="45" y="34"/>
                        <a:pt x="46" y="33"/>
                      </a:cubicBezTo>
                      <a:cubicBezTo>
                        <a:pt x="49" y="32"/>
                        <a:pt x="53" y="31"/>
                        <a:pt x="56" y="30"/>
                      </a:cubicBezTo>
                      <a:cubicBezTo>
                        <a:pt x="55" y="29"/>
                        <a:pt x="55" y="30"/>
                        <a:pt x="56" y="3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61" name="Google Shape;361;p18"/>
                <p:cNvSpPr/>
                <p:nvPr/>
              </p:nvSpPr>
              <p:spPr>
                <a:xfrm>
                  <a:off x="12267237" y="9170288"/>
                  <a:ext cx="651689" cy="682258"/>
                </a:xfrm>
                <a:custGeom>
                  <a:rect b="b" l="l" r="r" t="t"/>
                  <a:pathLst>
                    <a:path extrusionOk="0" h="63" w="64">
                      <a:moveTo>
                        <a:pt x="33" y="5"/>
                      </a:moveTo>
                      <a:cubicBezTo>
                        <a:pt x="32" y="5"/>
                        <a:pt x="31" y="2"/>
                        <a:pt x="31" y="2"/>
                      </a:cubicBezTo>
                      <a:cubicBezTo>
                        <a:pt x="30" y="2"/>
                        <a:pt x="29" y="2"/>
                        <a:pt x="28" y="2"/>
                      </a:cubicBezTo>
                      <a:cubicBezTo>
                        <a:pt x="25" y="2"/>
                        <a:pt x="21" y="2"/>
                        <a:pt x="18" y="2"/>
                      </a:cubicBezTo>
                      <a:cubicBezTo>
                        <a:pt x="15" y="2"/>
                        <a:pt x="13" y="2"/>
                        <a:pt x="10" y="2"/>
                      </a:cubicBezTo>
                      <a:cubicBezTo>
                        <a:pt x="9" y="2"/>
                        <a:pt x="9" y="0"/>
                        <a:pt x="7" y="0"/>
                      </a:cubicBezTo>
                      <a:cubicBezTo>
                        <a:pt x="6" y="0"/>
                        <a:pt x="5" y="2"/>
                        <a:pt x="4" y="2"/>
                      </a:cubicBezTo>
                      <a:cubicBezTo>
                        <a:pt x="3" y="2"/>
                        <a:pt x="2" y="2"/>
                        <a:pt x="1" y="2"/>
                      </a:cubicBezTo>
                      <a:cubicBezTo>
                        <a:pt x="0" y="7"/>
                        <a:pt x="4" y="9"/>
                        <a:pt x="6" y="14"/>
                      </a:cubicBezTo>
                      <a:cubicBezTo>
                        <a:pt x="7" y="16"/>
                        <a:pt x="8" y="19"/>
                        <a:pt x="9" y="21"/>
                      </a:cubicBezTo>
                      <a:cubicBezTo>
                        <a:pt x="10" y="24"/>
                        <a:pt x="12" y="26"/>
                        <a:pt x="13" y="29"/>
                      </a:cubicBezTo>
                      <a:cubicBezTo>
                        <a:pt x="13" y="30"/>
                        <a:pt x="13" y="33"/>
                        <a:pt x="13" y="34"/>
                      </a:cubicBezTo>
                      <a:cubicBezTo>
                        <a:pt x="13" y="37"/>
                        <a:pt x="14" y="39"/>
                        <a:pt x="14" y="42"/>
                      </a:cubicBezTo>
                      <a:cubicBezTo>
                        <a:pt x="15" y="45"/>
                        <a:pt x="15" y="48"/>
                        <a:pt x="16" y="51"/>
                      </a:cubicBezTo>
                      <a:cubicBezTo>
                        <a:pt x="17" y="55"/>
                        <a:pt x="20" y="58"/>
                        <a:pt x="22" y="61"/>
                      </a:cubicBezTo>
                      <a:cubicBezTo>
                        <a:pt x="25" y="58"/>
                        <a:pt x="25" y="60"/>
                        <a:pt x="28" y="62"/>
                      </a:cubicBezTo>
                      <a:cubicBezTo>
                        <a:pt x="29" y="63"/>
                        <a:pt x="32" y="63"/>
                        <a:pt x="33" y="62"/>
                      </a:cubicBezTo>
                      <a:cubicBezTo>
                        <a:pt x="36" y="62"/>
                        <a:pt x="38" y="61"/>
                        <a:pt x="38" y="58"/>
                      </a:cubicBezTo>
                      <a:cubicBezTo>
                        <a:pt x="38" y="52"/>
                        <a:pt x="38" y="46"/>
                        <a:pt x="38" y="40"/>
                      </a:cubicBezTo>
                      <a:cubicBezTo>
                        <a:pt x="38" y="36"/>
                        <a:pt x="38" y="32"/>
                        <a:pt x="38" y="28"/>
                      </a:cubicBezTo>
                      <a:cubicBezTo>
                        <a:pt x="38" y="27"/>
                        <a:pt x="38" y="26"/>
                        <a:pt x="39" y="26"/>
                      </a:cubicBezTo>
                      <a:cubicBezTo>
                        <a:pt x="39" y="26"/>
                        <a:pt x="43" y="26"/>
                        <a:pt x="43" y="26"/>
                      </a:cubicBezTo>
                      <a:cubicBezTo>
                        <a:pt x="43" y="20"/>
                        <a:pt x="43" y="13"/>
                        <a:pt x="43" y="7"/>
                      </a:cubicBezTo>
                      <a:cubicBezTo>
                        <a:pt x="46" y="8"/>
                        <a:pt x="48" y="6"/>
                        <a:pt x="51" y="6"/>
                      </a:cubicBezTo>
                      <a:cubicBezTo>
                        <a:pt x="51" y="5"/>
                        <a:pt x="52" y="5"/>
                        <a:pt x="53" y="5"/>
                      </a:cubicBezTo>
                      <a:cubicBezTo>
                        <a:pt x="53" y="5"/>
                        <a:pt x="55" y="8"/>
                        <a:pt x="56" y="8"/>
                      </a:cubicBezTo>
                      <a:cubicBezTo>
                        <a:pt x="57" y="7"/>
                        <a:pt x="56" y="6"/>
                        <a:pt x="58" y="6"/>
                      </a:cubicBezTo>
                      <a:cubicBezTo>
                        <a:pt x="59" y="6"/>
                        <a:pt x="60" y="5"/>
                        <a:pt x="62" y="5"/>
                      </a:cubicBezTo>
                      <a:cubicBezTo>
                        <a:pt x="64" y="4"/>
                        <a:pt x="60" y="2"/>
                        <a:pt x="59" y="2"/>
                      </a:cubicBezTo>
                      <a:cubicBezTo>
                        <a:pt x="54" y="2"/>
                        <a:pt x="50" y="5"/>
                        <a:pt x="45" y="5"/>
                      </a:cubicBezTo>
                      <a:cubicBezTo>
                        <a:pt x="41" y="5"/>
                        <a:pt x="37" y="5"/>
                        <a:pt x="33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62" name="Google Shape;362;p18"/>
                <p:cNvSpPr/>
                <p:nvPr/>
              </p:nvSpPr>
              <p:spPr>
                <a:xfrm>
                  <a:off x="12284660" y="7945921"/>
                  <a:ext cx="930489" cy="1028915"/>
                </a:xfrm>
                <a:custGeom>
                  <a:rect b="b" l="l" r="r" t="t"/>
                  <a:pathLst>
                    <a:path extrusionOk="0" h="95" w="91">
                      <a:moveTo>
                        <a:pt x="90" y="15"/>
                      </a:moveTo>
                      <a:cubicBezTo>
                        <a:pt x="89" y="14"/>
                        <a:pt x="89" y="12"/>
                        <a:pt x="89" y="10"/>
                      </a:cubicBezTo>
                      <a:cubicBezTo>
                        <a:pt x="89" y="9"/>
                        <a:pt x="87" y="8"/>
                        <a:pt x="86" y="7"/>
                      </a:cubicBezTo>
                      <a:cubicBezTo>
                        <a:pt x="86" y="6"/>
                        <a:pt x="84" y="4"/>
                        <a:pt x="83" y="4"/>
                      </a:cubicBezTo>
                      <a:cubicBezTo>
                        <a:pt x="82" y="4"/>
                        <a:pt x="82" y="6"/>
                        <a:pt x="80" y="5"/>
                      </a:cubicBezTo>
                      <a:cubicBezTo>
                        <a:pt x="78" y="4"/>
                        <a:pt x="79" y="5"/>
                        <a:pt x="77" y="6"/>
                      </a:cubicBezTo>
                      <a:cubicBezTo>
                        <a:pt x="77" y="6"/>
                        <a:pt x="75" y="5"/>
                        <a:pt x="75" y="4"/>
                      </a:cubicBezTo>
                      <a:cubicBezTo>
                        <a:pt x="74" y="3"/>
                        <a:pt x="73" y="2"/>
                        <a:pt x="72" y="1"/>
                      </a:cubicBezTo>
                      <a:cubicBezTo>
                        <a:pt x="71" y="0"/>
                        <a:pt x="70" y="2"/>
                        <a:pt x="69" y="2"/>
                      </a:cubicBezTo>
                      <a:cubicBezTo>
                        <a:pt x="68" y="3"/>
                        <a:pt x="66" y="2"/>
                        <a:pt x="65" y="1"/>
                      </a:cubicBezTo>
                      <a:cubicBezTo>
                        <a:pt x="63" y="0"/>
                        <a:pt x="63" y="1"/>
                        <a:pt x="61" y="2"/>
                      </a:cubicBezTo>
                      <a:cubicBezTo>
                        <a:pt x="60" y="3"/>
                        <a:pt x="58" y="2"/>
                        <a:pt x="57" y="2"/>
                      </a:cubicBezTo>
                      <a:cubicBezTo>
                        <a:pt x="56" y="3"/>
                        <a:pt x="53" y="3"/>
                        <a:pt x="52" y="3"/>
                      </a:cubicBezTo>
                      <a:cubicBezTo>
                        <a:pt x="49" y="1"/>
                        <a:pt x="51" y="6"/>
                        <a:pt x="48" y="6"/>
                      </a:cubicBezTo>
                      <a:cubicBezTo>
                        <a:pt x="46" y="7"/>
                        <a:pt x="42" y="6"/>
                        <a:pt x="40" y="5"/>
                      </a:cubicBezTo>
                      <a:cubicBezTo>
                        <a:pt x="38" y="4"/>
                        <a:pt x="37" y="2"/>
                        <a:pt x="35" y="2"/>
                      </a:cubicBezTo>
                      <a:cubicBezTo>
                        <a:pt x="34" y="1"/>
                        <a:pt x="32" y="3"/>
                        <a:pt x="31" y="4"/>
                      </a:cubicBezTo>
                      <a:cubicBezTo>
                        <a:pt x="29" y="6"/>
                        <a:pt x="31" y="9"/>
                        <a:pt x="30" y="12"/>
                      </a:cubicBezTo>
                      <a:cubicBezTo>
                        <a:pt x="27" y="17"/>
                        <a:pt x="27" y="23"/>
                        <a:pt x="24" y="27"/>
                      </a:cubicBezTo>
                      <a:cubicBezTo>
                        <a:pt x="22" y="30"/>
                        <a:pt x="21" y="32"/>
                        <a:pt x="19" y="35"/>
                      </a:cubicBezTo>
                      <a:cubicBezTo>
                        <a:pt x="18" y="37"/>
                        <a:pt x="18" y="39"/>
                        <a:pt x="18" y="41"/>
                      </a:cubicBezTo>
                      <a:cubicBezTo>
                        <a:pt x="18" y="44"/>
                        <a:pt x="19" y="46"/>
                        <a:pt x="17" y="48"/>
                      </a:cubicBezTo>
                      <a:cubicBezTo>
                        <a:pt x="16" y="48"/>
                        <a:pt x="11" y="51"/>
                        <a:pt x="11" y="51"/>
                      </a:cubicBezTo>
                      <a:cubicBezTo>
                        <a:pt x="10" y="51"/>
                        <a:pt x="12" y="48"/>
                        <a:pt x="10" y="49"/>
                      </a:cubicBezTo>
                      <a:cubicBezTo>
                        <a:pt x="7" y="51"/>
                        <a:pt x="7" y="53"/>
                        <a:pt x="5" y="50"/>
                      </a:cubicBezTo>
                      <a:cubicBezTo>
                        <a:pt x="4" y="51"/>
                        <a:pt x="2" y="53"/>
                        <a:pt x="2" y="55"/>
                      </a:cubicBezTo>
                      <a:cubicBezTo>
                        <a:pt x="2" y="55"/>
                        <a:pt x="2" y="56"/>
                        <a:pt x="1" y="56"/>
                      </a:cubicBezTo>
                      <a:cubicBezTo>
                        <a:pt x="0" y="57"/>
                        <a:pt x="1" y="58"/>
                        <a:pt x="1" y="59"/>
                      </a:cubicBezTo>
                      <a:cubicBezTo>
                        <a:pt x="5" y="56"/>
                        <a:pt x="8" y="57"/>
                        <a:pt x="13" y="57"/>
                      </a:cubicBezTo>
                      <a:cubicBezTo>
                        <a:pt x="15" y="57"/>
                        <a:pt x="16" y="57"/>
                        <a:pt x="18" y="57"/>
                      </a:cubicBezTo>
                      <a:cubicBezTo>
                        <a:pt x="20" y="57"/>
                        <a:pt x="21" y="60"/>
                        <a:pt x="22" y="62"/>
                      </a:cubicBezTo>
                      <a:cubicBezTo>
                        <a:pt x="23" y="64"/>
                        <a:pt x="24" y="67"/>
                        <a:pt x="26" y="68"/>
                      </a:cubicBezTo>
                      <a:cubicBezTo>
                        <a:pt x="27" y="69"/>
                        <a:pt x="31" y="68"/>
                        <a:pt x="33" y="67"/>
                      </a:cubicBezTo>
                      <a:cubicBezTo>
                        <a:pt x="34" y="67"/>
                        <a:pt x="34" y="64"/>
                        <a:pt x="35" y="63"/>
                      </a:cubicBezTo>
                      <a:cubicBezTo>
                        <a:pt x="35" y="61"/>
                        <a:pt x="38" y="62"/>
                        <a:pt x="39" y="62"/>
                      </a:cubicBezTo>
                      <a:cubicBezTo>
                        <a:pt x="39" y="64"/>
                        <a:pt x="39" y="64"/>
                        <a:pt x="41" y="64"/>
                      </a:cubicBezTo>
                      <a:cubicBezTo>
                        <a:pt x="42" y="64"/>
                        <a:pt x="45" y="63"/>
                        <a:pt x="45" y="65"/>
                      </a:cubicBezTo>
                      <a:cubicBezTo>
                        <a:pt x="45" y="67"/>
                        <a:pt x="46" y="68"/>
                        <a:pt x="46" y="70"/>
                      </a:cubicBezTo>
                      <a:cubicBezTo>
                        <a:pt x="46" y="71"/>
                        <a:pt x="46" y="72"/>
                        <a:pt x="45" y="74"/>
                      </a:cubicBezTo>
                      <a:cubicBezTo>
                        <a:pt x="45" y="75"/>
                        <a:pt x="46" y="77"/>
                        <a:pt x="47" y="78"/>
                      </a:cubicBezTo>
                      <a:cubicBezTo>
                        <a:pt x="48" y="79"/>
                        <a:pt x="47" y="81"/>
                        <a:pt x="47" y="82"/>
                      </a:cubicBezTo>
                      <a:cubicBezTo>
                        <a:pt x="47" y="85"/>
                        <a:pt x="52" y="82"/>
                        <a:pt x="53" y="82"/>
                      </a:cubicBezTo>
                      <a:cubicBezTo>
                        <a:pt x="55" y="82"/>
                        <a:pt x="56" y="82"/>
                        <a:pt x="57" y="83"/>
                      </a:cubicBezTo>
                      <a:cubicBezTo>
                        <a:pt x="59" y="85"/>
                        <a:pt x="58" y="84"/>
                        <a:pt x="60" y="84"/>
                      </a:cubicBezTo>
                      <a:cubicBezTo>
                        <a:pt x="62" y="84"/>
                        <a:pt x="62" y="85"/>
                        <a:pt x="63" y="86"/>
                      </a:cubicBezTo>
                      <a:cubicBezTo>
                        <a:pt x="64" y="86"/>
                        <a:pt x="65" y="87"/>
                        <a:pt x="66" y="87"/>
                      </a:cubicBezTo>
                      <a:cubicBezTo>
                        <a:pt x="69" y="88"/>
                        <a:pt x="70" y="88"/>
                        <a:pt x="71" y="85"/>
                      </a:cubicBezTo>
                      <a:cubicBezTo>
                        <a:pt x="72" y="88"/>
                        <a:pt x="73" y="89"/>
                        <a:pt x="76" y="90"/>
                      </a:cubicBezTo>
                      <a:cubicBezTo>
                        <a:pt x="78" y="91"/>
                        <a:pt x="78" y="94"/>
                        <a:pt x="80" y="95"/>
                      </a:cubicBezTo>
                      <a:cubicBezTo>
                        <a:pt x="80" y="95"/>
                        <a:pt x="84" y="94"/>
                        <a:pt x="84" y="94"/>
                      </a:cubicBezTo>
                      <a:cubicBezTo>
                        <a:pt x="84" y="92"/>
                        <a:pt x="85" y="88"/>
                        <a:pt x="83" y="89"/>
                      </a:cubicBezTo>
                      <a:cubicBezTo>
                        <a:pt x="80" y="90"/>
                        <a:pt x="78" y="88"/>
                        <a:pt x="77" y="85"/>
                      </a:cubicBezTo>
                      <a:cubicBezTo>
                        <a:pt x="77" y="83"/>
                        <a:pt x="79" y="80"/>
                        <a:pt x="78" y="77"/>
                      </a:cubicBezTo>
                      <a:cubicBezTo>
                        <a:pt x="78" y="76"/>
                        <a:pt x="77" y="74"/>
                        <a:pt x="78" y="73"/>
                      </a:cubicBezTo>
                      <a:cubicBezTo>
                        <a:pt x="78" y="73"/>
                        <a:pt x="78" y="72"/>
                        <a:pt x="79" y="72"/>
                      </a:cubicBezTo>
                      <a:cubicBezTo>
                        <a:pt x="80" y="72"/>
                        <a:pt x="79" y="70"/>
                        <a:pt x="80" y="70"/>
                      </a:cubicBezTo>
                      <a:cubicBezTo>
                        <a:pt x="81" y="68"/>
                        <a:pt x="86" y="68"/>
                        <a:pt x="87" y="68"/>
                      </a:cubicBezTo>
                      <a:cubicBezTo>
                        <a:pt x="85" y="67"/>
                        <a:pt x="86" y="64"/>
                        <a:pt x="84" y="63"/>
                      </a:cubicBezTo>
                      <a:cubicBezTo>
                        <a:pt x="83" y="62"/>
                        <a:pt x="82" y="61"/>
                        <a:pt x="82" y="60"/>
                      </a:cubicBezTo>
                      <a:cubicBezTo>
                        <a:pt x="82" y="58"/>
                        <a:pt x="82" y="56"/>
                        <a:pt x="81" y="55"/>
                      </a:cubicBezTo>
                      <a:cubicBezTo>
                        <a:pt x="81" y="53"/>
                        <a:pt x="80" y="52"/>
                        <a:pt x="80" y="50"/>
                      </a:cubicBezTo>
                      <a:cubicBezTo>
                        <a:pt x="80" y="49"/>
                        <a:pt x="80" y="44"/>
                        <a:pt x="81" y="45"/>
                      </a:cubicBezTo>
                      <a:cubicBezTo>
                        <a:pt x="80" y="41"/>
                        <a:pt x="80" y="39"/>
                        <a:pt x="82" y="35"/>
                      </a:cubicBezTo>
                      <a:cubicBezTo>
                        <a:pt x="83" y="32"/>
                        <a:pt x="83" y="31"/>
                        <a:pt x="83" y="28"/>
                      </a:cubicBezTo>
                      <a:cubicBezTo>
                        <a:pt x="83" y="25"/>
                        <a:pt x="85" y="23"/>
                        <a:pt x="87" y="21"/>
                      </a:cubicBezTo>
                      <a:cubicBezTo>
                        <a:pt x="88" y="20"/>
                        <a:pt x="89" y="19"/>
                        <a:pt x="90" y="18"/>
                      </a:cubicBezTo>
                      <a:cubicBezTo>
                        <a:pt x="91" y="17"/>
                        <a:pt x="91" y="17"/>
                        <a:pt x="90" y="15"/>
                      </a:cubicBezTo>
                      <a:cubicBezTo>
                        <a:pt x="89" y="15"/>
                        <a:pt x="91" y="16"/>
                        <a:pt x="90" y="1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63" name="Google Shape;363;p18"/>
                <p:cNvSpPr/>
                <p:nvPr/>
              </p:nvSpPr>
              <p:spPr>
                <a:xfrm>
                  <a:off x="12274206" y="8554418"/>
                  <a:ext cx="575021" cy="682258"/>
                </a:xfrm>
                <a:custGeom>
                  <a:rect b="b" l="l" r="r" t="t"/>
                  <a:pathLst>
                    <a:path extrusionOk="0" h="63" w="56">
                      <a:moveTo>
                        <a:pt x="51" y="27"/>
                      </a:moveTo>
                      <a:cubicBezTo>
                        <a:pt x="49" y="27"/>
                        <a:pt x="48" y="28"/>
                        <a:pt x="48" y="26"/>
                      </a:cubicBezTo>
                      <a:cubicBezTo>
                        <a:pt x="48" y="24"/>
                        <a:pt x="48" y="23"/>
                        <a:pt x="47" y="21"/>
                      </a:cubicBezTo>
                      <a:cubicBezTo>
                        <a:pt x="45" y="18"/>
                        <a:pt x="48" y="15"/>
                        <a:pt x="46" y="12"/>
                      </a:cubicBezTo>
                      <a:cubicBezTo>
                        <a:pt x="46" y="11"/>
                        <a:pt x="46" y="8"/>
                        <a:pt x="46" y="8"/>
                      </a:cubicBezTo>
                      <a:cubicBezTo>
                        <a:pt x="46" y="8"/>
                        <a:pt x="43" y="8"/>
                        <a:pt x="43" y="8"/>
                      </a:cubicBezTo>
                      <a:cubicBezTo>
                        <a:pt x="40" y="8"/>
                        <a:pt x="40" y="9"/>
                        <a:pt x="40" y="6"/>
                      </a:cubicBezTo>
                      <a:cubicBezTo>
                        <a:pt x="37" y="6"/>
                        <a:pt x="36" y="5"/>
                        <a:pt x="35" y="8"/>
                      </a:cubicBezTo>
                      <a:cubicBezTo>
                        <a:pt x="35" y="8"/>
                        <a:pt x="35" y="11"/>
                        <a:pt x="34" y="11"/>
                      </a:cubicBezTo>
                      <a:cubicBezTo>
                        <a:pt x="33" y="12"/>
                        <a:pt x="31" y="12"/>
                        <a:pt x="29" y="12"/>
                      </a:cubicBezTo>
                      <a:cubicBezTo>
                        <a:pt x="22" y="13"/>
                        <a:pt x="24" y="1"/>
                        <a:pt x="18" y="1"/>
                      </a:cubicBezTo>
                      <a:cubicBezTo>
                        <a:pt x="13" y="1"/>
                        <a:pt x="7" y="0"/>
                        <a:pt x="3" y="2"/>
                      </a:cubicBezTo>
                      <a:cubicBezTo>
                        <a:pt x="1" y="4"/>
                        <a:pt x="6" y="10"/>
                        <a:pt x="6" y="12"/>
                      </a:cubicBezTo>
                      <a:cubicBezTo>
                        <a:pt x="7" y="13"/>
                        <a:pt x="7" y="15"/>
                        <a:pt x="6" y="16"/>
                      </a:cubicBezTo>
                      <a:cubicBezTo>
                        <a:pt x="4" y="17"/>
                        <a:pt x="6" y="19"/>
                        <a:pt x="6" y="20"/>
                      </a:cubicBezTo>
                      <a:cubicBezTo>
                        <a:pt x="9" y="24"/>
                        <a:pt x="11" y="29"/>
                        <a:pt x="8" y="33"/>
                      </a:cubicBezTo>
                      <a:cubicBezTo>
                        <a:pt x="6" y="36"/>
                        <a:pt x="4" y="38"/>
                        <a:pt x="3" y="41"/>
                      </a:cubicBezTo>
                      <a:cubicBezTo>
                        <a:pt x="2" y="44"/>
                        <a:pt x="1" y="47"/>
                        <a:pt x="0" y="50"/>
                      </a:cubicBezTo>
                      <a:cubicBezTo>
                        <a:pt x="0" y="52"/>
                        <a:pt x="0" y="54"/>
                        <a:pt x="0" y="55"/>
                      </a:cubicBezTo>
                      <a:cubicBezTo>
                        <a:pt x="0" y="56"/>
                        <a:pt x="0" y="58"/>
                        <a:pt x="0" y="59"/>
                      </a:cubicBezTo>
                      <a:cubicBezTo>
                        <a:pt x="1" y="59"/>
                        <a:pt x="2" y="59"/>
                        <a:pt x="3" y="59"/>
                      </a:cubicBezTo>
                      <a:cubicBezTo>
                        <a:pt x="5" y="59"/>
                        <a:pt x="5" y="56"/>
                        <a:pt x="8" y="58"/>
                      </a:cubicBezTo>
                      <a:cubicBezTo>
                        <a:pt x="8" y="58"/>
                        <a:pt x="9" y="59"/>
                        <a:pt x="9" y="59"/>
                      </a:cubicBezTo>
                      <a:cubicBezTo>
                        <a:pt x="12" y="59"/>
                        <a:pt x="14" y="59"/>
                        <a:pt x="16" y="59"/>
                      </a:cubicBezTo>
                      <a:cubicBezTo>
                        <a:pt x="19" y="59"/>
                        <a:pt x="22" y="59"/>
                        <a:pt x="25" y="59"/>
                      </a:cubicBezTo>
                      <a:cubicBezTo>
                        <a:pt x="26" y="59"/>
                        <a:pt x="29" y="59"/>
                        <a:pt x="30" y="59"/>
                      </a:cubicBezTo>
                      <a:cubicBezTo>
                        <a:pt x="32" y="63"/>
                        <a:pt x="36" y="62"/>
                        <a:pt x="39" y="62"/>
                      </a:cubicBezTo>
                      <a:cubicBezTo>
                        <a:pt x="44" y="62"/>
                        <a:pt x="48" y="61"/>
                        <a:pt x="53" y="60"/>
                      </a:cubicBezTo>
                      <a:cubicBezTo>
                        <a:pt x="50" y="57"/>
                        <a:pt x="46" y="55"/>
                        <a:pt x="46" y="51"/>
                      </a:cubicBezTo>
                      <a:cubicBezTo>
                        <a:pt x="46" y="46"/>
                        <a:pt x="46" y="41"/>
                        <a:pt x="46" y="37"/>
                      </a:cubicBezTo>
                      <a:cubicBezTo>
                        <a:pt x="46" y="36"/>
                        <a:pt x="56" y="38"/>
                        <a:pt x="56" y="35"/>
                      </a:cubicBezTo>
                      <a:cubicBezTo>
                        <a:pt x="56" y="33"/>
                        <a:pt x="56" y="30"/>
                        <a:pt x="56" y="27"/>
                      </a:cubicBezTo>
                      <a:cubicBezTo>
                        <a:pt x="56" y="24"/>
                        <a:pt x="53" y="27"/>
                        <a:pt x="51" y="2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64" name="Google Shape;364;p18"/>
                <p:cNvSpPr/>
                <p:nvPr/>
              </p:nvSpPr>
              <p:spPr>
                <a:xfrm>
                  <a:off x="12643614" y="9203480"/>
                  <a:ext cx="470472" cy="519990"/>
                </a:xfrm>
                <a:custGeom>
                  <a:rect b="b" l="l" r="r" t="t"/>
                  <a:pathLst>
                    <a:path extrusionOk="0" h="48" w="46">
                      <a:moveTo>
                        <a:pt x="25" y="2"/>
                      </a:moveTo>
                      <a:cubicBezTo>
                        <a:pt x="24" y="3"/>
                        <a:pt x="22" y="3"/>
                        <a:pt x="21" y="3"/>
                      </a:cubicBezTo>
                      <a:cubicBezTo>
                        <a:pt x="19" y="3"/>
                        <a:pt x="20" y="6"/>
                        <a:pt x="18" y="4"/>
                      </a:cubicBezTo>
                      <a:cubicBezTo>
                        <a:pt x="15" y="0"/>
                        <a:pt x="10" y="5"/>
                        <a:pt x="6" y="4"/>
                      </a:cubicBezTo>
                      <a:cubicBezTo>
                        <a:pt x="6" y="9"/>
                        <a:pt x="6" y="14"/>
                        <a:pt x="6" y="18"/>
                      </a:cubicBezTo>
                      <a:cubicBezTo>
                        <a:pt x="6" y="19"/>
                        <a:pt x="7" y="23"/>
                        <a:pt x="6" y="23"/>
                      </a:cubicBezTo>
                      <a:cubicBezTo>
                        <a:pt x="5" y="24"/>
                        <a:pt x="1" y="22"/>
                        <a:pt x="1" y="24"/>
                      </a:cubicBezTo>
                      <a:cubicBezTo>
                        <a:pt x="1" y="26"/>
                        <a:pt x="1" y="29"/>
                        <a:pt x="1" y="31"/>
                      </a:cubicBezTo>
                      <a:cubicBezTo>
                        <a:pt x="1" y="33"/>
                        <a:pt x="0" y="36"/>
                        <a:pt x="1" y="38"/>
                      </a:cubicBezTo>
                      <a:cubicBezTo>
                        <a:pt x="5" y="39"/>
                        <a:pt x="6" y="44"/>
                        <a:pt x="4" y="47"/>
                      </a:cubicBezTo>
                      <a:cubicBezTo>
                        <a:pt x="4" y="48"/>
                        <a:pt x="8" y="48"/>
                        <a:pt x="8" y="48"/>
                      </a:cubicBezTo>
                      <a:cubicBezTo>
                        <a:pt x="10" y="48"/>
                        <a:pt x="11" y="46"/>
                        <a:pt x="13" y="44"/>
                      </a:cubicBezTo>
                      <a:cubicBezTo>
                        <a:pt x="15" y="42"/>
                        <a:pt x="15" y="39"/>
                        <a:pt x="19" y="41"/>
                      </a:cubicBezTo>
                      <a:cubicBezTo>
                        <a:pt x="23" y="43"/>
                        <a:pt x="27" y="44"/>
                        <a:pt x="29" y="39"/>
                      </a:cubicBezTo>
                      <a:cubicBezTo>
                        <a:pt x="29" y="38"/>
                        <a:pt x="29" y="37"/>
                        <a:pt x="31" y="37"/>
                      </a:cubicBezTo>
                      <a:cubicBezTo>
                        <a:pt x="33" y="37"/>
                        <a:pt x="34" y="35"/>
                        <a:pt x="34" y="34"/>
                      </a:cubicBezTo>
                      <a:cubicBezTo>
                        <a:pt x="36" y="31"/>
                        <a:pt x="40" y="28"/>
                        <a:pt x="43" y="26"/>
                      </a:cubicBezTo>
                      <a:cubicBezTo>
                        <a:pt x="45" y="25"/>
                        <a:pt x="46" y="24"/>
                        <a:pt x="44" y="22"/>
                      </a:cubicBezTo>
                      <a:cubicBezTo>
                        <a:pt x="43" y="21"/>
                        <a:pt x="40" y="22"/>
                        <a:pt x="40" y="21"/>
                      </a:cubicBezTo>
                      <a:cubicBezTo>
                        <a:pt x="39" y="20"/>
                        <a:pt x="38" y="19"/>
                        <a:pt x="38" y="17"/>
                      </a:cubicBezTo>
                      <a:cubicBezTo>
                        <a:pt x="38" y="17"/>
                        <a:pt x="39" y="16"/>
                        <a:pt x="39" y="15"/>
                      </a:cubicBezTo>
                      <a:cubicBezTo>
                        <a:pt x="38" y="15"/>
                        <a:pt x="37" y="15"/>
                        <a:pt x="36" y="14"/>
                      </a:cubicBezTo>
                      <a:cubicBezTo>
                        <a:pt x="36" y="14"/>
                        <a:pt x="37" y="13"/>
                        <a:pt x="36" y="13"/>
                      </a:cubicBezTo>
                      <a:cubicBezTo>
                        <a:pt x="35" y="13"/>
                        <a:pt x="35" y="12"/>
                        <a:pt x="34" y="12"/>
                      </a:cubicBezTo>
                      <a:cubicBezTo>
                        <a:pt x="32" y="11"/>
                        <a:pt x="31" y="10"/>
                        <a:pt x="30" y="7"/>
                      </a:cubicBezTo>
                      <a:cubicBezTo>
                        <a:pt x="30" y="6"/>
                        <a:pt x="27" y="2"/>
                        <a:pt x="25" y="2"/>
                      </a:cubicBezTo>
                      <a:cubicBezTo>
                        <a:pt x="25" y="2"/>
                        <a:pt x="26" y="2"/>
                        <a:pt x="25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65" name="Google Shape;365;p18"/>
                <p:cNvSpPr/>
                <p:nvPr/>
              </p:nvSpPr>
              <p:spPr>
                <a:xfrm>
                  <a:off x="12898016" y="9096529"/>
                  <a:ext cx="400771" cy="376162"/>
                </a:xfrm>
                <a:custGeom>
                  <a:rect b="b" l="l" r="r" t="t"/>
                  <a:pathLst>
                    <a:path extrusionOk="0" h="35" w="39">
                      <a:moveTo>
                        <a:pt x="39" y="22"/>
                      </a:moveTo>
                      <a:cubicBezTo>
                        <a:pt x="39" y="21"/>
                        <a:pt x="38" y="19"/>
                        <a:pt x="38" y="18"/>
                      </a:cubicBezTo>
                      <a:cubicBezTo>
                        <a:pt x="38" y="16"/>
                        <a:pt x="39" y="15"/>
                        <a:pt x="39" y="14"/>
                      </a:cubicBezTo>
                      <a:cubicBezTo>
                        <a:pt x="39" y="11"/>
                        <a:pt x="39" y="9"/>
                        <a:pt x="38" y="7"/>
                      </a:cubicBezTo>
                      <a:cubicBezTo>
                        <a:pt x="38" y="4"/>
                        <a:pt x="29" y="2"/>
                        <a:pt x="27" y="2"/>
                      </a:cubicBezTo>
                      <a:cubicBezTo>
                        <a:pt x="27" y="0"/>
                        <a:pt x="27" y="0"/>
                        <a:pt x="24" y="0"/>
                      </a:cubicBezTo>
                      <a:cubicBezTo>
                        <a:pt x="21" y="0"/>
                        <a:pt x="21" y="1"/>
                        <a:pt x="19" y="3"/>
                      </a:cubicBezTo>
                      <a:cubicBezTo>
                        <a:pt x="18" y="5"/>
                        <a:pt x="15" y="6"/>
                        <a:pt x="13" y="7"/>
                      </a:cubicBezTo>
                      <a:cubicBezTo>
                        <a:pt x="12" y="9"/>
                        <a:pt x="11" y="12"/>
                        <a:pt x="9" y="12"/>
                      </a:cubicBezTo>
                      <a:cubicBezTo>
                        <a:pt x="7" y="12"/>
                        <a:pt x="5" y="11"/>
                        <a:pt x="2" y="12"/>
                      </a:cubicBezTo>
                      <a:cubicBezTo>
                        <a:pt x="0" y="13"/>
                        <a:pt x="4" y="15"/>
                        <a:pt x="5" y="16"/>
                      </a:cubicBezTo>
                      <a:cubicBezTo>
                        <a:pt x="6" y="18"/>
                        <a:pt x="6" y="20"/>
                        <a:pt x="8" y="21"/>
                      </a:cubicBezTo>
                      <a:cubicBezTo>
                        <a:pt x="9" y="22"/>
                        <a:pt x="10" y="23"/>
                        <a:pt x="11" y="23"/>
                      </a:cubicBezTo>
                      <a:cubicBezTo>
                        <a:pt x="12" y="23"/>
                        <a:pt x="11" y="24"/>
                        <a:pt x="11" y="24"/>
                      </a:cubicBezTo>
                      <a:cubicBezTo>
                        <a:pt x="12" y="24"/>
                        <a:pt x="13" y="25"/>
                        <a:pt x="14" y="25"/>
                      </a:cubicBezTo>
                      <a:cubicBezTo>
                        <a:pt x="14" y="26"/>
                        <a:pt x="13" y="27"/>
                        <a:pt x="13" y="28"/>
                      </a:cubicBezTo>
                      <a:cubicBezTo>
                        <a:pt x="13" y="29"/>
                        <a:pt x="14" y="31"/>
                        <a:pt x="15" y="31"/>
                      </a:cubicBezTo>
                      <a:cubicBezTo>
                        <a:pt x="18" y="31"/>
                        <a:pt x="19" y="31"/>
                        <a:pt x="20" y="34"/>
                      </a:cubicBezTo>
                      <a:cubicBezTo>
                        <a:pt x="21" y="35"/>
                        <a:pt x="23" y="34"/>
                        <a:pt x="25" y="35"/>
                      </a:cubicBezTo>
                      <a:cubicBezTo>
                        <a:pt x="26" y="35"/>
                        <a:pt x="26" y="35"/>
                        <a:pt x="27" y="35"/>
                      </a:cubicBezTo>
                      <a:cubicBezTo>
                        <a:pt x="31" y="35"/>
                        <a:pt x="32" y="34"/>
                        <a:pt x="34" y="31"/>
                      </a:cubicBezTo>
                      <a:cubicBezTo>
                        <a:pt x="35" y="30"/>
                        <a:pt x="36" y="28"/>
                        <a:pt x="36" y="27"/>
                      </a:cubicBezTo>
                      <a:cubicBezTo>
                        <a:pt x="37" y="25"/>
                        <a:pt x="39" y="24"/>
                        <a:pt x="39" y="2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66" name="Google Shape;366;p18"/>
                <p:cNvSpPr/>
                <p:nvPr/>
              </p:nvSpPr>
              <p:spPr>
                <a:xfrm>
                  <a:off x="13166356" y="9657083"/>
                  <a:ext cx="101063" cy="121701"/>
                </a:xfrm>
                <a:custGeom>
                  <a:rect b="b" l="l" r="r" t="t"/>
                  <a:pathLst>
                    <a:path extrusionOk="0" h="11" w="10">
                      <a:moveTo>
                        <a:pt x="5" y="1"/>
                      </a:moveTo>
                      <a:cubicBezTo>
                        <a:pt x="0" y="2"/>
                        <a:pt x="3" y="11"/>
                        <a:pt x="7" y="9"/>
                      </a:cubicBezTo>
                      <a:cubicBezTo>
                        <a:pt x="10" y="8"/>
                        <a:pt x="9" y="0"/>
                        <a:pt x="5" y="1"/>
                      </a:cubicBezTo>
                      <a:cubicBezTo>
                        <a:pt x="3" y="1"/>
                        <a:pt x="6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67" name="Google Shape;367;p18"/>
                <p:cNvSpPr/>
                <p:nvPr/>
              </p:nvSpPr>
              <p:spPr>
                <a:xfrm>
                  <a:off x="12479819" y="9461630"/>
                  <a:ext cx="808512" cy="748635"/>
                </a:xfrm>
                <a:custGeom>
                  <a:rect b="b" l="l" r="r" t="t"/>
                  <a:pathLst>
                    <a:path extrusionOk="0" h="69" w="79">
                      <a:moveTo>
                        <a:pt x="74" y="27"/>
                      </a:moveTo>
                      <a:cubicBezTo>
                        <a:pt x="71" y="27"/>
                        <a:pt x="68" y="24"/>
                        <a:pt x="69" y="22"/>
                      </a:cubicBezTo>
                      <a:cubicBezTo>
                        <a:pt x="69" y="20"/>
                        <a:pt x="71" y="19"/>
                        <a:pt x="72" y="19"/>
                      </a:cubicBezTo>
                      <a:cubicBezTo>
                        <a:pt x="73" y="19"/>
                        <a:pt x="74" y="20"/>
                        <a:pt x="75" y="20"/>
                      </a:cubicBezTo>
                      <a:cubicBezTo>
                        <a:pt x="75" y="17"/>
                        <a:pt x="76" y="14"/>
                        <a:pt x="75" y="11"/>
                      </a:cubicBezTo>
                      <a:cubicBezTo>
                        <a:pt x="74" y="10"/>
                        <a:pt x="73" y="8"/>
                        <a:pt x="73" y="7"/>
                      </a:cubicBezTo>
                      <a:cubicBezTo>
                        <a:pt x="72" y="5"/>
                        <a:pt x="72" y="3"/>
                        <a:pt x="72" y="1"/>
                      </a:cubicBezTo>
                      <a:cubicBezTo>
                        <a:pt x="70" y="2"/>
                        <a:pt x="67" y="1"/>
                        <a:pt x="66" y="1"/>
                      </a:cubicBezTo>
                      <a:cubicBezTo>
                        <a:pt x="63" y="0"/>
                        <a:pt x="61" y="0"/>
                        <a:pt x="60" y="2"/>
                      </a:cubicBezTo>
                      <a:cubicBezTo>
                        <a:pt x="58" y="3"/>
                        <a:pt x="56" y="3"/>
                        <a:pt x="55" y="5"/>
                      </a:cubicBezTo>
                      <a:cubicBezTo>
                        <a:pt x="54" y="6"/>
                        <a:pt x="52" y="7"/>
                        <a:pt x="51" y="8"/>
                      </a:cubicBezTo>
                      <a:cubicBezTo>
                        <a:pt x="50" y="9"/>
                        <a:pt x="50" y="11"/>
                        <a:pt x="49" y="12"/>
                      </a:cubicBezTo>
                      <a:cubicBezTo>
                        <a:pt x="48" y="14"/>
                        <a:pt x="46" y="12"/>
                        <a:pt x="45" y="14"/>
                      </a:cubicBezTo>
                      <a:cubicBezTo>
                        <a:pt x="44" y="15"/>
                        <a:pt x="45" y="16"/>
                        <a:pt x="44" y="17"/>
                      </a:cubicBezTo>
                      <a:cubicBezTo>
                        <a:pt x="42" y="21"/>
                        <a:pt x="37" y="18"/>
                        <a:pt x="34" y="17"/>
                      </a:cubicBezTo>
                      <a:cubicBezTo>
                        <a:pt x="31" y="15"/>
                        <a:pt x="30" y="19"/>
                        <a:pt x="28" y="21"/>
                      </a:cubicBezTo>
                      <a:cubicBezTo>
                        <a:pt x="27" y="22"/>
                        <a:pt x="26" y="24"/>
                        <a:pt x="24" y="24"/>
                      </a:cubicBezTo>
                      <a:cubicBezTo>
                        <a:pt x="24" y="24"/>
                        <a:pt x="20" y="24"/>
                        <a:pt x="20" y="23"/>
                      </a:cubicBezTo>
                      <a:cubicBezTo>
                        <a:pt x="22" y="20"/>
                        <a:pt x="21" y="15"/>
                        <a:pt x="17" y="14"/>
                      </a:cubicBezTo>
                      <a:cubicBezTo>
                        <a:pt x="17" y="19"/>
                        <a:pt x="17" y="24"/>
                        <a:pt x="17" y="29"/>
                      </a:cubicBezTo>
                      <a:cubicBezTo>
                        <a:pt x="17" y="29"/>
                        <a:pt x="18" y="32"/>
                        <a:pt x="17" y="33"/>
                      </a:cubicBezTo>
                      <a:cubicBezTo>
                        <a:pt x="14" y="35"/>
                        <a:pt x="13" y="36"/>
                        <a:pt x="9" y="35"/>
                      </a:cubicBezTo>
                      <a:cubicBezTo>
                        <a:pt x="8" y="35"/>
                        <a:pt x="7" y="35"/>
                        <a:pt x="6" y="34"/>
                      </a:cubicBezTo>
                      <a:cubicBezTo>
                        <a:pt x="5" y="32"/>
                        <a:pt x="4" y="31"/>
                        <a:pt x="2" y="33"/>
                      </a:cubicBezTo>
                      <a:cubicBezTo>
                        <a:pt x="0" y="35"/>
                        <a:pt x="2" y="38"/>
                        <a:pt x="3" y="40"/>
                      </a:cubicBezTo>
                      <a:cubicBezTo>
                        <a:pt x="4" y="41"/>
                        <a:pt x="5" y="43"/>
                        <a:pt x="5" y="45"/>
                      </a:cubicBezTo>
                      <a:cubicBezTo>
                        <a:pt x="7" y="49"/>
                        <a:pt x="11" y="51"/>
                        <a:pt x="9" y="56"/>
                      </a:cubicBezTo>
                      <a:cubicBezTo>
                        <a:pt x="8" y="58"/>
                        <a:pt x="7" y="58"/>
                        <a:pt x="8" y="60"/>
                      </a:cubicBezTo>
                      <a:cubicBezTo>
                        <a:pt x="9" y="61"/>
                        <a:pt x="9" y="62"/>
                        <a:pt x="9" y="62"/>
                      </a:cubicBezTo>
                      <a:cubicBezTo>
                        <a:pt x="10" y="63"/>
                        <a:pt x="9" y="65"/>
                        <a:pt x="10" y="66"/>
                      </a:cubicBezTo>
                      <a:cubicBezTo>
                        <a:pt x="10" y="66"/>
                        <a:pt x="10" y="64"/>
                        <a:pt x="11" y="64"/>
                      </a:cubicBezTo>
                      <a:cubicBezTo>
                        <a:pt x="11" y="64"/>
                        <a:pt x="14" y="67"/>
                        <a:pt x="15" y="68"/>
                      </a:cubicBezTo>
                      <a:cubicBezTo>
                        <a:pt x="17" y="69"/>
                        <a:pt x="19" y="66"/>
                        <a:pt x="21" y="66"/>
                      </a:cubicBezTo>
                      <a:cubicBezTo>
                        <a:pt x="23" y="65"/>
                        <a:pt x="25" y="67"/>
                        <a:pt x="26" y="65"/>
                      </a:cubicBezTo>
                      <a:cubicBezTo>
                        <a:pt x="28" y="64"/>
                        <a:pt x="29" y="64"/>
                        <a:pt x="31" y="64"/>
                      </a:cubicBezTo>
                      <a:cubicBezTo>
                        <a:pt x="33" y="64"/>
                        <a:pt x="35" y="64"/>
                        <a:pt x="38" y="64"/>
                      </a:cubicBezTo>
                      <a:cubicBezTo>
                        <a:pt x="38" y="64"/>
                        <a:pt x="39" y="64"/>
                        <a:pt x="39" y="64"/>
                      </a:cubicBezTo>
                      <a:cubicBezTo>
                        <a:pt x="40" y="64"/>
                        <a:pt x="40" y="63"/>
                        <a:pt x="41" y="63"/>
                      </a:cubicBezTo>
                      <a:cubicBezTo>
                        <a:pt x="41" y="63"/>
                        <a:pt x="41" y="62"/>
                        <a:pt x="42" y="62"/>
                      </a:cubicBezTo>
                      <a:cubicBezTo>
                        <a:pt x="42" y="63"/>
                        <a:pt x="42" y="65"/>
                        <a:pt x="44" y="65"/>
                      </a:cubicBezTo>
                      <a:cubicBezTo>
                        <a:pt x="44" y="65"/>
                        <a:pt x="43" y="61"/>
                        <a:pt x="46" y="62"/>
                      </a:cubicBezTo>
                      <a:cubicBezTo>
                        <a:pt x="50" y="63"/>
                        <a:pt x="54" y="59"/>
                        <a:pt x="57" y="56"/>
                      </a:cubicBezTo>
                      <a:cubicBezTo>
                        <a:pt x="60" y="54"/>
                        <a:pt x="62" y="51"/>
                        <a:pt x="65" y="48"/>
                      </a:cubicBezTo>
                      <a:cubicBezTo>
                        <a:pt x="68" y="45"/>
                        <a:pt x="69" y="41"/>
                        <a:pt x="72" y="37"/>
                      </a:cubicBezTo>
                      <a:cubicBezTo>
                        <a:pt x="73" y="36"/>
                        <a:pt x="76" y="35"/>
                        <a:pt x="77" y="33"/>
                      </a:cubicBezTo>
                      <a:cubicBezTo>
                        <a:pt x="78" y="31"/>
                        <a:pt x="79" y="27"/>
                        <a:pt x="79" y="25"/>
                      </a:cubicBezTo>
                      <a:cubicBezTo>
                        <a:pt x="78" y="25"/>
                        <a:pt x="77" y="25"/>
                        <a:pt x="76" y="25"/>
                      </a:cubicBezTo>
                      <a:cubicBezTo>
                        <a:pt x="75" y="25"/>
                        <a:pt x="75" y="27"/>
                        <a:pt x="74" y="27"/>
                      </a:cubicBezTo>
                      <a:close/>
                      <a:moveTo>
                        <a:pt x="62" y="39"/>
                      </a:moveTo>
                      <a:cubicBezTo>
                        <a:pt x="61" y="39"/>
                        <a:pt x="61" y="41"/>
                        <a:pt x="61" y="41"/>
                      </a:cubicBezTo>
                      <a:cubicBezTo>
                        <a:pt x="60" y="43"/>
                        <a:pt x="58" y="42"/>
                        <a:pt x="57" y="43"/>
                      </a:cubicBezTo>
                      <a:cubicBezTo>
                        <a:pt x="56" y="43"/>
                        <a:pt x="56" y="44"/>
                        <a:pt x="55" y="44"/>
                      </a:cubicBezTo>
                      <a:cubicBezTo>
                        <a:pt x="53" y="44"/>
                        <a:pt x="52" y="42"/>
                        <a:pt x="52" y="41"/>
                      </a:cubicBezTo>
                      <a:cubicBezTo>
                        <a:pt x="51" y="39"/>
                        <a:pt x="54" y="36"/>
                        <a:pt x="56" y="35"/>
                      </a:cubicBezTo>
                      <a:cubicBezTo>
                        <a:pt x="57" y="34"/>
                        <a:pt x="59" y="34"/>
                        <a:pt x="60" y="35"/>
                      </a:cubicBezTo>
                      <a:cubicBezTo>
                        <a:pt x="61" y="36"/>
                        <a:pt x="64" y="38"/>
                        <a:pt x="62" y="39"/>
                      </a:cubicBezTo>
                      <a:cubicBezTo>
                        <a:pt x="61" y="39"/>
                        <a:pt x="63" y="38"/>
                        <a:pt x="62" y="3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68" name="Google Shape;368;p18"/>
                <p:cNvSpPr/>
                <p:nvPr/>
              </p:nvSpPr>
              <p:spPr>
                <a:xfrm>
                  <a:off x="13002562" y="9819354"/>
                  <a:ext cx="132428" cy="143827"/>
                </a:xfrm>
                <a:custGeom>
                  <a:rect b="b" l="l" r="r" t="t"/>
                  <a:pathLst>
                    <a:path extrusionOk="0" h="13" w="13">
                      <a:moveTo>
                        <a:pt x="11" y="4"/>
                      </a:moveTo>
                      <a:cubicBezTo>
                        <a:pt x="9" y="2"/>
                        <a:pt x="5" y="0"/>
                        <a:pt x="3" y="3"/>
                      </a:cubicBezTo>
                      <a:cubicBezTo>
                        <a:pt x="1" y="5"/>
                        <a:pt x="0" y="7"/>
                        <a:pt x="2" y="9"/>
                      </a:cubicBezTo>
                      <a:cubicBezTo>
                        <a:pt x="4" y="13"/>
                        <a:pt x="5" y="9"/>
                        <a:pt x="7" y="9"/>
                      </a:cubicBezTo>
                      <a:cubicBezTo>
                        <a:pt x="10" y="9"/>
                        <a:pt x="13" y="5"/>
                        <a:pt x="11" y="4"/>
                      </a:cubicBezTo>
                      <a:cubicBezTo>
                        <a:pt x="10" y="3"/>
                        <a:pt x="12" y="4"/>
                        <a:pt x="11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69" name="Google Shape;369;p18"/>
                <p:cNvSpPr/>
                <p:nvPr/>
              </p:nvSpPr>
              <p:spPr>
                <a:xfrm>
                  <a:off x="12284660" y="8476968"/>
                  <a:ext cx="52274" cy="88507"/>
                </a:xfrm>
                <a:custGeom>
                  <a:rect b="b" l="l" r="r" t="t"/>
                  <a:pathLst>
                    <a:path extrusionOk="0" h="8" w="5">
                      <a:moveTo>
                        <a:pt x="2" y="5"/>
                      </a:moveTo>
                      <a:cubicBezTo>
                        <a:pt x="2" y="4"/>
                        <a:pt x="4" y="2"/>
                        <a:pt x="5" y="1"/>
                      </a:cubicBezTo>
                      <a:cubicBezTo>
                        <a:pt x="4" y="0"/>
                        <a:pt x="2" y="2"/>
                        <a:pt x="1" y="3"/>
                      </a:cubicBezTo>
                      <a:cubicBezTo>
                        <a:pt x="0" y="4"/>
                        <a:pt x="0" y="6"/>
                        <a:pt x="0" y="8"/>
                      </a:cubicBezTo>
                      <a:cubicBezTo>
                        <a:pt x="2" y="7"/>
                        <a:pt x="2" y="6"/>
                        <a:pt x="2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70" name="Google Shape;370;p18"/>
                <p:cNvSpPr/>
                <p:nvPr/>
              </p:nvSpPr>
              <p:spPr>
                <a:xfrm>
                  <a:off x="12235869" y="8034428"/>
                  <a:ext cx="355468" cy="486798"/>
                </a:xfrm>
                <a:custGeom>
                  <a:rect b="b" l="l" r="r" t="t"/>
                  <a:pathLst>
                    <a:path extrusionOk="0" h="45" w="35">
                      <a:moveTo>
                        <a:pt x="11" y="44"/>
                      </a:moveTo>
                      <a:cubicBezTo>
                        <a:pt x="12" y="44"/>
                        <a:pt x="14" y="42"/>
                        <a:pt x="15" y="41"/>
                      </a:cubicBezTo>
                      <a:cubicBezTo>
                        <a:pt x="17" y="40"/>
                        <a:pt x="15" y="43"/>
                        <a:pt x="16" y="43"/>
                      </a:cubicBezTo>
                      <a:cubicBezTo>
                        <a:pt x="16" y="43"/>
                        <a:pt x="23" y="39"/>
                        <a:pt x="23" y="37"/>
                      </a:cubicBezTo>
                      <a:cubicBezTo>
                        <a:pt x="23" y="33"/>
                        <a:pt x="23" y="29"/>
                        <a:pt x="25" y="26"/>
                      </a:cubicBezTo>
                      <a:cubicBezTo>
                        <a:pt x="27" y="22"/>
                        <a:pt x="30" y="19"/>
                        <a:pt x="31" y="16"/>
                      </a:cubicBezTo>
                      <a:cubicBezTo>
                        <a:pt x="32" y="13"/>
                        <a:pt x="32" y="11"/>
                        <a:pt x="33" y="8"/>
                      </a:cubicBezTo>
                      <a:cubicBezTo>
                        <a:pt x="33" y="6"/>
                        <a:pt x="35" y="4"/>
                        <a:pt x="35" y="2"/>
                      </a:cubicBezTo>
                      <a:cubicBezTo>
                        <a:pt x="33" y="2"/>
                        <a:pt x="31" y="0"/>
                        <a:pt x="29" y="1"/>
                      </a:cubicBezTo>
                      <a:cubicBezTo>
                        <a:pt x="28" y="1"/>
                        <a:pt x="26" y="1"/>
                        <a:pt x="26" y="2"/>
                      </a:cubicBezTo>
                      <a:cubicBezTo>
                        <a:pt x="25" y="4"/>
                        <a:pt x="25" y="5"/>
                        <a:pt x="25" y="6"/>
                      </a:cubicBezTo>
                      <a:cubicBezTo>
                        <a:pt x="24" y="9"/>
                        <a:pt x="23" y="10"/>
                        <a:pt x="20" y="10"/>
                      </a:cubicBezTo>
                      <a:cubicBezTo>
                        <a:pt x="17" y="9"/>
                        <a:pt x="13" y="8"/>
                        <a:pt x="10" y="8"/>
                      </a:cubicBezTo>
                      <a:cubicBezTo>
                        <a:pt x="10" y="10"/>
                        <a:pt x="9" y="14"/>
                        <a:pt x="13" y="13"/>
                      </a:cubicBezTo>
                      <a:cubicBezTo>
                        <a:pt x="17" y="11"/>
                        <a:pt x="14" y="17"/>
                        <a:pt x="14" y="19"/>
                      </a:cubicBezTo>
                      <a:cubicBezTo>
                        <a:pt x="14" y="20"/>
                        <a:pt x="14" y="21"/>
                        <a:pt x="15" y="22"/>
                      </a:cubicBezTo>
                      <a:cubicBezTo>
                        <a:pt x="16" y="23"/>
                        <a:pt x="16" y="24"/>
                        <a:pt x="16" y="25"/>
                      </a:cubicBezTo>
                      <a:cubicBezTo>
                        <a:pt x="16" y="27"/>
                        <a:pt x="16" y="30"/>
                        <a:pt x="15" y="32"/>
                      </a:cubicBezTo>
                      <a:cubicBezTo>
                        <a:pt x="15" y="33"/>
                        <a:pt x="13" y="31"/>
                        <a:pt x="13" y="31"/>
                      </a:cubicBezTo>
                      <a:cubicBezTo>
                        <a:pt x="11" y="31"/>
                        <a:pt x="11" y="33"/>
                        <a:pt x="10" y="32"/>
                      </a:cubicBezTo>
                      <a:cubicBezTo>
                        <a:pt x="10" y="31"/>
                        <a:pt x="9" y="30"/>
                        <a:pt x="8" y="29"/>
                      </a:cubicBezTo>
                      <a:cubicBezTo>
                        <a:pt x="7" y="29"/>
                        <a:pt x="7" y="31"/>
                        <a:pt x="6" y="32"/>
                      </a:cubicBezTo>
                      <a:cubicBezTo>
                        <a:pt x="6" y="32"/>
                        <a:pt x="4" y="32"/>
                        <a:pt x="4" y="32"/>
                      </a:cubicBezTo>
                      <a:cubicBezTo>
                        <a:pt x="2" y="32"/>
                        <a:pt x="3" y="34"/>
                        <a:pt x="3" y="35"/>
                      </a:cubicBezTo>
                      <a:cubicBezTo>
                        <a:pt x="4" y="38"/>
                        <a:pt x="3" y="37"/>
                        <a:pt x="0" y="39"/>
                      </a:cubicBezTo>
                      <a:cubicBezTo>
                        <a:pt x="2" y="41"/>
                        <a:pt x="4" y="42"/>
                        <a:pt x="5" y="45"/>
                      </a:cubicBezTo>
                      <a:cubicBezTo>
                        <a:pt x="6" y="44"/>
                        <a:pt x="7" y="43"/>
                        <a:pt x="8" y="42"/>
                      </a:cubicBezTo>
                      <a:cubicBezTo>
                        <a:pt x="10" y="41"/>
                        <a:pt x="10" y="43"/>
                        <a:pt x="11" y="44"/>
                      </a:cubicBezTo>
                      <a:cubicBezTo>
                        <a:pt x="12" y="44"/>
                        <a:pt x="10" y="43"/>
                        <a:pt x="11" y="4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71" name="Google Shape;371;p18"/>
                <p:cNvSpPr/>
                <p:nvPr/>
              </p:nvSpPr>
              <p:spPr>
                <a:xfrm>
                  <a:off x="12389209" y="7643512"/>
                  <a:ext cx="651689" cy="486798"/>
                </a:xfrm>
                <a:custGeom>
                  <a:rect b="b" l="l" r="r" t="t"/>
                  <a:pathLst>
                    <a:path extrusionOk="0" h="45" w="64">
                      <a:moveTo>
                        <a:pt x="12" y="37"/>
                      </a:moveTo>
                      <a:cubicBezTo>
                        <a:pt x="13" y="37"/>
                        <a:pt x="16" y="36"/>
                        <a:pt x="17" y="37"/>
                      </a:cubicBezTo>
                      <a:cubicBezTo>
                        <a:pt x="17" y="38"/>
                        <a:pt x="20" y="38"/>
                        <a:pt x="20" y="38"/>
                      </a:cubicBezTo>
                      <a:cubicBezTo>
                        <a:pt x="21" y="36"/>
                        <a:pt x="20" y="34"/>
                        <a:pt x="21" y="33"/>
                      </a:cubicBezTo>
                      <a:cubicBezTo>
                        <a:pt x="21" y="32"/>
                        <a:pt x="23" y="29"/>
                        <a:pt x="25" y="30"/>
                      </a:cubicBezTo>
                      <a:cubicBezTo>
                        <a:pt x="27" y="30"/>
                        <a:pt x="28" y="32"/>
                        <a:pt x="30" y="33"/>
                      </a:cubicBezTo>
                      <a:cubicBezTo>
                        <a:pt x="32" y="34"/>
                        <a:pt x="34" y="34"/>
                        <a:pt x="36" y="34"/>
                      </a:cubicBezTo>
                      <a:cubicBezTo>
                        <a:pt x="37" y="34"/>
                        <a:pt x="39" y="35"/>
                        <a:pt x="39" y="34"/>
                      </a:cubicBezTo>
                      <a:cubicBezTo>
                        <a:pt x="40" y="33"/>
                        <a:pt x="40" y="29"/>
                        <a:pt x="41" y="30"/>
                      </a:cubicBezTo>
                      <a:cubicBezTo>
                        <a:pt x="43" y="31"/>
                        <a:pt x="43" y="31"/>
                        <a:pt x="45" y="31"/>
                      </a:cubicBezTo>
                      <a:cubicBezTo>
                        <a:pt x="47" y="30"/>
                        <a:pt x="48" y="31"/>
                        <a:pt x="50" y="31"/>
                      </a:cubicBezTo>
                      <a:cubicBezTo>
                        <a:pt x="52" y="31"/>
                        <a:pt x="53" y="28"/>
                        <a:pt x="55" y="29"/>
                      </a:cubicBezTo>
                      <a:cubicBezTo>
                        <a:pt x="56" y="29"/>
                        <a:pt x="58" y="31"/>
                        <a:pt x="60" y="30"/>
                      </a:cubicBezTo>
                      <a:cubicBezTo>
                        <a:pt x="64" y="28"/>
                        <a:pt x="59" y="26"/>
                        <a:pt x="58" y="24"/>
                      </a:cubicBezTo>
                      <a:cubicBezTo>
                        <a:pt x="57" y="22"/>
                        <a:pt x="57" y="21"/>
                        <a:pt x="55" y="20"/>
                      </a:cubicBezTo>
                      <a:cubicBezTo>
                        <a:pt x="53" y="19"/>
                        <a:pt x="52" y="18"/>
                        <a:pt x="51" y="16"/>
                      </a:cubicBezTo>
                      <a:cubicBezTo>
                        <a:pt x="51" y="14"/>
                        <a:pt x="49" y="14"/>
                        <a:pt x="47" y="13"/>
                      </a:cubicBezTo>
                      <a:cubicBezTo>
                        <a:pt x="47" y="13"/>
                        <a:pt x="47" y="12"/>
                        <a:pt x="46" y="12"/>
                      </a:cubicBezTo>
                      <a:cubicBezTo>
                        <a:pt x="46" y="12"/>
                        <a:pt x="44" y="12"/>
                        <a:pt x="44" y="12"/>
                      </a:cubicBezTo>
                      <a:cubicBezTo>
                        <a:pt x="43" y="11"/>
                        <a:pt x="44" y="7"/>
                        <a:pt x="44" y="6"/>
                      </a:cubicBezTo>
                      <a:cubicBezTo>
                        <a:pt x="44" y="4"/>
                        <a:pt x="42" y="3"/>
                        <a:pt x="41" y="1"/>
                      </a:cubicBezTo>
                      <a:cubicBezTo>
                        <a:pt x="41" y="1"/>
                        <a:pt x="41" y="0"/>
                        <a:pt x="41" y="0"/>
                      </a:cubicBezTo>
                      <a:cubicBezTo>
                        <a:pt x="40" y="0"/>
                        <a:pt x="39" y="0"/>
                        <a:pt x="38" y="0"/>
                      </a:cubicBezTo>
                      <a:cubicBezTo>
                        <a:pt x="36" y="1"/>
                        <a:pt x="36" y="1"/>
                        <a:pt x="35" y="3"/>
                      </a:cubicBezTo>
                      <a:cubicBezTo>
                        <a:pt x="35" y="6"/>
                        <a:pt x="28" y="10"/>
                        <a:pt x="26" y="10"/>
                      </a:cubicBezTo>
                      <a:cubicBezTo>
                        <a:pt x="25" y="10"/>
                        <a:pt x="21" y="10"/>
                        <a:pt x="22" y="11"/>
                      </a:cubicBezTo>
                      <a:cubicBezTo>
                        <a:pt x="23" y="13"/>
                        <a:pt x="20" y="15"/>
                        <a:pt x="19" y="15"/>
                      </a:cubicBezTo>
                      <a:cubicBezTo>
                        <a:pt x="17" y="16"/>
                        <a:pt x="15" y="17"/>
                        <a:pt x="13" y="17"/>
                      </a:cubicBezTo>
                      <a:cubicBezTo>
                        <a:pt x="11" y="18"/>
                        <a:pt x="11" y="16"/>
                        <a:pt x="9" y="17"/>
                      </a:cubicBezTo>
                      <a:cubicBezTo>
                        <a:pt x="7" y="18"/>
                        <a:pt x="6" y="17"/>
                        <a:pt x="6" y="18"/>
                      </a:cubicBezTo>
                      <a:cubicBezTo>
                        <a:pt x="5" y="20"/>
                        <a:pt x="4" y="22"/>
                        <a:pt x="3" y="23"/>
                      </a:cubicBezTo>
                      <a:cubicBezTo>
                        <a:pt x="0" y="27"/>
                        <a:pt x="2" y="30"/>
                        <a:pt x="4" y="34"/>
                      </a:cubicBezTo>
                      <a:cubicBezTo>
                        <a:pt x="5" y="36"/>
                        <a:pt x="5" y="37"/>
                        <a:pt x="6" y="39"/>
                      </a:cubicBezTo>
                      <a:cubicBezTo>
                        <a:pt x="8" y="41"/>
                        <a:pt x="9" y="42"/>
                        <a:pt x="9" y="45"/>
                      </a:cubicBezTo>
                      <a:cubicBezTo>
                        <a:pt x="9" y="44"/>
                        <a:pt x="10" y="37"/>
                        <a:pt x="12" y="3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72" name="Google Shape;372;p18"/>
                <p:cNvSpPr/>
                <p:nvPr/>
              </p:nvSpPr>
              <p:spPr>
                <a:xfrm>
                  <a:off x="11664335" y="6950195"/>
                  <a:ext cx="1195346" cy="888775"/>
                </a:xfrm>
                <a:custGeom>
                  <a:rect b="b" l="l" r="r" t="t"/>
                  <a:pathLst>
                    <a:path extrusionOk="0" h="82" w="117">
                      <a:moveTo>
                        <a:pt x="80" y="81"/>
                      </a:moveTo>
                      <a:cubicBezTo>
                        <a:pt x="81" y="80"/>
                        <a:pt x="82" y="82"/>
                        <a:pt x="83" y="82"/>
                      </a:cubicBezTo>
                      <a:cubicBezTo>
                        <a:pt x="85" y="81"/>
                        <a:pt x="87" y="80"/>
                        <a:pt x="89" y="79"/>
                      </a:cubicBezTo>
                      <a:cubicBezTo>
                        <a:pt x="90" y="79"/>
                        <a:pt x="93" y="78"/>
                        <a:pt x="93" y="76"/>
                      </a:cubicBezTo>
                      <a:cubicBezTo>
                        <a:pt x="93" y="74"/>
                        <a:pt x="94" y="75"/>
                        <a:pt x="96" y="74"/>
                      </a:cubicBezTo>
                      <a:cubicBezTo>
                        <a:pt x="99" y="74"/>
                        <a:pt x="103" y="71"/>
                        <a:pt x="105" y="68"/>
                      </a:cubicBezTo>
                      <a:cubicBezTo>
                        <a:pt x="106" y="67"/>
                        <a:pt x="106" y="66"/>
                        <a:pt x="107" y="65"/>
                      </a:cubicBezTo>
                      <a:cubicBezTo>
                        <a:pt x="108" y="64"/>
                        <a:pt x="110" y="64"/>
                        <a:pt x="112" y="64"/>
                      </a:cubicBezTo>
                      <a:cubicBezTo>
                        <a:pt x="112" y="62"/>
                        <a:pt x="110" y="61"/>
                        <a:pt x="109" y="59"/>
                      </a:cubicBezTo>
                      <a:cubicBezTo>
                        <a:pt x="109" y="58"/>
                        <a:pt x="110" y="55"/>
                        <a:pt x="107" y="55"/>
                      </a:cubicBezTo>
                      <a:cubicBezTo>
                        <a:pt x="106" y="55"/>
                        <a:pt x="109" y="53"/>
                        <a:pt x="108" y="52"/>
                      </a:cubicBezTo>
                      <a:cubicBezTo>
                        <a:pt x="108" y="49"/>
                        <a:pt x="109" y="48"/>
                        <a:pt x="110" y="46"/>
                      </a:cubicBezTo>
                      <a:cubicBezTo>
                        <a:pt x="110" y="44"/>
                        <a:pt x="112" y="44"/>
                        <a:pt x="112" y="42"/>
                      </a:cubicBezTo>
                      <a:cubicBezTo>
                        <a:pt x="112" y="41"/>
                        <a:pt x="113" y="40"/>
                        <a:pt x="114" y="40"/>
                      </a:cubicBezTo>
                      <a:cubicBezTo>
                        <a:pt x="117" y="40"/>
                        <a:pt x="117" y="40"/>
                        <a:pt x="117" y="38"/>
                      </a:cubicBezTo>
                      <a:cubicBezTo>
                        <a:pt x="117" y="32"/>
                        <a:pt x="117" y="27"/>
                        <a:pt x="117" y="21"/>
                      </a:cubicBezTo>
                      <a:cubicBezTo>
                        <a:pt x="117" y="19"/>
                        <a:pt x="113" y="18"/>
                        <a:pt x="111" y="17"/>
                      </a:cubicBezTo>
                      <a:cubicBezTo>
                        <a:pt x="101" y="12"/>
                        <a:pt x="91" y="6"/>
                        <a:pt x="81" y="1"/>
                      </a:cubicBezTo>
                      <a:cubicBezTo>
                        <a:pt x="80" y="1"/>
                        <a:pt x="80" y="0"/>
                        <a:pt x="79" y="0"/>
                      </a:cubicBezTo>
                      <a:cubicBezTo>
                        <a:pt x="78" y="1"/>
                        <a:pt x="76" y="2"/>
                        <a:pt x="75" y="2"/>
                      </a:cubicBezTo>
                      <a:cubicBezTo>
                        <a:pt x="74" y="3"/>
                        <a:pt x="72" y="5"/>
                        <a:pt x="71" y="5"/>
                      </a:cubicBezTo>
                      <a:cubicBezTo>
                        <a:pt x="70" y="5"/>
                        <a:pt x="69" y="3"/>
                        <a:pt x="67" y="2"/>
                      </a:cubicBezTo>
                      <a:cubicBezTo>
                        <a:pt x="66" y="1"/>
                        <a:pt x="65" y="1"/>
                        <a:pt x="64" y="1"/>
                      </a:cubicBezTo>
                      <a:cubicBezTo>
                        <a:pt x="62" y="0"/>
                        <a:pt x="61" y="0"/>
                        <a:pt x="59" y="1"/>
                      </a:cubicBezTo>
                      <a:cubicBezTo>
                        <a:pt x="52" y="5"/>
                        <a:pt x="45" y="10"/>
                        <a:pt x="38" y="14"/>
                      </a:cubicBezTo>
                      <a:cubicBezTo>
                        <a:pt x="35" y="16"/>
                        <a:pt x="32" y="18"/>
                        <a:pt x="29" y="21"/>
                      </a:cubicBezTo>
                      <a:cubicBezTo>
                        <a:pt x="28" y="22"/>
                        <a:pt x="27" y="22"/>
                        <a:pt x="26" y="22"/>
                      </a:cubicBezTo>
                      <a:cubicBezTo>
                        <a:pt x="23" y="22"/>
                        <a:pt x="22" y="22"/>
                        <a:pt x="22" y="25"/>
                      </a:cubicBezTo>
                      <a:cubicBezTo>
                        <a:pt x="22" y="28"/>
                        <a:pt x="22" y="31"/>
                        <a:pt x="22" y="34"/>
                      </a:cubicBezTo>
                      <a:cubicBezTo>
                        <a:pt x="22" y="37"/>
                        <a:pt x="21" y="40"/>
                        <a:pt x="19" y="42"/>
                      </a:cubicBezTo>
                      <a:cubicBezTo>
                        <a:pt x="18" y="43"/>
                        <a:pt x="15" y="43"/>
                        <a:pt x="14" y="43"/>
                      </a:cubicBezTo>
                      <a:cubicBezTo>
                        <a:pt x="12" y="43"/>
                        <a:pt x="10" y="43"/>
                        <a:pt x="8" y="43"/>
                      </a:cubicBezTo>
                      <a:cubicBezTo>
                        <a:pt x="6" y="43"/>
                        <a:pt x="4" y="44"/>
                        <a:pt x="2" y="44"/>
                      </a:cubicBezTo>
                      <a:cubicBezTo>
                        <a:pt x="0" y="44"/>
                        <a:pt x="5" y="51"/>
                        <a:pt x="5" y="51"/>
                      </a:cubicBezTo>
                      <a:cubicBezTo>
                        <a:pt x="6" y="54"/>
                        <a:pt x="7" y="56"/>
                        <a:pt x="10" y="57"/>
                      </a:cubicBezTo>
                      <a:cubicBezTo>
                        <a:pt x="10" y="57"/>
                        <a:pt x="11" y="56"/>
                        <a:pt x="11" y="56"/>
                      </a:cubicBezTo>
                      <a:cubicBezTo>
                        <a:pt x="12" y="57"/>
                        <a:pt x="12" y="60"/>
                        <a:pt x="14" y="58"/>
                      </a:cubicBezTo>
                      <a:cubicBezTo>
                        <a:pt x="16" y="56"/>
                        <a:pt x="18" y="61"/>
                        <a:pt x="19" y="62"/>
                      </a:cubicBezTo>
                      <a:cubicBezTo>
                        <a:pt x="19" y="61"/>
                        <a:pt x="20" y="59"/>
                        <a:pt x="20" y="58"/>
                      </a:cubicBezTo>
                      <a:cubicBezTo>
                        <a:pt x="20" y="57"/>
                        <a:pt x="21" y="56"/>
                        <a:pt x="21" y="55"/>
                      </a:cubicBezTo>
                      <a:cubicBezTo>
                        <a:pt x="22" y="52"/>
                        <a:pt x="22" y="52"/>
                        <a:pt x="25" y="51"/>
                      </a:cubicBezTo>
                      <a:cubicBezTo>
                        <a:pt x="26" y="50"/>
                        <a:pt x="27" y="50"/>
                        <a:pt x="28" y="50"/>
                      </a:cubicBezTo>
                      <a:cubicBezTo>
                        <a:pt x="29" y="49"/>
                        <a:pt x="30" y="51"/>
                        <a:pt x="31" y="51"/>
                      </a:cubicBezTo>
                      <a:cubicBezTo>
                        <a:pt x="33" y="51"/>
                        <a:pt x="34" y="52"/>
                        <a:pt x="35" y="53"/>
                      </a:cubicBezTo>
                      <a:cubicBezTo>
                        <a:pt x="36" y="54"/>
                        <a:pt x="37" y="54"/>
                        <a:pt x="39" y="54"/>
                      </a:cubicBezTo>
                      <a:cubicBezTo>
                        <a:pt x="42" y="52"/>
                        <a:pt x="43" y="55"/>
                        <a:pt x="46" y="55"/>
                      </a:cubicBezTo>
                      <a:cubicBezTo>
                        <a:pt x="49" y="55"/>
                        <a:pt x="52" y="53"/>
                        <a:pt x="55" y="53"/>
                      </a:cubicBezTo>
                      <a:cubicBezTo>
                        <a:pt x="57" y="53"/>
                        <a:pt x="61" y="54"/>
                        <a:pt x="64" y="53"/>
                      </a:cubicBezTo>
                      <a:cubicBezTo>
                        <a:pt x="65" y="53"/>
                        <a:pt x="66" y="52"/>
                        <a:pt x="67" y="51"/>
                      </a:cubicBezTo>
                      <a:cubicBezTo>
                        <a:pt x="69" y="50"/>
                        <a:pt x="68" y="49"/>
                        <a:pt x="68" y="47"/>
                      </a:cubicBezTo>
                      <a:cubicBezTo>
                        <a:pt x="68" y="42"/>
                        <a:pt x="73" y="39"/>
                        <a:pt x="77" y="35"/>
                      </a:cubicBezTo>
                      <a:cubicBezTo>
                        <a:pt x="78" y="34"/>
                        <a:pt x="77" y="32"/>
                        <a:pt x="77" y="31"/>
                      </a:cubicBezTo>
                      <a:cubicBezTo>
                        <a:pt x="77" y="28"/>
                        <a:pt x="77" y="26"/>
                        <a:pt x="77" y="23"/>
                      </a:cubicBezTo>
                      <a:cubicBezTo>
                        <a:pt x="78" y="21"/>
                        <a:pt x="79" y="18"/>
                        <a:pt x="79" y="16"/>
                      </a:cubicBezTo>
                      <a:cubicBezTo>
                        <a:pt x="78" y="14"/>
                        <a:pt x="77" y="12"/>
                        <a:pt x="76" y="11"/>
                      </a:cubicBezTo>
                      <a:cubicBezTo>
                        <a:pt x="74" y="8"/>
                        <a:pt x="75" y="5"/>
                        <a:pt x="75" y="2"/>
                      </a:cubicBezTo>
                      <a:cubicBezTo>
                        <a:pt x="75" y="5"/>
                        <a:pt x="75" y="7"/>
                        <a:pt x="75" y="9"/>
                      </a:cubicBezTo>
                      <a:cubicBezTo>
                        <a:pt x="75" y="11"/>
                        <a:pt x="78" y="14"/>
                        <a:pt x="78" y="16"/>
                      </a:cubicBezTo>
                      <a:cubicBezTo>
                        <a:pt x="79" y="19"/>
                        <a:pt x="77" y="23"/>
                        <a:pt x="77" y="26"/>
                      </a:cubicBezTo>
                      <a:cubicBezTo>
                        <a:pt x="77" y="28"/>
                        <a:pt x="78" y="32"/>
                        <a:pt x="77" y="35"/>
                      </a:cubicBezTo>
                      <a:cubicBezTo>
                        <a:pt x="76" y="37"/>
                        <a:pt x="72" y="39"/>
                        <a:pt x="71" y="41"/>
                      </a:cubicBezTo>
                      <a:cubicBezTo>
                        <a:pt x="69" y="42"/>
                        <a:pt x="68" y="44"/>
                        <a:pt x="68" y="46"/>
                      </a:cubicBezTo>
                      <a:cubicBezTo>
                        <a:pt x="67" y="49"/>
                        <a:pt x="69" y="50"/>
                        <a:pt x="70" y="53"/>
                      </a:cubicBezTo>
                      <a:cubicBezTo>
                        <a:pt x="70" y="54"/>
                        <a:pt x="71" y="54"/>
                        <a:pt x="72" y="55"/>
                      </a:cubicBezTo>
                      <a:cubicBezTo>
                        <a:pt x="74" y="56"/>
                        <a:pt x="75" y="57"/>
                        <a:pt x="75" y="59"/>
                      </a:cubicBezTo>
                      <a:cubicBezTo>
                        <a:pt x="75" y="61"/>
                        <a:pt x="75" y="63"/>
                        <a:pt x="75" y="65"/>
                      </a:cubicBezTo>
                      <a:cubicBezTo>
                        <a:pt x="75" y="66"/>
                        <a:pt x="76" y="68"/>
                        <a:pt x="77" y="70"/>
                      </a:cubicBezTo>
                      <a:cubicBezTo>
                        <a:pt x="74" y="70"/>
                        <a:pt x="67" y="70"/>
                        <a:pt x="72" y="74"/>
                      </a:cubicBezTo>
                      <a:cubicBezTo>
                        <a:pt x="74" y="75"/>
                        <a:pt x="75" y="76"/>
                        <a:pt x="76" y="78"/>
                      </a:cubicBezTo>
                      <a:cubicBezTo>
                        <a:pt x="76" y="79"/>
                        <a:pt x="77" y="80"/>
                        <a:pt x="77" y="81"/>
                      </a:cubicBezTo>
                      <a:cubicBezTo>
                        <a:pt x="77" y="82"/>
                        <a:pt x="80" y="81"/>
                        <a:pt x="80" y="81"/>
                      </a:cubicBezTo>
                      <a:cubicBezTo>
                        <a:pt x="82" y="80"/>
                        <a:pt x="80" y="81"/>
                        <a:pt x="80" y="8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73" name="Google Shape;373;p18"/>
                <p:cNvSpPr/>
                <p:nvPr/>
              </p:nvSpPr>
              <p:spPr>
                <a:xfrm>
                  <a:off x="12744674" y="6972323"/>
                  <a:ext cx="839878" cy="1095295"/>
                </a:xfrm>
                <a:custGeom>
                  <a:rect b="b" l="l" r="r" t="t"/>
                  <a:pathLst>
                    <a:path extrusionOk="0" h="101" w="82">
                      <a:moveTo>
                        <a:pt x="6" y="39"/>
                      </a:moveTo>
                      <a:cubicBezTo>
                        <a:pt x="6" y="39"/>
                        <a:pt x="6" y="40"/>
                        <a:pt x="6" y="41"/>
                      </a:cubicBezTo>
                      <a:cubicBezTo>
                        <a:pt x="5" y="42"/>
                        <a:pt x="4" y="42"/>
                        <a:pt x="4" y="43"/>
                      </a:cubicBezTo>
                      <a:cubicBezTo>
                        <a:pt x="4" y="45"/>
                        <a:pt x="2" y="47"/>
                        <a:pt x="2" y="49"/>
                      </a:cubicBezTo>
                      <a:cubicBezTo>
                        <a:pt x="2" y="50"/>
                        <a:pt x="3" y="51"/>
                        <a:pt x="2" y="51"/>
                      </a:cubicBezTo>
                      <a:cubicBezTo>
                        <a:pt x="2" y="52"/>
                        <a:pt x="0" y="53"/>
                        <a:pt x="1" y="53"/>
                      </a:cubicBezTo>
                      <a:cubicBezTo>
                        <a:pt x="4" y="53"/>
                        <a:pt x="3" y="57"/>
                        <a:pt x="4" y="58"/>
                      </a:cubicBezTo>
                      <a:cubicBezTo>
                        <a:pt x="4" y="59"/>
                        <a:pt x="5" y="59"/>
                        <a:pt x="6" y="60"/>
                      </a:cubicBezTo>
                      <a:cubicBezTo>
                        <a:pt x="6" y="61"/>
                        <a:pt x="6" y="62"/>
                        <a:pt x="6" y="63"/>
                      </a:cubicBezTo>
                      <a:cubicBezTo>
                        <a:pt x="7" y="65"/>
                        <a:pt x="9" y="66"/>
                        <a:pt x="9" y="68"/>
                      </a:cubicBezTo>
                      <a:cubicBezTo>
                        <a:pt x="9" y="69"/>
                        <a:pt x="8" y="74"/>
                        <a:pt x="9" y="74"/>
                      </a:cubicBezTo>
                      <a:cubicBezTo>
                        <a:pt x="12" y="74"/>
                        <a:pt x="13" y="75"/>
                        <a:pt x="15" y="76"/>
                      </a:cubicBezTo>
                      <a:cubicBezTo>
                        <a:pt x="17" y="77"/>
                        <a:pt x="16" y="80"/>
                        <a:pt x="18" y="81"/>
                      </a:cubicBezTo>
                      <a:cubicBezTo>
                        <a:pt x="19" y="82"/>
                        <a:pt x="22" y="82"/>
                        <a:pt x="22" y="84"/>
                      </a:cubicBezTo>
                      <a:cubicBezTo>
                        <a:pt x="22" y="86"/>
                        <a:pt x="25" y="87"/>
                        <a:pt x="26" y="88"/>
                      </a:cubicBezTo>
                      <a:cubicBezTo>
                        <a:pt x="26" y="89"/>
                        <a:pt x="26" y="90"/>
                        <a:pt x="26" y="91"/>
                      </a:cubicBezTo>
                      <a:cubicBezTo>
                        <a:pt x="27" y="91"/>
                        <a:pt x="28" y="92"/>
                        <a:pt x="28" y="92"/>
                      </a:cubicBezTo>
                      <a:cubicBezTo>
                        <a:pt x="29" y="93"/>
                        <a:pt x="30" y="95"/>
                        <a:pt x="32" y="96"/>
                      </a:cubicBezTo>
                      <a:cubicBezTo>
                        <a:pt x="33" y="97"/>
                        <a:pt x="33" y="93"/>
                        <a:pt x="35" y="95"/>
                      </a:cubicBezTo>
                      <a:cubicBezTo>
                        <a:pt x="37" y="96"/>
                        <a:pt x="37" y="94"/>
                        <a:pt x="39" y="94"/>
                      </a:cubicBezTo>
                      <a:cubicBezTo>
                        <a:pt x="41" y="95"/>
                        <a:pt x="42" y="98"/>
                        <a:pt x="44" y="100"/>
                      </a:cubicBezTo>
                      <a:cubicBezTo>
                        <a:pt x="46" y="95"/>
                        <a:pt x="49" y="101"/>
                        <a:pt x="51" y="100"/>
                      </a:cubicBezTo>
                      <a:cubicBezTo>
                        <a:pt x="52" y="99"/>
                        <a:pt x="53" y="98"/>
                        <a:pt x="55" y="98"/>
                      </a:cubicBezTo>
                      <a:cubicBezTo>
                        <a:pt x="56" y="98"/>
                        <a:pt x="58" y="98"/>
                        <a:pt x="59" y="97"/>
                      </a:cubicBezTo>
                      <a:cubicBezTo>
                        <a:pt x="61" y="93"/>
                        <a:pt x="65" y="91"/>
                        <a:pt x="69" y="94"/>
                      </a:cubicBezTo>
                      <a:cubicBezTo>
                        <a:pt x="69" y="93"/>
                        <a:pt x="69" y="92"/>
                        <a:pt x="69" y="91"/>
                      </a:cubicBezTo>
                      <a:cubicBezTo>
                        <a:pt x="69" y="90"/>
                        <a:pt x="66" y="90"/>
                        <a:pt x="66" y="90"/>
                      </a:cubicBezTo>
                      <a:cubicBezTo>
                        <a:pt x="64" y="88"/>
                        <a:pt x="63" y="85"/>
                        <a:pt x="61" y="83"/>
                      </a:cubicBezTo>
                      <a:cubicBezTo>
                        <a:pt x="60" y="82"/>
                        <a:pt x="60" y="81"/>
                        <a:pt x="59" y="80"/>
                      </a:cubicBezTo>
                      <a:cubicBezTo>
                        <a:pt x="58" y="79"/>
                        <a:pt x="57" y="79"/>
                        <a:pt x="56" y="78"/>
                      </a:cubicBezTo>
                      <a:cubicBezTo>
                        <a:pt x="53" y="75"/>
                        <a:pt x="59" y="75"/>
                        <a:pt x="59" y="75"/>
                      </a:cubicBezTo>
                      <a:cubicBezTo>
                        <a:pt x="61" y="74"/>
                        <a:pt x="60" y="69"/>
                        <a:pt x="61" y="67"/>
                      </a:cubicBezTo>
                      <a:cubicBezTo>
                        <a:pt x="61" y="66"/>
                        <a:pt x="61" y="64"/>
                        <a:pt x="62" y="64"/>
                      </a:cubicBezTo>
                      <a:cubicBezTo>
                        <a:pt x="63" y="63"/>
                        <a:pt x="65" y="63"/>
                        <a:pt x="65" y="62"/>
                      </a:cubicBezTo>
                      <a:cubicBezTo>
                        <a:pt x="65" y="61"/>
                        <a:pt x="65" y="60"/>
                        <a:pt x="65" y="58"/>
                      </a:cubicBezTo>
                      <a:cubicBezTo>
                        <a:pt x="65" y="57"/>
                        <a:pt x="66" y="56"/>
                        <a:pt x="67" y="55"/>
                      </a:cubicBezTo>
                      <a:cubicBezTo>
                        <a:pt x="68" y="53"/>
                        <a:pt x="70" y="54"/>
                        <a:pt x="71" y="52"/>
                      </a:cubicBezTo>
                      <a:cubicBezTo>
                        <a:pt x="71" y="50"/>
                        <a:pt x="72" y="48"/>
                        <a:pt x="72" y="45"/>
                      </a:cubicBezTo>
                      <a:cubicBezTo>
                        <a:pt x="72" y="44"/>
                        <a:pt x="72" y="43"/>
                        <a:pt x="72" y="42"/>
                      </a:cubicBezTo>
                      <a:cubicBezTo>
                        <a:pt x="72" y="40"/>
                        <a:pt x="74" y="38"/>
                        <a:pt x="74" y="37"/>
                      </a:cubicBezTo>
                      <a:cubicBezTo>
                        <a:pt x="74" y="33"/>
                        <a:pt x="75" y="30"/>
                        <a:pt x="79" y="29"/>
                      </a:cubicBezTo>
                      <a:cubicBezTo>
                        <a:pt x="80" y="29"/>
                        <a:pt x="81" y="29"/>
                        <a:pt x="82" y="27"/>
                      </a:cubicBezTo>
                      <a:cubicBezTo>
                        <a:pt x="82" y="26"/>
                        <a:pt x="80" y="24"/>
                        <a:pt x="79" y="23"/>
                      </a:cubicBezTo>
                      <a:cubicBezTo>
                        <a:pt x="77" y="21"/>
                        <a:pt x="76" y="19"/>
                        <a:pt x="76" y="17"/>
                      </a:cubicBezTo>
                      <a:cubicBezTo>
                        <a:pt x="76" y="16"/>
                        <a:pt x="75" y="11"/>
                        <a:pt x="76" y="11"/>
                      </a:cubicBezTo>
                      <a:cubicBezTo>
                        <a:pt x="77" y="10"/>
                        <a:pt x="76" y="10"/>
                        <a:pt x="75" y="9"/>
                      </a:cubicBezTo>
                      <a:cubicBezTo>
                        <a:pt x="74" y="8"/>
                        <a:pt x="74" y="7"/>
                        <a:pt x="74" y="5"/>
                      </a:cubicBezTo>
                      <a:cubicBezTo>
                        <a:pt x="72" y="3"/>
                        <a:pt x="69" y="2"/>
                        <a:pt x="68" y="0"/>
                      </a:cubicBezTo>
                      <a:cubicBezTo>
                        <a:pt x="67" y="0"/>
                        <a:pt x="65" y="1"/>
                        <a:pt x="64" y="2"/>
                      </a:cubicBezTo>
                      <a:cubicBezTo>
                        <a:pt x="63" y="5"/>
                        <a:pt x="61" y="3"/>
                        <a:pt x="60" y="5"/>
                      </a:cubicBezTo>
                      <a:cubicBezTo>
                        <a:pt x="59" y="9"/>
                        <a:pt x="58" y="5"/>
                        <a:pt x="56" y="5"/>
                      </a:cubicBezTo>
                      <a:cubicBezTo>
                        <a:pt x="52" y="5"/>
                        <a:pt x="49" y="5"/>
                        <a:pt x="46" y="5"/>
                      </a:cubicBezTo>
                      <a:cubicBezTo>
                        <a:pt x="37" y="5"/>
                        <a:pt x="27" y="5"/>
                        <a:pt x="17" y="5"/>
                      </a:cubicBezTo>
                      <a:cubicBezTo>
                        <a:pt x="15" y="5"/>
                        <a:pt x="16" y="12"/>
                        <a:pt x="16" y="14"/>
                      </a:cubicBezTo>
                      <a:cubicBezTo>
                        <a:pt x="16" y="16"/>
                        <a:pt x="15" y="16"/>
                        <a:pt x="13" y="16"/>
                      </a:cubicBezTo>
                      <a:cubicBezTo>
                        <a:pt x="10" y="16"/>
                        <a:pt x="11" y="16"/>
                        <a:pt x="11" y="18"/>
                      </a:cubicBezTo>
                      <a:cubicBezTo>
                        <a:pt x="11" y="23"/>
                        <a:pt x="11" y="27"/>
                        <a:pt x="11" y="32"/>
                      </a:cubicBezTo>
                      <a:cubicBezTo>
                        <a:pt x="11" y="34"/>
                        <a:pt x="11" y="36"/>
                        <a:pt x="11" y="37"/>
                      </a:cubicBezTo>
                      <a:cubicBezTo>
                        <a:pt x="11" y="39"/>
                        <a:pt x="7" y="38"/>
                        <a:pt x="6" y="3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74" name="Google Shape;374;p18"/>
                <p:cNvSpPr/>
                <p:nvPr/>
              </p:nvSpPr>
              <p:spPr>
                <a:xfrm>
                  <a:off x="13480009" y="7252600"/>
                  <a:ext cx="327588" cy="313470"/>
                </a:xfrm>
                <a:custGeom>
                  <a:rect b="b" l="l" r="r" t="t"/>
                  <a:pathLst>
                    <a:path extrusionOk="0" h="29" w="32">
                      <a:moveTo>
                        <a:pt x="3" y="19"/>
                      </a:moveTo>
                      <a:cubicBezTo>
                        <a:pt x="4" y="19"/>
                        <a:pt x="6" y="21"/>
                        <a:pt x="7" y="20"/>
                      </a:cubicBezTo>
                      <a:cubicBezTo>
                        <a:pt x="7" y="19"/>
                        <a:pt x="6" y="17"/>
                        <a:pt x="7" y="17"/>
                      </a:cubicBezTo>
                      <a:cubicBezTo>
                        <a:pt x="9" y="17"/>
                        <a:pt x="9" y="19"/>
                        <a:pt x="10" y="19"/>
                      </a:cubicBezTo>
                      <a:cubicBezTo>
                        <a:pt x="11" y="19"/>
                        <a:pt x="12" y="18"/>
                        <a:pt x="12" y="18"/>
                      </a:cubicBezTo>
                      <a:cubicBezTo>
                        <a:pt x="13" y="17"/>
                        <a:pt x="14" y="18"/>
                        <a:pt x="14" y="18"/>
                      </a:cubicBezTo>
                      <a:cubicBezTo>
                        <a:pt x="22" y="18"/>
                        <a:pt x="25" y="24"/>
                        <a:pt x="29" y="29"/>
                      </a:cubicBezTo>
                      <a:cubicBezTo>
                        <a:pt x="30" y="29"/>
                        <a:pt x="31" y="28"/>
                        <a:pt x="32" y="27"/>
                      </a:cubicBezTo>
                      <a:cubicBezTo>
                        <a:pt x="29" y="25"/>
                        <a:pt x="26" y="22"/>
                        <a:pt x="24" y="19"/>
                      </a:cubicBezTo>
                      <a:cubicBezTo>
                        <a:pt x="23" y="17"/>
                        <a:pt x="21" y="17"/>
                        <a:pt x="19" y="16"/>
                      </a:cubicBezTo>
                      <a:cubicBezTo>
                        <a:pt x="18" y="16"/>
                        <a:pt x="18" y="14"/>
                        <a:pt x="17" y="14"/>
                      </a:cubicBezTo>
                      <a:cubicBezTo>
                        <a:pt x="16" y="14"/>
                        <a:pt x="17" y="15"/>
                        <a:pt x="17" y="16"/>
                      </a:cubicBezTo>
                      <a:cubicBezTo>
                        <a:pt x="17" y="16"/>
                        <a:pt x="16" y="14"/>
                        <a:pt x="16" y="14"/>
                      </a:cubicBezTo>
                      <a:cubicBezTo>
                        <a:pt x="15" y="12"/>
                        <a:pt x="14" y="11"/>
                        <a:pt x="14" y="9"/>
                      </a:cubicBezTo>
                      <a:cubicBezTo>
                        <a:pt x="13" y="6"/>
                        <a:pt x="13" y="3"/>
                        <a:pt x="10" y="0"/>
                      </a:cubicBezTo>
                      <a:cubicBezTo>
                        <a:pt x="9" y="4"/>
                        <a:pt x="4" y="4"/>
                        <a:pt x="2" y="7"/>
                      </a:cubicBezTo>
                      <a:cubicBezTo>
                        <a:pt x="1" y="9"/>
                        <a:pt x="2" y="11"/>
                        <a:pt x="1" y="13"/>
                      </a:cubicBezTo>
                      <a:cubicBezTo>
                        <a:pt x="0" y="15"/>
                        <a:pt x="0" y="17"/>
                        <a:pt x="0" y="20"/>
                      </a:cubicBezTo>
                      <a:cubicBezTo>
                        <a:pt x="1" y="19"/>
                        <a:pt x="2" y="19"/>
                        <a:pt x="3" y="1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75" name="Google Shape;375;p18"/>
                <p:cNvSpPr/>
                <p:nvPr/>
              </p:nvSpPr>
              <p:spPr>
                <a:xfrm>
                  <a:off x="13309241" y="7403805"/>
                  <a:ext cx="756238" cy="663815"/>
                </a:xfrm>
                <a:custGeom>
                  <a:rect b="b" l="l" r="r" t="t"/>
                  <a:pathLst>
                    <a:path extrusionOk="0" h="61" w="74">
                      <a:moveTo>
                        <a:pt x="70" y="38"/>
                      </a:moveTo>
                      <a:cubicBezTo>
                        <a:pt x="65" y="36"/>
                        <a:pt x="61" y="35"/>
                        <a:pt x="57" y="33"/>
                      </a:cubicBezTo>
                      <a:cubicBezTo>
                        <a:pt x="54" y="32"/>
                        <a:pt x="53" y="31"/>
                        <a:pt x="51" y="29"/>
                      </a:cubicBezTo>
                      <a:cubicBezTo>
                        <a:pt x="50" y="28"/>
                        <a:pt x="49" y="26"/>
                        <a:pt x="48" y="24"/>
                      </a:cubicBezTo>
                      <a:cubicBezTo>
                        <a:pt x="48" y="23"/>
                        <a:pt x="51" y="21"/>
                        <a:pt x="51" y="20"/>
                      </a:cubicBezTo>
                      <a:cubicBezTo>
                        <a:pt x="49" y="21"/>
                        <a:pt x="47" y="22"/>
                        <a:pt x="45" y="23"/>
                      </a:cubicBezTo>
                      <a:cubicBezTo>
                        <a:pt x="43" y="23"/>
                        <a:pt x="43" y="19"/>
                        <a:pt x="44" y="18"/>
                      </a:cubicBezTo>
                      <a:cubicBezTo>
                        <a:pt x="47" y="15"/>
                        <a:pt x="46" y="15"/>
                        <a:pt x="44" y="12"/>
                      </a:cubicBezTo>
                      <a:cubicBezTo>
                        <a:pt x="42" y="10"/>
                        <a:pt x="40" y="6"/>
                        <a:pt x="37" y="5"/>
                      </a:cubicBezTo>
                      <a:cubicBezTo>
                        <a:pt x="35" y="5"/>
                        <a:pt x="30" y="3"/>
                        <a:pt x="28" y="4"/>
                      </a:cubicBezTo>
                      <a:cubicBezTo>
                        <a:pt x="26" y="7"/>
                        <a:pt x="24" y="0"/>
                        <a:pt x="24" y="5"/>
                      </a:cubicBezTo>
                      <a:cubicBezTo>
                        <a:pt x="24" y="7"/>
                        <a:pt x="22" y="6"/>
                        <a:pt x="21" y="5"/>
                      </a:cubicBezTo>
                      <a:cubicBezTo>
                        <a:pt x="20" y="5"/>
                        <a:pt x="19" y="5"/>
                        <a:pt x="18" y="5"/>
                      </a:cubicBezTo>
                      <a:cubicBezTo>
                        <a:pt x="16" y="6"/>
                        <a:pt x="17" y="6"/>
                        <a:pt x="17" y="8"/>
                      </a:cubicBezTo>
                      <a:cubicBezTo>
                        <a:pt x="17" y="9"/>
                        <a:pt x="16" y="12"/>
                        <a:pt x="15" y="13"/>
                      </a:cubicBezTo>
                      <a:cubicBezTo>
                        <a:pt x="15" y="14"/>
                        <a:pt x="12" y="13"/>
                        <a:pt x="12" y="14"/>
                      </a:cubicBezTo>
                      <a:cubicBezTo>
                        <a:pt x="12" y="16"/>
                        <a:pt x="10" y="17"/>
                        <a:pt x="10" y="18"/>
                      </a:cubicBezTo>
                      <a:cubicBezTo>
                        <a:pt x="10" y="19"/>
                        <a:pt x="11" y="22"/>
                        <a:pt x="10" y="23"/>
                      </a:cubicBezTo>
                      <a:cubicBezTo>
                        <a:pt x="4" y="24"/>
                        <a:pt x="6" y="30"/>
                        <a:pt x="5" y="34"/>
                      </a:cubicBezTo>
                      <a:cubicBezTo>
                        <a:pt x="4" y="35"/>
                        <a:pt x="3" y="35"/>
                        <a:pt x="1" y="35"/>
                      </a:cubicBezTo>
                      <a:cubicBezTo>
                        <a:pt x="0" y="36"/>
                        <a:pt x="0" y="38"/>
                        <a:pt x="2" y="38"/>
                      </a:cubicBezTo>
                      <a:cubicBezTo>
                        <a:pt x="5" y="39"/>
                        <a:pt x="8" y="45"/>
                        <a:pt x="9" y="47"/>
                      </a:cubicBezTo>
                      <a:cubicBezTo>
                        <a:pt x="10" y="49"/>
                        <a:pt x="11" y="49"/>
                        <a:pt x="13" y="50"/>
                      </a:cubicBezTo>
                      <a:cubicBezTo>
                        <a:pt x="14" y="51"/>
                        <a:pt x="13" y="53"/>
                        <a:pt x="14" y="54"/>
                      </a:cubicBezTo>
                      <a:cubicBezTo>
                        <a:pt x="16" y="56"/>
                        <a:pt x="18" y="54"/>
                        <a:pt x="20" y="55"/>
                      </a:cubicBezTo>
                      <a:cubicBezTo>
                        <a:pt x="21" y="56"/>
                        <a:pt x="23" y="58"/>
                        <a:pt x="25" y="59"/>
                      </a:cubicBezTo>
                      <a:cubicBezTo>
                        <a:pt x="27" y="59"/>
                        <a:pt x="31" y="61"/>
                        <a:pt x="33" y="60"/>
                      </a:cubicBezTo>
                      <a:cubicBezTo>
                        <a:pt x="35" y="58"/>
                        <a:pt x="36" y="56"/>
                        <a:pt x="39" y="57"/>
                      </a:cubicBezTo>
                      <a:cubicBezTo>
                        <a:pt x="42" y="58"/>
                        <a:pt x="45" y="57"/>
                        <a:pt x="47" y="56"/>
                      </a:cubicBezTo>
                      <a:cubicBezTo>
                        <a:pt x="49" y="54"/>
                        <a:pt x="51" y="53"/>
                        <a:pt x="54" y="53"/>
                      </a:cubicBezTo>
                      <a:cubicBezTo>
                        <a:pt x="55" y="53"/>
                        <a:pt x="59" y="53"/>
                        <a:pt x="59" y="53"/>
                      </a:cubicBezTo>
                      <a:cubicBezTo>
                        <a:pt x="64" y="48"/>
                        <a:pt x="69" y="43"/>
                        <a:pt x="74" y="38"/>
                      </a:cubicBezTo>
                      <a:cubicBezTo>
                        <a:pt x="73" y="38"/>
                        <a:pt x="71" y="38"/>
                        <a:pt x="70" y="3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76" name="Google Shape;376;p18"/>
                <p:cNvSpPr/>
                <p:nvPr/>
              </p:nvSpPr>
              <p:spPr>
                <a:xfrm>
                  <a:off x="13347577" y="7599261"/>
                  <a:ext cx="888668" cy="899837"/>
                </a:xfrm>
                <a:custGeom>
                  <a:rect b="b" l="l" r="r" t="t"/>
                  <a:pathLst>
                    <a:path extrusionOk="0" h="83" w="87">
                      <a:moveTo>
                        <a:pt x="86" y="1"/>
                      </a:moveTo>
                      <a:cubicBezTo>
                        <a:pt x="87" y="0"/>
                        <a:pt x="84" y="0"/>
                        <a:pt x="83" y="0"/>
                      </a:cubicBezTo>
                      <a:cubicBezTo>
                        <a:pt x="82" y="1"/>
                        <a:pt x="81" y="2"/>
                        <a:pt x="79" y="3"/>
                      </a:cubicBezTo>
                      <a:cubicBezTo>
                        <a:pt x="77" y="3"/>
                        <a:pt x="74" y="3"/>
                        <a:pt x="71" y="3"/>
                      </a:cubicBezTo>
                      <a:cubicBezTo>
                        <a:pt x="71" y="4"/>
                        <a:pt x="70" y="4"/>
                        <a:pt x="69" y="4"/>
                      </a:cubicBezTo>
                      <a:cubicBezTo>
                        <a:pt x="68" y="4"/>
                        <a:pt x="68" y="3"/>
                        <a:pt x="68" y="3"/>
                      </a:cubicBezTo>
                      <a:cubicBezTo>
                        <a:pt x="66" y="4"/>
                        <a:pt x="65" y="6"/>
                        <a:pt x="63" y="6"/>
                      </a:cubicBezTo>
                      <a:cubicBezTo>
                        <a:pt x="61" y="6"/>
                        <a:pt x="61" y="5"/>
                        <a:pt x="58" y="5"/>
                      </a:cubicBezTo>
                      <a:cubicBezTo>
                        <a:pt x="57" y="6"/>
                        <a:pt x="55" y="8"/>
                        <a:pt x="53" y="7"/>
                      </a:cubicBezTo>
                      <a:cubicBezTo>
                        <a:pt x="50" y="6"/>
                        <a:pt x="49" y="5"/>
                        <a:pt x="47" y="2"/>
                      </a:cubicBezTo>
                      <a:cubicBezTo>
                        <a:pt x="47" y="3"/>
                        <a:pt x="44" y="5"/>
                        <a:pt x="44" y="6"/>
                      </a:cubicBezTo>
                      <a:cubicBezTo>
                        <a:pt x="45" y="8"/>
                        <a:pt x="46" y="10"/>
                        <a:pt x="48" y="12"/>
                      </a:cubicBezTo>
                      <a:cubicBezTo>
                        <a:pt x="50" y="14"/>
                        <a:pt x="53" y="15"/>
                        <a:pt x="56" y="16"/>
                      </a:cubicBezTo>
                      <a:cubicBezTo>
                        <a:pt x="61" y="18"/>
                        <a:pt x="65" y="20"/>
                        <a:pt x="70" y="20"/>
                      </a:cubicBezTo>
                      <a:cubicBezTo>
                        <a:pt x="68" y="22"/>
                        <a:pt x="65" y="25"/>
                        <a:pt x="63" y="27"/>
                      </a:cubicBezTo>
                      <a:cubicBezTo>
                        <a:pt x="61" y="29"/>
                        <a:pt x="59" y="31"/>
                        <a:pt x="58" y="33"/>
                      </a:cubicBezTo>
                      <a:cubicBezTo>
                        <a:pt x="57" y="33"/>
                        <a:pt x="56" y="35"/>
                        <a:pt x="55" y="35"/>
                      </a:cubicBezTo>
                      <a:cubicBezTo>
                        <a:pt x="53" y="36"/>
                        <a:pt x="50" y="34"/>
                        <a:pt x="48" y="35"/>
                      </a:cubicBezTo>
                      <a:cubicBezTo>
                        <a:pt x="46" y="35"/>
                        <a:pt x="44" y="37"/>
                        <a:pt x="42" y="38"/>
                      </a:cubicBezTo>
                      <a:cubicBezTo>
                        <a:pt x="40" y="39"/>
                        <a:pt x="38" y="40"/>
                        <a:pt x="36" y="39"/>
                      </a:cubicBezTo>
                      <a:cubicBezTo>
                        <a:pt x="35" y="39"/>
                        <a:pt x="33" y="38"/>
                        <a:pt x="32" y="39"/>
                      </a:cubicBezTo>
                      <a:cubicBezTo>
                        <a:pt x="29" y="41"/>
                        <a:pt x="29" y="43"/>
                        <a:pt x="26" y="42"/>
                      </a:cubicBezTo>
                      <a:cubicBezTo>
                        <a:pt x="24" y="41"/>
                        <a:pt x="22" y="41"/>
                        <a:pt x="21" y="41"/>
                      </a:cubicBezTo>
                      <a:cubicBezTo>
                        <a:pt x="19" y="40"/>
                        <a:pt x="17" y="38"/>
                        <a:pt x="16" y="37"/>
                      </a:cubicBezTo>
                      <a:cubicBezTo>
                        <a:pt x="15" y="37"/>
                        <a:pt x="12" y="38"/>
                        <a:pt x="11" y="37"/>
                      </a:cubicBezTo>
                      <a:cubicBezTo>
                        <a:pt x="10" y="36"/>
                        <a:pt x="8" y="34"/>
                        <a:pt x="7" y="34"/>
                      </a:cubicBezTo>
                      <a:cubicBezTo>
                        <a:pt x="3" y="35"/>
                        <a:pt x="2" y="36"/>
                        <a:pt x="0" y="39"/>
                      </a:cubicBezTo>
                      <a:cubicBezTo>
                        <a:pt x="0" y="40"/>
                        <a:pt x="3" y="40"/>
                        <a:pt x="3" y="41"/>
                      </a:cubicBezTo>
                      <a:cubicBezTo>
                        <a:pt x="3" y="43"/>
                        <a:pt x="3" y="44"/>
                        <a:pt x="4" y="45"/>
                      </a:cubicBezTo>
                      <a:cubicBezTo>
                        <a:pt x="6" y="47"/>
                        <a:pt x="5" y="52"/>
                        <a:pt x="3" y="54"/>
                      </a:cubicBezTo>
                      <a:cubicBezTo>
                        <a:pt x="2" y="55"/>
                        <a:pt x="1" y="56"/>
                        <a:pt x="0" y="58"/>
                      </a:cubicBezTo>
                      <a:cubicBezTo>
                        <a:pt x="0" y="61"/>
                        <a:pt x="2" y="59"/>
                        <a:pt x="3" y="60"/>
                      </a:cubicBezTo>
                      <a:cubicBezTo>
                        <a:pt x="3" y="60"/>
                        <a:pt x="0" y="64"/>
                        <a:pt x="1" y="65"/>
                      </a:cubicBezTo>
                      <a:cubicBezTo>
                        <a:pt x="2" y="65"/>
                        <a:pt x="3" y="66"/>
                        <a:pt x="4" y="66"/>
                      </a:cubicBezTo>
                      <a:cubicBezTo>
                        <a:pt x="8" y="69"/>
                        <a:pt x="12" y="71"/>
                        <a:pt x="15" y="73"/>
                      </a:cubicBezTo>
                      <a:cubicBezTo>
                        <a:pt x="18" y="74"/>
                        <a:pt x="19" y="74"/>
                        <a:pt x="19" y="77"/>
                      </a:cubicBezTo>
                      <a:cubicBezTo>
                        <a:pt x="19" y="79"/>
                        <a:pt x="25" y="82"/>
                        <a:pt x="26" y="83"/>
                      </a:cubicBezTo>
                      <a:cubicBezTo>
                        <a:pt x="28" y="80"/>
                        <a:pt x="29" y="78"/>
                        <a:pt x="30" y="76"/>
                      </a:cubicBezTo>
                      <a:cubicBezTo>
                        <a:pt x="30" y="74"/>
                        <a:pt x="31" y="72"/>
                        <a:pt x="33" y="72"/>
                      </a:cubicBezTo>
                      <a:cubicBezTo>
                        <a:pt x="34" y="71"/>
                        <a:pt x="34" y="70"/>
                        <a:pt x="35" y="69"/>
                      </a:cubicBezTo>
                      <a:cubicBezTo>
                        <a:pt x="37" y="68"/>
                        <a:pt x="38" y="67"/>
                        <a:pt x="40" y="65"/>
                      </a:cubicBezTo>
                      <a:cubicBezTo>
                        <a:pt x="45" y="57"/>
                        <a:pt x="52" y="53"/>
                        <a:pt x="59" y="48"/>
                      </a:cubicBezTo>
                      <a:cubicBezTo>
                        <a:pt x="68" y="42"/>
                        <a:pt x="73" y="33"/>
                        <a:pt x="77" y="24"/>
                      </a:cubicBezTo>
                      <a:cubicBezTo>
                        <a:pt x="79" y="20"/>
                        <a:pt x="82" y="18"/>
                        <a:pt x="84" y="14"/>
                      </a:cubicBezTo>
                      <a:cubicBezTo>
                        <a:pt x="85" y="12"/>
                        <a:pt x="85" y="9"/>
                        <a:pt x="86" y="7"/>
                      </a:cubicBezTo>
                      <a:cubicBezTo>
                        <a:pt x="86" y="6"/>
                        <a:pt x="85" y="2"/>
                        <a:pt x="86" y="1"/>
                      </a:cubicBezTo>
                      <a:cubicBezTo>
                        <a:pt x="86" y="1"/>
                        <a:pt x="86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77" name="Google Shape;377;p18"/>
                <p:cNvSpPr/>
                <p:nvPr/>
              </p:nvSpPr>
              <p:spPr>
                <a:xfrm>
                  <a:off x="13748350" y="7547630"/>
                  <a:ext cx="90610" cy="118010"/>
                </a:xfrm>
                <a:custGeom>
                  <a:rect b="b" l="l" r="r" t="t"/>
                  <a:pathLst>
                    <a:path extrusionOk="0" h="11" w="9">
                      <a:moveTo>
                        <a:pt x="3" y="2"/>
                      </a:moveTo>
                      <a:cubicBezTo>
                        <a:pt x="2" y="3"/>
                        <a:pt x="1" y="4"/>
                        <a:pt x="1" y="5"/>
                      </a:cubicBezTo>
                      <a:cubicBezTo>
                        <a:pt x="0" y="5"/>
                        <a:pt x="0" y="9"/>
                        <a:pt x="0" y="10"/>
                      </a:cubicBezTo>
                      <a:cubicBezTo>
                        <a:pt x="2" y="11"/>
                        <a:pt x="7" y="7"/>
                        <a:pt x="8" y="7"/>
                      </a:cubicBezTo>
                      <a:cubicBezTo>
                        <a:pt x="8" y="6"/>
                        <a:pt x="5" y="5"/>
                        <a:pt x="4" y="6"/>
                      </a:cubicBezTo>
                      <a:cubicBezTo>
                        <a:pt x="5" y="5"/>
                        <a:pt x="9" y="4"/>
                        <a:pt x="8" y="3"/>
                      </a:cubicBezTo>
                      <a:cubicBezTo>
                        <a:pt x="7" y="0"/>
                        <a:pt x="5" y="0"/>
                        <a:pt x="3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78" name="Google Shape;378;p18"/>
                <p:cNvSpPr/>
                <p:nvPr/>
              </p:nvSpPr>
              <p:spPr>
                <a:xfrm>
                  <a:off x="13134995" y="8023365"/>
                  <a:ext cx="264855" cy="302405"/>
                </a:xfrm>
                <a:custGeom>
                  <a:rect b="b" l="l" r="r" t="t"/>
                  <a:pathLst>
                    <a:path extrusionOk="0" h="28" w="26">
                      <a:moveTo>
                        <a:pt x="22" y="18"/>
                      </a:moveTo>
                      <a:cubicBezTo>
                        <a:pt x="22" y="16"/>
                        <a:pt x="24" y="15"/>
                        <a:pt x="25" y="14"/>
                      </a:cubicBezTo>
                      <a:cubicBezTo>
                        <a:pt x="26" y="13"/>
                        <a:pt x="26" y="10"/>
                        <a:pt x="26" y="8"/>
                      </a:cubicBezTo>
                      <a:cubicBezTo>
                        <a:pt x="26" y="6"/>
                        <a:pt x="24" y="5"/>
                        <a:pt x="24" y="3"/>
                      </a:cubicBezTo>
                      <a:cubicBezTo>
                        <a:pt x="24" y="1"/>
                        <a:pt x="22" y="1"/>
                        <a:pt x="21" y="0"/>
                      </a:cubicBezTo>
                      <a:cubicBezTo>
                        <a:pt x="20" y="1"/>
                        <a:pt x="18" y="0"/>
                        <a:pt x="16" y="1"/>
                      </a:cubicBezTo>
                      <a:cubicBezTo>
                        <a:pt x="15" y="2"/>
                        <a:pt x="13" y="4"/>
                        <a:pt x="12" y="3"/>
                      </a:cubicBezTo>
                      <a:cubicBezTo>
                        <a:pt x="10" y="1"/>
                        <a:pt x="7" y="0"/>
                        <a:pt x="6" y="2"/>
                      </a:cubicBezTo>
                      <a:cubicBezTo>
                        <a:pt x="5" y="4"/>
                        <a:pt x="6" y="7"/>
                        <a:pt x="7" y="8"/>
                      </a:cubicBezTo>
                      <a:cubicBezTo>
                        <a:pt x="8" y="10"/>
                        <a:pt x="7" y="10"/>
                        <a:pt x="6" y="12"/>
                      </a:cubicBezTo>
                      <a:cubicBezTo>
                        <a:pt x="5" y="14"/>
                        <a:pt x="3" y="15"/>
                        <a:pt x="2" y="16"/>
                      </a:cubicBezTo>
                      <a:cubicBezTo>
                        <a:pt x="1" y="18"/>
                        <a:pt x="0" y="19"/>
                        <a:pt x="0" y="22"/>
                      </a:cubicBezTo>
                      <a:cubicBezTo>
                        <a:pt x="0" y="23"/>
                        <a:pt x="1" y="25"/>
                        <a:pt x="0" y="27"/>
                      </a:cubicBezTo>
                      <a:cubicBezTo>
                        <a:pt x="2" y="28"/>
                        <a:pt x="2" y="27"/>
                        <a:pt x="4" y="26"/>
                      </a:cubicBezTo>
                      <a:cubicBezTo>
                        <a:pt x="6" y="25"/>
                        <a:pt x="9" y="25"/>
                        <a:pt x="11" y="25"/>
                      </a:cubicBezTo>
                      <a:cubicBezTo>
                        <a:pt x="10" y="22"/>
                        <a:pt x="12" y="21"/>
                        <a:pt x="14" y="20"/>
                      </a:cubicBezTo>
                      <a:cubicBezTo>
                        <a:pt x="16" y="19"/>
                        <a:pt x="20" y="17"/>
                        <a:pt x="21" y="20"/>
                      </a:cubicBezTo>
                      <a:cubicBezTo>
                        <a:pt x="21" y="19"/>
                        <a:pt x="21" y="18"/>
                        <a:pt x="22" y="18"/>
                      </a:cubicBezTo>
                      <a:cubicBezTo>
                        <a:pt x="22" y="16"/>
                        <a:pt x="21" y="18"/>
                        <a:pt x="22" y="1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79" name="Google Shape;379;p18"/>
                <p:cNvSpPr/>
                <p:nvPr/>
              </p:nvSpPr>
              <p:spPr>
                <a:xfrm>
                  <a:off x="13103629" y="8370023"/>
                  <a:ext cx="101063" cy="106947"/>
                </a:xfrm>
                <a:custGeom>
                  <a:rect b="b" l="l" r="r" t="t"/>
                  <a:pathLst>
                    <a:path extrusionOk="0" h="10" w="10">
                      <a:moveTo>
                        <a:pt x="1" y="6"/>
                      </a:moveTo>
                      <a:cubicBezTo>
                        <a:pt x="2" y="7"/>
                        <a:pt x="2" y="9"/>
                        <a:pt x="3" y="10"/>
                      </a:cubicBezTo>
                      <a:cubicBezTo>
                        <a:pt x="5" y="9"/>
                        <a:pt x="7" y="7"/>
                        <a:pt x="9" y="5"/>
                      </a:cubicBezTo>
                      <a:cubicBezTo>
                        <a:pt x="10" y="3"/>
                        <a:pt x="5" y="4"/>
                        <a:pt x="8" y="0"/>
                      </a:cubicBezTo>
                      <a:cubicBezTo>
                        <a:pt x="7" y="0"/>
                        <a:pt x="3" y="0"/>
                        <a:pt x="4" y="1"/>
                      </a:cubicBezTo>
                      <a:cubicBezTo>
                        <a:pt x="5" y="3"/>
                        <a:pt x="1" y="2"/>
                        <a:pt x="0" y="1"/>
                      </a:cubicBezTo>
                      <a:cubicBezTo>
                        <a:pt x="0" y="3"/>
                        <a:pt x="1" y="4"/>
                        <a:pt x="1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80" name="Google Shape;380;p18"/>
                <p:cNvSpPr/>
                <p:nvPr/>
              </p:nvSpPr>
              <p:spPr>
                <a:xfrm>
                  <a:off x="13103629" y="8303643"/>
                  <a:ext cx="111517" cy="99573"/>
                </a:xfrm>
                <a:custGeom>
                  <a:rect b="b" l="l" r="r" t="t"/>
                  <a:pathLst>
                    <a:path extrusionOk="0" h="9" w="11">
                      <a:moveTo>
                        <a:pt x="3" y="1"/>
                      </a:moveTo>
                      <a:cubicBezTo>
                        <a:pt x="1" y="2"/>
                        <a:pt x="0" y="5"/>
                        <a:pt x="0" y="7"/>
                      </a:cubicBezTo>
                      <a:cubicBezTo>
                        <a:pt x="1" y="8"/>
                        <a:pt x="5" y="9"/>
                        <a:pt x="4" y="7"/>
                      </a:cubicBezTo>
                      <a:cubicBezTo>
                        <a:pt x="3" y="6"/>
                        <a:pt x="7" y="6"/>
                        <a:pt x="8" y="6"/>
                      </a:cubicBezTo>
                      <a:cubicBezTo>
                        <a:pt x="11" y="5"/>
                        <a:pt x="8" y="1"/>
                        <a:pt x="7" y="0"/>
                      </a:cubicBezTo>
                      <a:cubicBezTo>
                        <a:pt x="5" y="1"/>
                        <a:pt x="5" y="2"/>
                        <a:pt x="3" y="1"/>
                      </a:cubicBezTo>
                      <a:cubicBezTo>
                        <a:pt x="2" y="1"/>
                        <a:pt x="4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81" name="Google Shape;381;p18"/>
                <p:cNvSpPr/>
                <p:nvPr/>
              </p:nvSpPr>
              <p:spPr>
                <a:xfrm>
                  <a:off x="13124541" y="8270450"/>
                  <a:ext cx="550626" cy="630625"/>
                </a:xfrm>
                <a:custGeom>
                  <a:rect b="b" l="l" r="r" t="t"/>
                  <a:pathLst>
                    <a:path extrusionOk="0" h="58" w="54">
                      <a:moveTo>
                        <a:pt x="41" y="13"/>
                      </a:moveTo>
                      <a:cubicBezTo>
                        <a:pt x="35" y="9"/>
                        <a:pt x="29" y="6"/>
                        <a:pt x="23" y="3"/>
                      </a:cubicBezTo>
                      <a:cubicBezTo>
                        <a:pt x="22" y="5"/>
                        <a:pt x="19" y="7"/>
                        <a:pt x="17" y="7"/>
                      </a:cubicBezTo>
                      <a:cubicBezTo>
                        <a:pt x="17" y="7"/>
                        <a:pt x="21" y="8"/>
                        <a:pt x="21" y="9"/>
                      </a:cubicBezTo>
                      <a:cubicBezTo>
                        <a:pt x="20" y="10"/>
                        <a:pt x="18" y="9"/>
                        <a:pt x="17" y="9"/>
                      </a:cubicBezTo>
                      <a:cubicBezTo>
                        <a:pt x="15" y="8"/>
                        <a:pt x="15" y="9"/>
                        <a:pt x="13" y="10"/>
                      </a:cubicBezTo>
                      <a:cubicBezTo>
                        <a:pt x="13" y="10"/>
                        <a:pt x="11" y="9"/>
                        <a:pt x="11" y="8"/>
                      </a:cubicBezTo>
                      <a:cubicBezTo>
                        <a:pt x="10" y="7"/>
                        <a:pt x="11" y="5"/>
                        <a:pt x="12" y="4"/>
                      </a:cubicBezTo>
                      <a:cubicBezTo>
                        <a:pt x="13" y="0"/>
                        <a:pt x="7" y="2"/>
                        <a:pt x="5" y="3"/>
                      </a:cubicBezTo>
                      <a:cubicBezTo>
                        <a:pt x="6" y="4"/>
                        <a:pt x="8" y="7"/>
                        <a:pt x="7" y="8"/>
                      </a:cubicBezTo>
                      <a:cubicBezTo>
                        <a:pt x="7" y="9"/>
                        <a:pt x="3" y="12"/>
                        <a:pt x="5" y="12"/>
                      </a:cubicBezTo>
                      <a:cubicBezTo>
                        <a:pt x="8" y="13"/>
                        <a:pt x="7" y="14"/>
                        <a:pt x="6" y="16"/>
                      </a:cubicBezTo>
                      <a:cubicBezTo>
                        <a:pt x="5" y="16"/>
                        <a:pt x="3" y="17"/>
                        <a:pt x="2" y="18"/>
                      </a:cubicBezTo>
                      <a:cubicBezTo>
                        <a:pt x="0" y="19"/>
                        <a:pt x="1" y="19"/>
                        <a:pt x="1" y="21"/>
                      </a:cubicBezTo>
                      <a:cubicBezTo>
                        <a:pt x="2" y="26"/>
                        <a:pt x="4" y="29"/>
                        <a:pt x="5" y="33"/>
                      </a:cubicBezTo>
                      <a:cubicBezTo>
                        <a:pt x="5" y="38"/>
                        <a:pt x="9" y="40"/>
                        <a:pt x="12" y="42"/>
                      </a:cubicBezTo>
                      <a:cubicBezTo>
                        <a:pt x="13" y="43"/>
                        <a:pt x="14" y="43"/>
                        <a:pt x="15" y="43"/>
                      </a:cubicBezTo>
                      <a:cubicBezTo>
                        <a:pt x="16" y="43"/>
                        <a:pt x="16" y="44"/>
                        <a:pt x="17" y="45"/>
                      </a:cubicBezTo>
                      <a:cubicBezTo>
                        <a:pt x="19" y="45"/>
                        <a:pt x="22" y="45"/>
                        <a:pt x="24" y="47"/>
                      </a:cubicBezTo>
                      <a:cubicBezTo>
                        <a:pt x="25" y="48"/>
                        <a:pt x="25" y="51"/>
                        <a:pt x="25" y="53"/>
                      </a:cubicBezTo>
                      <a:cubicBezTo>
                        <a:pt x="26" y="54"/>
                        <a:pt x="25" y="55"/>
                        <a:pt x="27" y="55"/>
                      </a:cubicBezTo>
                      <a:cubicBezTo>
                        <a:pt x="28" y="55"/>
                        <a:pt x="29" y="55"/>
                        <a:pt x="30" y="55"/>
                      </a:cubicBezTo>
                      <a:cubicBezTo>
                        <a:pt x="31" y="55"/>
                        <a:pt x="32" y="55"/>
                        <a:pt x="33" y="56"/>
                      </a:cubicBezTo>
                      <a:cubicBezTo>
                        <a:pt x="34" y="57"/>
                        <a:pt x="35" y="56"/>
                        <a:pt x="36" y="55"/>
                      </a:cubicBezTo>
                      <a:cubicBezTo>
                        <a:pt x="38" y="54"/>
                        <a:pt x="40" y="58"/>
                        <a:pt x="42" y="55"/>
                      </a:cubicBezTo>
                      <a:cubicBezTo>
                        <a:pt x="42" y="53"/>
                        <a:pt x="45" y="54"/>
                        <a:pt x="46" y="54"/>
                      </a:cubicBezTo>
                      <a:cubicBezTo>
                        <a:pt x="49" y="53"/>
                        <a:pt x="51" y="51"/>
                        <a:pt x="54" y="49"/>
                      </a:cubicBezTo>
                      <a:cubicBezTo>
                        <a:pt x="49" y="46"/>
                        <a:pt x="49" y="42"/>
                        <a:pt x="49" y="36"/>
                      </a:cubicBezTo>
                      <a:cubicBezTo>
                        <a:pt x="48" y="35"/>
                        <a:pt x="50" y="33"/>
                        <a:pt x="49" y="32"/>
                      </a:cubicBezTo>
                      <a:cubicBezTo>
                        <a:pt x="48" y="31"/>
                        <a:pt x="46" y="30"/>
                        <a:pt x="46" y="28"/>
                      </a:cubicBezTo>
                      <a:cubicBezTo>
                        <a:pt x="46" y="27"/>
                        <a:pt x="48" y="20"/>
                        <a:pt x="48" y="20"/>
                      </a:cubicBezTo>
                      <a:cubicBezTo>
                        <a:pt x="47" y="20"/>
                        <a:pt x="46" y="19"/>
                        <a:pt x="45" y="18"/>
                      </a:cubicBezTo>
                      <a:cubicBezTo>
                        <a:pt x="44" y="17"/>
                        <a:pt x="43" y="17"/>
                        <a:pt x="41" y="16"/>
                      </a:cubicBezTo>
                      <a:cubicBezTo>
                        <a:pt x="41" y="15"/>
                        <a:pt x="41" y="14"/>
                        <a:pt x="41" y="1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82" name="Google Shape;382;p18"/>
                <p:cNvSpPr/>
                <p:nvPr/>
              </p:nvSpPr>
              <p:spPr>
                <a:xfrm>
                  <a:off x="12124355" y="8119248"/>
                  <a:ext cx="275312" cy="335598"/>
                </a:xfrm>
                <a:custGeom>
                  <a:rect b="b" l="l" r="r" t="t"/>
                  <a:pathLst>
                    <a:path extrusionOk="0" h="31" w="27">
                      <a:moveTo>
                        <a:pt x="15" y="29"/>
                      </a:moveTo>
                      <a:cubicBezTo>
                        <a:pt x="15" y="28"/>
                        <a:pt x="13" y="24"/>
                        <a:pt x="15" y="24"/>
                      </a:cubicBezTo>
                      <a:cubicBezTo>
                        <a:pt x="15" y="24"/>
                        <a:pt x="17" y="24"/>
                        <a:pt x="17" y="24"/>
                      </a:cubicBezTo>
                      <a:cubicBezTo>
                        <a:pt x="18" y="23"/>
                        <a:pt x="18" y="21"/>
                        <a:pt x="19" y="21"/>
                      </a:cubicBezTo>
                      <a:cubicBezTo>
                        <a:pt x="20" y="22"/>
                        <a:pt x="21" y="23"/>
                        <a:pt x="21" y="24"/>
                      </a:cubicBezTo>
                      <a:cubicBezTo>
                        <a:pt x="22" y="25"/>
                        <a:pt x="22" y="23"/>
                        <a:pt x="24" y="23"/>
                      </a:cubicBezTo>
                      <a:cubicBezTo>
                        <a:pt x="24" y="23"/>
                        <a:pt x="26" y="25"/>
                        <a:pt x="26" y="24"/>
                      </a:cubicBezTo>
                      <a:cubicBezTo>
                        <a:pt x="26" y="23"/>
                        <a:pt x="26" y="22"/>
                        <a:pt x="26" y="21"/>
                      </a:cubicBezTo>
                      <a:cubicBezTo>
                        <a:pt x="27" y="19"/>
                        <a:pt x="27" y="16"/>
                        <a:pt x="26" y="14"/>
                      </a:cubicBezTo>
                      <a:cubicBezTo>
                        <a:pt x="25" y="13"/>
                        <a:pt x="25" y="12"/>
                        <a:pt x="25" y="11"/>
                      </a:cubicBezTo>
                      <a:cubicBezTo>
                        <a:pt x="25" y="9"/>
                        <a:pt x="27" y="8"/>
                        <a:pt x="26" y="6"/>
                      </a:cubicBezTo>
                      <a:cubicBezTo>
                        <a:pt x="25" y="3"/>
                        <a:pt x="21" y="7"/>
                        <a:pt x="21" y="4"/>
                      </a:cubicBezTo>
                      <a:cubicBezTo>
                        <a:pt x="21" y="2"/>
                        <a:pt x="22" y="0"/>
                        <a:pt x="19" y="0"/>
                      </a:cubicBezTo>
                      <a:cubicBezTo>
                        <a:pt x="18" y="0"/>
                        <a:pt x="16" y="0"/>
                        <a:pt x="14" y="0"/>
                      </a:cubicBezTo>
                      <a:cubicBezTo>
                        <a:pt x="10" y="0"/>
                        <a:pt x="15" y="7"/>
                        <a:pt x="11" y="7"/>
                      </a:cubicBezTo>
                      <a:cubicBezTo>
                        <a:pt x="9" y="7"/>
                        <a:pt x="7" y="7"/>
                        <a:pt x="5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2" y="9"/>
                        <a:pt x="4" y="9"/>
                        <a:pt x="4" y="10"/>
                      </a:cubicBezTo>
                      <a:cubicBezTo>
                        <a:pt x="4" y="12"/>
                        <a:pt x="0" y="14"/>
                        <a:pt x="0" y="16"/>
                      </a:cubicBezTo>
                      <a:cubicBezTo>
                        <a:pt x="1" y="18"/>
                        <a:pt x="3" y="21"/>
                        <a:pt x="4" y="23"/>
                      </a:cubicBezTo>
                      <a:cubicBezTo>
                        <a:pt x="6" y="24"/>
                        <a:pt x="7" y="26"/>
                        <a:pt x="9" y="28"/>
                      </a:cubicBezTo>
                      <a:cubicBezTo>
                        <a:pt x="10" y="29"/>
                        <a:pt x="11" y="30"/>
                        <a:pt x="11" y="31"/>
                      </a:cubicBezTo>
                      <a:cubicBezTo>
                        <a:pt x="12" y="30"/>
                        <a:pt x="14" y="30"/>
                        <a:pt x="15" y="29"/>
                      </a:cubicBezTo>
                      <a:cubicBezTo>
                        <a:pt x="15" y="29"/>
                        <a:pt x="14" y="30"/>
                        <a:pt x="15" y="2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83" name="Google Shape;383;p18"/>
                <p:cNvSpPr/>
                <p:nvPr/>
              </p:nvSpPr>
              <p:spPr>
                <a:xfrm>
                  <a:off x="12141777" y="8119248"/>
                  <a:ext cx="115005" cy="77445"/>
                </a:xfrm>
                <a:custGeom>
                  <a:rect b="b" l="l" r="r" t="t"/>
                  <a:pathLst>
                    <a:path extrusionOk="0" h="7" w="11">
                      <a:moveTo>
                        <a:pt x="11" y="7"/>
                      </a:moveTo>
                      <a:cubicBezTo>
                        <a:pt x="11" y="5"/>
                        <a:pt x="11" y="2"/>
                        <a:pt x="11" y="0"/>
                      </a:cubicBezTo>
                      <a:cubicBezTo>
                        <a:pt x="8" y="0"/>
                        <a:pt x="6" y="1"/>
                        <a:pt x="3" y="1"/>
                      </a:cubicBezTo>
                      <a:cubicBezTo>
                        <a:pt x="4" y="2"/>
                        <a:pt x="1" y="3"/>
                        <a:pt x="0" y="4"/>
                      </a:cubicBezTo>
                      <a:cubicBezTo>
                        <a:pt x="0" y="5"/>
                        <a:pt x="2" y="6"/>
                        <a:pt x="2" y="7"/>
                      </a:cubicBezTo>
                      <a:lnTo>
                        <a:pt x="11" y="7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84" name="Google Shape;384;p18"/>
                <p:cNvSpPr/>
                <p:nvPr/>
              </p:nvSpPr>
              <p:spPr>
                <a:xfrm>
                  <a:off x="12103441" y="7536568"/>
                  <a:ext cx="376377" cy="615873"/>
                </a:xfrm>
                <a:custGeom>
                  <a:rect b="b" l="l" r="r" t="t"/>
                  <a:pathLst>
                    <a:path extrusionOk="0" h="57" w="37">
                      <a:moveTo>
                        <a:pt x="29" y="55"/>
                      </a:moveTo>
                      <a:cubicBezTo>
                        <a:pt x="32" y="55"/>
                        <a:pt x="35" y="57"/>
                        <a:pt x="37" y="55"/>
                      </a:cubicBezTo>
                      <a:cubicBezTo>
                        <a:pt x="37" y="51"/>
                        <a:pt x="35" y="50"/>
                        <a:pt x="33" y="48"/>
                      </a:cubicBezTo>
                      <a:cubicBezTo>
                        <a:pt x="32" y="47"/>
                        <a:pt x="32" y="46"/>
                        <a:pt x="32" y="44"/>
                      </a:cubicBezTo>
                      <a:cubicBezTo>
                        <a:pt x="31" y="43"/>
                        <a:pt x="30" y="42"/>
                        <a:pt x="30" y="40"/>
                      </a:cubicBezTo>
                      <a:cubicBezTo>
                        <a:pt x="29" y="36"/>
                        <a:pt x="31" y="35"/>
                        <a:pt x="32" y="32"/>
                      </a:cubicBezTo>
                      <a:cubicBezTo>
                        <a:pt x="33" y="30"/>
                        <a:pt x="34" y="29"/>
                        <a:pt x="34" y="27"/>
                      </a:cubicBezTo>
                      <a:cubicBezTo>
                        <a:pt x="33" y="25"/>
                        <a:pt x="33" y="23"/>
                        <a:pt x="31" y="21"/>
                      </a:cubicBezTo>
                      <a:cubicBezTo>
                        <a:pt x="31" y="21"/>
                        <a:pt x="26" y="18"/>
                        <a:pt x="28" y="16"/>
                      </a:cubicBezTo>
                      <a:cubicBezTo>
                        <a:pt x="29" y="15"/>
                        <a:pt x="32" y="16"/>
                        <a:pt x="34" y="16"/>
                      </a:cubicBezTo>
                      <a:cubicBezTo>
                        <a:pt x="32" y="12"/>
                        <a:pt x="32" y="10"/>
                        <a:pt x="32" y="6"/>
                      </a:cubicBezTo>
                      <a:cubicBezTo>
                        <a:pt x="32" y="5"/>
                        <a:pt x="32" y="3"/>
                        <a:pt x="30" y="2"/>
                      </a:cubicBezTo>
                      <a:cubicBezTo>
                        <a:pt x="30" y="1"/>
                        <a:pt x="27" y="0"/>
                        <a:pt x="27" y="0"/>
                      </a:cubicBezTo>
                      <a:cubicBezTo>
                        <a:pt x="27" y="2"/>
                        <a:pt x="33" y="7"/>
                        <a:pt x="28" y="9"/>
                      </a:cubicBezTo>
                      <a:cubicBezTo>
                        <a:pt x="25" y="11"/>
                        <a:pt x="24" y="14"/>
                        <a:pt x="23" y="18"/>
                      </a:cubicBezTo>
                      <a:cubicBezTo>
                        <a:pt x="22" y="19"/>
                        <a:pt x="22" y="22"/>
                        <a:pt x="21" y="22"/>
                      </a:cubicBezTo>
                      <a:cubicBezTo>
                        <a:pt x="19" y="23"/>
                        <a:pt x="19" y="25"/>
                        <a:pt x="18" y="27"/>
                      </a:cubicBezTo>
                      <a:cubicBezTo>
                        <a:pt x="17" y="29"/>
                        <a:pt x="16" y="31"/>
                        <a:pt x="15" y="33"/>
                      </a:cubicBezTo>
                      <a:cubicBezTo>
                        <a:pt x="13" y="35"/>
                        <a:pt x="12" y="31"/>
                        <a:pt x="11" y="31"/>
                      </a:cubicBezTo>
                      <a:cubicBezTo>
                        <a:pt x="6" y="31"/>
                        <a:pt x="3" y="35"/>
                        <a:pt x="2" y="39"/>
                      </a:cubicBezTo>
                      <a:cubicBezTo>
                        <a:pt x="2" y="40"/>
                        <a:pt x="0" y="41"/>
                        <a:pt x="1" y="42"/>
                      </a:cubicBezTo>
                      <a:cubicBezTo>
                        <a:pt x="2" y="43"/>
                        <a:pt x="3" y="44"/>
                        <a:pt x="4" y="45"/>
                      </a:cubicBezTo>
                      <a:cubicBezTo>
                        <a:pt x="4" y="46"/>
                        <a:pt x="5" y="44"/>
                        <a:pt x="5" y="45"/>
                      </a:cubicBezTo>
                      <a:cubicBezTo>
                        <a:pt x="6" y="46"/>
                        <a:pt x="7" y="47"/>
                        <a:pt x="7" y="48"/>
                      </a:cubicBezTo>
                      <a:cubicBezTo>
                        <a:pt x="8" y="50"/>
                        <a:pt x="7" y="53"/>
                        <a:pt x="7" y="55"/>
                      </a:cubicBezTo>
                      <a:cubicBezTo>
                        <a:pt x="10" y="54"/>
                        <a:pt x="13" y="54"/>
                        <a:pt x="16" y="54"/>
                      </a:cubicBezTo>
                      <a:cubicBezTo>
                        <a:pt x="20" y="54"/>
                        <a:pt x="25" y="55"/>
                        <a:pt x="29" y="5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85" name="Google Shape;385;p18"/>
                <p:cNvSpPr/>
                <p:nvPr/>
              </p:nvSpPr>
              <p:spPr>
                <a:xfrm>
                  <a:off x="11702673" y="7566070"/>
                  <a:ext cx="153338" cy="335598"/>
                </a:xfrm>
                <a:custGeom>
                  <a:rect b="b" l="l" r="r" t="t"/>
                  <a:pathLst>
                    <a:path extrusionOk="0" h="31" w="15">
                      <a:moveTo>
                        <a:pt x="11" y="0"/>
                      </a:moveTo>
                      <a:cubicBezTo>
                        <a:pt x="9" y="2"/>
                        <a:pt x="10" y="2"/>
                        <a:pt x="9" y="4"/>
                      </a:cubicBezTo>
                      <a:cubicBezTo>
                        <a:pt x="8" y="6"/>
                        <a:pt x="6" y="5"/>
                        <a:pt x="4" y="5"/>
                      </a:cubicBezTo>
                      <a:cubicBezTo>
                        <a:pt x="4" y="5"/>
                        <a:pt x="2" y="7"/>
                        <a:pt x="1" y="8"/>
                      </a:cubicBezTo>
                      <a:cubicBezTo>
                        <a:pt x="0" y="9"/>
                        <a:pt x="2" y="11"/>
                        <a:pt x="3" y="13"/>
                      </a:cubicBezTo>
                      <a:cubicBezTo>
                        <a:pt x="7" y="18"/>
                        <a:pt x="4" y="25"/>
                        <a:pt x="6" y="31"/>
                      </a:cubicBezTo>
                      <a:cubicBezTo>
                        <a:pt x="7" y="31"/>
                        <a:pt x="9" y="31"/>
                        <a:pt x="11" y="30"/>
                      </a:cubicBezTo>
                      <a:cubicBezTo>
                        <a:pt x="12" y="30"/>
                        <a:pt x="12" y="29"/>
                        <a:pt x="11" y="27"/>
                      </a:cubicBezTo>
                      <a:cubicBezTo>
                        <a:pt x="11" y="24"/>
                        <a:pt x="11" y="21"/>
                        <a:pt x="11" y="18"/>
                      </a:cubicBezTo>
                      <a:cubicBezTo>
                        <a:pt x="11" y="14"/>
                        <a:pt x="14" y="12"/>
                        <a:pt x="15" y="9"/>
                      </a:cubicBezTo>
                      <a:cubicBezTo>
                        <a:pt x="15" y="6"/>
                        <a:pt x="15" y="5"/>
                        <a:pt x="14" y="3"/>
                      </a:cubicBezTo>
                      <a:cubicBezTo>
                        <a:pt x="14" y="3"/>
                        <a:pt x="11" y="0"/>
                        <a:pt x="11" y="0"/>
                      </a:cubicBezTo>
                      <a:cubicBezTo>
                        <a:pt x="10" y="1"/>
                        <a:pt x="11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86" name="Google Shape;386;p18"/>
                <p:cNvSpPr/>
                <p:nvPr/>
              </p:nvSpPr>
              <p:spPr>
                <a:xfrm>
                  <a:off x="11807223" y="7481245"/>
                  <a:ext cx="602900" cy="553180"/>
                </a:xfrm>
                <a:custGeom>
                  <a:rect b="b" l="l" r="r" t="t"/>
                  <a:pathLst>
                    <a:path extrusionOk="0" h="51" w="59">
                      <a:moveTo>
                        <a:pt x="31" y="42"/>
                      </a:moveTo>
                      <a:cubicBezTo>
                        <a:pt x="32" y="40"/>
                        <a:pt x="35" y="37"/>
                        <a:pt x="37" y="37"/>
                      </a:cubicBezTo>
                      <a:cubicBezTo>
                        <a:pt x="38" y="36"/>
                        <a:pt x="40" y="36"/>
                        <a:pt x="40" y="36"/>
                      </a:cubicBezTo>
                      <a:cubicBezTo>
                        <a:pt x="41" y="37"/>
                        <a:pt x="42" y="39"/>
                        <a:pt x="43" y="38"/>
                      </a:cubicBezTo>
                      <a:cubicBezTo>
                        <a:pt x="45" y="37"/>
                        <a:pt x="46" y="34"/>
                        <a:pt x="47" y="32"/>
                      </a:cubicBezTo>
                      <a:cubicBezTo>
                        <a:pt x="47" y="31"/>
                        <a:pt x="48" y="29"/>
                        <a:pt x="48" y="28"/>
                      </a:cubicBezTo>
                      <a:cubicBezTo>
                        <a:pt x="49" y="27"/>
                        <a:pt x="50" y="28"/>
                        <a:pt x="51" y="27"/>
                      </a:cubicBezTo>
                      <a:cubicBezTo>
                        <a:pt x="51" y="25"/>
                        <a:pt x="53" y="14"/>
                        <a:pt x="56" y="14"/>
                      </a:cubicBezTo>
                      <a:cubicBezTo>
                        <a:pt x="58" y="14"/>
                        <a:pt x="59" y="12"/>
                        <a:pt x="59" y="11"/>
                      </a:cubicBezTo>
                      <a:cubicBezTo>
                        <a:pt x="59" y="9"/>
                        <a:pt x="57" y="9"/>
                        <a:pt x="57" y="8"/>
                      </a:cubicBezTo>
                      <a:cubicBezTo>
                        <a:pt x="57" y="7"/>
                        <a:pt x="56" y="7"/>
                        <a:pt x="56" y="6"/>
                      </a:cubicBezTo>
                      <a:cubicBezTo>
                        <a:pt x="55" y="4"/>
                        <a:pt x="55" y="3"/>
                        <a:pt x="54" y="1"/>
                      </a:cubicBezTo>
                      <a:cubicBezTo>
                        <a:pt x="53" y="2"/>
                        <a:pt x="50" y="5"/>
                        <a:pt x="48" y="5"/>
                      </a:cubicBezTo>
                      <a:cubicBezTo>
                        <a:pt x="45" y="4"/>
                        <a:pt x="43" y="4"/>
                        <a:pt x="40" y="4"/>
                      </a:cubicBezTo>
                      <a:cubicBezTo>
                        <a:pt x="37" y="4"/>
                        <a:pt x="35" y="6"/>
                        <a:pt x="32" y="6"/>
                      </a:cubicBezTo>
                      <a:cubicBezTo>
                        <a:pt x="30" y="6"/>
                        <a:pt x="28" y="3"/>
                        <a:pt x="26" y="4"/>
                      </a:cubicBezTo>
                      <a:cubicBezTo>
                        <a:pt x="22" y="6"/>
                        <a:pt x="21" y="5"/>
                        <a:pt x="19" y="3"/>
                      </a:cubicBezTo>
                      <a:cubicBezTo>
                        <a:pt x="18" y="2"/>
                        <a:pt x="15" y="0"/>
                        <a:pt x="13" y="1"/>
                      </a:cubicBezTo>
                      <a:cubicBezTo>
                        <a:pt x="12" y="1"/>
                        <a:pt x="9" y="2"/>
                        <a:pt x="8" y="3"/>
                      </a:cubicBezTo>
                      <a:cubicBezTo>
                        <a:pt x="7" y="4"/>
                        <a:pt x="8" y="5"/>
                        <a:pt x="7" y="6"/>
                      </a:cubicBezTo>
                      <a:cubicBezTo>
                        <a:pt x="7" y="7"/>
                        <a:pt x="6" y="9"/>
                        <a:pt x="6" y="10"/>
                      </a:cubicBezTo>
                      <a:cubicBezTo>
                        <a:pt x="5" y="12"/>
                        <a:pt x="5" y="14"/>
                        <a:pt x="5" y="16"/>
                      </a:cubicBezTo>
                      <a:cubicBezTo>
                        <a:pt x="5" y="19"/>
                        <a:pt x="2" y="21"/>
                        <a:pt x="1" y="24"/>
                      </a:cubicBezTo>
                      <a:cubicBezTo>
                        <a:pt x="0" y="27"/>
                        <a:pt x="1" y="34"/>
                        <a:pt x="2" y="38"/>
                      </a:cubicBezTo>
                      <a:cubicBezTo>
                        <a:pt x="2" y="39"/>
                        <a:pt x="4" y="38"/>
                        <a:pt x="5" y="38"/>
                      </a:cubicBezTo>
                      <a:cubicBezTo>
                        <a:pt x="6" y="38"/>
                        <a:pt x="8" y="39"/>
                        <a:pt x="9" y="39"/>
                      </a:cubicBezTo>
                      <a:cubicBezTo>
                        <a:pt x="10" y="40"/>
                        <a:pt x="14" y="42"/>
                        <a:pt x="14" y="43"/>
                      </a:cubicBezTo>
                      <a:cubicBezTo>
                        <a:pt x="14" y="44"/>
                        <a:pt x="14" y="44"/>
                        <a:pt x="14" y="45"/>
                      </a:cubicBezTo>
                      <a:cubicBezTo>
                        <a:pt x="14" y="46"/>
                        <a:pt x="15" y="47"/>
                        <a:pt x="16" y="48"/>
                      </a:cubicBezTo>
                      <a:cubicBezTo>
                        <a:pt x="18" y="51"/>
                        <a:pt x="21" y="46"/>
                        <a:pt x="23" y="47"/>
                      </a:cubicBezTo>
                      <a:cubicBezTo>
                        <a:pt x="23" y="47"/>
                        <a:pt x="22" y="48"/>
                        <a:pt x="22" y="48"/>
                      </a:cubicBezTo>
                      <a:cubicBezTo>
                        <a:pt x="22" y="47"/>
                        <a:pt x="27" y="47"/>
                        <a:pt x="27" y="47"/>
                      </a:cubicBezTo>
                      <a:cubicBezTo>
                        <a:pt x="29" y="47"/>
                        <a:pt x="29" y="45"/>
                        <a:pt x="30" y="47"/>
                      </a:cubicBezTo>
                      <a:cubicBezTo>
                        <a:pt x="31" y="45"/>
                        <a:pt x="31" y="44"/>
                        <a:pt x="31" y="42"/>
                      </a:cubicBezTo>
                      <a:cubicBezTo>
                        <a:pt x="32" y="41"/>
                        <a:pt x="31" y="43"/>
                        <a:pt x="31" y="4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87" name="Google Shape;387;p18"/>
                <p:cNvSpPr/>
                <p:nvPr/>
              </p:nvSpPr>
              <p:spPr>
                <a:xfrm>
                  <a:off x="11375087" y="7414862"/>
                  <a:ext cx="432136" cy="324533"/>
                </a:xfrm>
                <a:custGeom>
                  <a:rect b="b" l="l" r="r" t="t"/>
                  <a:pathLst>
                    <a:path extrusionOk="0" h="30" w="42">
                      <a:moveTo>
                        <a:pt x="35" y="20"/>
                      </a:moveTo>
                      <a:cubicBezTo>
                        <a:pt x="37" y="17"/>
                        <a:pt x="40" y="20"/>
                        <a:pt x="41" y="17"/>
                      </a:cubicBezTo>
                      <a:cubicBezTo>
                        <a:pt x="42" y="16"/>
                        <a:pt x="39" y="13"/>
                        <a:pt x="38" y="13"/>
                      </a:cubicBezTo>
                      <a:cubicBezTo>
                        <a:pt x="37" y="15"/>
                        <a:pt x="34" y="11"/>
                        <a:pt x="33" y="10"/>
                      </a:cubicBezTo>
                      <a:cubicBezTo>
                        <a:pt x="33" y="9"/>
                        <a:pt x="33" y="8"/>
                        <a:pt x="32" y="7"/>
                      </a:cubicBezTo>
                      <a:cubicBezTo>
                        <a:pt x="30" y="5"/>
                        <a:pt x="30" y="4"/>
                        <a:pt x="30" y="1"/>
                      </a:cubicBezTo>
                      <a:cubicBezTo>
                        <a:pt x="29" y="1"/>
                        <a:pt x="27" y="0"/>
                        <a:pt x="26" y="0"/>
                      </a:cubicBezTo>
                      <a:cubicBezTo>
                        <a:pt x="24" y="1"/>
                        <a:pt x="23" y="2"/>
                        <a:pt x="22" y="2"/>
                      </a:cubicBezTo>
                      <a:cubicBezTo>
                        <a:pt x="21" y="3"/>
                        <a:pt x="20" y="4"/>
                        <a:pt x="19" y="4"/>
                      </a:cubicBezTo>
                      <a:cubicBezTo>
                        <a:pt x="18" y="6"/>
                        <a:pt x="18" y="4"/>
                        <a:pt x="17" y="5"/>
                      </a:cubicBezTo>
                      <a:cubicBezTo>
                        <a:pt x="15" y="6"/>
                        <a:pt x="13" y="11"/>
                        <a:pt x="11" y="10"/>
                      </a:cubicBezTo>
                      <a:cubicBezTo>
                        <a:pt x="10" y="10"/>
                        <a:pt x="9" y="8"/>
                        <a:pt x="9" y="10"/>
                      </a:cubicBezTo>
                      <a:cubicBezTo>
                        <a:pt x="8" y="11"/>
                        <a:pt x="8" y="13"/>
                        <a:pt x="7" y="14"/>
                      </a:cubicBezTo>
                      <a:cubicBezTo>
                        <a:pt x="7" y="15"/>
                        <a:pt x="7" y="16"/>
                        <a:pt x="5" y="16"/>
                      </a:cubicBezTo>
                      <a:cubicBezTo>
                        <a:pt x="5" y="16"/>
                        <a:pt x="1" y="17"/>
                        <a:pt x="2" y="18"/>
                      </a:cubicBezTo>
                      <a:cubicBezTo>
                        <a:pt x="5" y="20"/>
                        <a:pt x="0" y="23"/>
                        <a:pt x="1" y="24"/>
                      </a:cubicBezTo>
                      <a:cubicBezTo>
                        <a:pt x="3" y="25"/>
                        <a:pt x="5" y="30"/>
                        <a:pt x="8" y="28"/>
                      </a:cubicBezTo>
                      <a:cubicBezTo>
                        <a:pt x="11" y="26"/>
                        <a:pt x="13" y="27"/>
                        <a:pt x="16" y="30"/>
                      </a:cubicBezTo>
                      <a:cubicBezTo>
                        <a:pt x="15" y="27"/>
                        <a:pt x="15" y="24"/>
                        <a:pt x="15" y="22"/>
                      </a:cubicBezTo>
                      <a:cubicBezTo>
                        <a:pt x="19" y="22"/>
                        <a:pt x="22" y="22"/>
                        <a:pt x="26" y="22"/>
                      </a:cubicBezTo>
                      <a:cubicBezTo>
                        <a:pt x="29" y="22"/>
                        <a:pt x="34" y="23"/>
                        <a:pt x="35" y="20"/>
                      </a:cubicBezTo>
                      <a:cubicBezTo>
                        <a:pt x="36" y="18"/>
                        <a:pt x="35" y="20"/>
                        <a:pt x="35" y="2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88" name="Google Shape;388;p18"/>
                <p:cNvSpPr/>
                <p:nvPr/>
              </p:nvSpPr>
              <p:spPr>
                <a:xfrm>
                  <a:off x="11664338" y="7654574"/>
                  <a:ext cx="101063" cy="258152"/>
                </a:xfrm>
                <a:custGeom>
                  <a:rect b="b" l="l" r="r" t="t"/>
                  <a:pathLst>
                    <a:path extrusionOk="0" h="24" w="10">
                      <a:moveTo>
                        <a:pt x="9" y="10"/>
                      </a:moveTo>
                      <a:cubicBezTo>
                        <a:pt x="9" y="9"/>
                        <a:pt x="9" y="7"/>
                        <a:pt x="8" y="6"/>
                      </a:cubicBezTo>
                      <a:cubicBezTo>
                        <a:pt x="7" y="5"/>
                        <a:pt x="4" y="1"/>
                        <a:pt x="5" y="0"/>
                      </a:cubicBezTo>
                      <a:cubicBezTo>
                        <a:pt x="4" y="0"/>
                        <a:pt x="3" y="0"/>
                        <a:pt x="2" y="0"/>
                      </a:cubicBezTo>
                      <a:cubicBezTo>
                        <a:pt x="0" y="0"/>
                        <a:pt x="2" y="2"/>
                        <a:pt x="2" y="3"/>
                      </a:cubicBezTo>
                      <a:cubicBezTo>
                        <a:pt x="3" y="5"/>
                        <a:pt x="2" y="7"/>
                        <a:pt x="2" y="9"/>
                      </a:cubicBezTo>
                      <a:cubicBezTo>
                        <a:pt x="1" y="12"/>
                        <a:pt x="3" y="12"/>
                        <a:pt x="4" y="15"/>
                      </a:cubicBezTo>
                      <a:cubicBezTo>
                        <a:pt x="4" y="17"/>
                        <a:pt x="3" y="19"/>
                        <a:pt x="4" y="21"/>
                      </a:cubicBezTo>
                      <a:cubicBezTo>
                        <a:pt x="4" y="22"/>
                        <a:pt x="5" y="23"/>
                        <a:pt x="6" y="23"/>
                      </a:cubicBezTo>
                      <a:cubicBezTo>
                        <a:pt x="7" y="24"/>
                        <a:pt x="10" y="24"/>
                        <a:pt x="9" y="23"/>
                      </a:cubicBezTo>
                      <a:cubicBezTo>
                        <a:pt x="9" y="19"/>
                        <a:pt x="9" y="15"/>
                        <a:pt x="9" y="10"/>
                      </a:cubicBezTo>
                      <a:cubicBezTo>
                        <a:pt x="9" y="7"/>
                        <a:pt x="9" y="13"/>
                        <a:pt x="9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89" name="Google Shape;389;p18"/>
                <p:cNvSpPr/>
                <p:nvPr/>
              </p:nvSpPr>
              <p:spPr>
                <a:xfrm>
                  <a:off x="11225230" y="7665640"/>
                  <a:ext cx="324101" cy="335598"/>
                </a:xfrm>
                <a:custGeom>
                  <a:rect b="b" l="l" r="r" t="t"/>
                  <a:pathLst>
                    <a:path extrusionOk="0" h="31" w="32">
                      <a:moveTo>
                        <a:pt x="26" y="4"/>
                      </a:moveTo>
                      <a:cubicBezTo>
                        <a:pt x="24" y="4"/>
                        <a:pt x="23" y="6"/>
                        <a:pt x="21" y="5"/>
                      </a:cubicBezTo>
                      <a:cubicBezTo>
                        <a:pt x="19" y="5"/>
                        <a:pt x="17" y="0"/>
                        <a:pt x="15" y="1"/>
                      </a:cubicBezTo>
                      <a:cubicBezTo>
                        <a:pt x="14" y="2"/>
                        <a:pt x="13" y="2"/>
                        <a:pt x="13" y="1"/>
                      </a:cubicBezTo>
                      <a:cubicBezTo>
                        <a:pt x="12" y="0"/>
                        <a:pt x="11" y="2"/>
                        <a:pt x="10" y="2"/>
                      </a:cubicBezTo>
                      <a:cubicBezTo>
                        <a:pt x="8" y="3"/>
                        <a:pt x="7" y="2"/>
                        <a:pt x="6" y="2"/>
                      </a:cubicBezTo>
                      <a:cubicBezTo>
                        <a:pt x="5" y="1"/>
                        <a:pt x="5" y="3"/>
                        <a:pt x="4" y="3"/>
                      </a:cubicBezTo>
                      <a:cubicBezTo>
                        <a:pt x="3" y="3"/>
                        <a:pt x="2" y="5"/>
                        <a:pt x="3" y="6"/>
                      </a:cubicBezTo>
                      <a:cubicBezTo>
                        <a:pt x="3" y="7"/>
                        <a:pt x="5" y="7"/>
                        <a:pt x="5" y="7"/>
                      </a:cubicBezTo>
                      <a:cubicBezTo>
                        <a:pt x="5" y="8"/>
                        <a:pt x="3" y="9"/>
                        <a:pt x="3" y="9"/>
                      </a:cubicBezTo>
                      <a:cubicBezTo>
                        <a:pt x="3" y="10"/>
                        <a:pt x="5" y="11"/>
                        <a:pt x="5" y="12"/>
                      </a:cubicBezTo>
                      <a:cubicBezTo>
                        <a:pt x="5" y="12"/>
                        <a:pt x="3" y="11"/>
                        <a:pt x="3" y="13"/>
                      </a:cubicBezTo>
                      <a:cubicBezTo>
                        <a:pt x="3" y="14"/>
                        <a:pt x="4" y="16"/>
                        <a:pt x="2" y="16"/>
                      </a:cubicBezTo>
                      <a:cubicBezTo>
                        <a:pt x="3" y="17"/>
                        <a:pt x="3" y="18"/>
                        <a:pt x="2" y="19"/>
                      </a:cubicBezTo>
                      <a:cubicBezTo>
                        <a:pt x="2" y="21"/>
                        <a:pt x="0" y="21"/>
                        <a:pt x="3" y="23"/>
                      </a:cubicBezTo>
                      <a:cubicBezTo>
                        <a:pt x="4" y="23"/>
                        <a:pt x="6" y="24"/>
                        <a:pt x="7" y="26"/>
                      </a:cubicBezTo>
                      <a:cubicBezTo>
                        <a:pt x="8" y="27"/>
                        <a:pt x="7" y="29"/>
                        <a:pt x="7" y="31"/>
                      </a:cubicBezTo>
                      <a:cubicBezTo>
                        <a:pt x="11" y="30"/>
                        <a:pt x="14" y="28"/>
                        <a:pt x="19" y="28"/>
                      </a:cubicBezTo>
                      <a:cubicBezTo>
                        <a:pt x="21" y="27"/>
                        <a:pt x="24" y="28"/>
                        <a:pt x="26" y="28"/>
                      </a:cubicBezTo>
                      <a:cubicBezTo>
                        <a:pt x="28" y="28"/>
                        <a:pt x="31" y="29"/>
                        <a:pt x="30" y="26"/>
                      </a:cubicBezTo>
                      <a:cubicBezTo>
                        <a:pt x="30" y="24"/>
                        <a:pt x="29" y="23"/>
                        <a:pt x="28" y="21"/>
                      </a:cubicBezTo>
                      <a:cubicBezTo>
                        <a:pt x="28" y="19"/>
                        <a:pt x="29" y="17"/>
                        <a:pt x="30" y="15"/>
                      </a:cubicBezTo>
                      <a:cubicBezTo>
                        <a:pt x="31" y="11"/>
                        <a:pt x="32" y="4"/>
                        <a:pt x="26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90" name="Google Shape;390;p18"/>
                <p:cNvSpPr/>
                <p:nvPr/>
              </p:nvSpPr>
              <p:spPr>
                <a:xfrm>
                  <a:off x="11500544" y="7654574"/>
                  <a:ext cx="233496" cy="324533"/>
                </a:xfrm>
                <a:custGeom>
                  <a:rect b="b" l="l" r="r" t="t"/>
                  <a:pathLst>
                    <a:path extrusionOk="0" h="30" w="23">
                      <a:moveTo>
                        <a:pt x="19" y="13"/>
                      </a:moveTo>
                      <a:cubicBezTo>
                        <a:pt x="17" y="11"/>
                        <a:pt x="18" y="8"/>
                        <a:pt x="18" y="6"/>
                      </a:cubicBezTo>
                      <a:cubicBezTo>
                        <a:pt x="19" y="4"/>
                        <a:pt x="16" y="2"/>
                        <a:pt x="17" y="0"/>
                      </a:cubicBezTo>
                      <a:cubicBezTo>
                        <a:pt x="12" y="0"/>
                        <a:pt x="8" y="0"/>
                        <a:pt x="3" y="0"/>
                      </a:cubicBezTo>
                      <a:cubicBezTo>
                        <a:pt x="3" y="3"/>
                        <a:pt x="4" y="7"/>
                        <a:pt x="4" y="11"/>
                      </a:cubicBezTo>
                      <a:cubicBezTo>
                        <a:pt x="4" y="15"/>
                        <a:pt x="0" y="18"/>
                        <a:pt x="1" y="22"/>
                      </a:cubicBezTo>
                      <a:cubicBezTo>
                        <a:pt x="2" y="25"/>
                        <a:pt x="4" y="26"/>
                        <a:pt x="3" y="30"/>
                      </a:cubicBezTo>
                      <a:cubicBezTo>
                        <a:pt x="6" y="30"/>
                        <a:pt x="7" y="30"/>
                        <a:pt x="10" y="29"/>
                      </a:cubicBezTo>
                      <a:cubicBezTo>
                        <a:pt x="15" y="28"/>
                        <a:pt x="19" y="26"/>
                        <a:pt x="23" y="24"/>
                      </a:cubicBezTo>
                      <a:cubicBezTo>
                        <a:pt x="21" y="23"/>
                        <a:pt x="20" y="21"/>
                        <a:pt x="20" y="19"/>
                      </a:cubicBezTo>
                      <a:cubicBezTo>
                        <a:pt x="20" y="17"/>
                        <a:pt x="20" y="15"/>
                        <a:pt x="19" y="13"/>
                      </a:cubicBezTo>
                      <a:cubicBezTo>
                        <a:pt x="17" y="11"/>
                        <a:pt x="20" y="15"/>
                        <a:pt x="19" y="1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91" name="Google Shape;391;p18"/>
                <p:cNvSpPr/>
                <p:nvPr/>
              </p:nvSpPr>
              <p:spPr>
                <a:xfrm>
                  <a:off x="10988253" y="7687764"/>
                  <a:ext cx="153338" cy="195458"/>
                </a:xfrm>
                <a:custGeom>
                  <a:rect b="b" l="l" r="r" t="t"/>
                  <a:pathLst>
                    <a:path extrusionOk="0" h="18" w="15">
                      <a:moveTo>
                        <a:pt x="12" y="14"/>
                      </a:moveTo>
                      <a:cubicBezTo>
                        <a:pt x="15" y="13"/>
                        <a:pt x="15" y="8"/>
                        <a:pt x="14" y="6"/>
                      </a:cubicBezTo>
                      <a:cubicBezTo>
                        <a:pt x="12" y="2"/>
                        <a:pt x="8" y="0"/>
                        <a:pt x="5" y="3"/>
                      </a:cubicBezTo>
                      <a:cubicBezTo>
                        <a:pt x="3" y="4"/>
                        <a:pt x="0" y="6"/>
                        <a:pt x="1" y="8"/>
                      </a:cubicBezTo>
                      <a:cubicBezTo>
                        <a:pt x="2" y="10"/>
                        <a:pt x="2" y="11"/>
                        <a:pt x="4" y="12"/>
                      </a:cubicBezTo>
                      <a:cubicBezTo>
                        <a:pt x="5" y="14"/>
                        <a:pt x="5" y="15"/>
                        <a:pt x="7" y="16"/>
                      </a:cubicBezTo>
                      <a:cubicBezTo>
                        <a:pt x="8" y="17"/>
                        <a:pt x="9" y="18"/>
                        <a:pt x="10" y="16"/>
                      </a:cubicBezTo>
                      <a:cubicBezTo>
                        <a:pt x="10" y="15"/>
                        <a:pt x="11" y="15"/>
                        <a:pt x="12" y="14"/>
                      </a:cubicBezTo>
                      <a:cubicBezTo>
                        <a:pt x="14" y="13"/>
                        <a:pt x="11" y="15"/>
                        <a:pt x="12" y="1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92" name="Google Shape;392;p18"/>
                <p:cNvSpPr/>
                <p:nvPr/>
              </p:nvSpPr>
              <p:spPr>
                <a:xfrm>
                  <a:off x="11078862" y="7772587"/>
                  <a:ext cx="226522" cy="228650"/>
                </a:xfrm>
                <a:custGeom>
                  <a:rect b="b" l="l" r="r" t="t"/>
                  <a:pathLst>
                    <a:path extrusionOk="0" h="21" w="22">
                      <a:moveTo>
                        <a:pt x="21" y="17"/>
                      </a:moveTo>
                      <a:cubicBezTo>
                        <a:pt x="22" y="15"/>
                        <a:pt x="20" y="14"/>
                        <a:pt x="19" y="13"/>
                      </a:cubicBezTo>
                      <a:cubicBezTo>
                        <a:pt x="18" y="13"/>
                        <a:pt x="14" y="12"/>
                        <a:pt x="16" y="11"/>
                      </a:cubicBezTo>
                      <a:cubicBezTo>
                        <a:pt x="17" y="10"/>
                        <a:pt x="17" y="7"/>
                        <a:pt x="16" y="6"/>
                      </a:cubicBezTo>
                      <a:cubicBezTo>
                        <a:pt x="15" y="4"/>
                        <a:pt x="14" y="8"/>
                        <a:pt x="13" y="8"/>
                      </a:cubicBezTo>
                      <a:cubicBezTo>
                        <a:pt x="10" y="8"/>
                        <a:pt x="11" y="0"/>
                        <a:pt x="9" y="1"/>
                      </a:cubicBezTo>
                      <a:cubicBezTo>
                        <a:pt x="8" y="2"/>
                        <a:pt x="6" y="3"/>
                        <a:pt x="5" y="4"/>
                      </a:cubicBezTo>
                      <a:cubicBezTo>
                        <a:pt x="4" y="6"/>
                        <a:pt x="2" y="7"/>
                        <a:pt x="0" y="9"/>
                      </a:cubicBezTo>
                      <a:cubicBezTo>
                        <a:pt x="5" y="12"/>
                        <a:pt x="8" y="15"/>
                        <a:pt x="12" y="18"/>
                      </a:cubicBezTo>
                      <a:cubicBezTo>
                        <a:pt x="14" y="20"/>
                        <a:pt x="16" y="21"/>
                        <a:pt x="19" y="21"/>
                      </a:cubicBezTo>
                      <a:cubicBezTo>
                        <a:pt x="22" y="21"/>
                        <a:pt x="20" y="19"/>
                        <a:pt x="21" y="17"/>
                      </a:cubicBezTo>
                      <a:cubicBezTo>
                        <a:pt x="22" y="15"/>
                        <a:pt x="21" y="19"/>
                        <a:pt x="21" y="1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93" name="Google Shape;393;p18"/>
                <p:cNvSpPr/>
                <p:nvPr/>
              </p:nvSpPr>
              <p:spPr>
                <a:xfrm>
                  <a:off x="10918551" y="7555004"/>
                  <a:ext cx="355468" cy="317157"/>
                </a:xfrm>
                <a:custGeom>
                  <a:rect b="b" l="l" r="r" t="t"/>
                  <a:pathLst>
                    <a:path extrusionOk="0" h="29" w="35">
                      <a:moveTo>
                        <a:pt x="10" y="16"/>
                      </a:moveTo>
                      <a:cubicBezTo>
                        <a:pt x="14" y="14"/>
                        <a:pt x="18" y="12"/>
                        <a:pt x="20" y="17"/>
                      </a:cubicBezTo>
                      <a:cubicBezTo>
                        <a:pt x="22" y="19"/>
                        <a:pt x="21" y="20"/>
                        <a:pt x="21" y="23"/>
                      </a:cubicBezTo>
                      <a:cubicBezTo>
                        <a:pt x="22" y="24"/>
                        <a:pt x="24" y="21"/>
                        <a:pt x="25" y="21"/>
                      </a:cubicBezTo>
                      <a:cubicBezTo>
                        <a:pt x="27" y="20"/>
                        <a:pt x="27" y="29"/>
                        <a:pt x="29" y="27"/>
                      </a:cubicBezTo>
                      <a:cubicBezTo>
                        <a:pt x="30" y="27"/>
                        <a:pt x="30" y="26"/>
                        <a:pt x="31" y="26"/>
                      </a:cubicBezTo>
                      <a:cubicBezTo>
                        <a:pt x="31" y="25"/>
                        <a:pt x="33" y="26"/>
                        <a:pt x="33" y="25"/>
                      </a:cubicBezTo>
                      <a:cubicBezTo>
                        <a:pt x="34" y="24"/>
                        <a:pt x="33" y="23"/>
                        <a:pt x="33" y="23"/>
                      </a:cubicBezTo>
                      <a:cubicBezTo>
                        <a:pt x="33" y="21"/>
                        <a:pt x="35" y="22"/>
                        <a:pt x="35" y="22"/>
                      </a:cubicBezTo>
                      <a:cubicBezTo>
                        <a:pt x="35" y="21"/>
                        <a:pt x="32" y="20"/>
                        <a:pt x="34" y="19"/>
                      </a:cubicBezTo>
                      <a:cubicBezTo>
                        <a:pt x="35" y="18"/>
                        <a:pt x="35" y="17"/>
                        <a:pt x="33" y="16"/>
                      </a:cubicBezTo>
                      <a:cubicBezTo>
                        <a:pt x="32" y="15"/>
                        <a:pt x="34" y="13"/>
                        <a:pt x="33" y="12"/>
                      </a:cubicBezTo>
                      <a:cubicBezTo>
                        <a:pt x="32" y="11"/>
                        <a:pt x="33" y="10"/>
                        <a:pt x="32" y="8"/>
                      </a:cubicBezTo>
                      <a:cubicBezTo>
                        <a:pt x="31" y="7"/>
                        <a:pt x="29" y="0"/>
                        <a:pt x="26" y="2"/>
                      </a:cubicBezTo>
                      <a:cubicBezTo>
                        <a:pt x="26" y="2"/>
                        <a:pt x="25" y="3"/>
                        <a:pt x="24" y="3"/>
                      </a:cubicBezTo>
                      <a:cubicBezTo>
                        <a:pt x="23" y="3"/>
                        <a:pt x="23" y="3"/>
                        <a:pt x="22" y="3"/>
                      </a:cubicBezTo>
                      <a:cubicBezTo>
                        <a:pt x="21" y="4"/>
                        <a:pt x="20" y="3"/>
                        <a:pt x="19" y="3"/>
                      </a:cubicBezTo>
                      <a:cubicBezTo>
                        <a:pt x="18" y="3"/>
                        <a:pt x="18" y="4"/>
                        <a:pt x="18" y="3"/>
                      </a:cubicBezTo>
                      <a:cubicBezTo>
                        <a:pt x="16" y="2"/>
                        <a:pt x="17" y="2"/>
                        <a:pt x="15" y="2"/>
                      </a:cubicBezTo>
                      <a:cubicBezTo>
                        <a:pt x="12" y="3"/>
                        <a:pt x="12" y="1"/>
                        <a:pt x="10" y="1"/>
                      </a:cubicBezTo>
                      <a:cubicBezTo>
                        <a:pt x="8" y="0"/>
                        <a:pt x="6" y="0"/>
                        <a:pt x="5" y="1"/>
                      </a:cubicBezTo>
                      <a:cubicBezTo>
                        <a:pt x="5" y="2"/>
                        <a:pt x="3" y="3"/>
                        <a:pt x="5" y="4"/>
                      </a:cubicBezTo>
                      <a:cubicBezTo>
                        <a:pt x="6" y="5"/>
                        <a:pt x="5" y="6"/>
                        <a:pt x="3" y="6"/>
                      </a:cubicBezTo>
                      <a:cubicBezTo>
                        <a:pt x="1" y="6"/>
                        <a:pt x="0" y="6"/>
                        <a:pt x="0" y="8"/>
                      </a:cubicBezTo>
                      <a:cubicBezTo>
                        <a:pt x="1" y="10"/>
                        <a:pt x="2" y="11"/>
                        <a:pt x="3" y="13"/>
                      </a:cubicBezTo>
                      <a:cubicBezTo>
                        <a:pt x="5" y="15"/>
                        <a:pt x="6" y="16"/>
                        <a:pt x="8" y="19"/>
                      </a:cubicBezTo>
                      <a:cubicBezTo>
                        <a:pt x="9" y="18"/>
                        <a:pt x="9" y="17"/>
                        <a:pt x="10" y="16"/>
                      </a:cubicBezTo>
                      <a:cubicBezTo>
                        <a:pt x="11" y="16"/>
                        <a:pt x="10" y="17"/>
                        <a:pt x="10" y="1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94" name="Google Shape;394;p18"/>
                <p:cNvSpPr/>
                <p:nvPr/>
              </p:nvSpPr>
              <p:spPr>
                <a:xfrm>
                  <a:off x="10824459" y="7566069"/>
                  <a:ext cx="163794" cy="77445"/>
                </a:xfrm>
                <a:custGeom>
                  <a:rect b="b" l="l" r="r" t="t"/>
                  <a:pathLst>
                    <a:path extrusionOk="0" h="7" w="16">
                      <a:moveTo>
                        <a:pt x="10" y="5"/>
                      </a:moveTo>
                      <a:cubicBezTo>
                        <a:pt x="11" y="5"/>
                        <a:pt x="16" y="5"/>
                        <a:pt x="14" y="3"/>
                      </a:cubicBezTo>
                      <a:cubicBezTo>
                        <a:pt x="12" y="2"/>
                        <a:pt x="14" y="1"/>
                        <a:pt x="14" y="0"/>
                      </a:cubicBezTo>
                      <a:cubicBezTo>
                        <a:pt x="12" y="0"/>
                        <a:pt x="9" y="0"/>
                        <a:pt x="7" y="0"/>
                      </a:cubicBezTo>
                      <a:cubicBezTo>
                        <a:pt x="5" y="0"/>
                        <a:pt x="5" y="1"/>
                        <a:pt x="4" y="0"/>
                      </a:cubicBezTo>
                      <a:cubicBezTo>
                        <a:pt x="2" y="0"/>
                        <a:pt x="2" y="0"/>
                        <a:pt x="0" y="1"/>
                      </a:cubicBezTo>
                      <a:cubicBezTo>
                        <a:pt x="1" y="2"/>
                        <a:pt x="1" y="3"/>
                        <a:pt x="3" y="3"/>
                      </a:cubicBezTo>
                      <a:cubicBezTo>
                        <a:pt x="4" y="3"/>
                        <a:pt x="7" y="3"/>
                        <a:pt x="7" y="3"/>
                      </a:cubicBezTo>
                      <a:cubicBezTo>
                        <a:pt x="5" y="5"/>
                        <a:pt x="7" y="6"/>
                        <a:pt x="9" y="7"/>
                      </a:cubicBezTo>
                      <a:cubicBezTo>
                        <a:pt x="9" y="7"/>
                        <a:pt x="9" y="5"/>
                        <a:pt x="10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95" name="Google Shape;395;p18"/>
                <p:cNvSpPr/>
                <p:nvPr/>
              </p:nvSpPr>
              <p:spPr>
                <a:xfrm>
                  <a:off x="10814003" y="7492310"/>
                  <a:ext cx="153338" cy="44255"/>
                </a:xfrm>
                <a:custGeom>
                  <a:rect b="b" l="l" r="r" t="t"/>
                  <a:pathLst>
                    <a:path extrusionOk="0" h="4" w="15">
                      <a:moveTo>
                        <a:pt x="4" y="4"/>
                      </a:moveTo>
                      <a:cubicBezTo>
                        <a:pt x="6" y="3"/>
                        <a:pt x="7" y="2"/>
                        <a:pt x="9" y="3"/>
                      </a:cubicBezTo>
                      <a:cubicBezTo>
                        <a:pt x="10" y="3"/>
                        <a:pt x="14" y="4"/>
                        <a:pt x="15" y="2"/>
                      </a:cubicBezTo>
                      <a:cubicBezTo>
                        <a:pt x="15" y="3"/>
                        <a:pt x="9" y="0"/>
                        <a:pt x="8" y="1"/>
                      </a:cubicBezTo>
                      <a:cubicBezTo>
                        <a:pt x="5" y="2"/>
                        <a:pt x="1" y="0"/>
                        <a:pt x="0" y="4"/>
                      </a:cubicBezTo>
                      <a:cubicBezTo>
                        <a:pt x="2" y="4"/>
                        <a:pt x="3" y="4"/>
                        <a:pt x="4" y="4"/>
                      </a:cubicBezTo>
                      <a:cubicBezTo>
                        <a:pt x="5" y="4"/>
                        <a:pt x="4" y="4"/>
                        <a:pt x="4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96" name="Google Shape;396;p18"/>
                <p:cNvSpPr/>
                <p:nvPr/>
              </p:nvSpPr>
              <p:spPr>
                <a:xfrm>
                  <a:off x="10793094" y="6732612"/>
                  <a:ext cx="613353" cy="737570"/>
                </a:xfrm>
                <a:custGeom>
                  <a:rect b="b" l="l" r="r" t="t"/>
                  <a:pathLst>
                    <a:path extrusionOk="0" h="68" w="60">
                      <a:moveTo>
                        <a:pt x="5" y="57"/>
                      </a:moveTo>
                      <a:cubicBezTo>
                        <a:pt x="7" y="57"/>
                        <a:pt x="13" y="55"/>
                        <a:pt x="15" y="57"/>
                      </a:cubicBezTo>
                      <a:cubicBezTo>
                        <a:pt x="16" y="58"/>
                        <a:pt x="17" y="58"/>
                        <a:pt x="18" y="59"/>
                      </a:cubicBezTo>
                      <a:cubicBezTo>
                        <a:pt x="19" y="61"/>
                        <a:pt x="20" y="62"/>
                        <a:pt x="21" y="63"/>
                      </a:cubicBezTo>
                      <a:cubicBezTo>
                        <a:pt x="22" y="64"/>
                        <a:pt x="26" y="68"/>
                        <a:pt x="27" y="64"/>
                      </a:cubicBezTo>
                      <a:cubicBezTo>
                        <a:pt x="28" y="58"/>
                        <a:pt x="30" y="65"/>
                        <a:pt x="32" y="64"/>
                      </a:cubicBezTo>
                      <a:cubicBezTo>
                        <a:pt x="33" y="62"/>
                        <a:pt x="33" y="62"/>
                        <a:pt x="35" y="62"/>
                      </a:cubicBezTo>
                      <a:cubicBezTo>
                        <a:pt x="37" y="62"/>
                        <a:pt x="38" y="62"/>
                        <a:pt x="39" y="62"/>
                      </a:cubicBezTo>
                      <a:cubicBezTo>
                        <a:pt x="41" y="61"/>
                        <a:pt x="43" y="61"/>
                        <a:pt x="44" y="61"/>
                      </a:cubicBezTo>
                      <a:cubicBezTo>
                        <a:pt x="47" y="61"/>
                        <a:pt x="50" y="61"/>
                        <a:pt x="53" y="61"/>
                      </a:cubicBezTo>
                      <a:cubicBezTo>
                        <a:pt x="54" y="61"/>
                        <a:pt x="57" y="62"/>
                        <a:pt x="58" y="61"/>
                      </a:cubicBezTo>
                      <a:cubicBezTo>
                        <a:pt x="59" y="61"/>
                        <a:pt x="58" y="55"/>
                        <a:pt x="58" y="54"/>
                      </a:cubicBezTo>
                      <a:cubicBezTo>
                        <a:pt x="57" y="48"/>
                        <a:pt x="56" y="43"/>
                        <a:pt x="56" y="38"/>
                      </a:cubicBezTo>
                      <a:cubicBezTo>
                        <a:pt x="55" y="29"/>
                        <a:pt x="53" y="21"/>
                        <a:pt x="52" y="12"/>
                      </a:cubicBezTo>
                      <a:cubicBezTo>
                        <a:pt x="55" y="12"/>
                        <a:pt x="58" y="12"/>
                        <a:pt x="60" y="12"/>
                      </a:cubicBezTo>
                      <a:cubicBezTo>
                        <a:pt x="54" y="8"/>
                        <a:pt x="48" y="4"/>
                        <a:pt x="43" y="0"/>
                      </a:cubicBezTo>
                      <a:cubicBezTo>
                        <a:pt x="43" y="1"/>
                        <a:pt x="43" y="7"/>
                        <a:pt x="42" y="7"/>
                      </a:cubicBezTo>
                      <a:cubicBezTo>
                        <a:pt x="41" y="7"/>
                        <a:pt x="39" y="7"/>
                        <a:pt x="37" y="7"/>
                      </a:cubicBezTo>
                      <a:cubicBezTo>
                        <a:pt x="35" y="7"/>
                        <a:pt x="32" y="7"/>
                        <a:pt x="29" y="7"/>
                      </a:cubicBezTo>
                      <a:cubicBezTo>
                        <a:pt x="29" y="7"/>
                        <a:pt x="26" y="7"/>
                        <a:pt x="26" y="7"/>
                      </a:cubicBezTo>
                      <a:cubicBezTo>
                        <a:pt x="25" y="8"/>
                        <a:pt x="26" y="11"/>
                        <a:pt x="26" y="12"/>
                      </a:cubicBezTo>
                      <a:cubicBezTo>
                        <a:pt x="26" y="14"/>
                        <a:pt x="26" y="17"/>
                        <a:pt x="26" y="19"/>
                      </a:cubicBezTo>
                      <a:cubicBezTo>
                        <a:pt x="26" y="22"/>
                        <a:pt x="20" y="21"/>
                        <a:pt x="20" y="25"/>
                      </a:cubicBezTo>
                      <a:cubicBezTo>
                        <a:pt x="20" y="26"/>
                        <a:pt x="21" y="31"/>
                        <a:pt x="20" y="32"/>
                      </a:cubicBezTo>
                      <a:cubicBezTo>
                        <a:pt x="20" y="32"/>
                        <a:pt x="17" y="32"/>
                        <a:pt x="16" y="32"/>
                      </a:cubicBezTo>
                      <a:cubicBezTo>
                        <a:pt x="12" y="32"/>
                        <a:pt x="7" y="32"/>
                        <a:pt x="3" y="32"/>
                      </a:cubicBezTo>
                      <a:cubicBezTo>
                        <a:pt x="2" y="32"/>
                        <a:pt x="0" y="31"/>
                        <a:pt x="1" y="33"/>
                      </a:cubicBezTo>
                      <a:cubicBezTo>
                        <a:pt x="2" y="34"/>
                        <a:pt x="3" y="35"/>
                        <a:pt x="4" y="36"/>
                      </a:cubicBezTo>
                      <a:cubicBezTo>
                        <a:pt x="5" y="38"/>
                        <a:pt x="4" y="40"/>
                        <a:pt x="3" y="41"/>
                      </a:cubicBezTo>
                      <a:cubicBezTo>
                        <a:pt x="3" y="44"/>
                        <a:pt x="6" y="45"/>
                        <a:pt x="6" y="48"/>
                      </a:cubicBezTo>
                      <a:cubicBezTo>
                        <a:pt x="7" y="51"/>
                        <a:pt x="4" y="55"/>
                        <a:pt x="3" y="58"/>
                      </a:cubicBezTo>
                      <a:cubicBezTo>
                        <a:pt x="4" y="58"/>
                        <a:pt x="4" y="57"/>
                        <a:pt x="5" y="5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97" name="Google Shape;397;p18"/>
                <p:cNvSpPr/>
                <p:nvPr/>
              </p:nvSpPr>
              <p:spPr>
                <a:xfrm>
                  <a:off x="10793094" y="7341107"/>
                  <a:ext cx="296221" cy="247091"/>
                </a:xfrm>
                <a:custGeom>
                  <a:rect b="b" l="l" r="r" t="t"/>
                  <a:pathLst>
                    <a:path extrusionOk="0" h="23" w="29">
                      <a:moveTo>
                        <a:pt x="8" y="22"/>
                      </a:moveTo>
                      <a:cubicBezTo>
                        <a:pt x="9" y="22"/>
                        <a:pt x="9" y="21"/>
                        <a:pt x="10" y="21"/>
                      </a:cubicBezTo>
                      <a:cubicBezTo>
                        <a:pt x="12" y="21"/>
                        <a:pt x="13" y="21"/>
                        <a:pt x="15" y="21"/>
                      </a:cubicBezTo>
                      <a:cubicBezTo>
                        <a:pt x="17" y="21"/>
                        <a:pt x="20" y="20"/>
                        <a:pt x="23" y="21"/>
                      </a:cubicBezTo>
                      <a:cubicBezTo>
                        <a:pt x="24" y="22"/>
                        <a:pt x="25" y="23"/>
                        <a:pt x="27" y="22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17"/>
                        <a:pt x="25" y="16"/>
                        <a:pt x="25" y="14"/>
                      </a:cubicBezTo>
                      <a:cubicBezTo>
                        <a:pt x="25" y="14"/>
                        <a:pt x="25" y="10"/>
                        <a:pt x="25" y="10"/>
                      </a:cubicBezTo>
                      <a:cubicBezTo>
                        <a:pt x="24" y="10"/>
                        <a:pt x="20" y="5"/>
                        <a:pt x="19" y="4"/>
                      </a:cubicBezTo>
                      <a:cubicBezTo>
                        <a:pt x="16" y="1"/>
                        <a:pt x="13" y="0"/>
                        <a:pt x="9" y="1"/>
                      </a:cubicBezTo>
                      <a:cubicBezTo>
                        <a:pt x="8" y="1"/>
                        <a:pt x="5" y="0"/>
                        <a:pt x="5" y="1"/>
                      </a:cubicBezTo>
                      <a:cubicBezTo>
                        <a:pt x="4" y="2"/>
                        <a:pt x="2" y="4"/>
                        <a:pt x="2" y="6"/>
                      </a:cubicBezTo>
                      <a:cubicBezTo>
                        <a:pt x="3" y="8"/>
                        <a:pt x="3" y="9"/>
                        <a:pt x="1" y="10"/>
                      </a:cubicBezTo>
                      <a:cubicBezTo>
                        <a:pt x="0" y="10"/>
                        <a:pt x="3" y="12"/>
                        <a:pt x="2" y="12"/>
                      </a:cubicBezTo>
                      <a:cubicBezTo>
                        <a:pt x="4" y="13"/>
                        <a:pt x="2" y="13"/>
                        <a:pt x="2" y="14"/>
                      </a:cubicBezTo>
                      <a:cubicBezTo>
                        <a:pt x="2" y="14"/>
                        <a:pt x="3" y="15"/>
                        <a:pt x="4" y="15"/>
                      </a:cubicBezTo>
                      <a:cubicBezTo>
                        <a:pt x="4" y="16"/>
                        <a:pt x="8" y="15"/>
                        <a:pt x="9" y="15"/>
                      </a:cubicBezTo>
                      <a:cubicBezTo>
                        <a:pt x="10" y="15"/>
                        <a:pt x="10" y="14"/>
                        <a:pt x="10" y="14"/>
                      </a:cubicBezTo>
                      <a:cubicBezTo>
                        <a:pt x="11" y="14"/>
                        <a:pt x="17" y="17"/>
                        <a:pt x="17" y="16"/>
                      </a:cubicBezTo>
                      <a:cubicBezTo>
                        <a:pt x="16" y="18"/>
                        <a:pt x="12" y="17"/>
                        <a:pt x="11" y="17"/>
                      </a:cubicBezTo>
                      <a:cubicBezTo>
                        <a:pt x="9" y="16"/>
                        <a:pt x="8" y="18"/>
                        <a:pt x="6" y="18"/>
                      </a:cubicBezTo>
                      <a:cubicBezTo>
                        <a:pt x="3" y="18"/>
                        <a:pt x="1" y="18"/>
                        <a:pt x="3" y="21"/>
                      </a:cubicBezTo>
                      <a:cubicBezTo>
                        <a:pt x="3" y="22"/>
                        <a:pt x="4" y="21"/>
                        <a:pt x="5" y="21"/>
                      </a:cubicBezTo>
                      <a:cubicBezTo>
                        <a:pt x="6" y="21"/>
                        <a:pt x="7" y="22"/>
                        <a:pt x="8" y="2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98" name="Google Shape;398;p18"/>
                <p:cNvSpPr/>
                <p:nvPr/>
              </p:nvSpPr>
              <p:spPr>
                <a:xfrm>
                  <a:off x="11050983" y="6854309"/>
                  <a:ext cx="857301" cy="844522"/>
                </a:xfrm>
                <a:custGeom>
                  <a:rect b="b" l="l" r="r" t="t"/>
                  <a:pathLst>
                    <a:path extrusionOk="0" h="78" w="84">
                      <a:moveTo>
                        <a:pt x="27" y="1"/>
                      </a:moveTo>
                      <a:cubicBezTo>
                        <a:pt x="29" y="16"/>
                        <a:pt x="31" y="31"/>
                        <a:pt x="33" y="45"/>
                      </a:cubicBezTo>
                      <a:cubicBezTo>
                        <a:pt x="33" y="47"/>
                        <a:pt x="35" y="50"/>
                        <a:pt x="32" y="50"/>
                      </a:cubicBezTo>
                      <a:cubicBezTo>
                        <a:pt x="28" y="50"/>
                        <a:pt x="23" y="50"/>
                        <a:pt x="19" y="50"/>
                      </a:cubicBezTo>
                      <a:cubicBezTo>
                        <a:pt x="17" y="50"/>
                        <a:pt x="16" y="50"/>
                        <a:pt x="15" y="50"/>
                      </a:cubicBezTo>
                      <a:cubicBezTo>
                        <a:pt x="14" y="50"/>
                        <a:pt x="13" y="51"/>
                        <a:pt x="12" y="51"/>
                      </a:cubicBezTo>
                      <a:cubicBezTo>
                        <a:pt x="11" y="52"/>
                        <a:pt x="10" y="51"/>
                        <a:pt x="8" y="51"/>
                      </a:cubicBezTo>
                      <a:cubicBezTo>
                        <a:pt x="7" y="51"/>
                        <a:pt x="7" y="53"/>
                        <a:pt x="6" y="52"/>
                      </a:cubicBezTo>
                      <a:cubicBezTo>
                        <a:pt x="5" y="52"/>
                        <a:pt x="4" y="50"/>
                        <a:pt x="3" y="50"/>
                      </a:cubicBezTo>
                      <a:cubicBezTo>
                        <a:pt x="2" y="50"/>
                        <a:pt x="2" y="56"/>
                        <a:pt x="0" y="55"/>
                      </a:cubicBezTo>
                      <a:cubicBezTo>
                        <a:pt x="0" y="56"/>
                        <a:pt x="0" y="58"/>
                        <a:pt x="0" y="59"/>
                      </a:cubicBezTo>
                      <a:cubicBezTo>
                        <a:pt x="0" y="61"/>
                        <a:pt x="2" y="61"/>
                        <a:pt x="3" y="63"/>
                      </a:cubicBezTo>
                      <a:cubicBezTo>
                        <a:pt x="4" y="64"/>
                        <a:pt x="3" y="66"/>
                        <a:pt x="4" y="67"/>
                      </a:cubicBezTo>
                      <a:cubicBezTo>
                        <a:pt x="5" y="69"/>
                        <a:pt x="6" y="67"/>
                        <a:pt x="7" y="68"/>
                      </a:cubicBezTo>
                      <a:cubicBezTo>
                        <a:pt x="7" y="69"/>
                        <a:pt x="10" y="68"/>
                        <a:pt x="11" y="68"/>
                      </a:cubicBezTo>
                      <a:cubicBezTo>
                        <a:pt x="12" y="68"/>
                        <a:pt x="14" y="66"/>
                        <a:pt x="15" y="66"/>
                      </a:cubicBezTo>
                      <a:cubicBezTo>
                        <a:pt x="17" y="68"/>
                        <a:pt x="18" y="73"/>
                        <a:pt x="20" y="75"/>
                      </a:cubicBezTo>
                      <a:cubicBezTo>
                        <a:pt x="20" y="75"/>
                        <a:pt x="19" y="77"/>
                        <a:pt x="20" y="77"/>
                      </a:cubicBezTo>
                      <a:cubicBezTo>
                        <a:pt x="21" y="78"/>
                        <a:pt x="22" y="76"/>
                        <a:pt x="23" y="77"/>
                      </a:cubicBezTo>
                      <a:cubicBezTo>
                        <a:pt x="24" y="78"/>
                        <a:pt x="26" y="78"/>
                        <a:pt x="27" y="77"/>
                      </a:cubicBezTo>
                      <a:cubicBezTo>
                        <a:pt x="29" y="75"/>
                        <a:pt x="29" y="77"/>
                        <a:pt x="30" y="77"/>
                      </a:cubicBezTo>
                      <a:cubicBezTo>
                        <a:pt x="33" y="77"/>
                        <a:pt x="35" y="73"/>
                        <a:pt x="35" y="71"/>
                      </a:cubicBezTo>
                      <a:cubicBezTo>
                        <a:pt x="35" y="70"/>
                        <a:pt x="33" y="70"/>
                        <a:pt x="35" y="69"/>
                      </a:cubicBezTo>
                      <a:cubicBezTo>
                        <a:pt x="36" y="68"/>
                        <a:pt x="38" y="69"/>
                        <a:pt x="39" y="67"/>
                      </a:cubicBezTo>
                      <a:cubicBezTo>
                        <a:pt x="39" y="66"/>
                        <a:pt x="40" y="64"/>
                        <a:pt x="40" y="63"/>
                      </a:cubicBezTo>
                      <a:cubicBezTo>
                        <a:pt x="41" y="61"/>
                        <a:pt x="41" y="60"/>
                        <a:pt x="42" y="62"/>
                      </a:cubicBezTo>
                      <a:cubicBezTo>
                        <a:pt x="45" y="64"/>
                        <a:pt x="47" y="56"/>
                        <a:pt x="49" y="57"/>
                      </a:cubicBezTo>
                      <a:cubicBezTo>
                        <a:pt x="50" y="57"/>
                        <a:pt x="50" y="57"/>
                        <a:pt x="51" y="57"/>
                      </a:cubicBezTo>
                      <a:cubicBezTo>
                        <a:pt x="51" y="57"/>
                        <a:pt x="52" y="56"/>
                        <a:pt x="52" y="56"/>
                      </a:cubicBezTo>
                      <a:cubicBezTo>
                        <a:pt x="53" y="55"/>
                        <a:pt x="54" y="55"/>
                        <a:pt x="55" y="54"/>
                      </a:cubicBezTo>
                      <a:cubicBezTo>
                        <a:pt x="58" y="51"/>
                        <a:pt x="61" y="54"/>
                        <a:pt x="65" y="53"/>
                      </a:cubicBezTo>
                      <a:cubicBezTo>
                        <a:pt x="67" y="53"/>
                        <a:pt x="68" y="52"/>
                        <a:pt x="70" y="52"/>
                      </a:cubicBezTo>
                      <a:cubicBezTo>
                        <a:pt x="73" y="52"/>
                        <a:pt x="76" y="52"/>
                        <a:pt x="78" y="51"/>
                      </a:cubicBezTo>
                      <a:cubicBezTo>
                        <a:pt x="84" y="49"/>
                        <a:pt x="82" y="36"/>
                        <a:pt x="82" y="31"/>
                      </a:cubicBezTo>
                      <a:cubicBezTo>
                        <a:pt x="81" y="32"/>
                        <a:pt x="78" y="34"/>
                        <a:pt x="77" y="32"/>
                      </a:cubicBezTo>
                      <a:cubicBezTo>
                        <a:pt x="76" y="31"/>
                        <a:pt x="78" y="29"/>
                        <a:pt x="77" y="28"/>
                      </a:cubicBezTo>
                      <a:cubicBezTo>
                        <a:pt x="76" y="26"/>
                        <a:pt x="72" y="27"/>
                        <a:pt x="70" y="26"/>
                      </a:cubicBezTo>
                      <a:cubicBezTo>
                        <a:pt x="68" y="26"/>
                        <a:pt x="67" y="23"/>
                        <a:pt x="66" y="22"/>
                      </a:cubicBezTo>
                      <a:cubicBezTo>
                        <a:pt x="66" y="21"/>
                        <a:pt x="65" y="20"/>
                        <a:pt x="63" y="20"/>
                      </a:cubicBezTo>
                      <a:cubicBezTo>
                        <a:pt x="61" y="18"/>
                        <a:pt x="58" y="16"/>
                        <a:pt x="56" y="14"/>
                      </a:cubicBezTo>
                      <a:cubicBezTo>
                        <a:pt x="50" y="11"/>
                        <a:pt x="44" y="7"/>
                        <a:pt x="39" y="3"/>
                      </a:cubicBezTo>
                      <a:cubicBezTo>
                        <a:pt x="38" y="3"/>
                        <a:pt x="36" y="1"/>
                        <a:pt x="35" y="1"/>
                      </a:cubicBezTo>
                      <a:cubicBezTo>
                        <a:pt x="33" y="0"/>
                        <a:pt x="30" y="1"/>
                        <a:pt x="27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99" name="Google Shape;399;p18"/>
                <p:cNvSpPr/>
                <p:nvPr/>
              </p:nvSpPr>
              <p:spPr>
                <a:xfrm>
                  <a:off x="12887562" y="6463395"/>
                  <a:ext cx="564564" cy="582683"/>
                </a:xfrm>
                <a:custGeom>
                  <a:rect b="b" l="l" r="r" t="t"/>
                  <a:pathLst>
                    <a:path extrusionOk="0" h="54" w="55">
                      <a:moveTo>
                        <a:pt x="45" y="54"/>
                      </a:moveTo>
                      <a:cubicBezTo>
                        <a:pt x="46" y="54"/>
                        <a:pt x="46" y="51"/>
                        <a:pt x="48" y="51"/>
                      </a:cubicBezTo>
                      <a:cubicBezTo>
                        <a:pt x="51" y="51"/>
                        <a:pt x="49" y="49"/>
                        <a:pt x="51" y="48"/>
                      </a:cubicBezTo>
                      <a:cubicBezTo>
                        <a:pt x="54" y="47"/>
                        <a:pt x="54" y="47"/>
                        <a:pt x="54" y="44"/>
                      </a:cubicBezTo>
                      <a:cubicBezTo>
                        <a:pt x="53" y="42"/>
                        <a:pt x="53" y="42"/>
                        <a:pt x="55" y="42"/>
                      </a:cubicBezTo>
                      <a:cubicBezTo>
                        <a:pt x="54" y="42"/>
                        <a:pt x="51" y="37"/>
                        <a:pt x="50" y="36"/>
                      </a:cubicBezTo>
                      <a:cubicBezTo>
                        <a:pt x="49" y="32"/>
                        <a:pt x="47" y="28"/>
                        <a:pt x="45" y="25"/>
                      </a:cubicBezTo>
                      <a:cubicBezTo>
                        <a:pt x="43" y="22"/>
                        <a:pt x="42" y="18"/>
                        <a:pt x="40" y="16"/>
                      </a:cubicBezTo>
                      <a:cubicBezTo>
                        <a:pt x="39" y="15"/>
                        <a:pt x="37" y="9"/>
                        <a:pt x="38" y="8"/>
                      </a:cubicBezTo>
                      <a:cubicBezTo>
                        <a:pt x="38" y="8"/>
                        <a:pt x="46" y="22"/>
                        <a:pt x="47" y="22"/>
                      </a:cubicBezTo>
                      <a:cubicBezTo>
                        <a:pt x="48" y="22"/>
                        <a:pt x="49" y="19"/>
                        <a:pt x="49" y="19"/>
                      </a:cubicBezTo>
                      <a:cubicBezTo>
                        <a:pt x="49" y="17"/>
                        <a:pt x="49" y="15"/>
                        <a:pt x="48" y="14"/>
                      </a:cubicBezTo>
                      <a:cubicBezTo>
                        <a:pt x="48" y="10"/>
                        <a:pt x="47" y="6"/>
                        <a:pt x="47" y="2"/>
                      </a:cubicBezTo>
                      <a:cubicBezTo>
                        <a:pt x="45" y="4"/>
                        <a:pt x="40" y="4"/>
                        <a:pt x="38" y="2"/>
                      </a:cubicBezTo>
                      <a:cubicBezTo>
                        <a:pt x="34" y="0"/>
                        <a:pt x="29" y="1"/>
                        <a:pt x="25" y="3"/>
                      </a:cubicBezTo>
                      <a:cubicBezTo>
                        <a:pt x="22" y="5"/>
                        <a:pt x="19" y="4"/>
                        <a:pt x="16" y="3"/>
                      </a:cubicBezTo>
                      <a:cubicBezTo>
                        <a:pt x="12" y="2"/>
                        <a:pt x="8" y="2"/>
                        <a:pt x="4" y="1"/>
                      </a:cubicBezTo>
                      <a:cubicBezTo>
                        <a:pt x="4" y="1"/>
                        <a:pt x="3" y="0"/>
                        <a:pt x="3" y="0"/>
                      </a:cubicBezTo>
                      <a:cubicBezTo>
                        <a:pt x="2" y="1"/>
                        <a:pt x="2" y="2"/>
                        <a:pt x="1" y="3"/>
                      </a:cubicBezTo>
                      <a:cubicBezTo>
                        <a:pt x="0" y="4"/>
                        <a:pt x="3" y="5"/>
                        <a:pt x="2" y="7"/>
                      </a:cubicBezTo>
                      <a:cubicBezTo>
                        <a:pt x="1" y="8"/>
                        <a:pt x="1" y="9"/>
                        <a:pt x="1" y="11"/>
                      </a:cubicBezTo>
                      <a:cubicBezTo>
                        <a:pt x="2" y="11"/>
                        <a:pt x="2" y="12"/>
                        <a:pt x="2" y="13"/>
                      </a:cubicBezTo>
                      <a:cubicBezTo>
                        <a:pt x="2" y="17"/>
                        <a:pt x="2" y="21"/>
                        <a:pt x="2" y="25"/>
                      </a:cubicBezTo>
                      <a:cubicBezTo>
                        <a:pt x="2" y="28"/>
                        <a:pt x="2" y="52"/>
                        <a:pt x="2" y="52"/>
                      </a:cubicBezTo>
                      <a:cubicBezTo>
                        <a:pt x="13" y="52"/>
                        <a:pt x="23" y="52"/>
                        <a:pt x="34" y="52"/>
                      </a:cubicBezTo>
                      <a:cubicBezTo>
                        <a:pt x="36" y="52"/>
                        <a:pt x="38" y="52"/>
                        <a:pt x="40" y="52"/>
                      </a:cubicBezTo>
                      <a:cubicBezTo>
                        <a:pt x="42" y="52"/>
                        <a:pt x="43" y="54"/>
                        <a:pt x="45" y="5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00" name="Google Shape;400;p18"/>
                <p:cNvSpPr/>
                <p:nvPr/>
              </p:nvSpPr>
              <p:spPr>
                <a:xfrm>
                  <a:off x="12051166" y="6127803"/>
                  <a:ext cx="205617" cy="420417"/>
                </a:xfrm>
                <a:custGeom>
                  <a:rect b="b" l="l" r="r" t="t"/>
                  <a:pathLst>
                    <a:path extrusionOk="0" h="39" w="20">
                      <a:moveTo>
                        <a:pt x="14" y="34"/>
                      </a:moveTo>
                      <a:cubicBezTo>
                        <a:pt x="12" y="32"/>
                        <a:pt x="16" y="30"/>
                        <a:pt x="17" y="30"/>
                      </a:cubicBezTo>
                      <a:cubicBezTo>
                        <a:pt x="19" y="29"/>
                        <a:pt x="20" y="28"/>
                        <a:pt x="20" y="27"/>
                      </a:cubicBezTo>
                      <a:cubicBezTo>
                        <a:pt x="20" y="26"/>
                        <a:pt x="20" y="25"/>
                        <a:pt x="20" y="24"/>
                      </a:cubicBezTo>
                      <a:cubicBezTo>
                        <a:pt x="20" y="23"/>
                        <a:pt x="19" y="23"/>
                        <a:pt x="19" y="23"/>
                      </a:cubicBezTo>
                      <a:cubicBezTo>
                        <a:pt x="18" y="22"/>
                        <a:pt x="18" y="21"/>
                        <a:pt x="17" y="20"/>
                      </a:cubicBezTo>
                      <a:cubicBezTo>
                        <a:pt x="16" y="20"/>
                        <a:pt x="15" y="21"/>
                        <a:pt x="14" y="20"/>
                      </a:cubicBezTo>
                      <a:cubicBezTo>
                        <a:pt x="11" y="18"/>
                        <a:pt x="14" y="17"/>
                        <a:pt x="16" y="16"/>
                      </a:cubicBezTo>
                      <a:cubicBezTo>
                        <a:pt x="18" y="15"/>
                        <a:pt x="19" y="12"/>
                        <a:pt x="17" y="10"/>
                      </a:cubicBezTo>
                      <a:cubicBezTo>
                        <a:pt x="17" y="9"/>
                        <a:pt x="14" y="7"/>
                        <a:pt x="15" y="6"/>
                      </a:cubicBezTo>
                      <a:cubicBezTo>
                        <a:pt x="16" y="5"/>
                        <a:pt x="17" y="5"/>
                        <a:pt x="18" y="4"/>
                      </a:cubicBezTo>
                      <a:cubicBezTo>
                        <a:pt x="18" y="4"/>
                        <a:pt x="18" y="1"/>
                        <a:pt x="18" y="1"/>
                      </a:cubicBezTo>
                      <a:cubicBezTo>
                        <a:pt x="17" y="1"/>
                        <a:pt x="16" y="4"/>
                        <a:pt x="15" y="3"/>
                      </a:cubicBezTo>
                      <a:cubicBezTo>
                        <a:pt x="15" y="3"/>
                        <a:pt x="14" y="2"/>
                        <a:pt x="14" y="2"/>
                      </a:cubicBezTo>
                      <a:cubicBezTo>
                        <a:pt x="13" y="1"/>
                        <a:pt x="12" y="0"/>
                        <a:pt x="11" y="0"/>
                      </a:cubicBezTo>
                      <a:cubicBezTo>
                        <a:pt x="9" y="1"/>
                        <a:pt x="6" y="2"/>
                        <a:pt x="5" y="4"/>
                      </a:cubicBezTo>
                      <a:cubicBezTo>
                        <a:pt x="3" y="8"/>
                        <a:pt x="5" y="14"/>
                        <a:pt x="2" y="17"/>
                      </a:cubicBezTo>
                      <a:cubicBezTo>
                        <a:pt x="0" y="19"/>
                        <a:pt x="0" y="19"/>
                        <a:pt x="1" y="21"/>
                      </a:cubicBezTo>
                      <a:cubicBezTo>
                        <a:pt x="1" y="23"/>
                        <a:pt x="4" y="24"/>
                        <a:pt x="4" y="26"/>
                      </a:cubicBezTo>
                      <a:cubicBezTo>
                        <a:pt x="5" y="28"/>
                        <a:pt x="8" y="29"/>
                        <a:pt x="8" y="30"/>
                      </a:cubicBezTo>
                      <a:cubicBezTo>
                        <a:pt x="9" y="33"/>
                        <a:pt x="10" y="37"/>
                        <a:pt x="10" y="39"/>
                      </a:cubicBezTo>
                      <a:cubicBezTo>
                        <a:pt x="12" y="39"/>
                        <a:pt x="16" y="37"/>
                        <a:pt x="14" y="34"/>
                      </a:cubicBezTo>
                      <a:cubicBezTo>
                        <a:pt x="13" y="33"/>
                        <a:pt x="15" y="35"/>
                        <a:pt x="14" y="3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01" name="Google Shape;401;p18"/>
                <p:cNvSpPr/>
                <p:nvPr/>
              </p:nvSpPr>
              <p:spPr>
                <a:xfrm>
                  <a:off x="12141780" y="6374887"/>
                  <a:ext cx="777151" cy="792893"/>
                </a:xfrm>
                <a:custGeom>
                  <a:rect b="b" l="l" r="r" t="t"/>
                  <a:pathLst>
                    <a:path extrusionOk="0" h="73" w="76">
                      <a:moveTo>
                        <a:pt x="21" y="55"/>
                      </a:moveTo>
                      <a:cubicBezTo>
                        <a:pt x="21" y="56"/>
                        <a:pt x="24" y="58"/>
                        <a:pt x="25" y="57"/>
                      </a:cubicBezTo>
                      <a:cubicBezTo>
                        <a:pt x="26" y="56"/>
                        <a:pt x="27" y="56"/>
                        <a:pt x="28" y="55"/>
                      </a:cubicBezTo>
                      <a:cubicBezTo>
                        <a:pt x="29" y="55"/>
                        <a:pt x="32" y="53"/>
                        <a:pt x="33" y="53"/>
                      </a:cubicBezTo>
                      <a:cubicBezTo>
                        <a:pt x="37" y="55"/>
                        <a:pt x="40" y="57"/>
                        <a:pt x="44" y="59"/>
                      </a:cubicBezTo>
                      <a:cubicBezTo>
                        <a:pt x="53" y="64"/>
                        <a:pt x="61" y="69"/>
                        <a:pt x="70" y="73"/>
                      </a:cubicBezTo>
                      <a:cubicBezTo>
                        <a:pt x="70" y="71"/>
                        <a:pt x="69" y="71"/>
                        <a:pt x="71" y="71"/>
                      </a:cubicBezTo>
                      <a:cubicBezTo>
                        <a:pt x="71" y="71"/>
                        <a:pt x="75" y="71"/>
                        <a:pt x="75" y="71"/>
                      </a:cubicBezTo>
                      <a:cubicBezTo>
                        <a:pt x="75" y="69"/>
                        <a:pt x="75" y="68"/>
                        <a:pt x="75" y="66"/>
                      </a:cubicBezTo>
                      <a:cubicBezTo>
                        <a:pt x="75" y="59"/>
                        <a:pt x="75" y="52"/>
                        <a:pt x="75" y="44"/>
                      </a:cubicBezTo>
                      <a:cubicBezTo>
                        <a:pt x="75" y="37"/>
                        <a:pt x="75" y="30"/>
                        <a:pt x="75" y="24"/>
                      </a:cubicBezTo>
                      <a:cubicBezTo>
                        <a:pt x="75" y="22"/>
                        <a:pt x="75" y="21"/>
                        <a:pt x="75" y="20"/>
                      </a:cubicBezTo>
                      <a:cubicBezTo>
                        <a:pt x="74" y="19"/>
                        <a:pt x="74" y="18"/>
                        <a:pt x="74" y="17"/>
                      </a:cubicBezTo>
                      <a:cubicBezTo>
                        <a:pt x="74" y="16"/>
                        <a:pt x="76" y="15"/>
                        <a:pt x="76" y="14"/>
                      </a:cubicBezTo>
                      <a:cubicBezTo>
                        <a:pt x="76" y="13"/>
                        <a:pt x="74" y="12"/>
                        <a:pt x="74" y="11"/>
                      </a:cubicBezTo>
                      <a:cubicBezTo>
                        <a:pt x="74" y="10"/>
                        <a:pt x="75" y="9"/>
                        <a:pt x="76" y="8"/>
                      </a:cubicBezTo>
                      <a:cubicBezTo>
                        <a:pt x="73" y="6"/>
                        <a:pt x="70" y="7"/>
                        <a:pt x="67" y="5"/>
                      </a:cubicBezTo>
                      <a:cubicBezTo>
                        <a:pt x="65" y="4"/>
                        <a:pt x="64" y="2"/>
                        <a:pt x="61" y="2"/>
                      </a:cubicBezTo>
                      <a:cubicBezTo>
                        <a:pt x="57" y="2"/>
                        <a:pt x="53" y="3"/>
                        <a:pt x="51" y="6"/>
                      </a:cubicBezTo>
                      <a:cubicBezTo>
                        <a:pt x="50" y="7"/>
                        <a:pt x="50" y="8"/>
                        <a:pt x="51" y="9"/>
                      </a:cubicBezTo>
                      <a:cubicBezTo>
                        <a:pt x="52" y="11"/>
                        <a:pt x="51" y="12"/>
                        <a:pt x="50" y="14"/>
                      </a:cubicBezTo>
                      <a:cubicBezTo>
                        <a:pt x="48" y="17"/>
                        <a:pt x="44" y="15"/>
                        <a:pt x="41" y="13"/>
                      </a:cubicBezTo>
                      <a:cubicBezTo>
                        <a:pt x="39" y="13"/>
                        <a:pt x="38" y="12"/>
                        <a:pt x="36" y="12"/>
                      </a:cubicBezTo>
                      <a:cubicBezTo>
                        <a:pt x="34" y="11"/>
                        <a:pt x="32" y="12"/>
                        <a:pt x="31" y="10"/>
                      </a:cubicBezTo>
                      <a:cubicBezTo>
                        <a:pt x="30" y="9"/>
                        <a:pt x="30" y="7"/>
                        <a:pt x="29" y="6"/>
                      </a:cubicBezTo>
                      <a:cubicBezTo>
                        <a:pt x="28" y="4"/>
                        <a:pt x="25" y="4"/>
                        <a:pt x="23" y="3"/>
                      </a:cubicBezTo>
                      <a:cubicBezTo>
                        <a:pt x="21" y="2"/>
                        <a:pt x="19" y="2"/>
                        <a:pt x="17" y="2"/>
                      </a:cubicBezTo>
                      <a:cubicBezTo>
                        <a:pt x="15" y="2"/>
                        <a:pt x="14" y="1"/>
                        <a:pt x="11" y="0"/>
                      </a:cubicBezTo>
                      <a:cubicBezTo>
                        <a:pt x="11" y="1"/>
                        <a:pt x="11" y="2"/>
                        <a:pt x="11" y="4"/>
                      </a:cubicBezTo>
                      <a:cubicBezTo>
                        <a:pt x="11" y="5"/>
                        <a:pt x="11" y="4"/>
                        <a:pt x="9" y="6"/>
                      </a:cubicBezTo>
                      <a:cubicBezTo>
                        <a:pt x="8" y="7"/>
                        <a:pt x="7" y="7"/>
                        <a:pt x="5" y="8"/>
                      </a:cubicBezTo>
                      <a:cubicBezTo>
                        <a:pt x="3" y="10"/>
                        <a:pt x="6" y="12"/>
                        <a:pt x="5" y="14"/>
                      </a:cubicBezTo>
                      <a:cubicBezTo>
                        <a:pt x="4" y="16"/>
                        <a:pt x="1" y="16"/>
                        <a:pt x="1" y="17"/>
                      </a:cubicBezTo>
                      <a:cubicBezTo>
                        <a:pt x="1" y="19"/>
                        <a:pt x="2" y="20"/>
                        <a:pt x="3" y="21"/>
                      </a:cubicBezTo>
                      <a:cubicBezTo>
                        <a:pt x="3" y="23"/>
                        <a:pt x="3" y="25"/>
                        <a:pt x="3" y="26"/>
                      </a:cubicBezTo>
                      <a:cubicBezTo>
                        <a:pt x="3" y="28"/>
                        <a:pt x="4" y="29"/>
                        <a:pt x="3" y="31"/>
                      </a:cubicBezTo>
                      <a:cubicBezTo>
                        <a:pt x="3" y="32"/>
                        <a:pt x="3" y="33"/>
                        <a:pt x="3" y="34"/>
                      </a:cubicBezTo>
                      <a:cubicBezTo>
                        <a:pt x="3" y="35"/>
                        <a:pt x="4" y="36"/>
                        <a:pt x="3" y="37"/>
                      </a:cubicBezTo>
                      <a:cubicBezTo>
                        <a:pt x="3" y="38"/>
                        <a:pt x="0" y="38"/>
                        <a:pt x="1" y="40"/>
                      </a:cubicBezTo>
                      <a:cubicBezTo>
                        <a:pt x="3" y="42"/>
                        <a:pt x="4" y="43"/>
                        <a:pt x="4" y="46"/>
                      </a:cubicBezTo>
                      <a:cubicBezTo>
                        <a:pt x="4" y="48"/>
                        <a:pt x="6" y="47"/>
                        <a:pt x="7" y="48"/>
                      </a:cubicBezTo>
                      <a:cubicBezTo>
                        <a:pt x="9" y="48"/>
                        <a:pt x="10" y="48"/>
                        <a:pt x="11" y="49"/>
                      </a:cubicBezTo>
                      <a:cubicBezTo>
                        <a:pt x="12" y="50"/>
                        <a:pt x="13" y="52"/>
                        <a:pt x="14" y="53"/>
                      </a:cubicBezTo>
                      <a:cubicBezTo>
                        <a:pt x="16" y="54"/>
                        <a:pt x="19" y="53"/>
                        <a:pt x="21" y="55"/>
                      </a:cubicBezTo>
                      <a:cubicBezTo>
                        <a:pt x="22" y="56"/>
                        <a:pt x="20" y="54"/>
                        <a:pt x="21" y="5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02" name="Google Shape;402;p18"/>
                <p:cNvSpPr/>
                <p:nvPr/>
              </p:nvSpPr>
              <p:spPr>
                <a:xfrm>
                  <a:off x="10803550" y="6710485"/>
                  <a:ext cx="428652" cy="368788"/>
                </a:xfrm>
                <a:custGeom>
                  <a:rect b="b" l="l" r="r" t="t"/>
                  <a:pathLst>
                    <a:path extrusionOk="0" h="34" w="42">
                      <a:moveTo>
                        <a:pt x="19" y="34"/>
                      </a:moveTo>
                      <a:cubicBezTo>
                        <a:pt x="19" y="31"/>
                        <a:pt x="18" y="26"/>
                        <a:pt x="20" y="25"/>
                      </a:cubicBezTo>
                      <a:cubicBezTo>
                        <a:pt x="21" y="24"/>
                        <a:pt x="23" y="23"/>
                        <a:pt x="24" y="22"/>
                      </a:cubicBezTo>
                      <a:cubicBezTo>
                        <a:pt x="25" y="22"/>
                        <a:pt x="25" y="20"/>
                        <a:pt x="25" y="20"/>
                      </a:cubicBezTo>
                      <a:cubicBezTo>
                        <a:pt x="25" y="16"/>
                        <a:pt x="25" y="13"/>
                        <a:pt x="25" y="9"/>
                      </a:cubicBezTo>
                      <a:cubicBezTo>
                        <a:pt x="25" y="9"/>
                        <a:pt x="31" y="9"/>
                        <a:pt x="32" y="9"/>
                      </a:cubicBezTo>
                      <a:cubicBezTo>
                        <a:pt x="35" y="9"/>
                        <a:pt x="38" y="9"/>
                        <a:pt x="41" y="9"/>
                      </a:cubicBezTo>
                      <a:cubicBezTo>
                        <a:pt x="42" y="9"/>
                        <a:pt x="42" y="3"/>
                        <a:pt x="42" y="2"/>
                      </a:cubicBezTo>
                      <a:cubicBezTo>
                        <a:pt x="42" y="0"/>
                        <a:pt x="42" y="0"/>
                        <a:pt x="40" y="0"/>
                      </a:cubicBezTo>
                      <a:cubicBezTo>
                        <a:pt x="33" y="0"/>
                        <a:pt x="27" y="0"/>
                        <a:pt x="20" y="0"/>
                      </a:cubicBezTo>
                      <a:cubicBezTo>
                        <a:pt x="18" y="2"/>
                        <a:pt x="17" y="4"/>
                        <a:pt x="15" y="6"/>
                      </a:cubicBezTo>
                      <a:cubicBezTo>
                        <a:pt x="11" y="9"/>
                        <a:pt x="11" y="12"/>
                        <a:pt x="10" y="17"/>
                      </a:cubicBezTo>
                      <a:cubicBezTo>
                        <a:pt x="10" y="17"/>
                        <a:pt x="9" y="18"/>
                        <a:pt x="8" y="18"/>
                      </a:cubicBezTo>
                      <a:cubicBezTo>
                        <a:pt x="6" y="20"/>
                        <a:pt x="5" y="22"/>
                        <a:pt x="4" y="25"/>
                      </a:cubicBezTo>
                      <a:cubicBezTo>
                        <a:pt x="2" y="28"/>
                        <a:pt x="0" y="30"/>
                        <a:pt x="0" y="34"/>
                      </a:cubicBezTo>
                      <a:cubicBezTo>
                        <a:pt x="6" y="34"/>
                        <a:pt x="13" y="34"/>
                        <a:pt x="19" y="3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03" name="Google Shape;403;p18"/>
                <p:cNvSpPr/>
                <p:nvPr/>
              </p:nvSpPr>
              <p:spPr>
                <a:xfrm>
                  <a:off x="11009162" y="6190495"/>
                  <a:ext cx="613353" cy="519990"/>
                </a:xfrm>
                <a:custGeom>
                  <a:rect b="b" l="l" r="r" t="t"/>
                  <a:pathLst>
                    <a:path extrusionOk="0" h="48" w="60">
                      <a:moveTo>
                        <a:pt x="22" y="48"/>
                      </a:moveTo>
                      <a:cubicBezTo>
                        <a:pt x="22" y="45"/>
                        <a:pt x="21" y="43"/>
                        <a:pt x="23" y="41"/>
                      </a:cubicBezTo>
                      <a:cubicBezTo>
                        <a:pt x="25" y="40"/>
                        <a:pt x="28" y="39"/>
                        <a:pt x="29" y="37"/>
                      </a:cubicBezTo>
                      <a:cubicBezTo>
                        <a:pt x="30" y="37"/>
                        <a:pt x="32" y="37"/>
                        <a:pt x="33" y="37"/>
                      </a:cubicBezTo>
                      <a:cubicBezTo>
                        <a:pt x="34" y="36"/>
                        <a:pt x="36" y="36"/>
                        <a:pt x="38" y="35"/>
                      </a:cubicBezTo>
                      <a:cubicBezTo>
                        <a:pt x="39" y="34"/>
                        <a:pt x="39" y="33"/>
                        <a:pt x="40" y="32"/>
                      </a:cubicBezTo>
                      <a:cubicBezTo>
                        <a:pt x="41" y="31"/>
                        <a:pt x="44" y="32"/>
                        <a:pt x="45" y="31"/>
                      </a:cubicBezTo>
                      <a:cubicBezTo>
                        <a:pt x="46" y="30"/>
                        <a:pt x="46" y="29"/>
                        <a:pt x="46" y="28"/>
                      </a:cubicBezTo>
                      <a:cubicBezTo>
                        <a:pt x="46" y="26"/>
                        <a:pt x="49" y="26"/>
                        <a:pt x="50" y="25"/>
                      </a:cubicBezTo>
                      <a:cubicBezTo>
                        <a:pt x="51" y="24"/>
                        <a:pt x="51" y="23"/>
                        <a:pt x="53" y="23"/>
                      </a:cubicBezTo>
                      <a:cubicBezTo>
                        <a:pt x="54" y="23"/>
                        <a:pt x="57" y="24"/>
                        <a:pt x="58" y="24"/>
                      </a:cubicBezTo>
                      <a:cubicBezTo>
                        <a:pt x="60" y="23"/>
                        <a:pt x="56" y="17"/>
                        <a:pt x="56" y="16"/>
                      </a:cubicBezTo>
                      <a:cubicBezTo>
                        <a:pt x="56" y="14"/>
                        <a:pt x="56" y="12"/>
                        <a:pt x="56" y="10"/>
                      </a:cubicBezTo>
                      <a:cubicBezTo>
                        <a:pt x="55" y="9"/>
                        <a:pt x="55" y="8"/>
                        <a:pt x="55" y="7"/>
                      </a:cubicBezTo>
                      <a:cubicBezTo>
                        <a:pt x="53" y="7"/>
                        <a:pt x="52" y="6"/>
                        <a:pt x="51" y="6"/>
                      </a:cubicBezTo>
                      <a:cubicBezTo>
                        <a:pt x="50" y="5"/>
                        <a:pt x="48" y="6"/>
                        <a:pt x="47" y="6"/>
                      </a:cubicBezTo>
                      <a:cubicBezTo>
                        <a:pt x="46" y="5"/>
                        <a:pt x="44" y="6"/>
                        <a:pt x="42" y="6"/>
                      </a:cubicBezTo>
                      <a:cubicBezTo>
                        <a:pt x="40" y="6"/>
                        <a:pt x="36" y="0"/>
                        <a:pt x="35" y="4"/>
                      </a:cubicBezTo>
                      <a:cubicBezTo>
                        <a:pt x="34" y="7"/>
                        <a:pt x="33" y="10"/>
                        <a:pt x="30" y="13"/>
                      </a:cubicBezTo>
                      <a:cubicBezTo>
                        <a:pt x="27" y="16"/>
                        <a:pt x="23" y="16"/>
                        <a:pt x="20" y="19"/>
                      </a:cubicBezTo>
                      <a:cubicBezTo>
                        <a:pt x="18" y="21"/>
                        <a:pt x="17" y="24"/>
                        <a:pt x="16" y="27"/>
                      </a:cubicBezTo>
                      <a:cubicBezTo>
                        <a:pt x="16" y="29"/>
                        <a:pt x="17" y="32"/>
                        <a:pt x="16" y="35"/>
                      </a:cubicBezTo>
                      <a:cubicBezTo>
                        <a:pt x="15" y="36"/>
                        <a:pt x="14" y="38"/>
                        <a:pt x="14" y="39"/>
                      </a:cubicBezTo>
                      <a:cubicBezTo>
                        <a:pt x="13" y="41"/>
                        <a:pt x="11" y="41"/>
                        <a:pt x="9" y="42"/>
                      </a:cubicBezTo>
                      <a:cubicBezTo>
                        <a:pt x="8" y="43"/>
                        <a:pt x="7" y="44"/>
                        <a:pt x="5" y="45"/>
                      </a:cubicBezTo>
                      <a:cubicBezTo>
                        <a:pt x="4" y="46"/>
                        <a:pt x="2" y="46"/>
                        <a:pt x="0" y="48"/>
                      </a:cubicBezTo>
                      <a:lnTo>
                        <a:pt x="22" y="48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04" name="Google Shape;404;p18"/>
                <p:cNvSpPr/>
                <p:nvPr/>
              </p:nvSpPr>
              <p:spPr>
                <a:xfrm>
                  <a:off x="11225233" y="6138865"/>
                  <a:ext cx="1059431" cy="1069479"/>
                </a:xfrm>
                <a:custGeom>
                  <a:rect b="b" l="l" r="r" t="t"/>
                  <a:pathLst>
                    <a:path extrusionOk="0" h="99" w="104">
                      <a:moveTo>
                        <a:pt x="35" y="22"/>
                      </a:moveTo>
                      <a:cubicBezTo>
                        <a:pt x="36" y="23"/>
                        <a:pt x="40" y="29"/>
                        <a:pt x="36" y="29"/>
                      </a:cubicBezTo>
                      <a:cubicBezTo>
                        <a:pt x="35" y="28"/>
                        <a:pt x="32" y="27"/>
                        <a:pt x="31" y="28"/>
                      </a:cubicBezTo>
                      <a:cubicBezTo>
                        <a:pt x="30" y="29"/>
                        <a:pt x="30" y="29"/>
                        <a:pt x="29" y="30"/>
                      </a:cubicBezTo>
                      <a:cubicBezTo>
                        <a:pt x="28" y="31"/>
                        <a:pt x="27" y="31"/>
                        <a:pt x="26" y="31"/>
                      </a:cubicBezTo>
                      <a:cubicBezTo>
                        <a:pt x="24" y="32"/>
                        <a:pt x="25" y="34"/>
                        <a:pt x="24" y="35"/>
                      </a:cubicBezTo>
                      <a:cubicBezTo>
                        <a:pt x="24" y="37"/>
                        <a:pt x="21" y="36"/>
                        <a:pt x="20" y="37"/>
                      </a:cubicBezTo>
                      <a:cubicBezTo>
                        <a:pt x="18" y="37"/>
                        <a:pt x="18" y="39"/>
                        <a:pt x="17" y="40"/>
                      </a:cubicBezTo>
                      <a:cubicBezTo>
                        <a:pt x="15" y="42"/>
                        <a:pt x="13" y="41"/>
                        <a:pt x="11" y="42"/>
                      </a:cubicBezTo>
                      <a:cubicBezTo>
                        <a:pt x="10" y="42"/>
                        <a:pt x="9" y="42"/>
                        <a:pt x="8" y="43"/>
                      </a:cubicBezTo>
                      <a:cubicBezTo>
                        <a:pt x="7" y="43"/>
                        <a:pt x="5" y="44"/>
                        <a:pt x="4" y="45"/>
                      </a:cubicBezTo>
                      <a:cubicBezTo>
                        <a:pt x="0" y="47"/>
                        <a:pt x="1" y="48"/>
                        <a:pt x="1" y="52"/>
                      </a:cubicBezTo>
                      <a:cubicBezTo>
                        <a:pt x="1" y="55"/>
                        <a:pt x="0" y="55"/>
                        <a:pt x="2" y="56"/>
                      </a:cubicBezTo>
                      <a:cubicBezTo>
                        <a:pt x="3" y="57"/>
                        <a:pt x="5" y="58"/>
                        <a:pt x="6" y="59"/>
                      </a:cubicBezTo>
                      <a:cubicBezTo>
                        <a:pt x="16" y="66"/>
                        <a:pt x="26" y="72"/>
                        <a:pt x="37" y="79"/>
                      </a:cubicBezTo>
                      <a:cubicBezTo>
                        <a:pt x="40" y="81"/>
                        <a:pt x="44" y="84"/>
                        <a:pt x="48" y="86"/>
                      </a:cubicBezTo>
                      <a:cubicBezTo>
                        <a:pt x="48" y="87"/>
                        <a:pt x="49" y="87"/>
                        <a:pt x="49" y="87"/>
                      </a:cubicBezTo>
                      <a:cubicBezTo>
                        <a:pt x="52" y="92"/>
                        <a:pt x="54" y="92"/>
                        <a:pt x="58" y="93"/>
                      </a:cubicBezTo>
                      <a:cubicBezTo>
                        <a:pt x="61" y="94"/>
                        <a:pt x="58" y="98"/>
                        <a:pt x="61" y="99"/>
                      </a:cubicBezTo>
                      <a:cubicBezTo>
                        <a:pt x="62" y="99"/>
                        <a:pt x="65" y="98"/>
                        <a:pt x="67" y="97"/>
                      </a:cubicBezTo>
                      <a:cubicBezTo>
                        <a:pt x="68" y="97"/>
                        <a:pt x="71" y="97"/>
                        <a:pt x="72" y="96"/>
                      </a:cubicBezTo>
                      <a:cubicBezTo>
                        <a:pt x="76" y="93"/>
                        <a:pt x="80" y="90"/>
                        <a:pt x="85" y="87"/>
                      </a:cubicBezTo>
                      <a:cubicBezTo>
                        <a:pt x="90" y="84"/>
                        <a:pt x="95" y="80"/>
                        <a:pt x="100" y="77"/>
                      </a:cubicBezTo>
                      <a:cubicBezTo>
                        <a:pt x="101" y="77"/>
                        <a:pt x="102" y="76"/>
                        <a:pt x="104" y="75"/>
                      </a:cubicBezTo>
                      <a:cubicBezTo>
                        <a:pt x="102" y="71"/>
                        <a:pt x="101" y="70"/>
                        <a:pt x="97" y="69"/>
                      </a:cubicBezTo>
                      <a:cubicBezTo>
                        <a:pt x="96" y="69"/>
                        <a:pt x="94" y="69"/>
                        <a:pt x="94" y="69"/>
                      </a:cubicBezTo>
                      <a:cubicBezTo>
                        <a:pt x="94" y="66"/>
                        <a:pt x="94" y="65"/>
                        <a:pt x="92" y="63"/>
                      </a:cubicBezTo>
                      <a:cubicBezTo>
                        <a:pt x="91" y="61"/>
                        <a:pt x="91" y="61"/>
                        <a:pt x="92" y="60"/>
                      </a:cubicBezTo>
                      <a:cubicBezTo>
                        <a:pt x="94" y="58"/>
                        <a:pt x="93" y="57"/>
                        <a:pt x="93" y="55"/>
                      </a:cubicBezTo>
                      <a:cubicBezTo>
                        <a:pt x="93" y="53"/>
                        <a:pt x="94" y="52"/>
                        <a:pt x="93" y="50"/>
                      </a:cubicBezTo>
                      <a:cubicBezTo>
                        <a:pt x="93" y="49"/>
                        <a:pt x="93" y="48"/>
                        <a:pt x="93" y="46"/>
                      </a:cubicBezTo>
                      <a:cubicBezTo>
                        <a:pt x="93" y="45"/>
                        <a:pt x="93" y="43"/>
                        <a:pt x="92" y="42"/>
                      </a:cubicBezTo>
                      <a:cubicBezTo>
                        <a:pt x="91" y="41"/>
                        <a:pt x="91" y="39"/>
                        <a:pt x="91" y="37"/>
                      </a:cubicBezTo>
                      <a:cubicBezTo>
                        <a:pt x="91" y="34"/>
                        <a:pt x="90" y="30"/>
                        <a:pt x="87" y="27"/>
                      </a:cubicBezTo>
                      <a:cubicBezTo>
                        <a:pt x="85" y="25"/>
                        <a:pt x="83" y="23"/>
                        <a:pt x="82" y="20"/>
                      </a:cubicBezTo>
                      <a:cubicBezTo>
                        <a:pt x="80" y="16"/>
                        <a:pt x="84" y="17"/>
                        <a:pt x="85" y="13"/>
                      </a:cubicBezTo>
                      <a:cubicBezTo>
                        <a:pt x="85" y="9"/>
                        <a:pt x="85" y="6"/>
                        <a:pt x="86" y="2"/>
                      </a:cubicBezTo>
                      <a:cubicBezTo>
                        <a:pt x="85" y="2"/>
                        <a:pt x="85" y="1"/>
                        <a:pt x="84" y="1"/>
                      </a:cubicBezTo>
                      <a:cubicBezTo>
                        <a:pt x="82" y="2"/>
                        <a:pt x="82" y="0"/>
                        <a:pt x="81" y="0"/>
                      </a:cubicBezTo>
                      <a:cubicBezTo>
                        <a:pt x="80" y="0"/>
                        <a:pt x="80" y="1"/>
                        <a:pt x="79" y="1"/>
                      </a:cubicBezTo>
                      <a:cubicBezTo>
                        <a:pt x="77" y="1"/>
                        <a:pt x="77" y="0"/>
                        <a:pt x="75" y="0"/>
                      </a:cubicBezTo>
                      <a:cubicBezTo>
                        <a:pt x="74" y="1"/>
                        <a:pt x="73" y="1"/>
                        <a:pt x="72" y="2"/>
                      </a:cubicBezTo>
                      <a:cubicBezTo>
                        <a:pt x="70" y="3"/>
                        <a:pt x="70" y="2"/>
                        <a:pt x="68" y="1"/>
                      </a:cubicBezTo>
                      <a:cubicBezTo>
                        <a:pt x="66" y="1"/>
                        <a:pt x="63" y="1"/>
                        <a:pt x="61" y="2"/>
                      </a:cubicBezTo>
                      <a:cubicBezTo>
                        <a:pt x="56" y="3"/>
                        <a:pt x="51" y="3"/>
                        <a:pt x="46" y="5"/>
                      </a:cubicBezTo>
                      <a:cubicBezTo>
                        <a:pt x="45" y="6"/>
                        <a:pt x="44" y="7"/>
                        <a:pt x="43" y="7"/>
                      </a:cubicBezTo>
                      <a:cubicBezTo>
                        <a:pt x="42" y="8"/>
                        <a:pt x="40" y="8"/>
                        <a:pt x="39" y="8"/>
                      </a:cubicBezTo>
                      <a:cubicBezTo>
                        <a:pt x="37" y="9"/>
                        <a:pt x="37" y="12"/>
                        <a:pt x="34" y="12"/>
                      </a:cubicBezTo>
                      <a:cubicBezTo>
                        <a:pt x="35" y="15"/>
                        <a:pt x="35" y="18"/>
                        <a:pt x="35" y="22"/>
                      </a:cubicBezTo>
                      <a:cubicBezTo>
                        <a:pt x="36" y="23"/>
                        <a:pt x="35" y="20"/>
                        <a:pt x="35" y="2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</p:grpSp>
        <p:grpSp>
          <p:nvGrpSpPr>
            <p:cNvPr id="405" name="Google Shape;405;p18"/>
            <p:cNvGrpSpPr/>
            <p:nvPr/>
          </p:nvGrpSpPr>
          <p:grpSpPr>
            <a:xfrm>
              <a:off x="1367021" y="5475873"/>
              <a:ext cx="5653657" cy="6752509"/>
              <a:chOff x="3070403" y="2085909"/>
              <a:chExt cx="7991034" cy="9544182"/>
            </a:xfrm>
          </p:grpSpPr>
          <p:sp>
            <p:nvSpPr>
              <p:cNvPr id="406" name="Google Shape;406;p18"/>
              <p:cNvSpPr/>
              <p:nvPr/>
            </p:nvSpPr>
            <p:spPr>
              <a:xfrm>
                <a:off x="7942389" y="2085909"/>
                <a:ext cx="3119048" cy="2459804"/>
              </a:xfrm>
              <a:custGeom>
                <a:rect b="b" l="l" r="r" t="t"/>
                <a:pathLst>
                  <a:path extrusionOk="0" h="227" w="305">
                    <a:moveTo>
                      <a:pt x="32" y="37"/>
                    </a:moveTo>
                    <a:cubicBezTo>
                      <a:pt x="31" y="38"/>
                      <a:pt x="26" y="40"/>
                      <a:pt x="27" y="41"/>
                    </a:cubicBezTo>
                    <a:cubicBezTo>
                      <a:pt x="28" y="42"/>
                      <a:pt x="30" y="42"/>
                      <a:pt x="32" y="43"/>
                    </a:cubicBezTo>
                    <a:cubicBezTo>
                      <a:pt x="34" y="43"/>
                      <a:pt x="36" y="43"/>
                      <a:pt x="39" y="43"/>
                    </a:cubicBezTo>
                    <a:cubicBezTo>
                      <a:pt x="39" y="43"/>
                      <a:pt x="44" y="42"/>
                      <a:pt x="45" y="42"/>
                    </a:cubicBezTo>
                    <a:cubicBezTo>
                      <a:pt x="44" y="42"/>
                      <a:pt x="42" y="43"/>
                      <a:pt x="41" y="44"/>
                    </a:cubicBezTo>
                    <a:cubicBezTo>
                      <a:pt x="40" y="45"/>
                      <a:pt x="39" y="46"/>
                      <a:pt x="40" y="48"/>
                    </a:cubicBezTo>
                    <a:cubicBezTo>
                      <a:pt x="42" y="50"/>
                      <a:pt x="36" y="55"/>
                      <a:pt x="33" y="54"/>
                    </a:cubicBezTo>
                    <a:cubicBezTo>
                      <a:pt x="32" y="53"/>
                      <a:pt x="30" y="54"/>
                      <a:pt x="28" y="54"/>
                    </a:cubicBezTo>
                    <a:cubicBezTo>
                      <a:pt x="27" y="53"/>
                      <a:pt x="25" y="54"/>
                      <a:pt x="24" y="54"/>
                    </a:cubicBezTo>
                    <a:cubicBezTo>
                      <a:pt x="23" y="54"/>
                      <a:pt x="21" y="54"/>
                      <a:pt x="20" y="56"/>
                    </a:cubicBezTo>
                    <a:cubicBezTo>
                      <a:pt x="19" y="57"/>
                      <a:pt x="18" y="57"/>
                      <a:pt x="16" y="57"/>
                    </a:cubicBezTo>
                    <a:cubicBezTo>
                      <a:pt x="13" y="58"/>
                      <a:pt x="10" y="59"/>
                      <a:pt x="7" y="59"/>
                    </a:cubicBezTo>
                    <a:cubicBezTo>
                      <a:pt x="6" y="59"/>
                      <a:pt x="4" y="58"/>
                      <a:pt x="4" y="59"/>
                    </a:cubicBezTo>
                    <a:cubicBezTo>
                      <a:pt x="3" y="60"/>
                      <a:pt x="0" y="60"/>
                      <a:pt x="0" y="62"/>
                    </a:cubicBezTo>
                    <a:cubicBezTo>
                      <a:pt x="0" y="63"/>
                      <a:pt x="1" y="62"/>
                      <a:pt x="1" y="63"/>
                    </a:cubicBezTo>
                    <a:cubicBezTo>
                      <a:pt x="1" y="63"/>
                      <a:pt x="0" y="64"/>
                      <a:pt x="0" y="64"/>
                    </a:cubicBezTo>
                    <a:cubicBezTo>
                      <a:pt x="0" y="65"/>
                      <a:pt x="2" y="67"/>
                      <a:pt x="3" y="68"/>
                    </a:cubicBezTo>
                    <a:cubicBezTo>
                      <a:pt x="3" y="68"/>
                      <a:pt x="4" y="67"/>
                      <a:pt x="4" y="67"/>
                    </a:cubicBezTo>
                    <a:cubicBezTo>
                      <a:pt x="5" y="66"/>
                      <a:pt x="6" y="67"/>
                      <a:pt x="7" y="68"/>
                    </a:cubicBezTo>
                    <a:cubicBezTo>
                      <a:pt x="8" y="68"/>
                      <a:pt x="13" y="69"/>
                      <a:pt x="13" y="67"/>
                    </a:cubicBezTo>
                    <a:cubicBezTo>
                      <a:pt x="13" y="68"/>
                      <a:pt x="12" y="68"/>
                      <a:pt x="13" y="69"/>
                    </a:cubicBezTo>
                    <a:cubicBezTo>
                      <a:pt x="13" y="70"/>
                      <a:pt x="15" y="71"/>
                      <a:pt x="16" y="71"/>
                    </a:cubicBezTo>
                    <a:cubicBezTo>
                      <a:pt x="17" y="72"/>
                      <a:pt x="18" y="72"/>
                      <a:pt x="19" y="72"/>
                    </a:cubicBezTo>
                    <a:cubicBezTo>
                      <a:pt x="21" y="72"/>
                      <a:pt x="21" y="70"/>
                      <a:pt x="22" y="71"/>
                    </a:cubicBezTo>
                    <a:cubicBezTo>
                      <a:pt x="24" y="71"/>
                      <a:pt x="27" y="71"/>
                      <a:pt x="28" y="71"/>
                    </a:cubicBezTo>
                    <a:cubicBezTo>
                      <a:pt x="29" y="71"/>
                      <a:pt x="29" y="70"/>
                      <a:pt x="30" y="69"/>
                    </a:cubicBezTo>
                    <a:cubicBezTo>
                      <a:pt x="31" y="69"/>
                      <a:pt x="34" y="71"/>
                      <a:pt x="34" y="72"/>
                    </a:cubicBezTo>
                    <a:cubicBezTo>
                      <a:pt x="34" y="73"/>
                      <a:pt x="24" y="72"/>
                      <a:pt x="22" y="73"/>
                    </a:cubicBezTo>
                    <a:cubicBezTo>
                      <a:pt x="20" y="73"/>
                      <a:pt x="23" y="74"/>
                      <a:pt x="24" y="74"/>
                    </a:cubicBezTo>
                    <a:cubicBezTo>
                      <a:pt x="26" y="75"/>
                      <a:pt x="27" y="74"/>
                      <a:pt x="29" y="75"/>
                    </a:cubicBezTo>
                    <a:cubicBezTo>
                      <a:pt x="28" y="74"/>
                      <a:pt x="26" y="75"/>
                      <a:pt x="24" y="75"/>
                    </a:cubicBezTo>
                    <a:cubicBezTo>
                      <a:pt x="21" y="75"/>
                      <a:pt x="18" y="74"/>
                      <a:pt x="15" y="74"/>
                    </a:cubicBezTo>
                    <a:cubicBezTo>
                      <a:pt x="13" y="74"/>
                      <a:pt x="9" y="74"/>
                      <a:pt x="9" y="76"/>
                    </a:cubicBezTo>
                    <a:cubicBezTo>
                      <a:pt x="8" y="77"/>
                      <a:pt x="11" y="78"/>
                      <a:pt x="12" y="78"/>
                    </a:cubicBezTo>
                    <a:cubicBezTo>
                      <a:pt x="13" y="78"/>
                      <a:pt x="15" y="77"/>
                      <a:pt x="15" y="77"/>
                    </a:cubicBezTo>
                    <a:cubicBezTo>
                      <a:pt x="16" y="78"/>
                      <a:pt x="15" y="78"/>
                      <a:pt x="15" y="79"/>
                    </a:cubicBezTo>
                    <a:cubicBezTo>
                      <a:pt x="16" y="80"/>
                      <a:pt x="18" y="80"/>
                      <a:pt x="19" y="80"/>
                    </a:cubicBezTo>
                    <a:cubicBezTo>
                      <a:pt x="21" y="80"/>
                      <a:pt x="23" y="80"/>
                      <a:pt x="25" y="80"/>
                    </a:cubicBezTo>
                    <a:cubicBezTo>
                      <a:pt x="25" y="80"/>
                      <a:pt x="21" y="81"/>
                      <a:pt x="20" y="81"/>
                    </a:cubicBezTo>
                    <a:cubicBezTo>
                      <a:pt x="16" y="82"/>
                      <a:pt x="19" y="84"/>
                      <a:pt x="21" y="85"/>
                    </a:cubicBezTo>
                    <a:cubicBezTo>
                      <a:pt x="23" y="86"/>
                      <a:pt x="25" y="86"/>
                      <a:pt x="27" y="87"/>
                    </a:cubicBezTo>
                    <a:cubicBezTo>
                      <a:pt x="27" y="87"/>
                      <a:pt x="31" y="87"/>
                      <a:pt x="31" y="87"/>
                    </a:cubicBezTo>
                    <a:cubicBezTo>
                      <a:pt x="31" y="87"/>
                      <a:pt x="29" y="86"/>
                      <a:pt x="29" y="85"/>
                    </a:cubicBezTo>
                    <a:cubicBezTo>
                      <a:pt x="29" y="84"/>
                      <a:pt x="31" y="85"/>
                      <a:pt x="31" y="85"/>
                    </a:cubicBezTo>
                    <a:cubicBezTo>
                      <a:pt x="32" y="86"/>
                      <a:pt x="33" y="85"/>
                      <a:pt x="34" y="84"/>
                    </a:cubicBezTo>
                    <a:cubicBezTo>
                      <a:pt x="34" y="84"/>
                      <a:pt x="35" y="83"/>
                      <a:pt x="36" y="83"/>
                    </a:cubicBezTo>
                    <a:cubicBezTo>
                      <a:pt x="37" y="84"/>
                      <a:pt x="36" y="86"/>
                      <a:pt x="36" y="86"/>
                    </a:cubicBezTo>
                    <a:cubicBezTo>
                      <a:pt x="37" y="87"/>
                      <a:pt x="40" y="85"/>
                      <a:pt x="41" y="85"/>
                    </a:cubicBezTo>
                    <a:cubicBezTo>
                      <a:pt x="43" y="84"/>
                      <a:pt x="43" y="84"/>
                      <a:pt x="44" y="85"/>
                    </a:cubicBezTo>
                    <a:cubicBezTo>
                      <a:pt x="45" y="86"/>
                      <a:pt x="46" y="84"/>
                      <a:pt x="47" y="84"/>
                    </a:cubicBezTo>
                    <a:cubicBezTo>
                      <a:pt x="48" y="83"/>
                      <a:pt x="50" y="84"/>
                      <a:pt x="51" y="84"/>
                    </a:cubicBezTo>
                    <a:cubicBezTo>
                      <a:pt x="54" y="84"/>
                      <a:pt x="58" y="85"/>
                      <a:pt x="61" y="86"/>
                    </a:cubicBezTo>
                    <a:cubicBezTo>
                      <a:pt x="63" y="86"/>
                      <a:pt x="65" y="88"/>
                      <a:pt x="67" y="88"/>
                    </a:cubicBezTo>
                    <a:cubicBezTo>
                      <a:pt x="69" y="88"/>
                      <a:pt x="71" y="89"/>
                      <a:pt x="72" y="90"/>
                    </a:cubicBezTo>
                    <a:cubicBezTo>
                      <a:pt x="74" y="91"/>
                      <a:pt x="73" y="92"/>
                      <a:pt x="73" y="93"/>
                    </a:cubicBezTo>
                    <a:cubicBezTo>
                      <a:pt x="73" y="94"/>
                      <a:pt x="75" y="96"/>
                      <a:pt x="76" y="96"/>
                    </a:cubicBezTo>
                    <a:cubicBezTo>
                      <a:pt x="77" y="97"/>
                      <a:pt x="79" y="96"/>
                      <a:pt x="80" y="97"/>
                    </a:cubicBezTo>
                    <a:cubicBezTo>
                      <a:pt x="80" y="99"/>
                      <a:pt x="82" y="100"/>
                      <a:pt x="83" y="101"/>
                    </a:cubicBezTo>
                    <a:cubicBezTo>
                      <a:pt x="84" y="102"/>
                      <a:pt x="83" y="104"/>
                      <a:pt x="84" y="105"/>
                    </a:cubicBezTo>
                    <a:cubicBezTo>
                      <a:pt x="84" y="106"/>
                      <a:pt x="86" y="107"/>
                      <a:pt x="86" y="109"/>
                    </a:cubicBezTo>
                    <a:cubicBezTo>
                      <a:pt x="86" y="110"/>
                      <a:pt x="85" y="110"/>
                      <a:pt x="86" y="111"/>
                    </a:cubicBezTo>
                    <a:cubicBezTo>
                      <a:pt x="86" y="111"/>
                      <a:pt x="87" y="112"/>
                      <a:pt x="87" y="112"/>
                    </a:cubicBezTo>
                    <a:cubicBezTo>
                      <a:pt x="87" y="112"/>
                      <a:pt x="87" y="112"/>
                      <a:pt x="87" y="112"/>
                    </a:cubicBezTo>
                    <a:cubicBezTo>
                      <a:pt x="88" y="111"/>
                      <a:pt x="90" y="113"/>
                      <a:pt x="89" y="114"/>
                    </a:cubicBezTo>
                    <a:cubicBezTo>
                      <a:pt x="88" y="115"/>
                      <a:pt x="88" y="115"/>
                      <a:pt x="88" y="117"/>
                    </a:cubicBezTo>
                    <a:cubicBezTo>
                      <a:pt x="88" y="116"/>
                      <a:pt x="90" y="115"/>
                      <a:pt x="91" y="117"/>
                    </a:cubicBezTo>
                    <a:cubicBezTo>
                      <a:pt x="91" y="118"/>
                      <a:pt x="91" y="118"/>
                      <a:pt x="91" y="119"/>
                    </a:cubicBezTo>
                    <a:cubicBezTo>
                      <a:pt x="91" y="119"/>
                      <a:pt x="91" y="121"/>
                      <a:pt x="91" y="120"/>
                    </a:cubicBezTo>
                    <a:cubicBezTo>
                      <a:pt x="91" y="121"/>
                      <a:pt x="93" y="121"/>
                      <a:pt x="93" y="121"/>
                    </a:cubicBezTo>
                    <a:cubicBezTo>
                      <a:pt x="92" y="120"/>
                      <a:pt x="89" y="126"/>
                      <a:pt x="90" y="122"/>
                    </a:cubicBezTo>
                    <a:cubicBezTo>
                      <a:pt x="90" y="122"/>
                      <a:pt x="88" y="121"/>
                      <a:pt x="88" y="122"/>
                    </a:cubicBezTo>
                    <a:cubicBezTo>
                      <a:pt x="88" y="122"/>
                      <a:pt x="89" y="122"/>
                      <a:pt x="89" y="122"/>
                    </a:cubicBezTo>
                    <a:cubicBezTo>
                      <a:pt x="89" y="123"/>
                      <a:pt x="86" y="123"/>
                      <a:pt x="87" y="124"/>
                    </a:cubicBezTo>
                    <a:cubicBezTo>
                      <a:pt x="87" y="124"/>
                      <a:pt x="90" y="125"/>
                      <a:pt x="89" y="125"/>
                    </a:cubicBezTo>
                    <a:cubicBezTo>
                      <a:pt x="87" y="127"/>
                      <a:pt x="91" y="127"/>
                      <a:pt x="92" y="126"/>
                    </a:cubicBezTo>
                    <a:cubicBezTo>
                      <a:pt x="91" y="127"/>
                      <a:pt x="90" y="127"/>
                      <a:pt x="88" y="127"/>
                    </a:cubicBezTo>
                    <a:cubicBezTo>
                      <a:pt x="88" y="127"/>
                      <a:pt x="86" y="129"/>
                      <a:pt x="86" y="129"/>
                    </a:cubicBezTo>
                    <a:cubicBezTo>
                      <a:pt x="86" y="129"/>
                      <a:pt x="87" y="130"/>
                      <a:pt x="87" y="130"/>
                    </a:cubicBezTo>
                    <a:cubicBezTo>
                      <a:pt x="89" y="131"/>
                      <a:pt x="88" y="131"/>
                      <a:pt x="89" y="131"/>
                    </a:cubicBezTo>
                    <a:cubicBezTo>
                      <a:pt x="90" y="131"/>
                      <a:pt x="94" y="133"/>
                      <a:pt x="95" y="131"/>
                    </a:cubicBezTo>
                    <a:cubicBezTo>
                      <a:pt x="95" y="128"/>
                      <a:pt x="97" y="129"/>
                      <a:pt x="98" y="128"/>
                    </a:cubicBezTo>
                    <a:cubicBezTo>
                      <a:pt x="98" y="128"/>
                      <a:pt x="96" y="122"/>
                      <a:pt x="96" y="122"/>
                    </a:cubicBezTo>
                    <a:cubicBezTo>
                      <a:pt x="96" y="123"/>
                      <a:pt x="98" y="126"/>
                      <a:pt x="98" y="126"/>
                    </a:cubicBezTo>
                    <a:cubicBezTo>
                      <a:pt x="99" y="128"/>
                      <a:pt x="100" y="126"/>
                      <a:pt x="101" y="126"/>
                    </a:cubicBezTo>
                    <a:cubicBezTo>
                      <a:pt x="101" y="126"/>
                      <a:pt x="98" y="130"/>
                      <a:pt x="98" y="130"/>
                    </a:cubicBezTo>
                    <a:cubicBezTo>
                      <a:pt x="98" y="130"/>
                      <a:pt x="102" y="129"/>
                      <a:pt x="102" y="129"/>
                    </a:cubicBezTo>
                    <a:cubicBezTo>
                      <a:pt x="103" y="129"/>
                      <a:pt x="104" y="129"/>
                      <a:pt x="104" y="129"/>
                    </a:cubicBezTo>
                    <a:cubicBezTo>
                      <a:pt x="105" y="129"/>
                      <a:pt x="106" y="128"/>
                      <a:pt x="107" y="128"/>
                    </a:cubicBezTo>
                    <a:cubicBezTo>
                      <a:pt x="107" y="129"/>
                      <a:pt x="106" y="130"/>
                      <a:pt x="105" y="130"/>
                    </a:cubicBezTo>
                    <a:cubicBezTo>
                      <a:pt x="104" y="130"/>
                      <a:pt x="102" y="130"/>
                      <a:pt x="101" y="131"/>
                    </a:cubicBezTo>
                    <a:cubicBezTo>
                      <a:pt x="100" y="132"/>
                      <a:pt x="103" y="131"/>
                      <a:pt x="103" y="131"/>
                    </a:cubicBezTo>
                    <a:cubicBezTo>
                      <a:pt x="105" y="131"/>
                      <a:pt x="107" y="131"/>
                      <a:pt x="109" y="131"/>
                    </a:cubicBezTo>
                    <a:cubicBezTo>
                      <a:pt x="108" y="131"/>
                      <a:pt x="104" y="131"/>
                      <a:pt x="104" y="132"/>
                    </a:cubicBezTo>
                    <a:cubicBezTo>
                      <a:pt x="104" y="132"/>
                      <a:pt x="106" y="133"/>
                      <a:pt x="106" y="134"/>
                    </a:cubicBezTo>
                    <a:cubicBezTo>
                      <a:pt x="106" y="134"/>
                      <a:pt x="106" y="135"/>
                      <a:pt x="106" y="135"/>
                    </a:cubicBezTo>
                    <a:cubicBezTo>
                      <a:pt x="106" y="136"/>
                      <a:pt x="105" y="136"/>
                      <a:pt x="106" y="137"/>
                    </a:cubicBezTo>
                    <a:cubicBezTo>
                      <a:pt x="106" y="137"/>
                      <a:pt x="108" y="136"/>
                      <a:pt x="109" y="136"/>
                    </a:cubicBezTo>
                    <a:cubicBezTo>
                      <a:pt x="110" y="136"/>
                      <a:pt x="109" y="136"/>
                      <a:pt x="110" y="137"/>
                    </a:cubicBezTo>
                    <a:cubicBezTo>
                      <a:pt x="111" y="138"/>
                      <a:pt x="111" y="139"/>
                      <a:pt x="112" y="140"/>
                    </a:cubicBezTo>
                    <a:cubicBezTo>
                      <a:pt x="112" y="141"/>
                      <a:pt x="109" y="141"/>
                      <a:pt x="109" y="141"/>
                    </a:cubicBezTo>
                    <a:cubicBezTo>
                      <a:pt x="105" y="138"/>
                      <a:pt x="99" y="136"/>
                      <a:pt x="95" y="137"/>
                    </a:cubicBezTo>
                    <a:cubicBezTo>
                      <a:pt x="91" y="137"/>
                      <a:pt x="96" y="140"/>
                      <a:pt x="98" y="140"/>
                    </a:cubicBezTo>
                    <a:cubicBezTo>
                      <a:pt x="101" y="141"/>
                      <a:pt x="103" y="144"/>
                      <a:pt x="106" y="144"/>
                    </a:cubicBezTo>
                    <a:cubicBezTo>
                      <a:pt x="107" y="144"/>
                      <a:pt x="108" y="143"/>
                      <a:pt x="110" y="143"/>
                    </a:cubicBezTo>
                    <a:cubicBezTo>
                      <a:pt x="110" y="144"/>
                      <a:pt x="113" y="144"/>
                      <a:pt x="113" y="144"/>
                    </a:cubicBezTo>
                    <a:cubicBezTo>
                      <a:pt x="114" y="145"/>
                      <a:pt x="113" y="146"/>
                      <a:pt x="113" y="146"/>
                    </a:cubicBezTo>
                    <a:cubicBezTo>
                      <a:pt x="110" y="147"/>
                      <a:pt x="114" y="148"/>
                      <a:pt x="113" y="149"/>
                    </a:cubicBezTo>
                    <a:cubicBezTo>
                      <a:pt x="113" y="150"/>
                      <a:pt x="111" y="149"/>
                      <a:pt x="111" y="151"/>
                    </a:cubicBezTo>
                    <a:cubicBezTo>
                      <a:pt x="111" y="152"/>
                      <a:pt x="113" y="152"/>
                      <a:pt x="113" y="152"/>
                    </a:cubicBezTo>
                    <a:cubicBezTo>
                      <a:pt x="112" y="153"/>
                      <a:pt x="110" y="151"/>
                      <a:pt x="110" y="152"/>
                    </a:cubicBezTo>
                    <a:cubicBezTo>
                      <a:pt x="109" y="153"/>
                      <a:pt x="109" y="154"/>
                      <a:pt x="109" y="155"/>
                    </a:cubicBezTo>
                    <a:cubicBezTo>
                      <a:pt x="109" y="155"/>
                      <a:pt x="111" y="155"/>
                      <a:pt x="111" y="155"/>
                    </a:cubicBezTo>
                    <a:cubicBezTo>
                      <a:pt x="111" y="156"/>
                      <a:pt x="109" y="157"/>
                      <a:pt x="108" y="157"/>
                    </a:cubicBezTo>
                    <a:cubicBezTo>
                      <a:pt x="107" y="157"/>
                      <a:pt x="106" y="157"/>
                      <a:pt x="105" y="157"/>
                    </a:cubicBezTo>
                    <a:cubicBezTo>
                      <a:pt x="104" y="156"/>
                      <a:pt x="103" y="156"/>
                      <a:pt x="102" y="157"/>
                    </a:cubicBezTo>
                    <a:cubicBezTo>
                      <a:pt x="101" y="158"/>
                      <a:pt x="101" y="157"/>
                      <a:pt x="100" y="158"/>
                    </a:cubicBezTo>
                    <a:cubicBezTo>
                      <a:pt x="100" y="158"/>
                      <a:pt x="103" y="161"/>
                      <a:pt x="104" y="161"/>
                    </a:cubicBezTo>
                    <a:cubicBezTo>
                      <a:pt x="104" y="160"/>
                      <a:pt x="104" y="160"/>
                      <a:pt x="103" y="160"/>
                    </a:cubicBezTo>
                    <a:cubicBezTo>
                      <a:pt x="103" y="160"/>
                      <a:pt x="106" y="160"/>
                      <a:pt x="106" y="160"/>
                    </a:cubicBezTo>
                    <a:cubicBezTo>
                      <a:pt x="106" y="160"/>
                      <a:pt x="111" y="158"/>
                      <a:pt x="111" y="159"/>
                    </a:cubicBezTo>
                    <a:cubicBezTo>
                      <a:pt x="110" y="159"/>
                      <a:pt x="109" y="159"/>
                      <a:pt x="108" y="160"/>
                    </a:cubicBezTo>
                    <a:cubicBezTo>
                      <a:pt x="109" y="159"/>
                      <a:pt x="111" y="161"/>
                      <a:pt x="110" y="161"/>
                    </a:cubicBezTo>
                    <a:cubicBezTo>
                      <a:pt x="111" y="161"/>
                      <a:pt x="114" y="162"/>
                      <a:pt x="115" y="162"/>
                    </a:cubicBezTo>
                    <a:cubicBezTo>
                      <a:pt x="114" y="162"/>
                      <a:pt x="112" y="162"/>
                      <a:pt x="112" y="162"/>
                    </a:cubicBezTo>
                    <a:cubicBezTo>
                      <a:pt x="112" y="162"/>
                      <a:pt x="116" y="165"/>
                      <a:pt x="116" y="165"/>
                    </a:cubicBezTo>
                    <a:cubicBezTo>
                      <a:pt x="113" y="165"/>
                      <a:pt x="111" y="161"/>
                      <a:pt x="108" y="161"/>
                    </a:cubicBezTo>
                    <a:cubicBezTo>
                      <a:pt x="106" y="161"/>
                      <a:pt x="101" y="160"/>
                      <a:pt x="100" y="162"/>
                    </a:cubicBezTo>
                    <a:cubicBezTo>
                      <a:pt x="100" y="163"/>
                      <a:pt x="99" y="163"/>
                      <a:pt x="98" y="164"/>
                    </a:cubicBezTo>
                    <a:cubicBezTo>
                      <a:pt x="97" y="164"/>
                      <a:pt x="97" y="166"/>
                      <a:pt x="98" y="165"/>
                    </a:cubicBezTo>
                    <a:cubicBezTo>
                      <a:pt x="100" y="165"/>
                      <a:pt x="102" y="164"/>
                      <a:pt x="103" y="162"/>
                    </a:cubicBezTo>
                    <a:cubicBezTo>
                      <a:pt x="103" y="163"/>
                      <a:pt x="105" y="163"/>
                      <a:pt x="105" y="163"/>
                    </a:cubicBezTo>
                    <a:cubicBezTo>
                      <a:pt x="106" y="163"/>
                      <a:pt x="108" y="166"/>
                      <a:pt x="108" y="163"/>
                    </a:cubicBezTo>
                    <a:cubicBezTo>
                      <a:pt x="108" y="162"/>
                      <a:pt x="110" y="164"/>
                      <a:pt x="110" y="164"/>
                    </a:cubicBezTo>
                    <a:cubicBezTo>
                      <a:pt x="110" y="164"/>
                      <a:pt x="114" y="164"/>
                      <a:pt x="113" y="165"/>
                    </a:cubicBezTo>
                    <a:cubicBezTo>
                      <a:pt x="113" y="165"/>
                      <a:pt x="112" y="165"/>
                      <a:pt x="112" y="165"/>
                    </a:cubicBezTo>
                    <a:cubicBezTo>
                      <a:pt x="112" y="165"/>
                      <a:pt x="114" y="166"/>
                      <a:pt x="114" y="166"/>
                    </a:cubicBezTo>
                    <a:cubicBezTo>
                      <a:pt x="113" y="166"/>
                      <a:pt x="111" y="166"/>
                      <a:pt x="110" y="165"/>
                    </a:cubicBezTo>
                    <a:cubicBezTo>
                      <a:pt x="109" y="164"/>
                      <a:pt x="109" y="165"/>
                      <a:pt x="109" y="166"/>
                    </a:cubicBezTo>
                    <a:cubicBezTo>
                      <a:pt x="109" y="165"/>
                      <a:pt x="103" y="164"/>
                      <a:pt x="102" y="164"/>
                    </a:cubicBezTo>
                    <a:cubicBezTo>
                      <a:pt x="101" y="164"/>
                      <a:pt x="95" y="166"/>
                      <a:pt x="96" y="168"/>
                    </a:cubicBezTo>
                    <a:cubicBezTo>
                      <a:pt x="97" y="169"/>
                      <a:pt x="103" y="167"/>
                      <a:pt x="104" y="167"/>
                    </a:cubicBezTo>
                    <a:cubicBezTo>
                      <a:pt x="105" y="167"/>
                      <a:pt x="107" y="167"/>
                      <a:pt x="108" y="168"/>
                    </a:cubicBezTo>
                    <a:cubicBezTo>
                      <a:pt x="108" y="168"/>
                      <a:pt x="112" y="169"/>
                      <a:pt x="112" y="169"/>
                    </a:cubicBezTo>
                    <a:cubicBezTo>
                      <a:pt x="112" y="170"/>
                      <a:pt x="107" y="168"/>
                      <a:pt x="107" y="168"/>
                    </a:cubicBezTo>
                    <a:cubicBezTo>
                      <a:pt x="105" y="167"/>
                      <a:pt x="102" y="168"/>
                      <a:pt x="100" y="168"/>
                    </a:cubicBezTo>
                    <a:cubicBezTo>
                      <a:pt x="93" y="170"/>
                      <a:pt x="101" y="172"/>
                      <a:pt x="103" y="171"/>
                    </a:cubicBezTo>
                    <a:cubicBezTo>
                      <a:pt x="102" y="172"/>
                      <a:pt x="101" y="173"/>
                      <a:pt x="99" y="173"/>
                    </a:cubicBezTo>
                    <a:cubicBezTo>
                      <a:pt x="96" y="174"/>
                      <a:pt x="101" y="175"/>
                      <a:pt x="101" y="175"/>
                    </a:cubicBezTo>
                    <a:cubicBezTo>
                      <a:pt x="101" y="175"/>
                      <a:pt x="97" y="174"/>
                      <a:pt x="97" y="176"/>
                    </a:cubicBezTo>
                    <a:cubicBezTo>
                      <a:pt x="97" y="179"/>
                      <a:pt x="99" y="177"/>
                      <a:pt x="101" y="176"/>
                    </a:cubicBezTo>
                    <a:cubicBezTo>
                      <a:pt x="103" y="175"/>
                      <a:pt x="105" y="173"/>
                      <a:pt x="107" y="172"/>
                    </a:cubicBezTo>
                    <a:cubicBezTo>
                      <a:pt x="108" y="172"/>
                      <a:pt x="114" y="169"/>
                      <a:pt x="114" y="171"/>
                    </a:cubicBezTo>
                    <a:cubicBezTo>
                      <a:pt x="114" y="171"/>
                      <a:pt x="111" y="171"/>
                      <a:pt x="111" y="171"/>
                    </a:cubicBezTo>
                    <a:cubicBezTo>
                      <a:pt x="111" y="171"/>
                      <a:pt x="113" y="171"/>
                      <a:pt x="114" y="172"/>
                    </a:cubicBezTo>
                    <a:cubicBezTo>
                      <a:pt x="111" y="170"/>
                      <a:pt x="98" y="178"/>
                      <a:pt x="99" y="179"/>
                    </a:cubicBezTo>
                    <a:cubicBezTo>
                      <a:pt x="99" y="180"/>
                      <a:pt x="105" y="178"/>
                      <a:pt x="106" y="178"/>
                    </a:cubicBezTo>
                    <a:cubicBezTo>
                      <a:pt x="106" y="178"/>
                      <a:pt x="102" y="179"/>
                      <a:pt x="101" y="180"/>
                    </a:cubicBezTo>
                    <a:cubicBezTo>
                      <a:pt x="101" y="180"/>
                      <a:pt x="103" y="184"/>
                      <a:pt x="104" y="183"/>
                    </a:cubicBezTo>
                    <a:cubicBezTo>
                      <a:pt x="105" y="182"/>
                      <a:pt x="106" y="180"/>
                      <a:pt x="107" y="180"/>
                    </a:cubicBezTo>
                    <a:cubicBezTo>
                      <a:pt x="108" y="180"/>
                      <a:pt x="112" y="181"/>
                      <a:pt x="112" y="181"/>
                    </a:cubicBezTo>
                    <a:cubicBezTo>
                      <a:pt x="112" y="181"/>
                      <a:pt x="108" y="181"/>
                      <a:pt x="108" y="181"/>
                    </a:cubicBezTo>
                    <a:cubicBezTo>
                      <a:pt x="106" y="181"/>
                      <a:pt x="105" y="182"/>
                      <a:pt x="104" y="183"/>
                    </a:cubicBezTo>
                    <a:cubicBezTo>
                      <a:pt x="104" y="184"/>
                      <a:pt x="104" y="185"/>
                      <a:pt x="104" y="186"/>
                    </a:cubicBezTo>
                    <a:cubicBezTo>
                      <a:pt x="105" y="189"/>
                      <a:pt x="105" y="188"/>
                      <a:pt x="107" y="187"/>
                    </a:cubicBezTo>
                    <a:cubicBezTo>
                      <a:pt x="106" y="188"/>
                      <a:pt x="105" y="192"/>
                      <a:pt x="106" y="193"/>
                    </a:cubicBezTo>
                    <a:cubicBezTo>
                      <a:pt x="106" y="193"/>
                      <a:pt x="109" y="189"/>
                      <a:pt x="110" y="189"/>
                    </a:cubicBezTo>
                    <a:cubicBezTo>
                      <a:pt x="110" y="190"/>
                      <a:pt x="109" y="191"/>
                      <a:pt x="110" y="192"/>
                    </a:cubicBezTo>
                    <a:cubicBezTo>
                      <a:pt x="110" y="193"/>
                      <a:pt x="111" y="191"/>
                      <a:pt x="112" y="191"/>
                    </a:cubicBezTo>
                    <a:cubicBezTo>
                      <a:pt x="114" y="189"/>
                      <a:pt x="110" y="187"/>
                      <a:pt x="110" y="186"/>
                    </a:cubicBezTo>
                    <a:cubicBezTo>
                      <a:pt x="110" y="186"/>
                      <a:pt x="112" y="189"/>
                      <a:pt x="113" y="189"/>
                    </a:cubicBezTo>
                    <a:cubicBezTo>
                      <a:pt x="114" y="190"/>
                      <a:pt x="114" y="189"/>
                      <a:pt x="115" y="188"/>
                    </a:cubicBezTo>
                    <a:cubicBezTo>
                      <a:pt x="114" y="188"/>
                      <a:pt x="117" y="191"/>
                      <a:pt x="116" y="192"/>
                    </a:cubicBezTo>
                    <a:cubicBezTo>
                      <a:pt x="117" y="191"/>
                      <a:pt x="114" y="189"/>
                      <a:pt x="114" y="191"/>
                    </a:cubicBezTo>
                    <a:cubicBezTo>
                      <a:pt x="114" y="193"/>
                      <a:pt x="116" y="195"/>
                      <a:pt x="114" y="196"/>
                    </a:cubicBezTo>
                    <a:cubicBezTo>
                      <a:pt x="114" y="196"/>
                      <a:pt x="114" y="193"/>
                      <a:pt x="114" y="193"/>
                    </a:cubicBezTo>
                    <a:cubicBezTo>
                      <a:pt x="114" y="192"/>
                      <a:pt x="112" y="194"/>
                      <a:pt x="111" y="194"/>
                    </a:cubicBezTo>
                    <a:cubicBezTo>
                      <a:pt x="110" y="194"/>
                      <a:pt x="109" y="196"/>
                      <a:pt x="109" y="197"/>
                    </a:cubicBezTo>
                    <a:cubicBezTo>
                      <a:pt x="108" y="199"/>
                      <a:pt x="111" y="197"/>
                      <a:pt x="111" y="198"/>
                    </a:cubicBezTo>
                    <a:cubicBezTo>
                      <a:pt x="112" y="199"/>
                      <a:pt x="110" y="200"/>
                      <a:pt x="110" y="200"/>
                    </a:cubicBezTo>
                    <a:cubicBezTo>
                      <a:pt x="110" y="200"/>
                      <a:pt x="112" y="199"/>
                      <a:pt x="113" y="201"/>
                    </a:cubicBezTo>
                    <a:cubicBezTo>
                      <a:pt x="113" y="203"/>
                      <a:pt x="115" y="204"/>
                      <a:pt x="115" y="205"/>
                    </a:cubicBezTo>
                    <a:cubicBezTo>
                      <a:pt x="114" y="207"/>
                      <a:pt x="115" y="207"/>
                      <a:pt x="117" y="209"/>
                    </a:cubicBezTo>
                    <a:cubicBezTo>
                      <a:pt x="118" y="210"/>
                      <a:pt x="119" y="212"/>
                      <a:pt x="120" y="210"/>
                    </a:cubicBezTo>
                    <a:cubicBezTo>
                      <a:pt x="120" y="210"/>
                      <a:pt x="121" y="215"/>
                      <a:pt x="122" y="215"/>
                    </a:cubicBezTo>
                    <a:cubicBezTo>
                      <a:pt x="123" y="216"/>
                      <a:pt x="122" y="215"/>
                      <a:pt x="123" y="215"/>
                    </a:cubicBezTo>
                    <a:cubicBezTo>
                      <a:pt x="124" y="216"/>
                      <a:pt x="125" y="217"/>
                      <a:pt x="126" y="218"/>
                    </a:cubicBezTo>
                    <a:cubicBezTo>
                      <a:pt x="128" y="219"/>
                      <a:pt x="130" y="220"/>
                      <a:pt x="132" y="219"/>
                    </a:cubicBezTo>
                    <a:cubicBezTo>
                      <a:pt x="133" y="219"/>
                      <a:pt x="136" y="219"/>
                      <a:pt x="136" y="218"/>
                    </a:cubicBezTo>
                    <a:cubicBezTo>
                      <a:pt x="136" y="218"/>
                      <a:pt x="136" y="221"/>
                      <a:pt x="136" y="221"/>
                    </a:cubicBezTo>
                    <a:cubicBezTo>
                      <a:pt x="136" y="221"/>
                      <a:pt x="138" y="217"/>
                      <a:pt x="138" y="218"/>
                    </a:cubicBezTo>
                    <a:cubicBezTo>
                      <a:pt x="139" y="218"/>
                      <a:pt x="138" y="219"/>
                      <a:pt x="138" y="219"/>
                    </a:cubicBezTo>
                    <a:cubicBezTo>
                      <a:pt x="138" y="220"/>
                      <a:pt x="139" y="220"/>
                      <a:pt x="139" y="220"/>
                    </a:cubicBezTo>
                    <a:cubicBezTo>
                      <a:pt x="139" y="220"/>
                      <a:pt x="136" y="221"/>
                      <a:pt x="137" y="222"/>
                    </a:cubicBezTo>
                    <a:cubicBezTo>
                      <a:pt x="138" y="222"/>
                      <a:pt x="138" y="222"/>
                      <a:pt x="139" y="221"/>
                    </a:cubicBezTo>
                    <a:cubicBezTo>
                      <a:pt x="140" y="222"/>
                      <a:pt x="139" y="223"/>
                      <a:pt x="139" y="223"/>
                    </a:cubicBezTo>
                    <a:cubicBezTo>
                      <a:pt x="139" y="224"/>
                      <a:pt x="142" y="221"/>
                      <a:pt x="142" y="222"/>
                    </a:cubicBezTo>
                    <a:cubicBezTo>
                      <a:pt x="142" y="223"/>
                      <a:pt x="140" y="224"/>
                      <a:pt x="140" y="225"/>
                    </a:cubicBezTo>
                    <a:cubicBezTo>
                      <a:pt x="140" y="224"/>
                      <a:pt x="143" y="223"/>
                      <a:pt x="142" y="225"/>
                    </a:cubicBezTo>
                    <a:cubicBezTo>
                      <a:pt x="142" y="225"/>
                      <a:pt x="142" y="225"/>
                      <a:pt x="142" y="224"/>
                    </a:cubicBezTo>
                    <a:cubicBezTo>
                      <a:pt x="142" y="226"/>
                      <a:pt x="145" y="223"/>
                      <a:pt x="145" y="223"/>
                    </a:cubicBezTo>
                    <a:cubicBezTo>
                      <a:pt x="146" y="224"/>
                      <a:pt x="145" y="226"/>
                      <a:pt x="145" y="227"/>
                    </a:cubicBezTo>
                    <a:cubicBezTo>
                      <a:pt x="144" y="225"/>
                      <a:pt x="153" y="225"/>
                      <a:pt x="147" y="222"/>
                    </a:cubicBezTo>
                    <a:cubicBezTo>
                      <a:pt x="148" y="222"/>
                      <a:pt x="153" y="222"/>
                      <a:pt x="150" y="221"/>
                    </a:cubicBezTo>
                    <a:cubicBezTo>
                      <a:pt x="147" y="219"/>
                      <a:pt x="151" y="220"/>
                      <a:pt x="152" y="218"/>
                    </a:cubicBezTo>
                    <a:cubicBezTo>
                      <a:pt x="152" y="218"/>
                      <a:pt x="149" y="218"/>
                      <a:pt x="149" y="218"/>
                    </a:cubicBezTo>
                    <a:cubicBezTo>
                      <a:pt x="150" y="217"/>
                      <a:pt x="151" y="216"/>
                      <a:pt x="152" y="216"/>
                    </a:cubicBezTo>
                    <a:cubicBezTo>
                      <a:pt x="154" y="214"/>
                      <a:pt x="151" y="215"/>
                      <a:pt x="151" y="214"/>
                    </a:cubicBezTo>
                    <a:cubicBezTo>
                      <a:pt x="151" y="214"/>
                      <a:pt x="154" y="213"/>
                      <a:pt x="154" y="212"/>
                    </a:cubicBezTo>
                    <a:cubicBezTo>
                      <a:pt x="154" y="211"/>
                      <a:pt x="154" y="209"/>
                      <a:pt x="153" y="208"/>
                    </a:cubicBezTo>
                    <a:cubicBezTo>
                      <a:pt x="152" y="208"/>
                      <a:pt x="154" y="207"/>
                      <a:pt x="153" y="206"/>
                    </a:cubicBezTo>
                    <a:cubicBezTo>
                      <a:pt x="153" y="206"/>
                      <a:pt x="151" y="205"/>
                      <a:pt x="151" y="205"/>
                    </a:cubicBezTo>
                    <a:cubicBezTo>
                      <a:pt x="151" y="205"/>
                      <a:pt x="155" y="204"/>
                      <a:pt x="156" y="204"/>
                    </a:cubicBezTo>
                    <a:cubicBezTo>
                      <a:pt x="159" y="204"/>
                      <a:pt x="156" y="203"/>
                      <a:pt x="155" y="202"/>
                    </a:cubicBezTo>
                    <a:cubicBezTo>
                      <a:pt x="155" y="202"/>
                      <a:pt x="160" y="202"/>
                      <a:pt x="160" y="202"/>
                    </a:cubicBezTo>
                    <a:cubicBezTo>
                      <a:pt x="159" y="201"/>
                      <a:pt x="157" y="201"/>
                      <a:pt x="156" y="200"/>
                    </a:cubicBezTo>
                    <a:cubicBezTo>
                      <a:pt x="156" y="200"/>
                      <a:pt x="160" y="201"/>
                      <a:pt x="160" y="200"/>
                    </a:cubicBezTo>
                    <a:cubicBezTo>
                      <a:pt x="161" y="200"/>
                      <a:pt x="160" y="200"/>
                      <a:pt x="160" y="199"/>
                    </a:cubicBezTo>
                    <a:cubicBezTo>
                      <a:pt x="161" y="199"/>
                      <a:pt x="161" y="199"/>
                      <a:pt x="161" y="199"/>
                    </a:cubicBezTo>
                    <a:cubicBezTo>
                      <a:pt x="162" y="198"/>
                      <a:pt x="158" y="197"/>
                      <a:pt x="158" y="197"/>
                    </a:cubicBezTo>
                    <a:cubicBezTo>
                      <a:pt x="158" y="197"/>
                      <a:pt x="163" y="197"/>
                      <a:pt x="162" y="196"/>
                    </a:cubicBezTo>
                    <a:cubicBezTo>
                      <a:pt x="162" y="195"/>
                      <a:pt x="163" y="195"/>
                      <a:pt x="161" y="194"/>
                    </a:cubicBezTo>
                    <a:cubicBezTo>
                      <a:pt x="161" y="194"/>
                      <a:pt x="158" y="194"/>
                      <a:pt x="158" y="193"/>
                    </a:cubicBezTo>
                    <a:cubicBezTo>
                      <a:pt x="158" y="193"/>
                      <a:pt x="163" y="192"/>
                      <a:pt x="163" y="192"/>
                    </a:cubicBezTo>
                    <a:cubicBezTo>
                      <a:pt x="165" y="192"/>
                      <a:pt x="164" y="189"/>
                      <a:pt x="162" y="189"/>
                    </a:cubicBezTo>
                    <a:cubicBezTo>
                      <a:pt x="161" y="188"/>
                      <a:pt x="158" y="187"/>
                      <a:pt x="161" y="186"/>
                    </a:cubicBezTo>
                    <a:cubicBezTo>
                      <a:pt x="163" y="186"/>
                      <a:pt x="166" y="187"/>
                      <a:pt x="167" y="185"/>
                    </a:cubicBezTo>
                    <a:cubicBezTo>
                      <a:pt x="167" y="185"/>
                      <a:pt x="165" y="183"/>
                      <a:pt x="165" y="183"/>
                    </a:cubicBezTo>
                    <a:cubicBezTo>
                      <a:pt x="165" y="182"/>
                      <a:pt x="167" y="182"/>
                      <a:pt x="167" y="182"/>
                    </a:cubicBezTo>
                    <a:cubicBezTo>
                      <a:pt x="168" y="181"/>
                      <a:pt x="170" y="181"/>
                      <a:pt x="172" y="182"/>
                    </a:cubicBezTo>
                    <a:cubicBezTo>
                      <a:pt x="172" y="182"/>
                      <a:pt x="174" y="182"/>
                      <a:pt x="174" y="182"/>
                    </a:cubicBezTo>
                    <a:cubicBezTo>
                      <a:pt x="175" y="181"/>
                      <a:pt x="173" y="180"/>
                      <a:pt x="173" y="179"/>
                    </a:cubicBezTo>
                    <a:cubicBezTo>
                      <a:pt x="174" y="178"/>
                      <a:pt x="177" y="174"/>
                      <a:pt x="179" y="176"/>
                    </a:cubicBezTo>
                    <a:cubicBezTo>
                      <a:pt x="178" y="175"/>
                      <a:pt x="175" y="181"/>
                      <a:pt x="176" y="181"/>
                    </a:cubicBezTo>
                    <a:cubicBezTo>
                      <a:pt x="177" y="182"/>
                      <a:pt x="179" y="179"/>
                      <a:pt x="181" y="179"/>
                    </a:cubicBezTo>
                    <a:cubicBezTo>
                      <a:pt x="181" y="179"/>
                      <a:pt x="183" y="180"/>
                      <a:pt x="183" y="180"/>
                    </a:cubicBezTo>
                    <a:cubicBezTo>
                      <a:pt x="183" y="180"/>
                      <a:pt x="183" y="178"/>
                      <a:pt x="183" y="178"/>
                    </a:cubicBezTo>
                    <a:cubicBezTo>
                      <a:pt x="186" y="179"/>
                      <a:pt x="186" y="178"/>
                      <a:pt x="187" y="177"/>
                    </a:cubicBezTo>
                    <a:cubicBezTo>
                      <a:pt x="188" y="176"/>
                      <a:pt x="189" y="176"/>
                      <a:pt x="190" y="176"/>
                    </a:cubicBezTo>
                    <a:cubicBezTo>
                      <a:pt x="192" y="175"/>
                      <a:pt x="192" y="174"/>
                      <a:pt x="193" y="173"/>
                    </a:cubicBezTo>
                    <a:cubicBezTo>
                      <a:pt x="194" y="172"/>
                      <a:pt x="196" y="170"/>
                      <a:pt x="197" y="168"/>
                    </a:cubicBezTo>
                    <a:cubicBezTo>
                      <a:pt x="199" y="166"/>
                      <a:pt x="199" y="165"/>
                      <a:pt x="201" y="165"/>
                    </a:cubicBezTo>
                    <a:cubicBezTo>
                      <a:pt x="202" y="164"/>
                      <a:pt x="205" y="164"/>
                      <a:pt x="205" y="162"/>
                    </a:cubicBezTo>
                    <a:cubicBezTo>
                      <a:pt x="204" y="162"/>
                      <a:pt x="203" y="157"/>
                      <a:pt x="203" y="157"/>
                    </a:cubicBezTo>
                    <a:cubicBezTo>
                      <a:pt x="204" y="157"/>
                      <a:pt x="207" y="160"/>
                      <a:pt x="208" y="160"/>
                    </a:cubicBezTo>
                    <a:cubicBezTo>
                      <a:pt x="209" y="161"/>
                      <a:pt x="210" y="161"/>
                      <a:pt x="211" y="161"/>
                    </a:cubicBezTo>
                    <a:cubicBezTo>
                      <a:pt x="211" y="161"/>
                      <a:pt x="213" y="160"/>
                      <a:pt x="213" y="160"/>
                    </a:cubicBezTo>
                    <a:cubicBezTo>
                      <a:pt x="214" y="160"/>
                      <a:pt x="215" y="161"/>
                      <a:pt x="216" y="160"/>
                    </a:cubicBezTo>
                    <a:cubicBezTo>
                      <a:pt x="216" y="160"/>
                      <a:pt x="214" y="158"/>
                      <a:pt x="217" y="159"/>
                    </a:cubicBezTo>
                    <a:cubicBezTo>
                      <a:pt x="219" y="159"/>
                      <a:pt x="221" y="159"/>
                      <a:pt x="223" y="158"/>
                    </a:cubicBezTo>
                    <a:cubicBezTo>
                      <a:pt x="228" y="157"/>
                      <a:pt x="232" y="156"/>
                      <a:pt x="237" y="154"/>
                    </a:cubicBezTo>
                    <a:cubicBezTo>
                      <a:pt x="238" y="153"/>
                      <a:pt x="254" y="143"/>
                      <a:pt x="255" y="143"/>
                    </a:cubicBezTo>
                    <a:cubicBezTo>
                      <a:pt x="254" y="143"/>
                      <a:pt x="247" y="143"/>
                      <a:pt x="246" y="143"/>
                    </a:cubicBezTo>
                    <a:cubicBezTo>
                      <a:pt x="244" y="142"/>
                      <a:pt x="242" y="141"/>
                      <a:pt x="240" y="141"/>
                    </a:cubicBezTo>
                    <a:cubicBezTo>
                      <a:pt x="238" y="141"/>
                      <a:pt x="236" y="142"/>
                      <a:pt x="235" y="142"/>
                    </a:cubicBezTo>
                    <a:cubicBezTo>
                      <a:pt x="233" y="143"/>
                      <a:pt x="233" y="141"/>
                      <a:pt x="232" y="142"/>
                    </a:cubicBezTo>
                    <a:cubicBezTo>
                      <a:pt x="231" y="142"/>
                      <a:pt x="230" y="144"/>
                      <a:pt x="229" y="144"/>
                    </a:cubicBezTo>
                    <a:cubicBezTo>
                      <a:pt x="225" y="144"/>
                      <a:pt x="232" y="140"/>
                      <a:pt x="233" y="141"/>
                    </a:cubicBezTo>
                    <a:cubicBezTo>
                      <a:pt x="232" y="140"/>
                      <a:pt x="229" y="141"/>
                      <a:pt x="228" y="141"/>
                    </a:cubicBezTo>
                    <a:cubicBezTo>
                      <a:pt x="225" y="141"/>
                      <a:pt x="223" y="140"/>
                      <a:pt x="221" y="140"/>
                    </a:cubicBezTo>
                    <a:cubicBezTo>
                      <a:pt x="222" y="140"/>
                      <a:pt x="225" y="138"/>
                      <a:pt x="226" y="137"/>
                    </a:cubicBezTo>
                    <a:cubicBezTo>
                      <a:pt x="226" y="134"/>
                      <a:pt x="228" y="135"/>
                      <a:pt x="229" y="136"/>
                    </a:cubicBezTo>
                    <a:cubicBezTo>
                      <a:pt x="231" y="136"/>
                      <a:pt x="239" y="134"/>
                      <a:pt x="240" y="133"/>
                    </a:cubicBezTo>
                    <a:cubicBezTo>
                      <a:pt x="240" y="132"/>
                      <a:pt x="235" y="131"/>
                      <a:pt x="234" y="130"/>
                    </a:cubicBezTo>
                    <a:cubicBezTo>
                      <a:pt x="235" y="131"/>
                      <a:pt x="239" y="132"/>
                      <a:pt x="240" y="132"/>
                    </a:cubicBezTo>
                    <a:cubicBezTo>
                      <a:pt x="241" y="133"/>
                      <a:pt x="245" y="133"/>
                      <a:pt x="245" y="135"/>
                    </a:cubicBezTo>
                    <a:cubicBezTo>
                      <a:pt x="244" y="138"/>
                      <a:pt x="246" y="139"/>
                      <a:pt x="248" y="139"/>
                    </a:cubicBezTo>
                    <a:cubicBezTo>
                      <a:pt x="248" y="139"/>
                      <a:pt x="254" y="139"/>
                      <a:pt x="253" y="138"/>
                    </a:cubicBezTo>
                    <a:cubicBezTo>
                      <a:pt x="253" y="138"/>
                      <a:pt x="253" y="140"/>
                      <a:pt x="254" y="140"/>
                    </a:cubicBezTo>
                    <a:cubicBezTo>
                      <a:pt x="256" y="139"/>
                      <a:pt x="257" y="136"/>
                      <a:pt x="257" y="134"/>
                    </a:cubicBezTo>
                    <a:cubicBezTo>
                      <a:pt x="257" y="133"/>
                      <a:pt x="257" y="129"/>
                      <a:pt x="255" y="130"/>
                    </a:cubicBezTo>
                    <a:cubicBezTo>
                      <a:pt x="253" y="132"/>
                      <a:pt x="254" y="130"/>
                      <a:pt x="253" y="129"/>
                    </a:cubicBezTo>
                    <a:cubicBezTo>
                      <a:pt x="251" y="127"/>
                      <a:pt x="248" y="126"/>
                      <a:pt x="245" y="124"/>
                    </a:cubicBezTo>
                    <a:cubicBezTo>
                      <a:pt x="244" y="123"/>
                      <a:pt x="243" y="123"/>
                      <a:pt x="242" y="122"/>
                    </a:cubicBezTo>
                    <a:cubicBezTo>
                      <a:pt x="242" y="122"/>
                      <a:pt x="238" y="123"/>
                      <a:pt x="238" y="124"/>
                    </a:cubicBezTo>
                    <a:cubicBezTo>
                      <a:pt x="238" y="124"/>
                      <a:pt x="239" y="123"/>
                      <a:pt x="238" y="123"/>
                    </a:cubicBezTo>
                    <a:cubicBezTo>
                      <a:pt x="238" y="123"/>
                      <a:pt x="237" y="122"/>
                      <a:pt x="237" y="122"/>
                    </a:cubicBezTo>
                    <a:cubicBezTo>
                      <a:pt x="237" y="121"/>
                      <a:pt x="241" y="122"/>
                      <a:pt x="241" y="121"/>
                    </a:cubicBezTo>
                    <a:cubicBezTo>
                      <a:pt x="241" y="119"/>
                      <a:pt x="241" y="118"/>
                      <a:pt x="238" y="118"/>
                    </a:cubicBezTo>
                    <a:cubicBezTo>
                      <a:pt x="236" y="119"/>
                      <a:pt x="235" y="121"/>
                      <a:pt x="233" y="119"/>
                    </a:cubicBezTo>
                    <a:cubicBezTo>
                      <a:pt x="233" y="119"/>
                      <a:pt x="229" y="119"/>
                      <a:pt x="229" y="118"/>
                    </a:cubicBezTo>
                    <a:cubicBezTo>
                      <a:pt x="229" y="116"/>
                      <a:pt x="234" y="119"/>
                      <a:pt x="234" y="119"/>
                    </a:cubicBezTo>
                    <a:cubicBezTo>
                      <a:pt x="235" y="119"/>
                      <a:pt x="240" y="118"/>
                      <a:pt x="240" y="117"/>
                    </a:cubicBezTo>
                    <a:cubicBezTo>
                      <a:pt x="241" y="117"/>
                      <a:pt x="236" y="115"/>
                      <a:pt x="235" y="115"/>
                    </a:cubicBezTo>
                    <a:cubicBezTo>
                      <a:pt x="233" y="115"/>
                      <a:pt x="230" y="115"/>
                      <a:pt x="228" y="116"/>
                    </a:cubicBezTo>
                    <a:cubicBezTo>
                      <a:pt x="229" y="116"/>
                      <a:pt x="233" y="113"/>
                      <a:pt x="233" y="114"/>
                    </a:cubicBezTo>
                    <a:cubicBezTo>
                      <a:pt x="233" y="113"/>
                      <a:pt x="229" y="113"/>
                      <a:pt x="229" y="112"/>
                    </a:cubicBezTo>
                    <a:cubicBezTo>
                      <a:pt x="232" y="113"/>
                      <a:pt x="235" y="115"/>
                      <a:pt x="238" y="113"/>
                    </a:cubicBezTo>
                    <a:cubicBezTo>
                      <a:pt x="238" y="113"/>
                      <a:pt x="241" y="112"/>
                      <a:pt x="241" y="111"/>
                    </a:cubicBezTo>
                    <a:cubicBezTo>
                      <a:pt x="240" y="110"/>
                      <a:pt x="238" y="109"/>
                      <a:pt x="238" y="108"/>
                    </a:cubicBezTo>
                    <a:cubicBezTo>
                      <a:pt x="238" y="109"/>
                      <a:pt x="241" y="110"/>
                      <a:pt x="242" y="110"/>
                    </a:cubicBezTo>
                    <a:cubicBezTo>
                      <a:pt x="244" y="111"/>
                      <a:pt x="243" y="109"/>
                      <a:pt x="245" y="109"/>
                    </a:cubicBezTo>
                    <a:cubicBezTo>
                      <a:pt x="246" y="109"/>
                      <a:pt x="254" y="111"/>
                      <a:pt x="254" y="111"/>
                    </a:cubicBezTo>
                    <a:cubicBezTo>
                      <a:pt x="253" y="111"/>
                      <a:pt x="246" y="110"/>
                      <a:pt x="246" y="110"/>
                    </a:cubicBezTo>
                    <a:cubicBezTo>
                      <a:pt x="248" y="114"/>
                      <a:pt x="254" y="113"/>
                      <a:pt x="257" y="113"/>
                    </a:cubicBezTo>
                    <a:cubicBezTo>
                      <a:pt x="258" y="112"/>
                      <a:pt x="261" y="113"/>
                      <a:pt x="262" y="112"/>
                    </a:cubicBezTo>
                    <a:cubicBezTo>
                      <a:pt x="265" y="111"/>
                      <a:pt x="264" y="109"/>
                      <a:pt x="262" y="108"/>
                    </a:cubicBezTo>
                    <a:cubicBezTo>
                      <a:pt x="261" y="107"/>
                      <a:pt x="258" y="106"/>
                      <a:pt x="257" y="106"/>
                    </a:cubicBezTo>
                    <a:cubicBezTo>
                      <a:pt x="256" y="106"/>
                      <a:pt x="257" y="109"/>
                      <a:pt x="257" y="110"/>
                    </a:cubicBezTo>
                    <a:cubicBezTo>
                      <a:pt x="256" y="109"/>
                      <a:pt x="256" y="108"/>
                      <a:pt x="255" y="107"/>
                    </a:cubicBezTo>
                    <a:cubicBezTo>
                      <a:pt x="255" y="106"/>
                      <a:pt x="254" y="107"/>
                      <a:pt x="253" y="106"/>
                    </a:cubicBezTo>
                    <a:cubicBezTo>
                      <a:pt x="254" y="107"/>
                      <a:pt x="256" y="101"/>
                      <a:pt x="256" y="100"/>
                    </a:cubicBezTo>
                    <a:cubicBezTo>
                      <a:pt x="256" y="100"/>
                      <a:pt x="257" y="103"/>
                      <a:pt x="257" y="103"/>
                    </a:cubicBezTo>
                    <a:cubicBezTo>
                      <a:pt x="257" y="105"/>
                      <a:pt x="257" y="106"/>
                      <a:pt x="258" y="106"/>
                    </a:cubicBezTo>
                    <a:cubicBezTo>
                      <a:pt x="261" y="106"/>
                      <a:pt x="263" y="105"/>
                      <a:pt x="265" y="105"/>
                    </a:cubicBezTo>
                    <a:cubicBezTo>
                      <a:pt x="266" y="105"/>
                      <a:pt x="272" y="103"/>
                      <a:pt x="270" y="101"/>
                    </a:cubicBezTo>
                    <a:cubicBezTo>
                      <a:pt x="268" y="100"/>
                      <a:pt x="267" y="102"/>
                      <a:pt x="266" y="101"/>
                    </a:cubicBezTo>
                    <a:cubicBezTo>
                      <a:pt x="266" y="100"/>
                      <a:pt x="266" y="100"/>
                      <a:pt x="266" y="99"/>
                    </a:cubicBezTo>
                    <a:cubicBezTo>
                      <a:pt x="267" y="98"/>
                      <a:pt x="266" y="97"/>
                      <a:pt x="265" y="97"/>
                    </a:cubicBezTo>
                    <a:cubicBezTo>
                      <a:pt x="265" y="96"/>
                      <a:pt x="262" y="96"/>
                      <a:pt x="261" y="96"/>
                    </a:cubicBezTo>
                    <a:cubicBezTo>
                      <a:pt x="259" y="96"/>
                      <a:pt x="258" y="98"/>
                      <a:pt x="256" y="96"/>
                    </a:cubicBezTo>
                    <a:cubicBezTo>
                      <a:pt x="260" y="99"/>
                      <a:pt x="262" y="91"/>
                      <a:pt x="266" y="95"/>
                    </a:cubicBezTo>
                    <a:cubicBezTo>
                      <a:pt x="267" y="97"/>
                      <a:pt x="269" y="94"/>
                      <a:pt x="269" y="92"/>
                    </a:cubicBezTo>
                    <a:cubicBezTo>
                      <a:pt x="269" y="91"/>
                      <a:pt x="266" y="88"/>
                      <a:pt x="266" y="88"/>
                    </a:cubicBezTo>
                    <a:cubicBezTo>
                      <a:pt x="266" y="87"/>
                      <a:pt x="269" y="90"/>
                      <a:pt x="269" y="91"/>
                    </a:cubicBezTo>
                    <a:cubicBezTo>
                      <a:pt x="269" y="92"/>
                      <a:pt x="271" y="90"/>
                      <a:pt x="270" y="88"/>
                    </a:cubicBezTo>
                    <a:cubicBezTo>
                      <a:pt x="269" y="87"/>
                      <a:pt x="267" y="85"/>
                      <a:pt x="266" y="84"/>
                    </a:cubicBezTo>
                    <a:cubicBezTo>
                      <a:pt x="264" y="84"/>
                      <a:pt x="261" y="85"/>
                      <a:pt x="259" y="84"/>
                    </a:cubicBezTo>
                    <a:cubicBezTo>
                      <a:pt x="258" y="83"/>
                      <a:pt x="258" y="81"/>
                      <a:pt x="256" y="81"/>
                    </a:cubicBezTo>
                    <a:cubicBezTo>
                      <a:pt x="256" y="80"/>
                      <a:pt x="252" y="81"/>
                      <a:pt x="253" y="80"/>
                    </a:cubicBezTo>
                    <a:cubicBezTo>
                      <a:pt x="254" y="78"/>
                      <a:pt x="254" y="77"/>
                      <a:pt x="256" y="79"/>
                    </a:cubicBezTo>
                    <a:cubicBezTo>
                      <a:pt x="258" y="81"/>
                      <a:pt x="260" y="78"/>
                      <a:pt x="262" y="77"/>
                    </a:cubicBezTo>
                    <a:cubicBezTo>
                      <a:pt x="265" y="75"/>
                      <a:pt x="271" y="81"/>
                      <a:pt x="274" y="78"/>
                    </a:cubicBezTo>
                    <a:cubicBezTo>
                      <a:pt x="275" y="77"/>
                      <a:pt x="275" y="72"/>
                      <a:pt x="272" y="73"/>
                    </a:cubicBezTo>
                    <a:cubicBezTo>
                      <a:pt x="271" y="73"/>
                      <a:pt x="270" y="74"/>
                      <a:pt x="269" y="73"/>
                    </a:cubicBezTo>
                    <a:cubicBezTo>
                      <a:pt x="267" y="73"/>
                      <a:pt x="265" y="72"/>
                      <a:pt x="263" y="70"/>
                    </a:cubicBezTo>
                    <a:cubicBezTo>
                      <a:pt x="260" y="68"/>
                      <a:pt x="271" y="71"/>
                      <a:pt x="271" y="70"/>
                    </a:cubicBezTo>
                    <a:cubicBezTo>
                      <a:pt x="270" y="68"/>
                      <a:pt x="265" y="67"/>
                      <a:pt x="263" y="66"/>
                    </a:cubicBezTo>
                    <a:cubicBezTo>
                      <a:pt x="260" y="65"/>
                      <a:pt x="260" y="66"/>
                      <a:pt x="259" y="68"/>
                    </a:cubicBezTo>
                    <a:cubicBezTo>
                      <a:pt x="259" y="69"/>
                      <a:pt x="257" y="70"/>
                      <a:pt x="256" y="69"/>
                    </a:cubicBezTo>
                    <a:cubicBezTo>
                      <a:pt x="255" y="69"/>
                      <a:pt x="258" y="65"/>
                      <a:pt x="258" y="64"/>
                    </a:cubicBezTo>
                    <a:cubicBezTo>
                      <a:pt x="258" y="63"/>
                      <a:pt x="259" y="61"/>
                      <a:pt x="260" y="60"/>
                    </a:cubicBezTo>
                    <a:cubicBezTo>
                      <a:pt x="260" y="59"/>
                      <a:pt x="260" y="57"/>
                      <a:pt x="261" y="57"/>
                    </a:cubicBezTo>
                    <a:cubicBezTo>
                      <a:pt x="262" y="57"/>
                      <a:pt x="264" y="57"/>
                      <a:pt x="265" y="56"/>
                    </a:cubicBezTo>
                    <a:cubicBezTo>
                      <a:pt x="265" y="56"/>
                      <a:pt x="270" y="51"/>
                      <a:pt x="270" y="52"/>
                    </a:cubicBezTo>
                    <a:cubicBezTo>
                      <a:pt x="270" y="52"/>
                      <a:pt x="268" y="51"/>
                      <a:pt x="268" y="51"/>
                    </a:cubicBezTo>
                    <a:cubicBezTo>
                      <a:pt x="268" y="50"/>
                      <a:pt x="268" y="49"/>
                      <a:pt x="268" y="48"/>
                    </a:cubicBezTo>
                    <a:cubicBezTo>
                      <a:pt x="268" y="46"/>
                      <a:pt x="269" y="46"/>
                      <a:pt x="271" y="46"/>
                    </a:cubicBezTo>
                    <a:cubicBezTo>
                      <a:pt x="273" y="46"/>
                      <a:pt x="281" y="43"/>
                      <a:pt x="276" y="43"/>
                    </a:cubicBezTo>
                    <a:cubicBezTo>
                      <a:pt x="273" y="43"/>
                      <a:pt x="268" y="42"/>
                      <a:pt x="266" y="44"/>
                    </a:cubicBezTo>
                    <a:cubicBezTo>
                      <a:pt x="265" y="45"/>
                      <a:pt x="265" y="47"/>
                      <a:pt x="263" y="46"/>
                    </a:cubicBezTo>
                    <a:cubicBezTo>
                      <a:pt x="261" y="45"/>
                      <a:pt x="263" y="43"/>
                      <a:pt x="264" y="42"/>
                    </a:cubicBezTo>
                    <a:cubicBezTo>
                      <a:pt x="266" y="39"/>
                      <a:pt x="270" y="41"/>
                      <a:pt x="273" y="41"/>
                    </a:cubicBezTo>
                    <a:cubicBezTo>
                      <a:pt x="277" y="41"/>
                      <a:pt x="281" y="42"/>
                      <a:pt x="283" y="38"/>
                    </a:cubicBezTo>
                    <a:cubicBezTo>
                      <a:pt x="284" y="38"/>
                      <a:pt x="280" y="37"/>
                      <a:pt x="280" y="37"/>
                    </a:cubicBezTo>
                    <a:cubicBezTo>
                      <a:pt x="278" y="36"/>
                      <a:pt x="276" y="37"/>
                      <a:pt x="274" y="37"/>
                    </a:cubicBezTo>
                    <a:cubicBezTo>
                      <a:pt x="272" y="37"/>
                      <a:pt x="271" y="36"/>
                      <a:pt x="269" y="36"/>
                    </a:cubicBezTo>
                    <a:cubicBezTo>
                      <a:pt x="268" y="36"/>
                      <a:pt x="266" y="36"/>
                      <a:pt x="265" y="36"/>
                    </a:cubicBezTo>
                    <a:cubicBezTo>
                      <a:pt x="266" y="37"/>
                      <a:pt x="269" y="36"/>
                      <a:pt x="271" y="36"/>
                    </a:cubicBezTo>
                    <a:cubicBezTo>
                      <a:pt x="274" y="36"/>
                      <a:pt x="276" y="35"/>
                      <a:pt x="279" y="35"/>
                    </a:cubicBezTo>
                    <a:cubicBezTo>
                      <a:pt x="283" y="36"/>
                      <a:pt x="285" y="34"/>
                      <a:pt x="288" y="34"/>
                    </a:cubicBezTo>
                    <a:cubicBezTo>
                      <a:pt x="289" y="34"/>
                      <a:pt x="291" y="34"/>
                      <a:pt x="291" y="33"/>
                    </a:cubicBezTo>
                    <a:cubicBezTo>
                      <a:pt x="291" y="33"/>
                      <a:pt x="289" y="31"/>
                      <a:pt x="290" y="31"/>
                    </a:cubicBezTo>
                    <a:cubicBezTo>
                      <a:pt x="295" y="30"/>
                      <a:pt x="300" y="29"/>
                      <a:pt x="304" y="26"/>
                    </a:cubicBezTo>
                    <a:cubicBezTo>
                      <a:pt x="305" y="25"/>
                      <a:pt x="301" y="24"/>
                      <a:pt x="301" y="24"/>
                    </a:cubicBezTo>
                    <a:cubicBezTo>
                      <a:pt x="298" y="23"/>
                      <a:pt x="295" y="22"/>
                      <a:pt x="293" y="22"/>
                    </a:cubicBezTo>
                    <a:cubicBezTo>
                      <a:pt x="287" y="21"/>
                      <a:pt x="282" y="20"/>
                      <a:pt x="277" y="25"/>
                    </a:cubicBezTo>
                    <a:cubicBezTo>
                      <a:pt x="275" y="28"/>
                      <a:pt x="273" y="26"/>
                      <a:pt x="269" y="26"/>
                    </a:cubicBezTo>
                    <a:cubicBezTo>
                      <a:pt x="268" y="26"/>
                      <a:pt x="264" y="29"/>
                      <a:pt x="265" y="26"/>
                    </a:cubicBezTo>
                    <a:cubicBezTo>
                      <a:pt x="265" y="24"/>
                      <a:pt x="260" y="27"/>
                      <a:pt x="259" y="28"/>
                    </a:cubicBezTo>
                    <a:cubicBezTo>
                      <a:pt x="257" y="29"/>
                      <a:pt x="255" y="30"/>
                      <a:pt x="253" y="31"/>
                    </a:cubicBezTo>
                    <a:cubicBezTo>
                      <a:pt x="252" y="31"/>
                      <a:pt x="244" y="37"/>
                      <a:pt x="244" y="37"/>
                    </a:cubicBezTo>
                    <a:cubicBezTo>
                      <a:pt x="242" y="35"/>
                      <a:pt x="264" y="22"/>
                      <a:pt x="251" y="19"/>
                    </a:cubicBezTo>
                    <a:cubicBezTo>
                      <a:pt x="246" y="19"/>
                      <a:pt x="247" y="22"/>
                      <a:pt x="243" y="24"/>
                    </a:cubicBezTo>
                    <a:cubicBezTo>
                      <a:pt x="240" y="25"/>
                      <a:pt x="238" y="25"/>
                      <a:pt x="235" y="26"/>
                    </a:cubicBezTo>
                    <a:cubicBezTo>
                      <a:pt x="234" y="26"/>
                      <a:pt x="229" y="28"/>
                      <a:pt x="228" y="28"/>
                    </a:cubicBezTo>
                    <a:cubicBezTo>
                      <a:pt x="226" y="25"/>
                      <a:pt x="233" y="24"/>
                      <a:pt x="235" y="24"/>
                    </a:cubicBezTo>
                    <a:cubicBezTo>
                      <a:pt x="235" y="23"/>
                      <a:pt x="241" y="22"/>
                      <a:pt x="238" y="21"/>
                    </a:cubicBezTo>
                    <a:cubicBezTo>
                      <a:pt x="235" y="20"/>
                      <a:pt x="232" y="20"/>
                      <a:pt x="229" y="20"/>
                    </a:cubicBezTo>
                    <a:cubicBezTo>
                      <a:pt x="221" y="20"/>
                      <a:pt x="213" y="21"/>
                      <a:pt x="205" y="23"/>
                    </a:cubicBezTo>
                    <a:cubicBezTo>
                      <a:pt x="205" y="23"/>
                      <a:pt x="202" y="25"/>
                      <a:pt x="201" y="24"/>
                    </a:cubicBezTo>
                    <a:cubicBezTo>
                      <a:pt x="201" y="22"/>
                      <a:pt x="200" y="22"/>
                      <a:pt x="202" y="22"/>
                    </a:cubicBezTo>
                    <a:cubicBezTo>
                      <a:pt x="206" y="20"/>
                      <a:pt x="210" y="19"/>
                      <a:pt x="214" y="18"/>
                    </a:cubicBezTo>
                    <a:cubicBezTo>
                      <a:pt x="221" y="17"/>
                      <a:pt x="229" y="18"/>
                      <a:pt x="237" y="18"/>
                    </a:cubicBezTo>
                    <a:cubicBezTo>
                      <a:pt x="239" y="18"/>
                      <a:pt x="241" y="18"/>
                      <a:pt x="243" y="18"/>
                    </a:cubicBezTo>
                    <a:cubicBezTo>
                      <a:pt x="247" y="16"/>
                      <a:pt x="252" y="16"/>
                      <a:pt x="256" y="14"/>
                    </a:cubicBezTo>
                    <a:cubicBezTo>
                      <a:pt x="258" y="14"/>
                      <a:pt x="259" y="13"/>
                      <a:pt x="256" y="12"/>
                    </a:cubicBezTo>
                    <a:cubicBezTo>
                      <a:pt x="254" y="11"/>
                      <a:pt x="250" y="10"/>
                      <a:pt x="248" y="11"/>
                    </a:cubicBezTo>
                    <a:cubicBezTo>
                      <a:pt x="246" y="11"/>
                      <a:pt x="246" y="10"/>
                      <a:pt x="244" y="9"/>
                    </a:cubicBezTo>
                    <a:cubicBezTo>
                      <a:pt x="242" y="9"/>
                      <a:pt x="240" y="11"/>
                      <a:pt x="238" y="11"/>
                    </a:cubicBezTo>
                    <a:cubicBezTo>
                      <a:pt x="238" y="11"/>
                      <a:pt x="240" y="8"/>
                      <a:pt x="241" y="8"/>
                    </a:cubicBezTo>
                    <a:cubicBezTo>
                      <a:pt x="242" y="6"/>
                      <a:pt x="238" y="6"/>
                      <a:pt x="237" y="6"/>
                    </a:cubicBezTo>
                    <a:cubicBezTo>
                      <a:pt x="231" y="7"/>
                      <a:pt x="226" y="7"/>
                      <a:pt x="220" y="6"/>
                    </a:cubicBezTo>
                    <a:cubicBezTo>
                      <a:pt x="215" y="6"/>
                      <a:pt x="211" y="8"/>
                      <a:pt x="206" y="8"/>
                    </a:cubicBezTo>
                    <a:cubicBezTo>
                      <a:pt x="204" y="8"/>
                      <a:pt x="201" y="8"/>
                      <a:pt x="199" y="8"/>
                    </a:cubicBezTo>
                    <a:cubicBezTo>
                      <a:pt x="197" y="9"/>
                      <a:pt x="194" y="8"/>
                      <a:pt x="193" y="9"/>
                    </a:cubicBezTo>
                    <a:cubicBezTo>
                      <a:pt x="196" y="8"/>
                      <a:pt x="199" y="8"/>
                      <a:pt x="202" y="7"/>
                    </a:cubicBezTo>
                    <a:cubicBezTo>
                      <a:pt x="207" y="7"/>
                      <a:pt x="211" y="6"/>
                      <a:pt x="215" y="6"/>
                    </a:cubicBezTo>
                    <a:cubicBezTo>
                      <a:pt x="217" y="6"/>
                      <a:pt x="237" y="6"/>
                      <a:pt x="237" y="4"/>
                    </a:cubicBezTo>
                    <a:cubicBezTo>
                      <a:pt x="236" y="4"/>
                      <a:pt x="233" y="3"/>
                      <a:pt x="232" y="2"/>
                    </a:cubicBezTo>
                    <a:cubicBezTo>
                      <a:pt x="229" y="2"/>
                      <a:pt x="227" y="2"/>
                      <a:pt x="224" y="2"/>
                    </a:cubicBezTo>
                    <a:cubicBezTo>
                      <a:pt x="220" y="2"/>
                      <a:pt x="216" y="1"/>
                      <a:pt x="213" y="0"/>
                    </a:cubicBezTo>
                    <a:cubicBezTo>
                      <a:pt x="206" y="0"/>
                      <a:pt x="200" y="0"/>
                      <a:pt x="194" y="0"/>
                    </a:cubicBezTo>
                    <a:cubicBezTo>
                      <a:pt x="191" y="1"/>
                      <a:pt x="188" y="1"/>
                      <a:pt x="185" y="1"/>
                    </a:cubicBezTo>
                    <a:cubicBezTo>
                      <a:pt x="184" y="1"/>
                      <a:pt x="183" y="3"/>
                      <a:pt x="183" y="3"/>
                    </a:cubicBezTo>
                    <a:cubicBezTo>
                      <a:pt x="181" y="3"/>
                      <a:pt x="179" y="2"/>
                      <a:pt x="177" y="2"/>
                    </a:cubicBezTo>
                    <a:cubicBezTo>
                      <a:pt x="176" y="2"/>
                      <a:pt x="175" y="3"/>
                      <a:pt x="173" y="3"/>
                    </a:cubicBezTo>
                    <a:cubicBezTo>
                      <a:pt x="171" y="3"/>
                      <a:pt x="171" y="4"/>
                      <a:pt x="173" y="4"/>
                    </a:cubicBezTo>
                    <a:cubicBezTo>
                      <a:pt x="176" y="5"/>
                      <a:pt x="179" y="5"/>
                      <a:pt x="181" y="6"/>
                    </a:cubicBezTo>
                    <a:cubicBezTo>
                      <a:pt x="180" y="5"/>
                      <a:pt x="174" y="7"/>
                      <a:pt x="173" y="8"/>
                    </a:cubicBezTo>
                    <a:cubicBezTo>
                      <a:pt x="173" y="8"/>
                      <a:pt x="170" y="8"/>
                      <a:pt x="170" y="8"/>
                    </a:cubicBezTo>
                    <a:cubicBezTo>
                      <a:pt x="170" y="8"/>
                      <a:pt x="172" y="10"/>
                      <a:pt x="172" y="10"/>
                    </a:cubicBezTo>
                    <a:cubicBezTo>
                      <a:pt x="171" y="10"/>
                      <a:pt x="169" y="9"/>
                      <a:pt x="168" y="8"/>
                    </a:cubicBezTo>
                    <a:cubicBezTo>
                      <a:pt x="167" y="7"/>
                      <a:pt x="164" y="8"/>
                      <a:pt x="163" y="8"/>
                    </a:cubicBezTo>
                    <a:cubicBezTo>
                      <a:pt x="160" y="7"/>
                      <a:pt x="157" y="6"/>
                      <a:pt x="154" y="5"/>
                    </a:cubicBezTo>
                    <a:cubicBezTo>
                      <a:pt x="152" y="4"/>
                      <a:pt x="150" y="6"/>
                      <a:pt x="147" y="6"/>
                    </a:cubicBezTo>
                    <a:cubicBezTo>
                      <a:pt x="146" y="6"/>
                      <a:pt x="140" y="5"/>
                      <a:pt x="140" y="7"/>
                    </a:cubicBezTo>
                    <a:cubicBezTo>
                      <a:pt x="139" y="7"/>
                      <a:pt x="153" y="9"/>
                      <a:pt x="155" y="10"/>
                    </a:cubicBezTo>
                    <a:cubicBezTo>
                      <a:pt x="158" y="10"/>
                      <a:pt x="161" y="10"/>
                      <a:pt x="163" y="11"/>
                    </a:cubicBezTo>
                    <a:cubicBezTo>
                      <a:pt x="164" y="11"/>
                      <a:pt x="165" y="11"/>
                      <a:pt x="166" y="12"/>
                    </a:cubicBezTo>
                    <a:cubicBezTo>
                      <a:pt x="166" y="12"/>
                      <a:pt x="166" y="15"/>
                      <a:pt x="166" y="15"/>
                    </a:cubicBezTo>
                    <a:cubicBezTo>
                      <a:pt x="166" y="16"/>
                      <a:pt x="165" y="14"/>
                      <a:pt x="165" y="13"/>
                    </a:cubicBezTo>
                    <a:cubicBezTo>
                      <a:pt x="164" y="12"/>
                      <a:pt x="161" y="12"/>
                      <a:pt x="160" y="11"/>
                    </a:cubicBezTo>
                    <a:cubicBezTo>
                      <a:pt x="160" y="11"/>
                      <a:pt x="157" y="11"/>
                      <a:pt x="157" y="11"/>
                    </a:cubicBezTo>
                    <a:cubicBezTo>
                      <a:pt x="157" y="12"/>
                      <a:pt x="158" y="14"/>
                      <a:pt x="158" y="14"/>
                    </a:cubicBezTo>
                    <a:cubicBezTo>
                      <a:pt x="156" y="14"/>
                      <a:pt x="155" y="11"/>
                      <a:pt x="154" y="11"/>
                    </a:cubicBezTo>
                    <a:cubicBezTo>
                      <a:pt x="152" y="11"/>
                      <a:pt x="150" y="11"/>
                      <a:pt x="148" y="10"/>
                    </a:cubicBezTo>
                    <a:cubicBezTo>
                      <a:pt x="147" y="10"/>
                      <a:pt x="139" y="10"/>
                      <a:pt x="139" y="10"/>
                    </a:cubicBezTo>
                    <a:cubicBezTo>
                      <a:pt x="138" y="12"/>
                      <a:pt x="151" y="17"/>
                      <a:pt x="151" y="17"/>
                    </a:cubicBezTo>
                    <a:cubicBezTo>
                      <a:pt x="151" y="18"/>
                      <a:pt x="146" y="17"/>
                      <a:pt x="146" y="17"/>
                    </a:cubicBezTo>
                    <a:cubicBezTo>
                      <a:pt x="143" y="17"/>
                      <a:pt x="142" y="16"/>
                      <a:pt x="143" y="19"/>
                    </a:cubicBezTo>
                    <a:cubicBezTo>
                      <a:pt x="142" y="19"/>
                      <a:pt x="141" y="18"/>
                      <a:pt x="140" y="17"/>
                    </a:cubicBezTo>
                    <a:cubicBezTo>
                      <a:pt x="140" y="16"/>
                      <a:pt x="142" y="17"/>
                      <a:pt x="143" y="16"/>
                    </a:cubicBezTo>
                    <a:cubicBezTo>
                      <a:pt x="143" y="16"/>
                      <a:pt x="141" y="14"/>
                      <a:pt x="140" y="14"/>
                    </a:cubicBezTo>
                    <a:cubicBezTo>
                      <a:pt x="138" y="13"/>
                      <a:pt x="136" y="12"/>
                      <a:pt x="133" y="12"/>
                    </a:cubicBezTo>
                    <a:cubicBezTo>
                      <a:pt x="132" y="12"/>
                      <a:pt x="130" y="11"/>
                      <a:pt x="129" y="12"/>
                    </a:cubicBezTo>
                    <a:cubicBezTo>
                      <a:pt x="128" y="12"/>
                      <a:pt x="131" y="15"/>
                      <a:pt x="131" y="15"/>
                    </a:cubicBezTo>
                    <a:cubicBezTo>
                      <a:pt x="134" y="17"/>
                      <a:pt x="138" y="17"/>
                      <a:pt x="142" y="20"/>
                    </a:cubicBezTo>
                    <a:cubicBezTo>
                      <a:pt x="143" y="20"/>
                      <a:pt x="144" y="21"/>
                      <a:pt x="143" y="22"/>
                    </a:cubicBezTo>
                    <a:cubicBezTo>
                      <a:pt x="141" y="24"/>
                      <a:pt x="139" y="22"/>
                      <a:pt x="137" y="21"/>
                    </a:cubicBezTo>
                    <a:cubicBezTo>
                      <a:pt x="132" y="18"/>
                      <a:pt x="126" y="16"/>
                      <a:pt x="120" y="15"/>
                    </a:cubicBezTo>
                    <a:cubicBezTo>
                      <a:pt x="117" y="14"/>
                      <a:pt x="114" y="13"/>
                      <a:pt x="111" y="14"/>
                    </a:cubicBezTo>
                    <a:cubicBezTo>
                      <a:pt x="110" y="14"/>
                      <a:pt x="113" y="17"/>
                      <a:pt x="113" y="18"/>
                    </a:cubicBezTo>
                    <a:cubicBezTo>
                      <a:pt x="113" y="18"/>
                      <a:pt x="117" y="21"/>
                      <a:pt x="117" y="21"/>
                    </a:cubicBezTo>
                    <a:cubicBezTo>
                      <a:pt x="117" y="22"/>
                      <a:pt x="111" y="21"/>
                      <a:pt x="111" y="21"/>
                    </a:cubicBezTo>
                    <a:cubicBezTo>
                      <a:pt x="111" y="23"/>
                      <a:pt x="115" y="22"/>
                      <a:pt x="115" y="24"/>
                    </a:cubicBezTo>
                    <a:cubicBezTo>
                      <a:pt x="115" y="24"/>
                      <a:pt x="111" y="23"/>
                      <a:pt x="110" y="22"/>
                    </a:cubicBezTo>
                    <a:cubicBezTo>
                      <a:pt x="108" y="21"/>
                      <a:pt x="106" y="21"/>
                      <a:pt x="103" y="20"/>
                    </a:cubicBezTo>
                    <a:cubicBezTo>
                      <a:pt x="101" y="19"/>
                      <a:pt x="101" y="20"/>
                      <a:pt x="101" y="22"/>
                    </a:cubicBezTo>
                    <a:cubicBezTo>
                      <a:pt x="100" y="23"/>
                      <a:pt x="99" y="23"/>
                      <a:pt x="98" y="23"/>
                    </a:cubicBezTo>
                    <a:cubicBezTo>
                      <a:pt x="98" y="24"/>
                      <a:pt x="98" y="26"/>
                      <a:pt x="97" y="26"/>
                    </a:cubicBezTo>
                    <a:cubicBezTo>
                      <a:pt x="97" y="27"/>
                      <a:pt x="97" y="24"/>
                      <a:pt x="97" y="23"/>
                    </a:cubicBezTo>
                    <a:cubicBezTo>
                      <a:pt x="97" y="22"/>
                      <a:pt x="98" y="21"/>
                      <a:pt x="98" y="20"/>
                    </a:cubicBezTo>
                    <a:cubicBezTo>
                      <a:pt x="97" y="16"/>
                      <a:pt x="93" y="16"/>
                      <a:pt x="90" y="16"/>
                    </a:cubicBezTo>
                    <a:cubicBezTo>
                      <a:pt x="86" y="17"/>
                      <a:pt x="82" y="18"/>
                      <a:pt x="78" y="18"/>
                    </a:cubicBezTo>
                    <a:cubicBezTo>
                      <a:pt x="77" y="19"/>
                      <a:pt x="75" y="19"/>
                      <a:pt x="74" y="19"/>
                    </a:cubicBezTo>
                    <a:cubicBezTo>
                      <a:pt x="74" y="19"/>
                      <a:pt x="69" y="20"/>
                      <a:pt x="69" y="20"/>
                    </a:cubicBezTo>
                    <a:cubicBezTo>
                      <a:pt x="70" y="21"/>
                      <a:pt x="72" y="21"/>
                      <a:pt x="73" y="21"/>
                    </a:cubicBezTo>
                    <a:cubicBezTo>
                      <a:pt x="74" y="22"/>
                      <a:pt x="75" y="23"/>
                      <a:pt x="77" y="24"/>
                    </a:cubicBezTo>
                    <a:cubicBezTo>
                      <a:pt x="77" y="24"/>
                      <a:pt x="81" y="27"/>
                      <a:pt x="81" y="27"/>
                    </a:cubicBezTo>
                    <a:cubicBezTo>
                      <a:pt x="80" y="27"/>
                      <a:pt x="76" y="25"/>
                      <a:pt x="75" y="25"/>
                    </a:cubicBezTo>
                    <a:cubicBezTo>
                      <a:pt x="73" y="24"/>
                      <a:pt x="72" y="22"/>
                      <a:pt x="70" y="22"/>
                    </a:cubicBezTo>
                    <a:cubicBezTo>
                      <a:pt x="67" y="21"/>
                      <a:pt x="64" y="22"/>
                      <a:pt x="61" y="22"/>
                    </a:cubicBezTo>
                    <a:cubicBezTo>
                      <a:pt x="58" y="23"/>
                      <a:pt x="58" y="22"/>
                      <a:pt x="60" y="25"/>
                    </a:cubicBezTo>
                    <a:cubicBezTo>
                      <a:pt x="60" y="26"/>
                      <a:pt x="60" y="29"/>
                      <a:pt x="60" y="30"/>
                    </a:cubicBezTo>
                    <a:cubicBezTo>
                      <a:pt x="60" y="32"/>
                      <a:pt x="56" y="30"/>
                      <a:pt x="55" y="30"/>
                    </a:cubicBezTo>
                    <a:cubicBezTo>
                      <a:pt x="54" y="30"/>
                      <a:pt x="51" y="28"/>
                      <a:pt x="50" y="30"/>
                    </a:cubicBezTo>
                    <a:cubicBezTo>
                      <a:pt x="49" y="31"/>
                      <a:pt x="50" y="34"/>
                      <a:pt x="50" y="34"/>
                    </a:cubicBezTo>
                    <a:cubicBezTo>
                      <a:pt x="49" y="35"/>
                      <a:pt x="48" y="33"/>
                      <a:pt x="47" y="32"/>
                    </a:cubicBezTo>
                    <a:cubicBezTo>
                      <a:pt x="45" y="31"/>
                      <a:pt x="43" y="31"/>
                      <a:pt x="42" y="32"/>
                    </a:cubicBezTo>
                    <a:cubicBezTo>
                      <a:pt x="39" y="34"/>
                      <a:pt x="36" y="36"/>
                      <a:pt x="32" y="37"/>
                    </a:cubicBezTo>
                    <a:cubicBezTo>
                      <a:pt x="31" y="38"/>
                      <a:pt x="34" y="37"/>
                      <a:pt x="32" y="3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anchorCtr="0" anchor="t" bIns="17150" lIns="34300" spcFirstLastPara="1" rIns="34300" wrap="square" tIns="171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grpSp>
            <p:nvGrpSpPr>
              <p:cNvPr id="407" name="Google Shape;407;p18"/>
              <p:cNvGrpSpPr/>
              <p:nvPr/>
            </p:nvGrpSpPr>
            <p:grpSpPr>
              <a:xfrm>
                <a:off x="3070403" y="2130164"/>
                <a:ext cx="7907395" cy="9499927"/>
                <a:chOff x="3070403" y="2130164"/>
                <a:chExt cx="7907395" cy="9499927"/>
              </a:xfrm>
            </p:grpSpPr>
            <p:sp>
              <p:nvSpPr>
                <p:cNvPr id="408" name="Google Shape;408;p18"/>
                <p:cNvSpPr/>
                <p:nvPr/>
              </p:nvSpPr>
              <p:spPr>
                <a:xfrm>
                  <a:off x="9608206" y="2130164"/>
                  <a:ext cx="94095" cy="44255"/>
                </a:xfrm>
                <a:custGeom>
                  <a:rect b="b" l="l" r="r" t="t"/>
                  <a:pathLst>
                    <a:path extrusionOk="0" h="4" w="9">
                      <a:moveTo>
                        <a:pt x="4" y="3"/>
                      </a:moveTo>
                      <a:cubicBezTo>
                        <a:pt x="4" y="3"/>
                        <a:pt x="1" y="2"/>
                        <a:pt x="1" y="2"/>
                      </a:cubicBezTo>
                      <a:cubicBezTo>
                        <a:pt x="1" y="2"/>
                        <a:pt x="4" y="2"/>
                        <a:pt x="5" y="2"/>
                      </a:cubicBezTo>
                      <a:cubicBezTo>
                        <a:pt x="3" y="1"/>
                        <a:pt x="1" y="2"/>
                        <a:pt x="0" y="0"/>
                      </a:cubicBezTo>
                      <a:cubicBezTo>
                        <a:pt x="1" y="1"/>
                        <a:pt x="8" y="0"/>
                        <a:pt x="9" y="2"/>
                      </a:cubicBezTo>
                      <a:cubicBezTo>
                        <a:pt x="9" y="2"/>
                        <a:pt x="6" y="2"/>
                        <a:pt x="5" y="2"/>
                      </a:cubicBezTo>
                      <a:cubicBezTo>
                        <a:pt x="5" y="2"/>
                        <a:pt x="7" y="4"/>
                        <a:pt x="4" y="3"/>
                      </a:cubicBezTo>
                      <a:cubicBezTo>
                        <a:pt x="3" y="3"/>
                        <a:pt x="6" y="4"/>
                        <a:pt x="4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09" name="Google Shape;409;p18"/>
                <p:cNvSpPr/>
                <p:nvPr/>
              </p:nvSpPr>
              <p:spPr>
                <a:xfrm>
                  <a:off x="10427172" y="3959344"/>
                  <a:ext cx="550626" cy="283968"/>
                </a:xfrm>
                <a:custGeom>
                  <a:rect b="b" l="l" r="r" t="t"/>
                  <a:pathLst>
                    <a:path extrusionOk="0" h="26" w="54">
                      <a:moveTo>
                        <a:pt x="53" y="10"/>
                      </a:moveTo>
                      <a:cubicBezTo>
                        <a:pt x="53" y="10"/>
                        <a:pt x="49" y="9"/>
                        <a:pt x="49" y="9"/>
                      </a:cubicBezTo>
                      <a:cubicBezTo>
                        <a:pt x="49" y="9"/>
                        <a:pt x="50" y="8"/>
                        <a:pt x="50" y="8"/>
                      </a:cubicBezTo>
                      <a:cubicBezTo>
                        <a:pt x="49" y="8"/>
                        <a:pt x="47" y="8"/>
                        <a:pt x="48" y="7"/>
                      </a:cubicBezTo>
                      <a:cubicBezTo>
                        <a:pt x="48" y="7"/>
                        <a:pt x="49" y="6"/>
                        <a:pt x="49" y="6"/>
                      </a:cubicBezTo>
                      <a:cubicBezTo>
                        <a:pt x="48" y="5"/>
                        <a:pt x="46" y="5"/>
                        <a:pt x="46" y="5"/>
                      </a:cubicBezTo>
                      <a:cubicBezTo>
                        <a:pt x="46" y="4"/>
                        <a:pt x="48" y="3"/>
                        <a:pt x="48" y="3"/>
                      </a:cubicBezTo>
                      <a:cubicBezTo>
                        <a:pt x="48" y="3"/>
                        <a:pt x="44" y="4"/>
                        <a:pt x="43" y="3"/>
                      </a:cubicBezTo>
                      <a:cubicBezTo>
                        <a:pt x="42" y="2"/>
                        <a:pt x="41" y="1"/>
                        <a:pt x="39" y="1"/>
                      </a:cubicBezTo>
                      <a:cubicBezTo>
                        <a:pt x="38" y="1"/>
                        <a:pt x="40" y="3"/>
                        <a:pt x="39" y="4"/>
                      </a:cubicBezTo>
                      <a:cubicBezTo>
                        <a:pt x="38" y="5"/>
                        <a:pt x="37" y="4"/>
                        <a:pt x="36" y="5"/>
                      </a:cubicBezTo>
                      <a:cubicBezTo>
                        <a:pt x="35" y="6"/>
                        <a:pt x="34" y="5"/>
                        <a:pt x="32" y="5"/>
                      </a:cubicBezTo>
                      <a:cubicBezTo>
                        <a:pt x="30" y="4"/>
                        <a:pt x="33" y="8"/>
                        <a:pt x="32" y="9"/>
                      </a:cubicBezTo>
                      <a:cubicBezTo>
                        <a:pt x="32" y="9"/>
                        <a:pt x="28" y="2"/>
                        <a:pt x="26" y="5"/>
                      </a:cubicBezTo>
                      <a:cubicBezTo>
                        <a:pt x="25" y="5"/>
                        <a:pt x="26" y="7"/>
                        <a:pt x="25" y="8"/>
                      </a:cubicBezTo>
                      <a:cubicBezTo>
                        <a:pt x="25" y="9"/>
                        <a:pt x="22" y="5"/>
                        <a:pt x="21" y="5"/>
                      </a:cubicBezTo>
                      <a:cubicBezTo>
                        <a:pt x="20" y="5"/>
                        <a:pt x="23" y="9"/>
                        <a:pt x="21" y="9"/>
                      </a:cubicBezTo>
                      <a:cubicBezTo>
                        <a:pt x="20" y="9"/>
                        <a:pt x="20" y="9"/>
                        <a:pt x="19" y="9"/>
                      </a:cubicBezTo>
                      <a:cubicBezTo>
                        <a:pt x="18" y="9"/>
                        <a:pt x="17" y="11"/>
                        <a:pt x="17" y="12"/>
                      </a:cubicBezTo>
                      <a:cubicBezTo>
                        <a:pt x="17" y="11"/>
                        <a:pt x="14" y="9"/>
                        <a:pt x="14" y="8"/>
                      </a:cubicBezTo>
                      <a:cubicBezTo>
                        <a:pt x="14" y="8"/>
                        <a:pt x="16" y="8"/>
                        <a:pt x="16" y="8"/>
                      </a:cubicBezTo>
                      <a:cubicBezTo>
                        <a:pt x="16" y="7"/>
                        <a:pt x="14" y="5"/>
                        <a:pt x="14" y="5"/>
                      </a:cubicBezTo>
                      <a:cubicBezTo>
                        <a:pt x="13" y="5"/>
                        <a:pt x="8" y="0"/>
                        <a:pt x="7" y="2"/>
                      </a:cubicBezTo>
                      <a:cubicBezTo>
                        <a:pt x="7" y="3"/>
                        <a:pt x="10" y="3"/>
                        <a:pt x="9" y="4"/>
                      </a:cubicBez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10" y="3"/>
                        <a:pt x="11" y="7"/>
                        <a:pt x="10" y="8"/>
                      </a:cubicBezTo>
                      <a:cubicBezTo>
                        <a:pt x="10" y="8"/>
                        <a:pt x="2" y="1"/>
                        <a:pt x="5" y="6"/>
                      </a:cubicBezTo>
                      <a:cubicBezTo>
                        <a:pt x="5" y="6"/>
                        <a:pt x="3" y="6"/>
                        <a:pt x="3" y="6"/>
                      </a:cubicBezTo>
                      <a:cubicBezTo>
                        <a:pt x="3" y="7"/>
                        <a:pt x="5" y="7"/>
                        <a:pt x="5" y="7"/>
                      </a:cubicBezTo>
                      <a:cubicBezTo>
                        <a:pt x="5" y="6"/>
                        <a:pt x="5" y="8"/>
                        <a:pt x="5" y="8"/>
                      </a:cubicBezTo>
                      <a:cubicBezTo>
                        <a:pt x="5" y="8"/>
                        <a:pt x="3" y="7"/>
                        <a:pt x="2" y="7"/>
                      </a:cubicBezTo>
                      <a:cubicBezTo>
                        <a:pt x="3" y="7"/>
                        <a:pt x="0" y="10"/>
                        <a:pt x="1" y="9"/>
                      </a:cubicBezTo>
                      <a:cubicBezTo>
                        <a:pt x="0" y="11"/>
                        <a:pt x="8" y="10"/>
                        <a:pt x="8" y="10"/>
                      </a:cubicBezTo>
                      <a:cubicBezTo>
                        <a:pt x="9" y="10"/>
                        <a:pt x="13" y="11"/>
                        <a:pt x="13" y="11"/>
                      </a:cubicBezTo>
                      <a:cubicBezTo>
                        <a:pt x="12" y="11"/>
                        <a:pt x="11" y="11"/>
                        <a:pt x="11" y="12"/>
                      </a:cubicBezTo>
                      <a:cubicBezTo>
                        <a:pt x="11" y="12"/>
                        <a:pt x="12" y="13"/>
                        <a:pt x="12" y="13"/>
                      </a:cubicBezTo>
                      <a:cubicBezTo>
                        <a:pt x="11" y="14"/>
                        <a:pt x="9" y="14"/>
                        <a:pt x="8" y="14"/>
                      </a:cubicBezTo>
                      <a:cubicBezTo>
                        <a:pt x="8" y="14"/>
                        <a:pt x="2" y="15"/>
                        <a:pt x="3" y="15"/>
                      </a:cubicBezTo>
                      <a:cubicBezTo>
                        <a:pt x="5" y="16"/>
                        <a:pt x="8" y="15"/>
                        <a:pt x="10" y="16"/>
                      </a:cubicBezTo>
                      <a:cubicBezTo>
                        <a:pt x="11" y="17"/>
                        <a:pt x="11" y="18"/>
                        <a:pt x="12" y="18"/>
                      </a:cubicBezTo>
                      <a:cubicBezTo>
                        <a:pt x="12" y="18"/>
                        <a:pt x="14" y="17"/>
                        <a:pt x="15" y="17"/>
                      </a:cubicBezTo>
                      <a:cubicBezTo>
                        <a:pt x="14" y="17"/>
                        <a:pt x="13" y="18"/>
                        <a:pt x="13" y="18"/>
                      </a:cubicBezTo>
                      <a:cubicBezTo>
                        <a:pt x="13" y="19"/>
                        <a:pt x="15" y="18"/>
                        <a:pt x="15" y="18"/>
                      </a:cubicBezTo>
                      <a:cubicBezTo>
                        <a:pt x="16" y="19"/>
                        <a:pt x="8" y="23"/>
                        <a:pt x="10" y="23"/>
                      </a:cubicBezTo>
                      <a:cubicBezTo>
                        <a:pt x="12" y="24"/>
                        <a:pt x="14" y="23"/>
                        <a:pt x="15" y="23"/>
                      </a:cubicBezTo>
                      <a:cubicBezTo>
                        <a:pt x="17" y="23"/>
                        <a:pt x="19" y="23"/>
                        <a:pt x="21" y="24"/>
                      </a:cubicBezTo>
                      <a:cubicBezTo>
                        <a:pt x="20" y="23"/>
                        <a:pt x="20" y="24"/>
                        <a:pt x="20" y="24"/>
                      </a:cubicBezTo>
                      <a:cubicBezTo>
                        <a:pt x="21" y="25"/>
                        <a:pt x="22" y="25"/>
                        <a:pt x="22" y="25"/>
                      </a:cubicBezTo>
                      <a:cubicBezTo>
                        <a:pt x="24" y="26"/>
                        <a:pt x="27" y="26"/>
                        <a:pt x="29" y="26"/>
                      </a:cubicBezTo>
                      <a:cubicBezTo>
                        <a:pt x="31" y="26"/>
                        <a:pt x="31" y="25"/>
                        <a:pt x="33" y="25"/>
                      </a:cubicBezTo>
                      <a:cubicBezTo>
                        <a:pt x="35" y="24"/>
                        <a:pt x="37" y="24"/>
                        <a:pt x="39" y="23"/>
                      </a:cubicBezTo>
                      <a:cubicBezTo>
                        <a:pt x="42" y="21"/>
                        <a:pt x="43" y="20"/>
                        <a:pt x="46" y="19"/>
                      </a:cubicBezTo>
                      <a:cubicBezTo>
                        <a:pt x="48" y="19"/>
                        <a:pt x="49" y="16"/>
                        <a:pt x="52" y="16"/>
                      </a:cubicBezTo>
                      <a:cubicBezTo>
                        <a:pt x="52" y="15"/>
                        <a:pt x="53" y="15"/>
                        <a:pt x="52" y="14"/>
                      </a:cubicBezTo>
                      <a:cubicBezTo>
                        <a:pt x="51" y="13"/>
                        <a:pt x="53" y="13"/>
                        <a:pt x="54" y="13"/>
                      </a:cubicBezTo>
                      <a:cubicBezTo>
                        <a:pt x="54" y="13"/>
                        <a:pt x="52" y="12"/>
                        <a:pt x="52" y="12"/>
                      </a:cubicBezTo>
                      <a:cubicBezTo>
                        <a:pt x="52" y="11"/>
                        <a:pt x="54" y="10"/>
                        <a:pt x="53" y="10"/>
                      </a:cubicBezTo>
                      <a:cubicBezTo>
                        <a:pt x="51" y="9"/>
                        <a:pt x="54" y="10"/>
                        <a:pt x="53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10" name="Google Shape;410;p18"/>
                <p:cNvSpPr/>
                <p:nvPr/>
              </p:nvSpPr>
              <p:spPr>
                <a:xfrm>
                  <a:off x="7904054" y="11379319"/>
                  <a:ext cx="121974" cy="66379"/>
                </a:xfrm>
                <a:custGeom>
                  <a:rect b="b" l="l" r="r" t="t"/>
                  <a:pathLst>
                    <a:path extrusionOk="0" h="6" w="12">
                      <a:moveTo>
                        <a:pt x="10" y="3"/>
                      </a:moveTo>
                      <a:cubicBezTo>
                        <a:pt x="9" y="3"/>
                        <a:pt x="9" y="2"/>
                        <a:pt x="8" y="2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4" y="0"/>
                        <a:pt x="3" y="1"/>
                      </a:cubicBezTo>
                      <a:cubicBezTo>
                        <a:pt x="3" y="1"/>
                        <a:pt x="0" y="3"/>
                        <a:pt x="0" y="3"/>
                      </a:cubicBezTo>
                      <a:cubicBezTo>
                        <a:pt x="0" y="3"/>
                        <a:pt x="2" y="5"/>
                        <a:pt x="2" y="5"/>
                      </a:cubicBezTo>
                      <a:cubicBezTo>
                        <a:pt x="3" y="6"/>
                        <a:pt x="5" y="5"/>
                        <a:pt x="6" y="5"/>
                      </a:cubicBezTo>
                      <a:cubicBezTo>
                        <a:pt x="7" y="5"/>
                        <a:pt x="11" y="4"/>
                        <a:pt x="11" y="3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9" y="3"/>
                        <a:pt x="12" y="2"/>
                        <a:pt x="10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11" name="Google Shape;411;p18"/>
                <p:cNvSpPr/>
                <p:nvPr/>
              </p:nvSpPr>
              <p:spPr>
                <a:xfrm>
                  <a:off x="7893599" y="11445698"/>
                  <a:ext cx="90610" cy="66379"/>
                </a:xfrm>
                <a:custGeom>
                  <a:rect b="b" l="l" r="r" t="t"/>
                  <a:pathLst>
                    <a:path extrusionOk="0" h="6" w="9">
                      <a:moveTo>
                        <a:pt x="7" y="3"/>
                      </a:moveTo>
                      <a:cubicBezTo>
                        <a:pt x="7" y="2"/>
                        <a:pt x="0" y="0"/>
                        <a:pt x="0" y="1"/>
                      </a:cubicBezTo>
                      <a:cubicBezTo>
                        <a:pt x="0" y="1"/>
                        <a:pt x="2" y="2"/>
                        <a:pt x="2" y="2"/>
                      </a:cubicBezTo>
                      <a:cubicBezTo>
                        <a:pt x="3" y="3"/>
                        <a:pt x="1" y="4"/>
                        <a:pt x="1" y="5"/>
                      </a:cubicBezTo>
                      <a:cubicBezTo>
                        <a:pt x="1" y="6"/>
                        <a:pt x="3" y="5"/>
                        <a:pt x="3" y="5"/>
                      </a:cubicBezTo>
                      <a:cubicBezTo>
                        <a:pt x="4" y="4"/>
                        <a:pt x="3" y="5"/>
                        <a:pt x="4" y="5"/>
                      </a:cubicBezTo>
                      <a:cubicBezTo>
                        <a:pt x="5" y="6"/>
                        <a:pt x="9" y="4"/>
                        <a:pt x="7" y="3"/>
                      </a:cubicBezTo>
                      <a:cubicBezTo>
                        <a:pt x="6" y="2"/>
                        <a:pt x="8" y="3"/>
                        <a:pt x="7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12" name="Google Shape;412;p18"/>
                <p:cNvSpPr/>
                <p:nvPr/>
              </p:nvSpPr>
              <p:spPr>
                <a:xfrm>
                  <a:off x="7883147" y="11360879"/>
                  <a:ext cx="80154" cy="51630"/>
                </a:xfrm>
                <a:custGeom>
                  <a:rect b="b" l="l" r="r" t="t"/>
                  <a:pathLst>
                    <a:path extrusionOk="0" h="5" w="8">
                      <a:moveTo>
                        <a:pt x="6" y="0"/>
                      </a:moveTo>
                      <a:cubicBezTo>
                        <a:pt x="5" y="0"/>
                        <a:pt x="4" y="1"/>
                        <a:pt x="3" y="1"/>
                      </a:cubicBezTo>
                      <a:cubicBezTo>
                        <a:pt x="2" y="0"/>
                        <a:pt x="0" y="1"/>
                        <a:pt x="0" y="1"/>
                      </a:cubicBezTo>
                      <a:cubicBezTo>
                        <a:pt x="1" y="0"/>
                        <a:pt x="0" y="4"/>
                        <a:pt x="0" y="3"/>
                      </a:cubicBezTo>
                      <a:cubicBezTo>
                        <a:pt x="1" y="5"/>
                        <a:pt x="4" y="3"/>
                        <a:pt x="5" y="2"/>
                      </a:cubicBezTo>
                      <a:cubicBezTo>
                        <a:pt x="6" y="2"/>
                        <a:pt x="8" y="0"/>
                        <a:pt x="6" y="0"/>
                      </a:cubicBezTo>
                      <a:cubicBezTo>
                        <a:pt x="5" y="0"/>
                        <a:pt x="8" y="0"/>
                        <a:pt x="6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13" name="Google Shape;413;p18"/>
                <p:cNvSpPr/>
                <p:nvPr/>
              </p:nvSpPr>
              <p:spPr>
                <a:xfrm>
                  <a:off x="7841327" y="11401446"/>
                  <a:ext cx="83638" cy="55320"/>
                </a:xfrm>
                <a:custGeom>
                  <a:rect b="b" l="l" r="r" t="t"/>
                  <a:pathLst>
                    <a:path extrusionOk="0" h="5" w="8">
                      <a:moveTo>
                        <a:pt x="7" y="4"/>
                      </a:moveTo>
                      <a:cubicBezTo>
                        <a:pt x="6" y="3"/>
                        <a:pt x="0" y="0"/>
                        <a:pt x="1" y="1"/>
                      </a:cubicBezTo>
                      <a:cubicBezTo>
                        <a:pt x="2" y="2"/>
                        <a:pt x="8" y="5"/>
                        <a:pt x="7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14" name="Google Shape;414;p18"/>
                <p:cNvSpPr/>
                <p:nvPr/>
              </p:nvSpPr>
              <p:spPr>
                <a:xfrm>
                  <a:off x="7820416" y="11327686"/>
                  <a:ext cx="31364" cy="33190"/>
                </a:xfrm>
                <a:custGeom>
                  <a:rect b="b" l="l" r="r" t="t"/>
                  <a:pathLst>
                    <a:path extrusionOk="0" h="3" w="3">
                      <a:moveTo>
                        <a:pt x="2" y="2"/>
                      </a:moveTo>
                      <a:cubicBezTo>
                        <a:pt x="2" y="3"/>
                        <a:pt x="1" y="2"/>
                        <a:pt x="0" y="1"/>
                      </a:cubicBezTo>
                      <a:cubicBezTo>
                        <a:pt x="0" y="0"/>
                        <a:pt x="3" y="0"/>
                        <a:pt x="2" y="2"/>
                      </a:cubicBezTo>
                      <a:cubicBezTo>
                        <a:pt x="2" y="3"/>
                        <a:pt x="2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15" name="Google Shape;415;p18"/>
                <p:cNvSpPr/>
                <p:nvPr/>
              </p:nvSpPr>
              <p:spPr>
                <a:xfrm>
                  <a:off x="7820416" y="11239179"/>
                  <a:ext cx="73184" cy="77445"/>
                </a:xfrm>
                <a:custGeom>
                  <a:rect b="b" l="l" r="r" t="t"/>
                  <a:pathLst>
                    <a:path extrusionOk="0" h="7" w="7">
                      <a:moveTo>
                        <a:pt x="5" y="2"/>
                      </a:moveTo>
                      <a:cubicBezTo>
                        <a:pt x="5" y="1"/>
                        <a:pt x="4" y="1"/>
                        <a:pt x="4" y="0"/>
                      </a:cubicBezTo>
                      <a:cubicBezTo>
                        <a:pt x="3" y="0"/>
                        <a:pt x="1" y="0"/>
                        <a:pt x="2" y="1"/>
                      </a:cubicBezTo>
                      <a:cubicBezTo>
                        <a:pt x="4" y="3"/>
                        <a:pt x="1" y="2"/>
                        <a:pt x="0" y="1"/>
                      </a:cubicBezTo>
                      <a:cubicBezTo>
                        <a:pt x="1" y="3"/>
                        <a:pt x="2" y="3"/>
                        <a:pt x="2" y="4"/>
                      </a:cubicBezTo>
                      <a:cubicBezTo>
                        <a:pt x="3" y="6"/>
                        <a:pt x="1" y="5"/>
                        <a:pt x="0" y="6"/>
                      </a:cubicBezTo>
                      <a:cubicBezTo>
                        <a:pt x="0" y="7"/>
                        <a:pt x="4" y="6"/>
                        <a:pt x="3" y="5"/>
                      </a:cubicBezTo>
                      <a:cubicBezTo>
                        <a:pt x="3" y="5"/>
                        <a:pt x="4" y="3"/>
                        <a:pt x="4" y="2"/>
                      </a:cubicBezTo>
                      <a:cubicBezTo>
                        <a:pt x="4" y="2"/>
                        <a:pt x="4" y="3"/>
                        <a:pt x="4" y="4"/>
                      </a:cubicBezTo>
                      <a:cubicBezTo>
                        <a:pt x="4" y="3"/>
                        <a:pt x="6" y="2"/>
                        <a:pt x="6" y="2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5" y="1"/>
                        <a:pt x="7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16" name="Google Shape;416;p18"/>
                <p:cNvSpPr/>
                <p:nvPr/>
              </p:nvSpPr>
              <p:spPr>
                <a:xfrm>
                  <a:off x="7809960" y="11099041"/>
                  <a:ext cx="52274" cy="118010"/>
                </a:xfrm>
                <a:custGeom>
                  <a:rect b="b" l="l" r="r" t="t"/>
                  <a:pathLst>
                    <a:path extrusionOk="0" h="11" w="5">
                      <a:moveTo>
                        <a:pt x="5" y="7"/>
                      </a:moveTo>
                      <a:cubicBezTo>
                        <a:pt x="5" y="6"/>
                        <a:pt x="4" y="0"/>
                        <a:pt x="2" y="2"/>
                      </a:cubicBezTo>
                      <a:cubicBezTo>
                        <a:pt x="2" y="3"/>
                        <a:pt x="3" y="6"/>
                        <a:pt x="1" y="6"/>
                      </a:cubicBezTo>
                      <a:cubicBezTo>
                        <a:pt x="0" y="6"/>
                        <a:pt x="0" y="7"/>
                        <a:pt x="0" y="9"/>
                      </a:cubicBezTo>
                      <a:cubicBezTo>
                        <a:pt x="1" y="9"/>
                        <a:pt x="2" y="7"/>
                        <a:pt x="2" y="7"/>
                      </a:cubicBezTo>
                      <a:cubicBezTo>
                        <a:pt x="1" y="7"/>
                        <a:pt x="5" y="11"/>
                        <a:pt x="5" y="7"/>
                      </a:cubicBezTo>
                      <a:cubicBezTo>
                        <a:pt x="5" y="6"/>
                        <a:pt x="5" y="8"/>
                        <a:pt x="5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17" name="Google Shape;417;p18"/>
                <p:cNvSpPr/>
                <p:nvPr/>
              </p:nvSpPr>
              <p:spPr>
                <a:xfrm>
                  <a:off x="7799507" y="11194924"/>
                  <a:ext cx="31364" cy="66379"/>
                </a:xfrm>
                <a:custGeom>
                  <a:rect b="b" l="l" r="r" t="t"/>
                  <a:pathLst>
                    <a:path extrusionOk="0" h="6" w="3">
                      <a:moveTo>
                        <a:pt x="3" y="2"/>
                      </a:moveTo>
                      <a:cubicBezTo>
                        <a:pt x="2" y="0"/>
                        <a:pt x="0" y="5"/>
                        <a:pt x="1" y="6"/>
                      </a:cubicBezTo>
                      <a:cubicBezTo>
                        <a:pt x="0" y="5"/>
                        <a:pt x="3" y="3"/>
                        <a:pt x="3" y="2"/>
                      </a:cubicBezTo>
                      <a:cubicBezTo>
                        <a:pt x="2" y="1"/>
                        <a:pt x="3" y="2"/>
                        <a:pt x="3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18" name="Google Shape;418;p18"/>
                <p:cNvSpPr/>
                <p:nvPr/>
              </p:nvSpPr>
              <p:spPr>
                <a:xfrm>
                  <a:off x="7799507" y="11054786"/>
                  <a:ext cx="52274" cy="77445"/>
                </a:xfrm>
                <a:custGeom>
                  <a:rect b="b" l="l" r="r" t="t"/>
                  <a:pathLst>
                    <a:path extrusionOk="0" h="7" w="5">
                      <a:moveTo>
                        <a:pt x="4" y="2"/>
                      </a:moveTo>
                      <a:cubicBezTo>
                        <a:pt x="3" y="3"/>
                        <a:pt x="3" y="0"/>
                        <a:pt x="3" y="0"/>
                      </a:cubicBezTo>
                      <a:cubicBezTo>
                        <a:pt x="3" y="0"/>
                        <a:pt x="3" y="3"/>
                        <a:pt x="2" y="3"/>
                      </a:cubicBezTo>
                      <a:cubicBezTo>
                        <a:pt x="2" y="3"/>
                        <a:pt x="2" y="2"/>
                        <a:pt x="1" y="2"/>
                      </a:cubicBezTo>
                      <a:cubicBezTo>
                        <a:pt x="2" y="2"/>
                        <a:pt x="0" y="5"/>
                        <a:pt x="0" y="5"/>
                      </a:cubicBezTo>
                      <a:cubicBezTo>
                        <a:pt x="0" y="4"/>
                        <a:pt x="4" y="5"/>
                        <a:pt x="2" y="7"/>
                      </a:cubicBezTo>
                      <a:cubicBezTo>
                        <a:pt x="3" y="6"/>
                        <a:pt x="5" y="6"/>
                        <a:pt x="5" y="5"/>
                      </a:cubicBezTo>
                      <a:cubicBezTo>
                        <a:pt x="5" y="4"/>
                        <a:pt x="4" y="1"/>
                        <a:pt x="4" y="2"/>
                      </a:cubicBezTo>
                      <a:cubicBezTo>
                        <a:pt x="3" y="3"/>
                        <a:pt x="4" y="1"/>
                        <a:pt x="4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19" name="Google Shape;419;p18"/>
                <p:cNvSpPr/>
                <p:nvPr/>
              </p:nvSpPr>
              <p:spPr>
                <a:xfrm>
                  <a:off x="7851783" y="10840889"/>
                  <a:ext cx="52274" cy="51630"/>
                </a:xfrm>
                <a:custGeom>
                  <a:rect b="b" l="l" r="r" t="t"/>
                  <a:pathLst>
                    <a:path extrusionOk="0" h="5" w="5">
                      <a:moveTo>
                        <a:pt x="3" y="4"/>
                      </a:moveTo>
                      <a:cubicBezTo>
                        <a:pt x="5" y="2"/>
                        <a:pt x="2" y="2"/>
                        <a:pt x="3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ubicBezTo>
                        <a:pt x="0" y="0"/>
                        <a:pt x="2" y="1"/>
                        <a:pt x="2" y="1"/>
                      </a:cubicBezTo>
                      <a:cubicBezTo>
                        <a:pt x="2" y="2"/>
                        <a:pt x="3" y="4"/>
                        <a:pt x="3" y="4"/>
                      </a:cubicBezTo>
                      <a:cubicBezTo>
                        <a:pt x="4" y="3"/>
                        <a:pt x="2" y="5"/>
                        <a:pt x="3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20" name="Google Shape;420;p18"/>
                <p:cNvSpPr/>
                <p:nvPr/>
              </p:nvSpPr>
              <p:spPr>
                <a:xfrm>
                  <a:off x="7862238" y="10645434"/>
                  <a:ext cx="62727" cy="118010"/>
                </a:xfrm>
                <a:custGeom>
                  <a:rect b="b" l="l" r="r" t="t"/>
                  <a:pathLst>
                    <a:path extrusionOk="0" h="11" w="6">
                      <a:moveTo>
                        <a:pt x="3" y="10"/>
                      </a:moveTo>
                      <a:cubicBezTo>
                        <a:pt x="1" y="11"/>
                        <a:pt x="0" y="11"/>
                        <a:pt x="0" y="9"/>
                      </a:cubicBezTo>
                      <a:cubicBezTo>
                        <a:pt x="1" y="7"/>
                        <a:pt x="1" y="4"/>
                        <a:pt x="1" y="2"/>
                      </a:cubicBezTo>
                      <a:cubicBezTo>
                        <a:pt x="1" y="0"/>
                        <a:pt x="5" y="0"/>
                        <a:pt x="4" y="3"/>
                      </a:cubicBezTo>
                      <a:cubicBezTo>
                        <a:pt x="4" y="5"/>
                        <a:pt x="6" y="8"/>
                        <a:pt x="3" y="10"/>
                      </a:cubicBezTo>
                      <a:cubicBezTo>
                        <a:pt x="2" y="10"/>
                        <a:pt x="4" y="9"/>
                        <a:pt x="3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21" name="Google Shape;421;p18"/>
                <p:cNvSpPr/>
                <p:nvPr/>
              </p:nvSpPr>
              <p:spPr>
                <a:xfrm>
                  <a:off x="8067848" y="7577132"/>
                  <a:ext cx="48790" cy="44255"/>
                </a:xfrm>
                <a:custGeom>
                  <a:rect b="b" l="l" r="r" t="t"/>
                  <a:pathLst>
                    <a:path extrusionOk="0" h="4" w="5">
                      <a:moveTo>
                        <a:pt x="3" y="3"/>
                      </a:moveTo>
                      <a:cubicBezTo>
                        <a:pt x="2" y="4"/>
                        <a:pt x="0" y="3"/>
                        <a:pt x="1" y="1"/>
                      </a:cubicBezTo>
                      <a:cubicBezTo>
                        <a:pt x="1" y="0"/>
                        <a:pt x="5" y="2"/>
                        <a:pt x="3" y="3"/>
                      </a:cubicBezTo>
                      <a:cubicBezTo>
                        <a:pt x="2" y="4"/>
                        <a:pt x="5" y="2"/>
                        <a:pt x="3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22" name="Google Shape;422;p18"/>
                <p:cNvSpPr/>
                <p:nvPr/>
              </p:nvSpPr>
              <p:spPr>
                <a:xfrm>
                  <a:off x="8506955" y="7643515"/>
                  <a:ext cx="59243" cy="84822"/>
                </a:xfrm>
                <a:custGeom>
                  <a:rect b="b" l="l" r="r" t="t"/>
                  <a:pathLst>
                    <a:path extrusionOk="0" h="8" w="6">
                      <a:moveTo>
                        <a:pt x="1" y="5"/>
                      </a:moveTo>
                      <a:cubicBezTo>
                        <a:pt x="0" y="4"/>
                        <a:pt x="2" y="4"/>
                        <a:pt x="2" y="4"/>
                      </a:cubicBezTo>
                      <a:cubicBezTo>
                        <a:pt x="3" y="4"/>
                        <a:pt x="3" y="0"/>
                        <a:pt x="4" y="2"/>
                      </a:cubicBezTo>
                      <a:cubicBezTo>
                        <a:pt x="6" y="4"/>
                        <a:pt x="2" y="8"/>
                        <a:pt x="1" y="5"/>
                      </a:cubicBezTo>
                      <a:cubicBezTo>
                        <a:pt x="0" y="4"/>
                        <a:pt x="1" y="6"/>
                        <a:pt x="1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23" name="Google Shape;423;p18"/>
                <p:cNvSpPr/>
                <p:nvPr/>
              </p:nvSpPr>
              <p:spPr>
                <a:xfrm>
                  <a:off x="9068037" y="8229885"/>
                  <a:ext cx="142883" cy="140138"/>
                </a:xfrm>
                <a:custGeom>
                  <a:rect b="b" l="l" r="r" t="t"/>
                  <a:pathLst>
                    <a:path extrusionOk="0" h="13" w="14">
                      <a:moveTo>
                        <a:pt x="12" y="4"/>
                      </a:moveTo>
                      <a:cubicBezTo>
                        <a:pt x="12" y="3"/>
                        <a:pt x="11" y="3"/>
                        <a:pt x="10" y="3"/>
                      </a:cubicBezTo>
                      <a:cubicBezTo>
                        <a:pt x="8" y="2"/>
                        <a:pt x="8" y="1"/>
                        <a:pt x="6" y="1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2" y="2"/>
                        <a:pt x="1" y="2"/>
                      </a:cubicBezTo>
                      <a:cubicBezTo>
                        <a:pt x="0" y="4"/>
                        <a:pt x="1" y="3"/>
                        <a:pt x="2" y="4"/>
                      </a:cubicBezTo>
                      <a:cubicBezTo>
                        <a:pt x="2" y="4"/>
                        <a:pt x="1" y="7"/>
                        <a:pt x="1" y="7"/>
                      </a:cubicBezTo>
                      <a:cubicBezTo>
                        <a:pt x="1" y="9"/>
                        <a:pt x="1" y="9"/>
                        <a:pt x="2" y="10"/>
                      </a:cubicBezTo>
                      <a:cubicBezTo>
                        <a:pt x="3" y="11"/>
                        <a:pt x="3" y="10"/>
                        <a:pt x="4" y="10"/>
                      </a:cubicBezTo>
                      <a:cubicBezTo>
                        <a:pt x="6" y="10"/>
                        <a:pt x="5" y="12"/>
                        <a:pt x="7" y="12"/>
                      </a:cubicBezTo>
                      <a:cubicBezTo>
                        <a:pt x="9" y="13"/>
                        <a:pt x="8" y="11"/>
                        <a:pt x="10" y="10"/>
                      </a:cubicBezTo>
                      <a:cubicBezTo>
                        <a:pt x="12" y="8"/>
                        <a:pt x="14" y="7"/>
                        <a:pt x="12" y="4"/>
                      </a:cubicBezTo>
                      <a:cubicBezTo>
                        <a:pt x="12" y="2"/>
                        <a:pt x="14" y="8"/>
                        <a:pt x="12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24" name="Google Shape;424;p18"/>
                <p:cNvSpPr/>
                <p:nvPr/>
              </p:nvSpPr>
              <p:spPr>
                <a:xfrm>
                  <a:off x="8231643" y="7230476"/>
                  <a:ext cx="101063" cy="44255"/>
                </a:xfrm>
                <a:custGeom>
                  <a:rect b="b" l="l" r="r" t="t"/>
                  <a:pathLst>
                    <a:path extrusionOk="0" h="4" w="10">
                      <a:moveTo>
                        <a:pt x="9" y="2"/>
                      </a:moveTo>
                      <a:cubicBezTo>
                        <a:pt x="7" y="1"/>
                        <a:pt x="6" y="0"/>
                        <a:pt x="4" y="0"/>
                      </a:cubicBezTo>
                      <a:cubicBezTo>
                        <a:pt x="3" y="0"/>
                        <a:pt x="0" y="1"/>
                        <a:pt x="1" y="3"/>
                      </a:cubicBezTo>
                      <a:cubicBezTo>
                        <a:pt x="2" y="4"/>
                        <a:pt x="9" y="2"/>
                        <a:pt x="9" y="2"/>
                      </a:cubicBezTo>
                      <a:cubicBezTo>
                        <a:pt x="6" y="1"/>
                        <a:pt x="10" y="3"/>
                        <a:pt x="9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25" name="Google Shape;425;p18"/>
                <p:cNvSpPr/>
                <p:nvPr/>
              </p:nvSpPr>
              <p:spPr>
                <a:xfrm>
                  <a:off x="7656622" y="7219410"/>
                  <a:ext cx="115005" cy="55320"/>
                </a:xfrm>
                <a:custGeom>
                  <a:rect b="b" l="l" r="r" t="t"/>
                  <a:pathLst>
                    <a:path extrusionOk="0" h="5" w="11">
                      <a:moveTo>
                        <a:pt x="10" y="4"/>
                      </a:moveTo>
                      <a:cubicBezTo>
                        <a:pt x="10" y="1"/>
                        <a:pt x="2" y="0"/>
                        <a:pt x="0" y="2"/>
                      </a:cubicBezTo>
                      <a:cubicBezTo>
                        <a:pt x="0" y="2"/>
                        <a:pt x="4" y="5"/>
                        <a:pt x="5" y="5"/>
                      </a:cubicBezTo>
                      <a:cubicBezTo>
                        <a:pt x="6" y="5"/>
                        <a:pt x="11" y="4"/>
                        <a:pt x="10" y="4"/>
                      </a:cubicBezTo>
                      <a:cubicBezTo>
                        <a:pt x="10" y="3"/>
                        <a:pt x="11" y="5"/>
                        <a:pt x="10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26" name="Google Shape;426;p18"/>
                <p:cNvSpPr/>
                <p:nvPr/>
              </p:nvSpPr>
              <p:spPr>
                <a:xfrm>
                  <a:off x="7342978" y="6972326"/>
                  <a:ext cx="529716" cy="195458"/>
                </a:xfrm>
                <a:custGeom>
                  <a:rect b="b" l="l" r="r" t="t"/>
                  <a:pathLst>
                    <a:path extrusionOk="0" h="18" w="52">
                      <a:moveTo>
                        <a:pt x="52" y="16"/>
                      </a:moveTo>
                      <a:cubicBezTo>
                        <a:pt x="52" y="17"/>
                        <a:pt x="42" y="17"/>
                        <a:pt x="41" y="17"/>
                      </a:cubicBezTo>
                      <a:cubicBezTo>
                        <a:pt x="39" y="17"/>
                        <a:pt x="37" y="18"/>
                        <a:pt x="35" y="17"/>
                      </a:cubicBezTo>
                      <a:cubicBezTo>
                        <a:pt x="34" y="16"/>
                        <a:pt x="41" y="15"/>
                        <a:pt x="37" y="14"/>
                      </a:cubicBezTo>
                      <a:cubicBezTo>
                        <a:pt x="35" y="13"/>
                        <a:pt x="33" y="13"/>
                        <a:pt x="32" y="11"/>
                      </a:cubicBezTo>
                      <a:cubicBezTo>
                        <a:pt x="30" y="9"/>
                        <a:pt x="31" y="8"/>
                        <a:pt x="28" y="8"/>
                      </a:cubicBezTo>
                      <a:cubicBezTo>
                        <a:pt x="24" y="9"/>
                        <a:pt x="23" y="6"/>
                        <a:pt x="20" y="5"/>
                      </a:cubicBezTo>
                      <a:cubicBezTo>
                        <a:pt x="19" y="5"/>
                        <a:pt x="15" y="6"/>
                        <a:pt x="14" y="5"/>
                      </a:cubicBezTo>
                      <a:cubicBezTo>
                        <a:pt x="14" y="4"/>
                        <a:pt x="16" y="4"/>
                        <a:pt x="16" y="3"/>
                      </a:cubicBezTo>
                      <a:cubicBezTo>
                        <a:pt x="16" y="2"/>
                        <a:pt x="9" y="3"/>
                        <a:pt x="8" y="3"/>
                      </a:cubicBezTo>
                      <a:cubicBezTo>
                        <a:pt x="8" y="4"/>
                        <a:pt x="0" y="7"/>
                        <a:pt x="0" y="6"/>
                      </a:cubicBezTo>
                      <a:cubicBezTo>
                        <a:pt x="0" y="4"/>
                        <a:pt x="4" y="2"/>
                        <a:pt x="6" y="2"/>
                      </a:cubicBezTo>
                      <a:cubicBezTo>
                        <a:pt x="9" y="0"/>
                        <a:pt x="12" y="0"/>
                        <a:pt x="16" y="0"/>
                      </a:cubicBezTo>
                      <a:cubicBezTo>
                        <a:pt x="18" y="0"/>
                        <a:pt x="22" y="0"/>
                        <a:pt x="24" y="1"/>
                      </a:cubicBezTo>
                      <a:cubicBezTo>
                        <a:pt x="26" y="2"/>
                        <a:pt x="28" y="4"/>
                        <a:pt x="31" y="4"/>
                      </a:cubicBezTo>
                      <a:cubicBezTo>
                        <a:pt x="31" y="4"/>
                        <a:pt x="31" y="3"/>
                        <a:pt x="32" y="4"/>
                      </a:cubicBezTo>
                      <a:cubicBezTo>
                        <a:pt x="33" y="5"/>
                        <a:pt x="33" y="5"/>
                        <a:pt x="34" y="5"/>
                      </a:cubicBezTo>
                      <a:cubicBezTo>
                        <a:pt x="35" y="6"/>
                        <a:pt x="37" y="7"/>
                        <a:pt x="38" y="8"/>
                      </a:cubicBezTo>
                      <a:cubicBezTo>
                        <a:pt x="40" y="9"/>
                        <a:pt x="44" y="9"/>
                        <a:pt x="45" y="11"/>
                      </a:cubicBezTo>
                      <a:cubicBezTo>
                        <a:pt x="47" y="13"/>
                        <a:pt x="52" y="13"/>
                        <a:pt x="52" y="1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27" name="Google Shape;427;p18"/>
                <p:cNvSpPr/>
                <p:nvPr/>
              </p:nvSpPr>
              <p:spPr>
                <a:xfrm>
                  <a:off x="7656622" y="6854313"/>
                  <a:ext cx="41820" cy="40568"/>
                </a:xfrm>
                <a:custGeom>
                  <a:rect b="b" l="l" r="r" t="t"/>
                  <a:pathLst>
                    <a:path extrusionOk="0" h="4" w="4">
                      <a:moveTo>
                        <a:pt x="2" y="4"/>
                      </a:moveTo>
                      <a:cubicBezTo>
                        <a:pt x="0" y="4"/>
                        <a:pt x="1" y="1"/>
                        <a:pt x="1" y="0"/>
                      </a:cubicBezTo>
                      <a:cubicBezTo>
                        <a:pt x="2" y="0"/>
                        <a:pt x="4" y="4"/>
                        <a:pt x="2" y="4"/>
                      </a:cubicBezTo>
                      <a:cubicBezTo>
                        <a:pt x="1" y="4"/>
                        <a:pt x="4" y="4"/>
                        <a:pt x="2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28" name="Google Shape;428;p18"/>
                <p:cNvSpPr/>
                <p:nvPr/>
              </p:nvSpPr>
              <p:spPr>
                <a:xfrm>
                  <a:off x="7914511" y="7079273"/>
                  <a:ext cx="20911" cy="22128"/>
                </a:xfrm>
                <a:custGeom>
                  <a:rect b="b" l="l" r="r" t="t"/>
                  <a:pathLst>
                    <a:path extrusionOk="0" h="2" w="2">
                      <a:moveTo>
                        <a:pt x="2" y="1"/>
                      </a:moveTo>
                      <a:cubicBezTo>
                        <a:pt x="2" y="0"/>
                        <a:pt x="0" y="0"/>
                        <a:pt x="0" y="1"/>
                      </a:cubicBezTo>
                      <a:cubicBezTo>
                        <a:pt x="0" y="1"/>
                        <a:pt x="2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29" name="Google Shape;429;p18"/>
                <p:cNvSpPr/>
                <p:nvPr/>
              </p:nvSpPr>
              <p:spPr>
                <a:xfrm>
                  <a:off x="8527864" y="5486118"/>
                  <a:ext cx="59243" cy="110635"/>
                </a:xfrm>
                <a:custGeom>
                  <a:rect b="b" l="l" r="r" t="t"/>
                  <a:pathLst>
                    <a:path extrusionOk="0" h="10" w="6">
                      <a:moveTo>
                        <a:pt x="3" y="8"/>
                      </a:moveTo>
                      <a:cubicBezTo>
                        <a:pt x="2" y="10"/>
                        <a:pt x="0" y="9"/>
                        <a:pt x="0" y="7"/>
                      </a:cubicBezTo>
                      <a:cubicBezTo>
                        <a:pt x="1" y="6"/>
                        <a:pt x="3" y="3"/>
                        <a:pt x="4" y="2"/>
                      </a:cubicBezTo>
                      <a:cubicBezTo>
                        <a:pt x="6" y="0"/>
                        <a:pt x="6" y="3"/>
                        <a:pt x="6" y="4"/>
                      </a:cubicBezTo>
                      <a:cubicBezTo>
                        <a:pt x="6" y="6"/>
                        <a:pt x="3" y="6"/>
                        <a:pt x="3" y="8"/>
                      </a:cubicBezTo>
                      <a:cubicBezTo>
                        <a:pt x="2" y="10"/>
                        <a:pt x="3" y="8"/>
                        <a:pt x="3" y="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30" name="Google Shape;430;p18"/>
                <p:cNvSpPr/>
                <p:nvPr/>
              </p:nvSpPr>
              <p:spPr>
                <a:xfrm>
                  <a:off x="8555745" y="5541436"/>
                  <a:ext cx="73184" cy="44255"/>
                </a:xfrm>
                <a:custGeom>
                  <a:rect b="b" l="l" r="r" t="t"/>
                  <a:pathLst>
                    <a:path extrusionOk="0" h="4" w="7">
                      <a:moveTo>
                        <a:pt x="3" y="4"/>
                      </a:moveTo>
                      <a:cubicBezTo>
                        <a:pt x="0" y="4"/>
                        <a:pt x="3" y="0"/>
                        <a:pt x="5" y="1"/>
                      </a:cubicBezTo>
                      <a:cubicBezTo>
                        <a:pt x="7" y="1"/>
                        <a:pt x="4" y="4"/>
                        <a:pt x="3" y="4"/>
                      </a:cubicBezTo>
                      <a:cubicBezTo>
                        <a:pt x="2" y="4"/>
                        <a:pt x="4" y="4"/>
                        <a:pt x="3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31" name="Google Shape;431;p18"/>
                <p:cNvSpPr/>
                <p:nvPr/>
              </p:nvSpPr>
              <p:spPr>
                <a:xfrm>
                  <a:off x="8353614" y="5497180"/>
                  <a:ext cx="153338" cy="77445"/>
                </a:xfrm>
                <a:custGeom>
                  <a:rect b="b" l="l" r="r" t="t"/>
                  <a:pathLst>
                    <a:path extrusionOk="0" h="7" w="15">
                      <a:moveTo>
                        <a:pt x="11" y="6"/>
                      </a:moveTo>
                      <a:cubicBezTo>
                        <a:pt x="10" y="6"/>
                        <a:pt x="10" y="6"/>
                        <a:pt x="10" y="5"/>
                      </a:cubicBezTo>
                      <a:cubicBezTo>
                        <a:pt x="10" y="5"/>
                        <a:pt x="8" y="6"/>
                        <a:pt x="7" y="5"/>
                      </a:cubicBezTo>
                      <a:cubicBezTo>
                        <a:pt x="7" y="4"/>
                        <a:pt x="0" y="1"/>
                        <a:pt x="3" y="0"/>
                      </a:cubicBezTo>
                      <a:cubicBezTo>
                        <a:pt x="4" y="0"/>
                        <a:pt x="5" y="2"/>
                        <a:pt x="6" y="2"/>
                      </a:cubicBezTo>
                      <a:cubicBezTo>
                        <a:pt x="7" y="3"/>
                        <a:pt x="7" y="2"/>
                        <a:pt x="8" y="3"/>
                      </a:cubicBezTo>
                      <a:cubicBezTo>
                        <a:pt x="9" y="4"/>
                        <a:pt x="13" y="2"/>
                        <a:pt x="15" y="3"/>
                      </a:cubicBezTo>
                      <a:cubicBezTo>
                        <a:pt x="14" y="3"/>
                        <a:pt x="12" y="6"/>
                        <a:pt x="11" y="6"/>
                      </a:cubicBezTo>
                      <a:cubicBezTo>
                        <a:pt x="9" y="7"/>
                        <a:pt x="12" y="6"/>
                        <a:pt x="11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32" name="Google Shape;432;p18"/>
                <p:cNvSpPr/>
                <p:nvPr/>
              </p:nvSpPr>
              <p:spPr>
                <a:xfrm>
                  <a:off x="8384983" y="5283283"/>
                  <a:ext cx="160306" cy="84822"/>
                </a:xfrm>
                <a:custGeom>
                  <a:rect b="b" l="l" r="r" t="t"/>
                  <a:pathLst>
                    <a:path extrusionOk="0" h="8" w="16">
                      <a:moveTo>
                        <a:pt x="13" y="6"/>
                      </a:moveTo>
                      <a:cubicBezTo>
                        <a:pt x="11" y="8"/>
                        <a:pt x="1" y="4"/>
                        <a:pt x="0" y="2"/>
                      </a:cubicBezTo>
                      <a:cubicBezTo>
                        <a:pt x="0" y="0"/>
                        <a:pt x="16" y="4"/>
                        <a:pt x="13" y="6"/>
                      </a:cubicBezTo>
                      <a:cubicBezTo>
                        <a:pt x="12" y="7"/>
                        <a:pt x="14" y="5"/>
                        <a:pt x="13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33" name="Google Shape;433;p18"/>
                <p:cNvSpPr/>
                <p:nvPr/>
              </p:nvSpPr>
              <p:spPr>
                <a:xfrm>
                  <a:off x="8639385" y="5172648"/>
                  <a:ext cx="327588" cy="335595"/>
                </a:xfrm>
                <a:custGeom>
                  <a:rect b="b" l="l" r="r" t="t"/>
                  <a:pathLst>
                    <a:path extrusionOk="0" h="31" w="32">
                      <a:moveTo>
                        <a:pt x="19" y="1"/>
                      </a:moveTo>
                      <a:cubicBezTo>
                        <a:pt x="20" y="0"/>
                        <a:pt x="17" y="0"/>
                        <a:pt x="17" y="0"/>
                      </a:cubicBezTo>
                      <a:cubicBezTo>
                        <a:pt x="16" y="0"/>
                        <a:pt x="15" y="1"/>
                        <a:pt x="14" y="2"/>
                      </a:cubicBezTo>
                      <a:cubicBezTo>
                        <a:pt x="13" y="3"/>
                        <a:pt x="12" y="4"/>
                        <a:pt x="11" y="5"/>
                      </a:cubicBezTo>
                      <a:cubicBezTo>
                        <a:pt x="11" y="6"/>
                        <a:pt x="10" y="7"/>
                        <a:pt x="9" y="7"/>
                      </a:cubicBezTo>
                      <a:cubicBezTo>
                        <a:pt x="9" y="9"/>
                        <a:pt x="8" y="11"/>
                        <a:pt x="7" y="13"/>
                      </a:cubicBezTo>
                      <a:cubicBezTo>
                        <a:pt x="7" y="15"/>
                        <a:pt x="6" y="16"/>
                        <a:pt x="5" y="17"/>
                      </a:cubicBezTo>
                      <a:cubicBezTo>
                        <a:pt x="4" y="18"/>
                        <a:pt x="2" y="19"/>
                        <a:pt x="2" y="19"/>
                      </a:cubicBezTo>
                      <a:cubicBezTo>
                        <a:pt x="2" y="20"/>
                        <a:pt x="4" y="20"/>
                        <a:pt x="4" y="21"/>
                      </a:cubicBezTo>
                      <a:cubicBezTo>
                        <a:pt x="4" y="22"/>
                        <a:pt x="0" y="24"/>
                        <a:pt x="0" y="25"/>
                      </a:cubicBezTo>
                      <a:cubicBezTo>
                        <a:pt x="0" y="27"/>
                        <a:pt x="3" y="26"/>
                        <a:pt x="4" y="25"/>
                      </a:cubicBezTo>
                      <a:cubicBezTo>
                        <a:pt x="6" y="25"/>
                        <a:pt x="8" y="26"/>
                        <a:pt x="10" y="26"/>
                      </a:cubicBezTo>
                      <a:cubicBezTo>
                        <a:pt x="13" y="27"/>
                        <a:pt x="16" y="26"/>
                        <a:pt x="19" y="27"/>
                      </a:cubicBezTo>
                      <a:cubicBezTo>
                        <a:pt x="19" y="27"/>
                        <a:pt x="22" y="25"/>
                        <a:pt x="22" y="26"/>
                      </a:cubicBezTo>
                      <a:cubicBezTo>
                        <a:pt x="22" y="27"/>
                        <a:pt x="19" y="30"/>
                        <a:pt x="19" y="30"/>
                      </a:cubicBezTo>
                      <a:cubicBezTo>
                        <a:pt x="20" y="31"/>
                        <a:pt x="22" y="28"/>
                        <a:pt x="22" y="28"/>
                      </a:cubicBezTo>
                      <a:cubicBezTo>
                        <a:pt x="24" y="27"/>
                        <a:pt x="26" y="27"/>
                        <a:pt x="27" y="26"/>
                      </a:cubicBezTo>
                      <a:cubicBezTo>
                        <a:pt x="27" y="25"/>
                        <a:pt x="32" y="20"/>
                        <a:pt x="32" y="20"/>
                      </a:cubicBezTo>
                      <a:cubicBezTo>
                        <a:pt x="31" y="19"/>
                        <a:pt x="30" y="20"/>
                        <a:pt x="29" y="20"/>
                      </a:cubicBezTo>
                      <a:cubicBezTo>
                        <a:pt x="29" y="20"/>
                        <a:pt x="26" y="18"/>
                        <a:pt x="26" y="18"/>
                      </a:cubicBezTo>
                      <a:cubicBezTo>
                        <a:pt x="26" y="17"/>
                        <a:pt x="30" y="16"/>
                        <a:pt x="29" y="15"/>
                      </a:cubicBezTo>
                      <a:cubicBezTo>
                        <a:pt x="29" y="14"/>
                        <a:pt x="27" y="15"/>
                        <a:pt x="26" y="15"/>
                      </a:cubicBezTo>
                      <a:cubicBezTo>
                        <a:pt x="25" y="15"/>
                        <a:pt x="25" y="13"/>
                        <a:pt x="24" y="13"/>
                      </a:cubicBezTo>
                      <a:cubicBezTo>
                        <a:pt x="24" y="13"/>
                        <a:pt x="21" y="16"/>
                        <a:pt x="21" y="16"/>
                      </a:cubicBezTo>
                      <a:cubicBezTo>
                        <a:pt x="20" y="14"/>
                        <a:pt x="20" y="14"/>
                        <a:pt x="18" y="13"/>
                      </a:cubicBezTo>
                      <a:cubicBezTo>
                        <a:pt x="16" y="12"/>
                        <a:pt x="19" y="12"/>
                        <a:pt x="19" y="11"/>
                      </a:cubicBezTo>
                      <a:cubicBezTo>
                        <a:pt x="19" y="11"/>
                        <a:pt x="17" y="9"/>
                        <a:pt x="16" y="9"/>
                      </a:cubicBezTo>
                      <a:cubicBezTo>
                        <a:pt x="16" y="10"/>
                        <a:pt x="14" y="13"/>
                        <a:pt x="14" y="12"/>
                      </a:cubicBezTo>
                      <a:cubicBezTo>
                        <a:pt x="12" y="11"/>
                        <a:pt x="15" y="7"/>
                        <a:pt x="16" y="7"/>
                      </a:cubicBezTo>
                      <a:cubicBezTo>
                        <a:pt x="17" y="6"/>
                        <a:pt x="17" y="5"/>
                        <a:pt x="18" y="4"/>
                      </a:cubicBezTo>
                      <a:cubicBezTo>
                        <a:pt x="18" y="3"/>
                        <a:pt x="18" y="2"/>
                        <a:pt x="18" y="2"/>
                      </a:cubicBezTo>
                      <a:cubicBezTo>
                        <a:pt x="18" y="2"/>
                        <a:pt x="19" y="1"/>
                        <a:pt x="19" y="1"/>
                      </a:cubicBezTo>
                      <a:cubicBezTo>
                        <a:pt x="20" y="0"/>
                        <a:pt x="19" y="1"/>
                        <a:pt x="19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34" name="Google Shape;434;p18"/>
                <p:cNvSpPr/>
                <p:nvPr/>
              </p:nvSpPr>
              <p:spPr>
                <a:xfrm>
                  <a:off x="8904243" y="5412358"/>
                  <a:ext cx="83638" cy="106947"/>
                </a:xfrm>
                <a:custGeom>
                  <a:rect b="b" l="l" r="r" t="t"/>
                  <a:pathLst>
                    <a:path extrusionOk="0" h="10" w="8">
                      <a:moveTo>
                        <a:pt x="6" y="1"/>
                      </a:moveTo>
                      <a:cubicBezTo>
                        <a:pt x="5" y="2"/>
                        <a:pt x="0" y="6"/>
                        <a:pt x="1" y="9"/>
                      </a:cubicBezTo>
                      <a:cubicBezTo>
                        <a:pt x="1" y="9"/>
                        <a:pt x="3" y="6"/>
                        <a:pt x="4" y="7"/>
                      </a:cubicBezTo>
                      <a:cubicBezTo>
                        <a:pt x="4" y="7"/>
                        <a:pt x="3" y="10"/>
                        <a:pt x="3" y="10"/>
                      </a:cubicBezTo>
                      <a:cubicBezTo>
                        <a:pt x="4" y="10"/>
                        <a:pt x="6" y="9"/>
                        <a:pt x="6" y="8"/>
                      </a:cubicBezTo>
                      <a:cubicBezTo>
                        <a:pt x="6" y="7"/>
                        <a:pt x="7" y="6"/>
                        <a:pt x="8" y="4"/>
                      </a:cubicBezTo>
                      <a:cubicBezTo>
                        <a:pt x="8" y="2"/>
                        <a:pt x="6" y="4"/>
                        <a:pt x="5" y="4"/>
                      </a:cubicBezTo>
                      <a:cubicBezTo>
                        <a:pt x="6" y="4"/>
                        <a:pt x="6" y="0"/>
                        <a:pt x="6" y="1"/>
                      </a:cubicBezTo>
                      <a:cubicBezTo>
                        <a:pt x="5" y="1"/>
                        <a:pt x="7" y="0"/>
                        <a:pt x="6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35" name="Google Shape;435;p18"/>
                <p:cNvSpPr/>
                <p:nvPr/>
              </p:nvSpPr>
              <p:spPr>
                <a:xfrm>
                  <a:off x="8332710" y="4372381"/>
                  <a:ext cx="31364" cy="62692"/>
                </a:xfrm>
                <a:custGeom>
                  <a:rect b="b" l="l" r="r" t="t"/>
                  <a:pathLst>
                    <a:path extrusionOk="0" h="6" w="3">
                      <a:moveTo>
                        <a:pt x="3" y="4"/>
                      </a:moveTo>
                      <a:cubicBezTo>
                        <a:pt x="3" y="3"/>
                        <a:pt x="1" y="0"/>
                        <a:pt x="1" y="1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0" y="2"/>
                        <a:pt x="3" y="6"/>
                        <a:pt x="3" y="4"/>
                      </a:cubicBezTo>
                      <a:cubicBezTo>
                        <a:pt x="3" y="3"/>
                        <a:pt x="3" y="6"/>
                        <a:pt x="3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36" name="Google Shape;436;p18"/>
                <p:cNvSpPr/>
                <p:nvPr/>
              </p:nvSpPr>
              <p:spPr>
                <a:xfrm>
                  <a:off x="8179372" y="4479332"/>
                  <a:ext cx="31364" cy="33190"/>
                </a:xfrm>
                <a:custGeom>
                  <a:rect b="b" l="l" r="r" t="t"/>
                  <a:pathLst>
                    <a:path extrusionOk="0" h="3" w="3">
                      <a:moveTo>
                        <a:pt x="2" y="1"/>
                      </a:moveTo>
                      <a:cubicBezTo>
                        <a:pt x="2" y="0"/>
                        <a:pt x="0" y="2"/>
                        <a:pt x="0" y="2"/>
                      </a:cubicBezTo>
                      <a:cubicBezTo>
                        <a:pt x="1" y="3"/>
                        <a:pt x="3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37" name="Google Shape;437;p18"/>
                <p:cNvSpPr/>
                <p:nvPr/>
              </p:nvSpPr>
              <p:spPr>
                <a:xfrm>
                  <a:off x="7475405" y="5054638"/>
                  <a:ext cx="69700" cy="44255"/>
                </a:xfrm>
                <a:custGeom>
                  <a:rect b="b" l="l" r="r" t="t"/>
                  <a:pathLst>
                    <a:path extrusionOk="0" h="4" w="7">
                      <a:moveTo>
                        <a:pt x="7" y="3"/>
                      </a:moveTo>
                      <a:cubicBezTo>
                        <a:pt x="7" y="0"/>
                        <a:pt x="3" y="0"/>
                        <a:pt x="1" y="1"/>
                      </a:cubicBezTo>
                      <a:cubicBezTo>
                        <a:pt x="0" y="1"/>
                        <a:pt x="7" y="4"/>
                        <a:pt x="7" y="3"/>
                      </a:cubicBezTo>
                      <a:cubicBezTo>
                        <a:pt x="7" y="0"/>
                        <a:pt x="7" y="4"/>
                        <a:pt x="7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38" name="Google Shape;438;p18"/>
                <p:cNvSpPr/>
                <p:nvPr/>
              </p:nvSpPr>
              <p:spPr>
                <a:xfrm>
                  <a:off x="7586922" y="4792800"/>
                  <a:ext cx="62727" cy="66379"/>
                </a:xfrm>
                <a:custGeom>
                  <a:rect b="b" l="l" r="r" t="t"/>
                  <a:pathLst>
                    <a:path extrusionOk="0" h="6" w="6">
                      <a:moveTo>
                        <a:pt x="3" y="5"/>
                      </a:moveTo>
                      <a:cubicBezTo>
                        <a:pt x="2" y="4"/>
                        <a:pt x="1" y="4"/>
                        <a:pt x="0" y="3"/>
                      </a:cubicBezTo>
                      <a:cubicBezTo>
                        <a:pt x="1" y="3"/>
                        <a:pt x="3" y="0"/>
                        <a:pt x="4" y="2"/>
                      </a:cubicBezTo>
                      <a:cubicBezTo>
                        <a:pt x="6" y="3"/>
                        <a:pt x="5" y="6"/>
                        <a:pt x="3" y="5"/>
                      </a:cubicBezTo>
                      <a:cubicBezTo>
                        <a:pt x="2" y="4"/>
                        <a:pt x="4" y="6"/>
                        <a:pt x="3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39" name="Google Shape;439;p18"/>
                <p:cNvSpPr/>
                <p:nvPr/>
              </p:nvSpPr>
              <p:spPr>
                <a:xfrm>
                  <a:off x="7555559" y="4328126"/>
                  <a:ext cx="62727" cy="77445"/>
                </a:xfrm>
                <a:custGeom>
                  <a:rect b="b" l="l" r="r" t="t"/>
                  <a:pathLst>
                    <a:path extrusionOk="0" h="7" w="6">
                      <a:moveTo>
                        <a:pt x="3" y="6"/>
                      </a:moveTo>
                      <a:cubicBezTo>
                        <a:pt x="0" y="7"/>
                        <a:pt x="1" y="0"/>
                        <a:pt x="4" y="1"/>
                      </a:cubicBezTo>
                      <a:cubicBezTo>
                        <a:pt x="6" y="1"/>
                        <a:pt x="5" y="6"/>
                        <a:pt x="3" y="6"/>
                      </a:cubicBezTo>
                      <a:cubicBezTo>
                        <a:pt x="2" y="6"/>
                        <a:pt x="6" y="6"/>
                        <a:pt x="3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40" name="Google Shape;440;p18"/>
                <p:cNvSpPr/>
                <p:nvPr/>
              </p:nvSpPr>
              <p:spPr>
                <a:xfrm>
                  <a:off x="7381310" y="4283873"/>
                  <a:ext cx="121974" cy="66379"/>
                </a:xfrm>
                <a:custGeom>
                  <a:rect b="b" l="l" r="r" t="t"/>
                  <a:pathLst>
                    <a:path extrusionOk="0" h="6" w="12">
                      <a:moveTo>
                        <a:pt x="4" y="6"/>
                      </a:moveTo>
                      <a:cubicBezTo>
                        <a:pt x="2" y="6"/>
                        <a:pt x="0" y="5"/>
                        <a:pt x="1" y="3"/>
                      </a:cubicBezTo>
                      <a:cubicBezTo>
                        <a:pt x="2" y="1"/>
                        <a:pt x="5" y="1"/>
                        <a:pt x="8" y="0"/>
                      </a:cubicBezTo>
                      <a:cubicBezTo>
                        <a:pt x="12" y="0"/>
                        <a:pt x="6" y="6"/>
                        <a:pt x="4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41" name="Google Shape;441;p18"/>
                <p:cNvSpPr/>
                <p:nvPr/>
              </p:nvSpPr>
              <p:spPr>
                <a:xfrm>
                  <a:off x="7639197" y="4243306"/>
                  <a:ext cx="69700" cy="29502"/>
                </a:xfrm>
                <a:custGeom>
                  <a:rect b="b" l="l" r="r" t="t"/>
                  <a:pathLst>
                    <a:path extrusionOk="0" h="3" w="7">
                      <a:moveTo>
                        <a:pt x="5" y="3"/>
                      </a:moveTo>
                      <a:cubicBezTo>
                        <a:pt x="4" y="3"/>
                        <a:pt x="0" y="0"/>
                        <a:pt x="3" y="0"/>
                      </a:cubicBezTo>
                      <a:cubicBezTo>
                        <a:pt x="4" y="0"/>
                        <a:pt x="6" y="0"/>
                        <a:pt x="7" y="1"/>
                      </a:cubicBezTo>
                      <a:cubicBezTo>
                        <a:pt x="7" y="1"/>
                        <a:pt x="6" y="3"/>
                        <a:pt x="5" y="3"/>
                      </a:cubicBezTo>
                      <a:cubicBezTo>
                        <a:pt x="4" y="3"/>
                        <a:pt x="7" y="3"/>
                        <a:pt x="5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42" name="Google Shape;442;p18"/>
                <p:cNvSpPr/>
                <p:nvPr/>
              </p:nvSpPr>
              <p:spPr>
                <a:xfrm>
                  <a:off x="7207060" y="4025723"/>
                  <a:ext cx="348498" cy="258152"/>
                </a:xfrm>
                <a:custGeom>
                  <a:rect b="b" l="l" r="r" t="t"/>
                  <a:pathLst>
                    <a:path extrusionOk="0" h="24" w="34">
                      <a:moveTo>
                        <a:pt x="31" y="21"/>
                      </a:moveTo>
                      <a:cubicBezTo>
                        <a:pt x="30" y="20"/>
                        <a:pt x="27" y="19"/>
                        <a:pt x="25" y="18"/>
                      </a:cubicBezTo>
                      <a:cubicBezTo>
                        <a:pt x="24" y="18"/>
                        <a:pt x="25" y="17"/>
                        <a:pt x="24" y="16"/>
                      </a:cubicBezTo>
                      <a:cubicBezTo>
                        <a:pt x="24" y="16"/>
                        <a:pt x="22" y="17"/>
                        <a:pt x="22" y="17"/>
                      </a:cubicBezTo>
                      <a:cubicBezTo>
                        <a:pt x="20" y="17"/>
                        <a:pt x="20" y="15"/>
                        <a:pt x="18" y="16"/>
                      </a:cubicBezTo>
                      <a:cubicBezTo>
                        <a:pt x="18" y="17"/>
                        <a:pt x="17" y="18"/>
                        <a:pt x="16" y="19"/>
                      </a:cubicBezTo>
                      <a:cubicBezTo>
                        <a:pt x="14" y="20"/>
                        <a:pt x="13" y="22"/>
                        <a:pt x="11" y="23"/>
                      </a:cubicBezTo>
                      <a:cubicBezTo>
                        <a:pt x="8" y="24"/>
                        <a:pt x="10" y="20"/>
                        <a:pt x="8" y="19"/>
                      </a:cubicBezTo>
                      <a:cubicBezTo>
                        <a:pt x="8" y="18"/>
                        <a:pt x="3" y="19"/>
                        <a:pt x="2" y="19"/>
                      </a:cubicBezTo>
                      <a:cubicBezTo>
                        <a:pt x="0" y="19"/>
                        <a:pt x="4" y="16"/>
                        <a:pt x="4" y="16"/>
                      </a:cubicBezTo>
                      <a:cubicBezTo>
                        <a:pt x="6" y="14"/>
                        <a:pt x="5" y="12"/>
                        <a:pt x="5" y="10"/>
                      </a:cubicBezTo>
                      <a:cubicBezTo>
                        <a:pt x="5" y="8"/>
                        <a:pt x="5" y="5"/>
                        <a:pt x="6" y="3"/>
                      </a:cubicBezTo>
                      <a:cubicBezTo>
                        <a:pt x="7" y="0"/>
                        <a:pt x="10" y="0"/>
                        <a:pt x="11" y="3"/>
                      </a:cubicBezTo>
                      <a:cubicBezTo>
                        <a:pt x="11" y="4"/>
                        <a:pt x="11" y="6"/>
                        <a:pt x="12" y="5"/>
                      </a:cubicBezTo>
                      <a:cubicBezTo>
                        <a:pt x="13" y="5"/>
                        <a:pt x="13" y="4"/>
                        <a:pt x="14" y="4"/>
                      </a:cubicBezTo>
                      <a:cubicBezTo>
                        <a:pt x="15" y="5"/>
                        <a:pt x="16" y="6"/>
                        <a:pt x="17" y="6"/>
                      </a:cubicBezTo>
                      <a:cubicBezTo>
                        <a:pt x="18" y="7"/>
                        <a:pt x="19" y="7"/>
                        <a:pt x="20" y="7"/>
                      </a:cubicBezTo>
                      <a:cubicBezTo>
                        <a:pt x="21" y="8"/>
                        <a:pt x="23" y="9"/>
                        <a:pt x="25" y="10"/>
                      </a:cubicBezTo>
                      <a:cubicBezTo>
                        <a:pt x="28" y="11"/>
                        <a:pt x="28" y="12"/>
                        <a:pt x="28" y="15"/>
                      </a:cubicBezTo>
                      <a:cubicBezTo>
                        <a:pt x="28" y="16"/>
                        <a:pt x="30" y="16"/>
                        <a:pt x="30" y="15"/>
                      </a:cubicBezTo>
                      <a:cubicBezTo>
                        <a:pt x="32" y="15"/>
                        <a:pt x="32" y="16"/>
                        <a:pt x="33" y="17"/>
                      </a:cubicBezTo>
                      <a:cubicBezTo>
                        <a:pt x="34" y="17"/>
                        <a:pt x="34" y="17"/>
                        <a:pt x="34" y="18"/>
                      </a:cubicBezTo>
                      <a:cubicBezTo>
                        <a:pt x="33" y="19"/>
                        <a:pt x="33" y="21"/>
                        <a:pt x="31" y="21"/>
                      </a:cubicBezTo>
                      <a:cubicBezTo>
                        <a:pt x="30" y="20"/>
                        <a:pt x="33" y="21"/>
                        <a:pt x="31" y="2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43" name="Google Shape;443;p18"/>
                <p:cNvSpPr/>
                <p:nvPr/>
              </p:nvSpPr>
              <p:spPr>
                <a:xfrm>
                  <a:off x="7342978" y="4003593"/>
                  <a:ext cx="69700" cy="55320"/>
                </a:xfrm>
                <a:custGeom>
                  <a:rect b="b" l="l" r="r" t="t"/>
                  <a:pathLst>
                    <a:path extrusionOk="0" h="5" w="7">
                      <a:moveTo>
                        <a:pt x="5" y="4"/>
                      </a:moveTo>
                      <a:cubicBezTo>
                        <a:pt x="3" y="5"/>
                        <a:pt x="0" y="0"/>
                        <a:pt x="1" y="0"/>
                      </a:cubicBezTo>
                      <a:cubicBezTo>
                        <a:pt x="2" y="1"/>
                        <a:pt x="7" y="3"/>
                        <a:pt x="5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44" name="Google Shape;444;p18"/>
                <p:cNvSpPr/>
                <p:nvPr/>
              </p:nvSpPr>
              <p:spPr>
                <a:xfrm>
                  <a:off x="7322065" y="4014659"/>
                  <a:ext cx="38336" cy="55320"/>
                </a:xfrm>
                <a:custGeom>
                  <a:rect b="b" l="l" r="r" t="t"/>
                  <a:pathLst>
                    <a:path extrusionOk="0" h="5" w="4">
                      <a:moveTo>
                        <a:pt x="3" y="4"/>
                      </a:moveTo>
                      <a:cubicBezTo>
                        <a:pt x="1" y="5"/>
                        <a:pt x="0" y="2"/>
                        <a:pt x="0" y="1"/>
                      </a:cubicBezTo>
                      <a:cubicBezTo>
                        <a:pt x="1" y="0"/>
                        <a:pt x="4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45" name="Google Shape;445;p18"/>
                <p:cNvSpPr/>
                <p:nvPr/>
              </p:nvSpPr>
              <p:spPr>
                <a:xfrm>
                  <a:off x="7227970" y="3808141"/>
                  <a:ext cx="31364" cy="66379"/>
                </a:xfrm>
                <a:custGeom>
                  <a:rect b="b" l="l" r="r" t="t"/>
                  <a:pathLst>
                    <a:path extrusionOk="0" h="6" w="3">
                      <a:moveTo>
                        <a:pt x="3" y="5"/>
                      </a:moveTo>
                      <a:cubicBezTo>
                        <a:pt x="3" y="4"/>
                        <a:pt x="3" y="3"/>
                        <a:pt x="3" y="2"/>
                      </a:cubicBezTo>
                      <a:cubicBezTo>
                        <a:pt x="3" y="2"/>
                        <a:pt x="1" y="0"/>
                        <a:pt x="1" y="1"/>
                      </a:cubicBezTo>
                      <a:cubicBezTo>
                        <a:pt x="1" y="2"/>
                        <a:pt x="0" y="4"/>
                        <a:pt x="1" y="4"/>
                      </a:cubicBezTo>
                      <a:cubicBezTo>
                        <a:pt x="1" y="5"/>
                        <a:pt x="2" y="6"/>
                        <a:pt x="3" y="5"/>
                      </a:cubicBezTo>
                      <a:cubicBezTo>
                        <a:pt x="3" y="4"/>
                        <a:pt x="2" y="6"/>
                        <a:pt x="3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46" name="Google Shape;446;p18"/>
                <p:cNvSpPr/>
                <p:nvPr/>
              </p:nvSpPr>
              <p:spPr>
                <a:xfrm>
                  <a:off x="7074632" y="3243899"/>
                  <a:ext cx="1470658" cy="1139547"/>
                </a:xfrm>
                <a:custGeom>
                  <a:rect b="b" l="l" r="r" t="t"/>
                  <a:pathLst>
                    <a:path extrusionOk="0" h="105" w="144">
                      <a:moveTo>
                        <a:pt x="77" y="83"/>
                      </a:moveTo>
                      <a:cubicBezTo>
                        <a:pt x="76" y="86"/>
                        <a:pt x="74" y="83"/>
                        <a:pt x="71" y="84"/>
                      </a:cubicBezTo>
                      <a:cubicBezTo>
                        <a:pt x="70" y="84"/>
                        <a:pt x="69" y="85"/>
                        <a:pt x="68" y="86"/>
                      </a:cubicBezTo>
                      <a:cubicBezTo>
                        <a:pt x="66" y="87"/>
                        <a:pt x="65" y="86"/>
                        <a:pt x="63" y="86"/>
                      </a:cubicBezTo>
                      <a:cubicBezTo>
                        <a:pt x="60" y="85"/>
                        <a:pt x="56" y="83"/>
                        <a:pt x="60" y="80"/>
                      </a:cubicBezTo>
                      <a:cubicBezTo>
                        <a:pt x="62" y="78"/>
                        <a:pt x="62" y="76"/>
                        <a:pt x="65" y="76"/>
                      </a:cubicBezTo>
                      <a:cubicBezTo>
                        <a:pt x="68" y="77"/>
                        <a:pt x="71" y="78"/>
                        <a:pt x="75" y="77"/>
                      </a:cubicBezTo>
                      <a:cubicBezTo>
                        <a:pt x="77" y="77"/>
                        <a:pt x="79" y="76"/>
                        <a:pt x="81" y="76"/>
                      </a:cubicBezTo>
                      <a:cubicBezTo>
                        <a:pt x="82" y="76"/>
                        <a:pt x="81" y="75"/>
                        <a:pt x="81" y="74"/>
                      </a:cubicBezTo>
                      <a:cubicBezTo>
                        <a:pt x="78" y="72"/>
                        <a:pt x="77" y="71"/>
                        <a:pt x="80" y="69"/>
                      </a:cubicBezTo>
                      <a:cubicBezTo>
                        <a:pt x="82" y="66"/>
                        <a:pt x="84" y="66"/>
                        <a:pt x="87" y="66"/>
                      </a:cubicBezTo>
                      <a:cubicBezTo>
                        <a:pt x="88" y="66"/>
                        <a:pt x="90" y="66"/>
                        <a:pt x="91" y="67"/>
                      </a:cubicBezTo>
                      <a:cubicBezTo>
                        <a:pt x="93" y="68"/>
                        <a:pt x="93" y="69"/>
                        <a:pt x="93" y="71"/>
                      </a:cubicBezTo>
                      <a:cubicBezTo>
                        <a:pt x="94" y="73"/>
                        <a:pt x="95" y="70"/>
                        <a:pt x="96" y="70"/>
                      </a:cubicBezTo>
                      <a:cubicBezTo>
                        <a:pt x="96" y="69"/>
                        <a:pt x="99" y="70"/>
                        <a:pt x="99" y="70"/>
                      </a:cubicBezTo>
                      <a:cubicBezTo>
                        <a:pt x="100" y="70"/>
                        <a:pt x="103" y="70"/>
                        <a:pt x="103" y="68"/>
                      </a:cubicBezTo>
                      <a:cubicBezTo>
                        <a:pt x="103" y="67"/>
                        <a:pt x="100" y="66"/>
                        <a:pt x="99" y="66"/>
                      </a:cubicBezTo>
                      <a:cubicBezTo>
                        <a:pt x="97" y="65"/>
                        <a:pt x="96" y="64"/>
                        <a:pt x="95" y="63"/>
                      </a:cubicBezTo>
                      <a:cubicBezTo>
                        <a:pt x="94" y="63"/>
                        <a:pt x="93" y="65"/>
                        <a:pt x="93" y="66"/>
                      </a:cubicBezTo>
                      <a:cubicBezTo>
                        <a:pt x="92" y="67"/>
                        <a:pt x="88" y="66"/>
                        <a:pt x="87" y="66"/>
                      </a:cubicBezTo>
                      <a:cubicBezTo>
                        <a:pt x="81" y="65"/>
                        <a:pt x="89" y="63"/>
                        <a:pt x="88" y="61"/>
                      </a:cubicBezTo>
                      <a:cubicBezTo>
                        <a:pt x="87" y="58"/>
                        <a:pt x="86" y="54"/>
                        <a:pt x="84" y="52"/>
                      </a:cubicBezTo>
                      <a:cubicBezTo>
                        <a:pt x="83" y="52"/>
                        <a:pt x="81" y="53"/>
                        <a:pt x="81" y="52"/>
                      </a:cubicBezTo>
                      <a:cubicBezTo>
                        <a:pt x="81" y="51"/>
                        <a:pt x="81" y="49"/>
                        <a:pt x="80" y="48"/>
                      </a:cubicBezTo>
                      <a:cubicBezTo>
                        <a:pt x="79" y="47"/>
                        <a:pt x="78" y="53"/>
                        <a:pt x="79" y="53"/>
                      </a:cubicBezTo>
                      <a:cubicBezTo>
                        <a:pt x="78" y="53"/>
                        <a:pt x="75" y="46"/>
                        <a:pt x="75" y="46"/>
                      </a:cubicBezTo>
                      <a:cubicBezTo>
                        <a:pt x="73" y="46"/>
                        <a:pt x="72" y="47"/>
                        <a:pt x="71" y="48"/>
                      </a:cubicBezTo>
                      <a:cubicBezTo>
                        <a:pt x="70" y="48"/>
                        <a:pt x="67" y="50"/>
                        <a:pt x="67" y="49"/>
                      </a:cubicBezTo>
                      <a:cubicBezTo>
                        <a:pt x="67" y="46"/>
                        <a:pt x="66" y="46"/>
                        <a:pt x="69" y="46"/>
                      </a:cubicBezTo>
                      <a:cubicBezTo>
                        <a:pt x="70" y="46"/>
                        <a:pt x="71" y="45"/>
                        <a:pt x="71" y="44"/>
                      </a:cubicBezTo>
                      <a:cubicBezTo>
                        <a:pt x="72" y="43"/>
                        <a:pt x="69" y="43"/>
                        <a:pt x="69" y="43"/>
                      </a:cubicBezTo>
                      <a:cubicBezTo>
                        <a:pt x="68" y="42"/>
                        <a:pt x="64" y="40"/>
                        <a:pt x="64" y="40"/>
                      </a:cubicBezTo>
                      <a:cubicBezTo>
                        <a:pt x="64" y="37"/>
                        <a:pt x="63" y="39"/>
                        <a:pt x="62" y="39"/>
                      </a:cubicBezTo>
                      <a:cubicBezTo>
                        <a:pt x="61" y="39"/>
                        <a:pt x="62" y="34"/>
                        <a:pt x="60" y="35"/>
                      </a:cubicBezTo>
                      <a:cubicBezTo>
                        <a:pt x="59" y="35"/>
                        <a:pt x="59" y="36"/>
                        <a:pt x="57" y="34"/>
                      </a:cubicBezTo>
                      <a:cubicBezTo>
                        <a:pt x="56" y="34"/>
                        <a:pt x="55" y="32"/>
                        <a:pt x="54" y="32"/>
                      </a:cubicBezTo>
                      <a:cubicBezTo>
                        <a:pt x="54" y="32"/>
                        <a:pt x="55" y="33"/>
                        <a:pt x="55" y="33"/>
                      </a:cubicBezTo>
                      <a:cubicBezTo>
                        <a:pt x="55" y="33"/>
                        <a:pt x="52" y="33"/>
                        <a:pt x="52" y="34"/>
                      </a:cubicBezTo>
                      <a:cubicBezTo>
                        <a:pt x="53" y="35"/>
                        <a:pt x="55" y="34"/>
                        <a:pt x="56" y="36"/>
                      </a:cubicBezTo>
                      <a:cubicBezTo>
                        <a:pt x="56" y="38"/>
                        <a:pt x="54" y="38"/>
                        <a:pt x="53" y="38"/>
                      </a:cubicBezTo>
                      <a:cubicBezTo>
                        <a:pt x="51" y="39"/>
                        <a:pt x="46" y="35"/>
                        <a:pt x="44" y="37"/>
                      </a:cubicBezTo>
                      <a:cubicBezTo>
                        <a:pt x="43" y="37"/>
                        <a:pt x="45" y="38"/>
                        <a:pt x="46" y="39"/>
                      </a:cubicBezTo>
                      <a:cubicBezTo>
                        <a:pt x="46" y="40"/>
                        <a:pt x="47" y="39"/>
                        <a:pt x="48" y="39"/>
                      </a:cubicBezTo>
                      <a:cubicBezTo>
                        <a:pt x="49" y="39"/>
                        <a:pt x="52" y="38"/>
                        <a:pt x="52" y="39"/>
                      </a:cubicBezTo>
                      <a:cubicBezTo>
                        <a:pt x="52" y="40"/>
                        <a:pt x="51" y="41"/>
                        <a:pt x="50" y="42"/>
                      </a:cubicBezTo>
                      <a:cubicBezTo>
                        <a:pt x="50" y="42"/>
                        <a:pt x="39" y="35"/>
                        <a:pt x="37" y="36"/>
                      </a:cubicBezTo>
                      <a:cubicBezTo>
                        <a:pt x="38" y="36"/>
                        <a:pt x="39" y="37"/>
                        <a:pt x="40" y="37"/>
                      </a:cubicBezTo>
                      <a:cubicBezTo>
                        <a:pt x="42" y="39"/>
                        <a:pt x="37" y="38"/>
                        <a:pt x="37" y="38"/>
                      </a:cubicBezTo>
                      <a:cubicBezTo>
                        <a:pt x="34" y="36"/>
                        <a:pt x="30" y="38"/>
                        <a:pt x="27" y="37"/>
                      </a:cubicBezTo>
                      <a:cubicBezTo>
                        <a:pt x="23" y="36"/>
                        <a:pt x="20" y="37"/>
                        <a:pt x="17" y="34"/>
                      </a:cubicBezTo>
                      <a:cubicBezTo>
                        <a:pt x="14" y="32"/>
                        <a:pt x="12" y="35"/>
                        <a:pt x="9" y="34"/>
                      </a:cubicBezTo>
                      <a:cubicBezTo>
                        <a:pt x="8" y="33"/>
                        <a:pt x="6" y="33"/>
                        <a:pt x="5" y="32"/>
                      </a:cubicBezTo>
                      <a:cubicBezTo>
                        <a:pt x="5" y="31"/>
                        <a:pt x="2" y="28"/>
                        <a:pt x="4" y="28"/>
                      </a:cubicBezTo>
                      <a:cubicBezTo>
                        <a:pt x="7" y="28"/>
                        <a:pt x="11" y="31"/>
                        <a:pt x="14" y="29"/>
                      </a:cubicBezTo>
                      <a:cubicBezTo>
                        <a:pt x="15" y="28"/>
                        <a:pt x="13" y="27"/>
                        <a:pt x="13" y="27"/>
                      </a:cubicBezTo>
                      <a:cubicBezTo>
                        <a:pt x="11" y="26"/>
                        <a:pt x="9" y="26"/>
                        <a:pt x="8" y="26"/>
                      </a:cubicBezTo>
                      <a:cubicBezTo>
                        <a:pt x="5" y="26"/>
                        <a:pt x="0" y="26"/>
                        <a:pt x="0" y="23"/>
                      </a:cubicBezTo>
                      <a:cubicBezTo>
                        <a:pt x="0" y="19"/>
                        <a:pt x="0" y="16"/>
                        <a:pt x="2" y="12"/>
                      </a:cubicBezTo>
                      <a:cubicBezTo>
                        <a:pt x="3" y="9"/>
                        <a:pt x="6" y="7"/>
                        <a:pt x="9" y="5"/>
                      </a:cubicBezTo>
                      <a:cubicBezTo>
                        <a:pt x="11" y="3"/>
                        <a:pt x="13" y="3"/>
                        <a:pt x="16" y="2"/>
                      </a:cubicBezTo>
                      <a:cubicBezTo>
                        <a:pt x="18" y="2"/>
                        <a:pt x="24" y="0"/>
                        <a:pt x="25" y="3"/>
                      </a:cubicBezTo>
                      <a:cubicBezTo>
                        <a:pt x="25" y="2"/>
                        <a:pt x="20" y="7"/>
                        <a:pt x="19" y="7"/>
                      </a:cubicBezTo>
                      <a:cubicBezTo>
                        <a:pt x="17" y="9"/>
                        <a:pt x="15" y="11"/>
                        <a:pt x="17" y="13"/>
                      </a:cubicBezTo>
                      <a:cubicBezTo>
                        <a:pt x="19" y="15"/>
                        <a:pt x="17" y="16"/>
                        <a:pt x="18" y="18"/>
                      </a:cubicBezTo>
                      <a:cubicBezTo>
                        <a:pt x="18" y="20"/>
                        <a:pt x="20" y="21"/>
                        <a:pt x="21" y="22"/>
                      </a:cubicBezTo>
                      <a:cubicBezTo>
                        <a:pt x="22" y="23"/>
                        <a:pt x="24" y="24"/>
                        <a:pt x="25" y="25"/>
                      </a:cubicBezTo>
                      <a:cubicBezTo>
                        <a:pt x="26" y="26"/>
                        <a:pt x="22" y="26"/>
                        <a:pt x="22" y="27"/>
                      </a:cubicBezTo>
                      <a:cubicBezTo>
                        <a:pt x="22" y="26"/>
                        <a:pt x="26" y="29"/>
                        <a:pt x="26" y="29"/>
                      </a:cubicBezTo>
                      <a:cubicBezTo>
                        <a:pt x="27" y="28"/>
                        <a:pt x="26" y="26"/>
                        <a:pt x="26" y="25"/>
                      </a:cubicBezTo>
                      <a:cubicBezTo>
                        <a:pt x="26" y="25"/>
                        <a:pt x="28" y="24"/>
                        <a:pt x="27" y="23"/>
                      </a:cubicBezTo>
                      <a:cubicBezTo>
                        <a:pt x="26" y="22"/>
                        <a:pt x="22" y="21"/>
                        <a:pt x="21" y="20"/>
                      </a:cubicBezTo>
                      <a:cubicBezTo>
                        <a:pt x="20" y="20"/>
                        <a:pt x="19" y="19"/>
                        <a:pt x="20" y="19"/>
                      </a:cubicBezTo>
                      <a:cubicBezTo>
                        <a:pt x="22" y="19"/>
                        <a:pt x="22" y="18"/>
                        <a:pt x="23" y="17"/>
                      </a:cubicBezTo>
                      <a:cubicBezTo>
                        <a:pt x="25" y="16"/>
                        <a:pt x="28" y="18"/>
                        <a:pt x="29" y="19"/>
                      </a:cubicBezTo>
                      <a:cubicBezTo>
                        <a:pt x="28" y="18"/>
                        <a:pt x="27" y="17"/>
                        <a:pt x="27" y="16"/>
                      </a:cubicBezTo>
                      <a:cubicBezTo>
                        <a:pt x="27" y="14"/>
                        <a:pt x="22" y="15"/>
                        <a:pt x="22" y="13"/>
                      </a:cubicBezTo>
                      <a:cubicBezTo>
                        <a:pt x="20" y="7"/>
                        <a:pt x="29" y="12"/>
                        <a:pt x="29" y="12"/>
                      </a:cubicBezTo>
                      <a:cubicBezTo>
                        <a:pt x="29" y="11"/>
                        <a:pt x="23" y="9"/>
                        <a:pt x="23" y="9"/>
                      </a:cubicBezTo>
                      <a:cubicBezTo>
                        <a:pt x="23" y="8"/>
                        <a:pt x="28" y="9"/>
                        <a:pt x="28" y="9"/>
                      </a:cubicBezTo>
                      <a:cubicBezTo>
                        <a:pt x="28" y="8"/>
                        <a:pt x="25" y="7"/>
                        <a:pt x="25" y="7"/>
                      </a:cubicBezTo>
                      <a:cubicBezTo>
                        <a:pt x="24" y="6"/>
                        <a:pt x="25" y="6"/>
                        <a:pt x="26" y="6"/>
                      </a:cubicBezTo>
                      <a:cubicBezTo>
                        <a:pt x="27" y="7"/>
                        <a:pt x="27" y="6"/>
                        <a:pt x="28" y="6"/>
                      </a:cubicBezTo>
                      <a:cubicBezTo>
                        <a:pt x="30" y="5"/>
                        <a:pt x="30" y="6"/>
                        <a:pt x="32" y="6"/>
                      </a:cubicBezTo>
                      <a:cubicBezTo>
                        <a:pt x="29" y="5"/>
                        <a:pt x="33" y="3"/>
                        <a:pt x="34" y="3"/>
                      </a:cubicBezTo>
                      <a:cubicBezTo>
                        <a:pt x="36" y="2"/>
                        <a:pt x="42" y="2"/>
                        <a:pt x="43" y="4"/>
                      </a:cubicBezTo>
                      <a:cubicBezTo>
                        <a:pt x="44" y="5"/>
                        <a:pt x="44" y="6"/>
                        <a:pt x="44" y="7"/>
                      </a:cubicBezTo>
                      <a:cubicBezTo>
                        <a:pt x="45" y="8"/>
                        <a:pt x="46" y="9"/>
                        <a:pt x="47" y="10"/>
                      </a:cubicBezTo>
                      <a:cubicBezTo>
                        <a:pt x="48" y="12"/>
                        <a:pt x="43" y="16"/>
                        <a:pt x="43" y="16"/>
                      </a:cubicBezTo>
                      <a:cubicBezTo>
                        <a:pt x="44" y="17"/>
                        <a:pt x="46" y="14"/>
                        <a:pt x="47" y="14"/>
                      </a:cubicBezTo>
                      <a:cubicBezTo>
                        <a:pt x="47" y="14"/>
                        <a:pt x="45" y="20"/>
                        <a:pt x="46" y="19"/>
                      </a:cubicBezTo>
                      <a:cubicBezTo>
                        <a:pt x="47" y="19"/>
                        <a:pt x="47" y="17"/>
                        <a:pt x="48" y="17"/>
                      </a:cubicBezTo>
                      <a:cubicBezTo>
                        <a:pt x="50" y="17"/>
                        <a:pt x="50" y="18"/>
                        <a:pt x="52" y="16"/>
                      </a:cubicBezTo>
                      <a:cubicBezTo>
                        <a:pt x="53" y="15"/>
                        <a:pt x="53" y="16"/>
                        <a:pt x="54" y="17"/>
                      </a:cubicBezTo>
                      <a:cubicBezTo>
                        <a:pt x="55" y="18"/>
                        <a:pt x="54" y="18"/>
                        <a:pt x="54" y="19"/>
                      </a:cubicBezTo>
                      <a:cubicBezTo>
                        <a:pt x="54" y="20"/>
                        <a:pt x="59" y="21"/>
                        <a:pt x="60" y="21"/>
                      </a:cubicBezTo>
                      <a:cubicBezTo>
                        <a:pt x="60" y="21"/>
                        <a:pt x="55" y="16"/>
                        <a:pt x="54" y="15"/>
                      </a:cubicBezTo>
                      <a:cubicBezTo>
                        <a:pt x="54" y="15"/>
                        <a:pt x="63" y="18"/>
                        <a:pt x="63" y="17"/>
                      </a:cubicBezTo>
                      <a:cubicBezTo>
                        <a:pt x="63" y="17"/>
                        <a:pt x="57" y="16"/>
                        <a:pt x="57" y="14"/>
                      </a:cubicBezTo>
                      <a:cubicBezTo>
                        <a:pt x="57" y="13"/>
                        <a:pt x="60" y="12"/>
                        <a:pt x="61" y="12"/>
                      </a:cubicBezTo>
                      <a:cubicBezTo>
                        <a:pt x="63" y="11"/>
                        <a:pt x="64" y="12"/>
                        <a:pt x="66" y="13"/>
                      </a:cubicBezTo>
                      <a:cubicBezTo>
                        <a:pt x="69" y="14"/>
                        <a:pt x="73" y="13"/>
                        <a:pt x="74" y="17"/>
                      </a:cubicBezTo>
                      <a:cubicBezTo>
                        <a:pt x="74" y="17"/>
                        <a:pt x="67" y="17"/>
                        <a:pt x="68" y="20"/>
                      </a:cubicBezTo>
                      <a:cubicBezTo>
                        <a:pt x="68" y="19"/>
                        <a:pt x="71" y="18"/>
                        <a:pt x="71" y="18"/>
                      </a:cubicBezTo>
                      <a:cubicBezTo>
                        <a:pt x="73" y="18"/>
                        <a:pt x="70" y="20"/>
                        <a:pt x="70" y="21"/>
                      </a:cubicBezTo>
                      <a:cubicBezTo>
                        <a:pt x="70" y="21"/>
                        <a:pt x="73" y="19"/>
                        <a:pt x="73" y="19"/>
                      </a:cubicBezTo>
                      <a:cubicBezTo>
                        <a:pt x="73" y="18"/>
                        <a:pt x="77" y="18"/>
                        <a:pt x="78" y="19"/>
                      </a:cubicBezTo>
                      <a:cubicBezTo>
                        <a:pt x="82" y="19"/>
                        <a:pt x="73" y="22"/>
                        <a:pt x="74" y="23"/>
                      </a:cubicBezTo>
                      <a:cubicBezTo>
                        <a:pt x="74" y="23"/>
                        <a:pt x="76" y="21"/>
                        <a:pt x="76" y="22"/>
                      </a:cubicBezTo>
                      <a:cubicBezTo>
                        <a:pt x="76" y="23"/>
                        <a:pt x="74" y="25"/>
                        <a:pt x="75" y="26"/>
                      </a:cubicBezTo>
                      <a:cubicBezTo>
                        <a:pt x="74" y="25"/>
                        <a:pt x="78" y="21"/>
                        <a:pt x="79" y="22"/>
                      </a:cubicBezTo>
                      <a:cubicBezTo>
                        <a:pt x="79" y="24"/>
                        <a:pt x="78" y="26"/>
                        <a:pt x="79" y="27"/>
                      </a:cubicBezTo>
                      <a:cubicBezTo>
                        <a:pt x="79" y="27"/>
                        <a:pt x="79" y="23"/>
                        <a:pt x="81" y="23"/>
                      </a:cubicBezTo>
                      <a:cubicBezTo>
                        <a:pt x="83" y="24"/>
                        <a:pt x="80" y="27"/>
                        <a:pt x="81" y="28"/>
                      </a:cubicBezTo>
                      <a:cubicBezTo>
                        <a:pt x="81" y="28"/>
                        <a:pt x="82" y="25"/>
                        <a:pt x="83" y="25"/>
                      </a:cubicBezTo>
                      <a:cubicBezTo>
                        <a:pt x="83" y="25"/>
                        <a:pt x="82" y="28"/>
                        <a:pt x="83" y="28"/>
                      </a:cubicBezTo>
                      <a:cubicBezTo>
                        <a:pt x="82" y="28"/>
                        <a:pt x="85" y="24"/>
                        <a:pt x="86" y="23"/>
                      </a:cubicBezTo>
                      <a:cubicBezTo>
                        <a:pt x="87" y="22"/>
                        <a:pt x="90" y="23"/>
                        <a:pt x="91" y="24"/>
                      </a:cubicBezTo>
                      <a:cubicBezTo>
                        <a:pt x="93" y="25"/>
                        <a:pt x="94" y="27"/>
                        <a:pt x="91" y="27"/>
                      </a:cubicBezTo>
                      <a:cubicBezTo>
                        <a:pt x="90" y="27"/>
                        <a:pt x="86" y="27"/>
                        <a:pt x="86" y="30"/>
                      </a:cubicBezTo>
                      <a:cubicBezTo>
                        <a:pt x="86" y="29"/>
                        <a:pt x="92" y="27"/>
                        <a:pt x="92" y="28"/>
                      </a:cubicBezTo>
                      <a:cubicBezTo>
                        <a:pt x="92" y="28"/>
                        <a:pt x="88" y="30"/>
                        <a:pt x="88" y="31"/>
                      </a:cubicBezTo>
                      <a:cubicBezTo>
                        <a:pt x="88" y="30"/>
                        <a:pt x="92" y="30"/>
                        <a:pt x="92" y="30"/>
                      </a:cubicBezTo>
                      <a:cubicBezTo>
                        <a:pt x="93" y="29"/>
                        <a:pt x="95" y="26"/>
                        <a:pt x="96" y="27"/>
                      </a:cubicBezTo>
                      <a:cubicBezTo>
                        <a:pt x="97" y="29"/>
                        <a:pt x="96" y="31"/>
                        <a:pt x="94" y="31"/>
                      </a:cubicBezTo>
                      <a:cubicBezTo>
                        <a:pt x="93" y="32"/>
                        <a:pt x="92" y="33"/>
                        <a:pt x="91" y="34"/>
                      </a:cubicBezTo>
                      <a:cubicBezTo>
                        <a:pt x="91" y="34"/>
                        <a:pt x="93" y="32"/>
                        <a:pt x="94" y="32"/>
                      </a:cubicBezTo>
                      <a:cubicBezTo>
                        <a:pt x="94" y="32"/>
                        <a:pt x="93" y="36"/>
                        <a:pt x="93" y="36"/>
                      </a:cubicBezTo>
                      <a:cubicBezTo>
                        <a:pt x="92" y="34"/>
                        <a:pt x="99" y="27"/>
                        <a:pt x="100" y="29"/>
                      </a:cubicBezTo>
                      <a:cubicBezTo>
                        <a:pt x="101" y="30"/>
                        <a:pt x="99" y="31"/>
                        <a:pt x="98" y="31"/>
                      </a:cubicBezTo>
                      <a:cubicBezTo>
                        <a:pt x="99" y="31"/>
                        <a:pt x="102" y="31"/>
                        <a:pt x="103" y="31"/>
                      </a:cubicBezTo>
                      <a:cubicBezTo>
                        <a:pt x="104" y="31"/>
                        <a:pt x="106" y="31"/>
                        <a:pt x="107" y="32"/>
                      </a:cubicBezTo>
                      <a:cubicBezTo>
                        <a:pt x="108" y="35"/>
                        <a:pt x="98" y="35"/>
                        <a:pt x="99" y="38"/>
                      </a:cubicBezTo>
                      <a:cubicBezTo>
                        <a:pt x="99" y="38"/>
                        <a:pt x="102" y="35"/>
                        <a:pt x="103" y="35"/>
                      </a:cubicBezTo>
                      <a:cubicBezTo>
                        <a:pt x="104" y="35"/>
                        <a:pt x="106" y="35"/>
                        <a:pt x="106" y="36"/>
                      </a:cubicBezTo>
                      <a:cubicBezTo>
                        <a:pt x="107" y="37"/>
                        <a:pt x="101" y="39"/>
                        <a:pt x="101" y="39"/>
                      </a:cubicBezTo>
                      <a:cubicBezTo>
                        <a:pt x="101" y="39"/>
                        <a:pt x="104" y="38"/>
                        <a:pt x="104" y="38"/>
                      </a:cubicBezTo>
                      <a:cubicBezTo>
                        <a:pt x="105" y="38"/>
                        <a:pt x="107" y="37"/>
                        <a:pt x="108" y="36"/>
                      </a:cubicBezTo>
                      <a:cubicBezTo>
                        <a:pt x="109" y="36"/>
                        <a:pt x="108" y="35"/>
                        <a:pt x="109" y="34"/>
                      </a:cubicBezTo>
                      <a:cubicBezTo>
                        <a:pt x="110" y="34"/>
                        <a:pt x="112" y="36"/>
                        <a:pt x="112" y="37"/>
                      </a:cubicBezTo>
                      <a:cubicBezTo>
                        <a:pt x="116" y="40"/>
                        <a:pt x="112" y="39"/>
                        <a:pt x="109" y="40"/>
                      </a:cubicBezTo>
                      <a:cubicBezTo>
                        <a:pt x="109" y="40"/>
                        <a:pt x="102" y="42"/>
                        <a:pt x="102" y="41"/>
                      </a:cubicBezTo>
                      <a:cubicBezTo>
                        <a:pt x="102" y="42"/>
                        <a:pt x="118" y="42"/>
                        <a:pt x="117" y="44"/>
                      </a:cubicBezTo>
                      <a:cubicBezTo>
                        <a:pt x="116" y="45"/>
                        <a:pt x="111" y="45"/>
                        <a:pt x="110" y="44"/>
                      </a:cubicBezTo>
                      <a:cubicBezTo>
                        <a:pt x="110" y="44"/>
                        <a:pt x="106" y="45"/>
                        <a:pt x="106" y="45"/>
                      </a:cubicBezTo>
                      <a:cubicBezTo>
                        <a:pt x="107" y="46"/>
                        <a:pt x="110" y="45"/>
                        <a:pt x="110" y="46"/>
                      </a:cubicBezTo>
                      <a:cubicBezTo>
                        <a:pt x="111" y="46"/>
                        <a:pt x="107" y="47"/>
                        <a:pt x="107" y="48"/>
                      </a:cubicBezTo>
                      <a:cubicBezTo>
                        <a:pt x="107" y="50"/>
                        <a:pt x="111" y="51"/>
                        <a:pt x="112" y="51"/>
                      </a:cubicBezTo>
                      <a:cubicBezTo>
                        <a:pt x="114" y="52"/>
                        <a:pt x="117" y="52"/>
                        <a:pt x="118" y="54"/>
                      </a:cubicBezTo>
                      <a:cubicBezTo>
                        <a:pt x="119" y="55"/>
                        <a:pt x="119" y="56"/>
                        <a:pt x="120" y="56"/>
                      </a:cubicBezTo>
                      <a:cubicBezTo>
                        <a:pt x="120" y="56"/>
                        <a:pt x="122" y="55"/>
                        <a:pt x="122" y="55"/>
                      </a:cubicBezTo>
                      <a:cubicBezTo>
                        <a:pt x="122" y="55"/>
                        <a:pt x="122" y="57"/>
                        <a:pt x="123" y="57"/>
                      </a:cubicBezTo>
                      <a:cubicBezTo>
                        <a:pt x="123" y="57"/>
                        <a:pt x="123" y="55"/>
                        <a:pt x="124" y="55"/>
                      </a:cubicBezTo>
                      <a:cubicBezTo>
                        <a:pt x="124" y="55"/>
                        <a:pt x="124" y="57"/>
                        <a:pt x="124" y="57"/>
                      </a:cubicBezTo>
                      <a:cubicBezTo>
                        <a:pt x="124" y="58"/>
                        <a:pt x="126" y="57"/>
                        <a:pt x="127" y="57"/>
                      </a:cubicBezTo>
                      <a:cubicBezTo>
                        <a:pt x="127" y="57"/>
                        <a:pt x="129" y="58"/>
                        <a:pt x="129" y="59"/>
                      </a:cubicBezTo>
                      <a:cubicBezTo>
                        <a:pt x="129" y="60"/>
                        <a:pt x="128" y="59"/>
                        <a:pt x="128" y="60"/>
                      </a:cubicBezTo>
                      <a:cubicBezTo>
                        <a:pt x="129" y="59"/>
                        <a:pt x="138" y="62"/>
                        <a:pt x="138" y="62"/>
                      </a:cubicBezTo>
                      <a:cubicBezTo>
                        <a:pt x="137" y="63"/>
                        <a:pt x="137" y="63"/>
                        <a:pt x="137" y="63"/>
                      </a:cubicBezTo>
                      <a:cubicBezTo>
                        <a:pt x="137" y="64"/>
                        <a:pt x="139" y="63"/>
                        <a:pt x="139" y="63"/>
                      </a:cubicBezTo>
                      <a:cubicBezTo>
                        <a:pt x="140" y="62"/>
                        <a:pt x="140" y="63"/>
                        <a:pt x="141" y="64"/>
                      </a:cubicBezTo>
                      <a:cubicBezTo>
                        <a:pt x="142" y="64"/>
                        <a:pt x="144" y="66"/>
                        <a:pt x="143" y="67"/>
                      </a:cubicBezTo>
                      <a:cubicBezTo>
                        <a:pt x="143" y="67"/>
                        <a:pt x="141" y="67"/>
                        <a:pt x="141" y="67"/>
                      </a:cubicBezTo>
                      <a:cubicBezTo>
                        <a:pt x="141" y="68"/>
                        <a:pt x="143" y="68"/>
                        <a:pt x="142" y="69"/>
                      </a:cubicBezTo>
                      <a:cubicBezTo>
                        <a:pt x="142" y="69"/>
                        <a:pt x="139" y="69"/>
                        <a:pt x="139" y="69"/>
                      </a:cubicBezTo>
                      <a:cubicBezTo>
                        <a:pt x="137" y="70"/>
                        <a:pt x="139" y="70"/>
                        <a:pt x="139" y="71"/>
                      </a:cubicBezTo>
                      <a:cubicBezTo>
                        <a:pt x="140" y="73"/>
                        <a:pt x="136" y="71"/>
                        <a:pt x="135" y="71"/>
                      </a:cubicBezTo>
                      <a:cubicBezTo>
                        <a:pt x="136" y="72"/>
                        <a:pt x="138" y="73"/>
                        <a:pt x="137" y="74"/>
                      </a:cubicBezTo>
                      <a:cubicBezTo>
                        <a:pt x="136" y="74"/>
                        <a:pt x="132" y="74"/>
                        <a:pt x="133" y="73"/>
                      </a:cubicBezTo>
                      <a:cubicBezTo>
                        <a:pt x="132" y="74"/>
                        <a:pt x="135" y="76"/>
                        <a:pt x="134" y="77"/>
                      </a:cubicBezTo>
                      <a:cubicBezTo>
                        <a:pt x="133" y="77"/>
                        <a:pt x="133" y="75"/>
                        <a:pt x="132" y="76"/>
                      </a:cubicBezTo>
                      <a:cubicBezTo>
                        <a:pt x="131" y="77"/>
                        <a:pt x="135" y="82"/>
                        <a:pt x="131" y="79"/>
                      </a:cubicBezTo>
                      <a:cubicBezTo>
                        <a:pt x="131" y="79"/>
                        <a:pt x="128" y="77"/>
                        <a:pt x="128" y="77"/>
                      </a:cubicBezTo>
                      <a:cubicBezTo>
                        <a:pt x="127" y="78"/>
                        <a:pt x="127" y="79"/>
                        <a:pt x="126" y="79"/>
                      </a:cubicBezTo>
                      <a:cubicBezTo>
                        <a:pt x="126" y="78"/>
                        <a:pt x="127" y="77"/>
                        <a:pt x="127" y="76"/>
                      </a:cubicBezTo>
                      <a:cubicBezTo>
                        <a:pt x="127" y="77"/>
                        <a:pt x="125" y="77"/>
                        <a:pt x="125" y="77"/>
                      </a:cubicBezTo>
                      <a:cubicBezTo>
                        <a:pt x="124" y="76"/>
                        <a:pt x="126" y="75"/>
                        <a:pt x="125" y="74"/>
                      </a:cubicBezTo>
                      <a:cubicBezTo>
                        <a:pt x="125" y="74"/>
                        <a:pt x="123" y="75"/>
                        <a:pt x="123" y="75"/>
                      </a:cubicBezTo>
                      <a:cubicBezTo>
                        <a:pt x="122" y="74"/>
                        <a:pt x="123" y="72"/>
                        <a:pt x="123" y="72"/>
                      </a:cubicBezTo>
                      <a:cubicBezTo>
                        <a:pt x="124" y="72"/>
                        <a:pt x="128" y="70"/>
                        <a:pt x="127" y="70"/>
                      </a:cubicBezTo>
                      <a:cubicBezTo>
                        <a:pt x="126" y="69"/>
                        <a:pt x="122" y="73"/>
                        <a:pt x="120" y="72"/>
                      </a:cubicBezTo>
                      <a:cubicBezTo>
                        <a:pt x="120" y="72"/>
                        <a:pt x="123" y="69"/>
                        <a:pt x="122" y="69"/>
                      </a:cubicBezTo>
                      <a:cubicBezTo>
                        <a:pt x="121" y="69"/>
                        <a:pt x="120" y="71"/>
                        <a:pt x="119" y="70"/>
                      </a:cubicBezTo>
                      <a:cubicBezTo>
                        <a:pt x="118" y="69"/>
                        <a:pt x="117" y="69"/>
                        <a:pt x="116" y="68"/>
                      </a:cubicBezTo>
                      <a:cubicBezTo>
                        <a:pt x="115" y="67"/>
                        <a:pt x="114" y="66"/>
                        <a:pt x="113" y="67"/>
                      </a:cubicBezTo>
                      <a:cubicBezTo>
                        <a:pt x="113" y="68"/>
                        <a:pt x="113" y="68"/>
                        <a:pt x="113" y="69"/>
                      </a:cubicBezTo>
                      <a:cubicBezTo>
                        <a:pt x="113" y="69"/>
                        <a:pt x="112" y="69"/>
                        <a:pt x="112" y="69"/>
                      </a:cubicBezTo>
                      <a:cubicBezTo>
                        <a:pt x="112" y="70"/>
                        <a:pt x="116" y="72"/>
                        <a:pt x="112" y="72"/>
                      </a:cubicBezTo>
                      <a:cubicBezTo>
                        <a:pt x="111" y="72"/>
                        <a:pt x="107" y="71"/>
                        <a:pt x="108" y="70"/>
                      </a:cubicBezTo>
                      <a:cubicBezTo>
                        <a:pt x="107" y="72"/>
                        <a:pt x="111" y="74"/>
                        <a:pt x="112" y="75"/>
                      </a:cubicBezTo>
                      <a:cubicBezTo>
                        <a:pt x="114" y="75"/>
                        <a:pt x="114" y="78"/>
                        <a:pt x="115" y="79"/>
                      </a:cubicBezTo>
                      <a:cubicBezTo>
                        <a:pt x="116" y="80"/>
                        <a:pt x="116" y="81"/>
                        <a:pt x="117" y="81"/>
                      </a:cubicBezTo>
                      <a:cubicBezTo>
                        <a:pt x="118" y="81"/>
                        <a:pt x="117" y="80"/>
                        <a:pt x="118" y="80"/>
                      </a:cubicBezTo>
                      <a:cubicBezTo>
                        <a:pt x="118" y="80"/>
                        <a:pt x="119" y="81"/>
                        <a:pt x="119" y="82"/>
                      </a:cubicBezTo>
                      <a:cubicBezTo>
                        <a:pt x="120" y="83"/>
                        <a:pt x="120" y="82"/>
                        <a:pt x="121" y="81"/>
                      </a:cubicBezTo>
                      <a:cubicBezTo>
                        <a:pt x="122" y="81"/>
                        <a:pt x="121" y="85"/>
                        <a:pt x="122" y="84"/>
                      </a:cubicBezTo>
                      <a:cubicBezTo>
                        <a:pt x="123" y="84"/>
                        <a:pt x="122" y="83"/>
                        <a:pt x="123" y="82"/>
                      </a:cubicBezTo>
                      <a:cubicBezTo>
                        <a:pt x="123" y="82"/>
                        <a:pt x="123" y="84"/>
                        <a:pt x="123" y="85"/>
                      </a:cubicBezTo>
                      <a:cubicBezTo>
                        <a:pt x="123" y="86"/>
                        <a:pt x="123" y="86"/>
                        <a:pt x="124" y="87"/>
                      </a:cubicBezTo>
                      <a:cubicBezTo>
                        <a:pt x="125" y="87"/>
                        <a:pt x="126" y="88"/>
                        <a:pt x="126" y="89"/>
                      </a:cubicBezTo>
                      <a:cubicBezTo>
                        <a:pt x="127" y="89"/>
                        <a:pt x="128" y="93"/>
                        <a:pt x="128" y="93"/>
                      </a:cubicBezTo>
                      <a:cubicBezTo>
                        <a:pt x="127" y="92"/>
                        <a:pt x="127" y="91"/>
                        <a:pt x="127" y="91"/>
                      </a:cubicBezTo>
                      <a:cubicBezTo>
                        <a:pt x="126" y="91"/>
                        <a:pt x="127" y="95"/>
                        <a:pt x="127" y="95"/>
                      </a:cubicBezTo>
                      <a:cubicBezTo>
                        <a:pt x="127" y="95"/>
                        <a:pt x="125" y="91"/>
                        <a:pt x="124" y="90"/>
                      </a:cubicBezTo>
                      <a:cubicBezTo>
                        <a:pt x="124" y="90"/>
                        <a:pt x="125" y="94"/>
                        <a:pt x="126" y="95"/>
                      </a:cubicBezTo>
                      <a:cubicBezTo>
                        <a:pt x="126" y="98"/>
                        <a:pt x="124" y="95"/>
                        <a:pt x="124" y="96"/>
                      </a:cubicBezTo>
                      <a:cubicBezTo>
                        <a:pt x="123" y="97"/>
                        <a:pt x="128" y="99"/>
                        <a:pt x="128" y="100"/>
                      </a:cubicBezTo>
                      <a:cubicBezTo>
                        <a:pt x="128" y="101"/>
                        <a:pt x="119" y="95"/>
                        <a:pt x="118" y="95"/>
                      </a:cubicBezTo>
                      <a:cubicBezTo>
                        <a:pt x="118" y="95"/>
                        <a:pt x="118" y="96"/>
                        <a:pt x="118" y="96"/>
                      </a:cubicBezTo>
                      <a:cubicBezTo>
                        <a:pt x="118" y="97"/>
                        <a:pt x="116" y="93"/>
                        <a:pt x="115" y="93"/>
                      </a:cubicBezTo>
                      <a:cubicBezTo>
                        <a:pt x="115" y="93"/>
                        <a:pt x="116" y="95"/>
                        <a:pt x="116" y="95"/>
                      </a:cubicBezTo>
                      <a:cubicBezTo>
                        <a:pt x="115" y="96"/>
                        <a:pt x="113" y="92"/>
                        <a:pt x="112" y="91"/>
                      </a:cubicBezTo>
                      <a:cubicBezTo>
                        <a:pt x="111" y="90"/>
                        <a:pt x="111" y="92"/>
                        <a:pt x="110" y="93"/>
                      </a:cubicBezTo>
                      <a:cubicBezTo>
                        <a:pt x="110" y="94"/>
                        <a:pt x="108" y="90"/>
                        <a:pt x="108" y="90"/>
                      </a:cubicBezTo>
                      <a:cubicBezTo>
                        <a:pt x="108" y="90"/>
                        <a:pt x="105" y="90"/>
                        <a:pt x="105" y="90"/>
                      </a:cubicBezTo>
                      <a:cubicBezTo>
                        <a:pt x="105" y="91"/>
                        <a:pt x="106" y="92"/>
                        <a:pt x="107" y="92"/>
                      </a:cubicBezTo>
                      <a:cubicBezTo>
                        <a:pt x="108" y="93"/>
                        <a:pt x="108" y="93"/>
                        <a:pt x="109" y="94"/>
                      </a:cubicBezTo>
                      <a:cubicBezTo>
                        <a:pt x="110" y="95"/>
                        <a:pt x="112" y="96"/>
                        <a:pt x="114" y="97"/>
                      </a:cubicBezTo>
                      <a:cubicBezTo>
                        <a:pt x="116" y="99"/>
                        <a:pt x="117" y="100"/>
                        <a:pt x="118" y="102"/>
                      </a:cubicBezTo>
                      <a:cubicBezTo>
                        <a:pt x="120" y="105"/>
                        <a:pt x="120" y="105"/>
                        <a:pt x="117" y="104"/>
                      </a:cubicBezTo>
                      <a:cubicBezTo>
                        <a:pt x="113" y="102"/>
                        <a:pt x="106" y="103"/>
                        <a:pt x="103" y="99"/>
                      </a:cubicBezTo>
                      <a:cubicBezTo>
                        <a:pt x="102" y="97"/>
                        <a:pt x="99" y="99"/>
                        <a:pt x="97" y="97"/>
                      </a:cubicBezTo>
                      <a:cubicBezTo>
                        <a:pt x="96" y="96"/>
                        <a:pt x="90" y="94"/>
                        <a:pt x="90" y="93"/>
                      </a:cubicBezTo>
                      <a:cubicBezTo>
                        <a:pt x="90" y="92"/>
                        <a:pt x="93" y="93"/>
                        <a:pt x="93" y="92"/>
                      </a:cubicBezTo>
                      <a:cubicBezTo>
                        <a:pt x="94" y="91"/>
                        <a:pt x="91" y="90"/>
                        <a:pt x="91" y="90"/>
                      </a:cubicBezTo>
                      <a:cubicBezTo>
                        <a:pt x="88" y="89"/>
                        <a:pt x="86" y="87"/>
                        <a:pt x="84" y="86"/>
                      </a:cubicBezTo>
                      <a:cubicBezTo>
                        <a:pt x="83" y="85"/>
                        <a:pt x="84" y="84"/>
                        <a:pt x="82" y="84"/>
                      </a:cubicBezTo>
                      <a:cubicBezTo>
                        <a:pt x="82" y="83"/>
                        <a:pt x="77" y="83"/>
                        <a:pt x="77" y="83"/>
                      </a:cubicBezTo>
                      <a:cubicBezTo>
                        <a:pt x="77" y="84"/>
                        <a:pt x="78" y="82"/>
                        <a:pt x="77" y="8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47" name="Google Shape;447;p18"/>
                <p:cNvSpPr/>
                <p:nvPr/>
              </p:nvSpPr>
              <p:spPr>
                <a:xfrm>
                  <a:off x="8026028" y="4306004"/>
                  <a:ext cx="62727" cy="22128"/>
                </a:xfrm>
                <a:custGeom>
                  <a:rect b="b" l="l" r="r" t="t"/>
                  <a:pathLst>
                    <a:path extrusionOk="0" h="2" w="6">
                      <a:moveTo>
                        <a:pt x="5" y="1"/>
                      </a:moveTo>
                      <a:cubicBezTo>
                        <a:pt x="5" y="2"/>
                        <a:pt x="0" y="0"/>
                        <a:pt x="1" y="0"/>
                      </a:cubicBezTo>
                      <a:cubicBezTo>
                        <a:pt x="3" y="0"/>
                        <a:pt x="6" y="0"/>
                        <a:pt x="5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48" name="Google Shape;448;p18"/>
                <p:cNvSpPr/>
                <p:nvPr/>
              </p:nvSpPr>
              <p:spPr>
                <a:xfrm>
                  <a:off x="7841327" y="3830269"/>
                  <a:ext cx="83638" cy="22128"/>
                </a:xfrm>
                <a:custGeom>
                  <a:rect b="b" l="l" r="r" t="t"/>
                  <a:pathLst>
                    <a:path extrusionOk="0" h="2" w="8">
                      <a:moveTo>
                        <a:pt x="7" y="1"/>
                      </a:moveTo>
                      <a:cubicBezTo>
                        <a:pt x="8" y="2"/>
                        <a:pt x="3" y="2"/>
                        <a:pt x="2" y="2"/>
                      </a:cubicBezTo>
                      <a:cubicBezTo>
                        <a:pt x="0" y="1"/>
                        <a:pt x="2" y="0"/>
                        <a:pt x="3" y="0"/>
                      </a:cubicBezTo>
                      <a:cubicBezTo>
                        <a:pt x="5" y="0"/>
                        <a:pt x="7" y="0"/>
                        <a:pt x="7" y="1"/>
                      </a:cubicBezTo>
                      <a:cubicBezTo>
                        <a:pt x="8" y="2"/>
                        <a:pt x="7" y="0"/>
                        <a:pt x="7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49" name="Google Shape;449;p18"/>
                <p:cNvSpPr/>
                <p:nvPr/>
              </p:nvSpPr>
              <p:spPr>
                <a:xfrm>
                  <a:off x="7719353" y="3808141"/>
                  <a:ext cx="121974" cy="106947"/>
                </a:xfrm>
                <a:custGeom>
                  <a:rect b="b" l="l" r="r" t="t"/>
                  <a:pathLst>
                    <a:path extrusionOk="0" h="10" w="12">
                      <a:moveTo>
                        <a:pt x="10" y="7"/>
                      </a:moveTo>
                      <a:cubicBezTo>
                        <a:pt x="8" y="8"/>
                        <a:pt x="6" y="10"/>
                        <a:pt x="3" y="9"/>
                      </a:cubicBezTo>
                      <a:cubicBezTo>
                        <a:pt x="0" y="7"/>
                        <a:pt x="0" y="4"/>
                        <a:pt x="2" y="2"/>
                      </a:cubicBezTo>
                      <a:cubicBezTo>
                        <a:pt x="3" y="0"/>
                        <a:pt x="7" y="0"/>
                        <a:pt x="9" y="0"/>
                      </a:cubicBezTo>
                      <a:cubicBezTo>
                        <a:pt x="11" y="0"/>
                        <a:pt x="12" y="5"/>
                        <a:pt x="10" y="7"/>
                      </a:cubicBezTo>
                      <a:cubicBezTo>
                        <a:pt x="9" y="8"/>
                        <a:pt x="12" y="6"/>
                        <a:pt x="10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50" name="Google Shape;450;p18"/>
                <p:cNvSpPr/>
                <p:nvPr/>
              </p:nvSpPr>
              <p:spPr>
                <a:xfrm>
                  <a:off x="7607833" y="3712256"/>
                  <a:ext cx="69700" cy="40568"/>
                </a:xfrm>
                <a:custGeom>
                  <a:rect b="b" l="l" r="r" t="t"/>
                  <a:pathLst>
                    <a:path extrusionOk="0" h="4" w="7">
                      <a:moveTo>
                        <a:pt x="1" y="4"/>
                      </a:moveTo>
                      <a:cubicBezTo>
                        <a:pt x="0" y="4"/>
                        <a:pt x="4" y="0"/>
                        <a:pt x="5" y="0"/>
                      </a:cubicBezTo>
                      <a:cubicBezTo>
                        <a:pt x="7" y="1"/>
                        <a:pt x="3" y="4"/>
                        <a:pt x="1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51" name="Google Shape;451;p18"/>
                <p:cNvSpPr/>
                <p:nvPr/>
              </p:nvSpPr>
              <p:spPr>
                <a:xfrm>
                  <a:off x="7708899" y="3701191"/>
                  <a:ext cx="62727" cy="33190"/>
                </a:xfrm>
                <a:custGeom>
                  <a:rect b="b" l="l" r="r" t="t"/>
                  <a:pathLst>
                    <a:path extrusionOk="0" h="3" w="6">
                      <a:moveTo>
                        <a:pt x="2" y="3"/>
                      </a:moveTo>
                      <a:cubicBezTo>
                        <a:pt x="2" y="3"/>
                        <a:pt x="0" y="1"/>
                        <a:pt x="2" y="1"/>
                      </a:cubicBezTo>
                      <a:cubicBezTo>
                        <a:pt x="3" y="0"/>
                        <a:pt x="6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52" name="Google Shape;452;p18"/>
                <p:cNvSpPr/>
                <p:nvPr/>
              </p:nvSpPr>
              <p:spPr>
                <a:xfrm>
                  <a:off x="7649653" y="3679066"/>
                  <a:ext cx="48790" cy="22128"/>
                </a:xfrm>
                <a:custGeom>
                  <a:rect b="b" l="l" r="r" t="t"/>
                  <a:pathLst>
                    <a:path extrusionOk="0" h="2" w="5">
                      <a:moveTo>
                        <a:pt x="0" y="1"/>
                      </a:moveTo>
                      <a:cubicBezTo>
                        <a:pt x="2" y="2"/>
                        <a:pt x="5" y="1"/>
                        <a:pt x="4" y="0"/>
                      </a:cubicBezTo>
                      <a:cubicBezTo>
                        <a:pt x="2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53" name="Google Shape;453;p18"/>
                <p:cNvSpPr/>
                <p:nvPr/>
              </p:nvSpPr>
              <p:spPr>
                <a:xfrm>
                  <a:off x="7524195" y="3266024"/>
                  <a:ext cx="268342" cy="121701"/>
                </a:xfrm>
                <a:custGeom>
                  <a:rect b="b" l="l" r="r" t="t"/>
                  <a:pathLst>
                    <a:path extrusionOk="0" h="11" w="26">
                      <a:moveTo>
                        <a:pt x="25" y="9"/>
                      </a:moveTo>
                      <a:cubicBezTo>
                        <a:pt x="22" y="9"/>
                        <a:pt x="20" y="8"/>
                        <a:pt x="18" y="8"/>
                      </a:cubicBezTo>
                      <a:cubicBezTo>
                        <a:pt x="15" y="8"/>
                        <a:pt x="13" y="10"/>
                        <a:pt x="10" y="10"/>
                      </a:cubicBezTo>
                      <a:cubicBezTo>
                        <a:pt x="7" y="11"/>
                        <a:pt x="6" y="7"/>
                        <a:pt x="3" y="6"/>
                      </a:cubicBezTo>
                      <a:cubicBezTo>
                        <a:pt x="2" y="5"/>
                        <a:pt x="0" y="3"/>
                        <a:pt x="2" y="1"/>
                      </a:cubicBezTo>
                      <a:cubicBezTo>
                        <a:pt x="3" y="0"/>
                        <a:pt x="7" y="2"/>
                        <a:pt x="8" y="2"/>
                      </a:cubicBezTo>
                      <a:cubicBezTo>
                        <a:pt x="11" y="3"/>
                        <a:pt x="14" y="1"/>
                        <a:pt x="17" y="2"/>
                      </a:cubicBezTo>
                      <a:cubicBezTo>
                        <a:pt x="19" y="2"/>
                        <a:pt x="20" y="4"/>
                        <a:pt x="22" y="5"/>
                      </a:cubicBezTo>
                      <a:cubicBezTo>
                        <a:pt x="22" y="6"/>
                        <a:pt x="25" y="9"/>
                        <a:pt x="25" y="9"/>
                      </a:cubicBezTo>
                      <a:cubicBezTo>
                        <a:pt x="23" y="9"/>
                        <a:pt x="26" y="9"/>
                        <a:pt x="25" y="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54" name="Google Shape;454;p18"/>
                <p:cNvSpPr/>
                <p:nvPr/>
              </p:nvSpPr>
              <p:spPr>
                <a:xfrm>
                  <a:off x="5112594" y="5227968"/>
                  <a:ext cx="296221" cy="206523"/>
                </a:xfrm>
                <a:custGeom>
                  <a:rect b="b" l="l" r="r" t="t"/>
                  <a:pathLst>
                    <a:path extrusionOk="0" h="19" w="29">
                      <a:moveTo>
                        <a:pt x="27" y="16"/>
                      </a:moveTo>
                      <a:cubicBezTo>
                        <a:pt x="26" y="15"/>
                        <a:pt x="25" y="13"/>
                        <a:pt x="24" y="12"/>
                      </a:cubicBezTo>
                      <a:cubicBezTo>
                        <a:pt x="23" y="10"/>
                        <a:pt x="21" y="10"/>
                        <a:pt x="19" y="10"/>
                      </a:cubicBezTo>
                      <a:cubicBezTo>
                        <a:pt x="17" y="8"/>
                        <a:pt x="17" y="4"/>
                        <a:pt x="14" y="3"/>
                      </a:cubicBezTo>
                      <a:cubicBezTo>
                        <a:pt x="13" y="3"/>
                        <a:pt x="10" y="3"/>
                        <a:pt x="8" y="2"/>
                      </a:cubicBezTo>
                      <a:cubicBezTo>
                        <a:pt x="7" y="1"/>
                        <a:pt x="5" y="0"/>
                        <a:pt x="2" y="0"/>
                      </a:cubicBezTo>
                      <a:cubicBezTo>
                        <a:pt x="0" y="0"/>
                        <a:pt x="1" y="2"/>
                        <a:pt x="3" y="2"/>
                      </a:cubicBezTo>
                      <a:cubicBezTo>
                        <a:pt x="4" y="2"/>
                        <a:pt x="4" y="2"/>
                        <a:pt x="5" y="3"/>
                      </a:cubicBezTo>
                      <a:cubicBezTo>
                        <a:pt x="5" y="3"/>
                        <a:pt x="6" y="4"/>
                        <a:pt x="6" y="4"/>
                      </a:cubicBezTo>
                      <a:cubicBezTo>
                        <a:pt x="5" y="4"/>
                        <a:pt x="4" y="3"/>
                        <a:pt x="4" y="2"/>
                      </a:cubicBezTo>
                      <a:cubicBezTo>
                        <a:pt x="4" y="2"/>
                        <a:pt x="4" y="4"/>
                        <a:pt x="4" y="4"/>
                      </a:cubicBezTo>
                      <a:cubicBezTo>
                        <a:pt x="4" y="6"/>
                        <a:pt x="6" y="6"/>
                        <a:pt x="7" y="6"/>
                      </a:cubicBezTo>
                      <a:cubicBezTo>
                        <a:pt x="7" y="6"/>
                        <a:pt x="12" y="9"/>
                        <a:pt x="12" y="9"/>
                      </a:cubicBezTo>
                      <a:cubicBezTo>
                        <a:pt x="12" y="9"/>
                        <a:pt x="11" y="9"/>
                        <a:pt x="10" y="10"/>
                      </a:cubicBezTo>
                      <a:cubicBezTo>
                        <a:pt x="10" y="10"/>
                        <a:pt x="14" y="10"/>
                        <a:pt x="14" y="10"/>
                      </a:cubicBezTo>
                      <a:cubicBezTo>
                        <a:pt x="16" y="11"/>
                        <a:pt x="14" y="12"/>
                        <a:pt x="14" y="12"/>
                      </a:cubicBezTo>
                      <a:cubicBezTo>
                        <a:pt x="15" y="13"/>
                        <a:pt x="18" y="12"/>
                        <a:pt x="19" y="12"/>
                      </a:cubicBezTo>
                      <a:cubicBezTo>
                        <a:pt x="14" y="13"/>
                        <a:pt x="29" y="19"/>
                        <a:pt x="27" y="16"/>
                      </a:cubicBezTo>
                      <a:cubicBezTo>
                        <a:pt x="26" y="15"/>
                        <a:pt x="28" y="18"/>
                        <a:pt x="27" y="1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55" name="Google Shape;455;p18"/>
                <p:cNvSpPr/>
                <p:nvPr/>
              </p:nvSpPr>
              <p:spPr>
                <a:xfrm>
                  <a:off x="4879104" y="4988256"/>
                  <a:ext cx="132428" cy="151203"/>
                </a:xfrm>
                <a:custGeom>
                  <a:rect b="b" l="l" r="r" t="t"/>
                  <a:pathLst>
                    <a:path extrusionOk="0" h="14" w="13">
                      <a:moveTo>
                        <a:pt x="11" y="14"/>
                      </a:move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1" y="13"/>
                        <a:pt x="9" y="11"/>
                        <a:pt x="8" y="11"/>
                      </a:cubicBezTo>
                      <a:cubicBezTo>
                        <a:pt x="7" y="9"/>
                        <a:pt x="8" y="8"/>
                        <a:pt x="7" y="7"/>
                      </a:cubicBezTo>
                      <a:cubicBezTo>
                        <a:pt x="6" y="6"/>
                        <a:pt x="6" y="6"/>
                        <a:pt x="6" y="5"/>
                      </a:cubicBezTo>
                      <a:cubicBezTo>
                        <a:pt x="5" y="3"/>
                        <a:pt x="6" y="3"/>
                        <a:pt x="7" y="2"/>
                      </a:cubicBezTo>
                      <a:cubicBezTo>
                        <a:pt x="9" y="0"/>
                        <a:pt x="3" y="3"/>
                        <a:pt x="4" y="4"/>
                      </a:cubicBezTo>
                      <a:cubicBezTo>
                        <a:pt x="3" y="3"/>
                        <a:pt x="6" y="1"/>
                        <a:pt x="6" y="1"/>
                      </a:cubicBezTo>
                      <a:cubicBezTo>
                        <a:pt x="5" y="0"/>
                        <a:pt x="1" y="0"/>
                        <a:pt x="1" y="0"/>
                      </a:cubicBezTo>
                      <a:cubicBezTo>
                        <a:pt x="0" y="1"/>
                        <a:pt x="2" y="5"/>
                        <a:pt x="3" y="6"/>
                      </a:cubicBezTo>
                      <a:cubicBezTo>
                        <a:pt x="5" y="8"/>
                        <a:pt x="8" y="13"/>
                        <a:pt x="11" y="14"/>
                      </a:cubicBezTo>
                      <a:cubicBezTo>
                        <a:pt x="13" y="14"/>
                        <a:pt x="8" y="13"/>
                        <a:pt x="11" y="1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56" name="Google Shape;456;p18"/>
                <p:cNvSpPr/>
                <p:nvPr/>
              </p:nvSpPr>
              <p:spPr>
                <a:xfrm>
                  <a:off x="4889559" y="4814926"/>
                  <a:ext cx="41820" cy="44255"/>
                </a:xfrm>
                <a:custGeom>
                  <a:rect b="b" l="l" r="r" t="t"/>
                  <a:pathLst>
                    <a:path extrusionOk="0" h="4" w="4">
                      <a:moveTo>
                        <a:pt x="3" y="3"/>
                      </a:moveTo>
                      <a:cubicBezTo>
                        <a:pt x="2" y="2"/>
                        <a:pt x="0" y="2"/>
                        <a:pt x="2" y="1"/>
                      </a:cubicBezTo>
                      <a:cubicBezTo>
                        <a:pt x="3" y="0"/>
                        <a:pt x="4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2" y="2"/>
                        <a:pt x="4" y="4"/>
                        <a:pt x="3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57" name="Google Shape;457;p18"/>
                <p:cNvSpPr/>
                <p:nvPr/>
              </p:nvSpPr>
              <p:spPr>
                <a:xfrm>
                  <a:off x="4837282" y="4763299"/>
                  <a:ext cx="62727" cy="62692"/>
                </a:xfrm>
                <a:custGeom>
                  <a:rect b="b" l="l" r="r" t="t"/>
                  <a:pathLst>
                    <a:path extrusionOk="0" h="6" w="6">
                      <a:moveTo>
                        <a:pt x="5" y="2"/>
                      </a:moveTo>
                      <a:cubicBezTo>
                        <a:pt x="4" y="2"/>
                        <a:pt x="1" y="0"/>
                        <a:pt x="0" y="1"/>
                      </a:cubicBezTo>
                      <a:cubicBezTo>
                        <a:pt x="1" y="0"/>
                        <a:pt x="2" y="4"/>
                        <a:pt x="1" y="3"/>
                      </a:cubicBezTo>
                      <a:cubicBezTo>
                        <a:pt x="1" y="4"/>
                        <a:pt x="1" y="5"/>
                        <a:pt x="1" y="6"/>
                      </a:cubicBezTo>
                      <a:cubicBezTo>
                        <a:pt x="1" y="5"/>
                        <a:pt x="5" y="4"/>
                        <a:pt x="5" y="5"/>
                      </a:cubicBezTo>
                      <a:cubicBezTo>
                        <a:pt x="5" y="4"/>
                        <a:pt x="4" y="4"/>
                        <a:pt x="3" y="3"/>
                      </a:cubicBezTo>
                      <a:cubicBezTo>
                        <a:pt x="4" y="4"/>
                        <a:pt x="6" y="2"/>
                        <a:pt x="5" y="2"/>
                      </a:cubicBezTo>
                      <a:cubicBezTo>
                        <a:pt x="4" y="2"/>
                        <a:pt x="6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58" name="Google Shape;458;p18"/>
                <p:cNvSpPr/>
                <p:nvPr/>
              </p:nvSpPr>
              <p:spPr>
                <a:xfrm>
                  <a:off x="4809403" y="4781736"/>
                  <a:ext cx="38336" cy="66379"/>
                </a:xfrm>
                <a:custGeom>
                  <a:rect b="b" l="l" r="r" t="t"/>
                  <a:pathLst>
                    <a:path extrusionOk="0" h="6" w="4">
                      <a:moveTo>
                        <a:pt x="2" y="0"/>
                      </a:moveTo>
                      <a:cubicBezTo>
                        <a:pt x="0" y="0"/>
                        <a:pt x="2" y="1"/>
                        <a:pt x="2" y="2"/>
                      </a:cubicBezTo>
                      <a:cubicBezTo>
                        <a:pt x="2" y="3"/>
                        <a:pt x="1" y="5"/>
                        <a:pt x="2" y="5"/>
                      </a:cubicBezTo>
                      <a:cubicBezTo>
                        <a:pt x="3" y="6"/>
                        <a:pt x="3" y="3"/>
                        <a:pt x="3" y="3"/>
                      </a:cubicBezTo>
                      <a:cubicBezTo>
                        <a:pt x="3" y="2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59" name="Google Shape;459;p18"/>
                <p:cNvSpPr/>
                <p:nvPr/>
              </p:nvSpPr>
              <p:spPr>
                <a:xfrm>
                  <a:off x="4746673" y="4719040"/>
                  <a:ext cx="52274" cy="118010"/>
                </a:xfrm>
                <a:custGeom>
                  <a:rect b="b" l="l" r="r" t="t"/>
                  <a:pathLst>
                    <a:path extrusionOk="0" h="11" w="5">
                      <a:moveTo>
                        <a:pt x="4" y="10"/>
                      </a:moveTo>
                      <a:cubicBezTo>
                        <a:pt x="4" y="9"/>
                        <a:pt x="2" y="6"/>
                        <a:pt x="2" y="6"/>
                      </a:cubicBezTo>
                      <a:cubicBezTo>
                        <a:pt x="4" y="4"/>
                        <a:pt x="0" y="4"/>
                        <a:pt x="1" y="3"/>
                      </a:cubicBezTo>
                      <a:cubicBezTo>
                        <a:pt x="2" y="0"/>
                        <a:pt x="5" y="5"/>
                        <a:pt x="5" y="5"/>
                      </a:cubicBezTo>
                      <a:cubicBezTo>
                        <a:pt x="5" y="6"/>
                        <a:pt x="5" y="11"/>
                        <a:pt x="4" y="10"/>
                      </a:cubicBezTo>
                      <a:cubicBezTo>
                        <a:pt x="4" y="9"/>
                        <a:pt x="5" y="11"/>
                        <a:pt x="4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60" name="Google Shape;460;p18"/>
                <p:cNvSpPr/>
                <p:nvPr/>
              </p:nvSpPr>
              <p:spPr>
                <a:xfrm>
                  <a:off x="4704853" y="4674786"/>
                  <a:ext cx="73184" cy="77445"/>
                </a:xfrm>
                <a:custGeom>
                  <a:rect b="b" l="l" r="r" t="t"/>
                  <a:pathLst>
                    <a:path extrusionOk="0" h="7" w="7">
                      <a:moveTo>
                        <a:pt x="4" y="6"/>
                      </a:moveTo>
                      <a:cubicBezTo>
                        <a:pt x="2" y="4"/>
                        <a:pt x="1" y="4"/>
                        <a:pt x="2" y="3"/>
                      </a:cubicBezTo>
                      <a:cubicBezTo>
                        <a:pt x="2" y="2"/>
                        <a:pt x="0" y="2"/>
                        <a:pt x="0" y="2"/>
                      </a:cubicBezTo>
                      <a:cubicBezTo>
                        <a:pt x="0" y="1"/>
                        <a:pt x="4" y="0"/>
                        <a:pt x="5" y="1"/>
                      </a:cubicBezTo>
                      <a:cubicBezTo>
                        <a:pt x="5" y="1"/>
                        <a:pt x="3" y="2"/>
                        <a:pt x="4" y="3"/>
                      </a:cubicBezTo>
                      <a:cubicBezTo>
                        <a:pt x="5" y="3"/>
                        <a:pt x="7" y="4"/>
                        <a:pt x="7" y="4"/>
                      </a:cubicBezTo>
                      <a:cubicBezTo>
                        <a:pt x="7" y="5"/>
                        <a:pt x="5" y="5"/>
                        <a:pt x="5" y="5"/>
                      </a:cubicBezTo>
                      <a:cubicBezTo>
                        <a:pt x="4" y="5"/>
                        <a:pt x="5" y="7"/>
                        <a:pt x="4" y="6"/>
                      </a:cubicBezTo>
                      <a:cubicBezTo>
                        <a:pt x="2" y="5"/>
                        <a:pt x="4" y="6"/>
                        <a:pt x="4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61" name="Google Shape;461;p18"/>
                <p:cNvSpPr/>
                <p:nvPr/>
              </p:nvSpPr>
              <p:spPr>
                <a:xfrm>
                  <a:off x="4778038" y="4674786"/>
                  <a:ext cx="69700" cy="99573"/>
                </a:xfrm>
                <a:custGeom>
                  <a:rect b="b" l="l" r="r" t="t"/>
                  <a:pathLst>
                    <a:path extrusionOk="0" h="9" w="7">
                      <a:moveTo>
                        <a:pt x="3" y="8"/>
                      </a:moveTo>
                      <a:cubicBezTo>
                        <a:pt x="4" y="7"/>
                        <a:pt x="5" y="7"/>
                        <a:pt x="4" y="6"/>
                      </a:cubicBezTo>
                      <a:cubicBezTo>
                        <a:pt x="4" y="5"/>
                        <a:pt x="2" y="5"/>
                        <a:pt x="2" y="4"/>
                      </a:cubicBezTo>
                      <a:cubicBezTo>
                        <a:pt x="3" y="3"/>
                        <a:pt x="0" y="0"/>
                        <a:pt x="3" y="1"/>
                      </a:cubicBezTo>
                      <a:cubicBezTo>
                        <a:pt x="6" y="2"/>
                        <a:pt x="6" y="3"/>
                        <a:pt x="6" y="5"/>
                      </a:cubicBezTo>
                      <a:cubicBezTo>
                        <a:pt x="7" y="7"/>
                        <a:pt x="3" y="8"/>
                        <a:pt x="3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4" y="7"/>
                        <a:pt x="2" y="9"/>
                        <a:pt x="3" y="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62" name="Google Shape;462;p18"/>
                <p:cNvSpPr/>
                <p:nvPr/>
              </p:nvSpPr>
              <p:spPr>
                <a:xfrm>
                  <a:off x="4757126" y="4696914"/>
                  <a:ext cx="31364" cy="11063"/>
                </a:xfrm>
                <a:custGeom>
                  <a:rect b="b" l="l" r="r" t="t"/>
                  <a:pathLst>
                    <a:path extrusionOk="0" h="1" w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0"/>
                        <a:pt x="2" y="0"/>
                        <a:pt x="3" y="0"/>
                      </a:cubicBezTo>
                      <a:cubicBezTo>
                        <a:pt x="3" y="0"/>
                        <a:pt x="2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63" name="Google Shape;463;p18"/>
                <p:cNvSpPr/>
                <p:nvPr/>
              </p:nvSpPr>
              <p:spPr>
                <a:xfrm>
                  <a:off x="3774367" y="4707979"/>
                  <a:ext cx="135912" cy="73757"/>
                </a:xfrm>
                <a:custGeom>
                  <a:rect b="b" l="l" r="r" t="t"/>
                  <a:pathLst>
                    <a:path extrusionOk="0" h="7" w="13">
                      <a:moveTo>
                        <a:pt x="10" y="1"/>
                      </a:moveTo>
                      <a:cubicBezTo>
                        <a:pt x="9" y="1"/>
                        <a:pt x="8" y="1"/>
                        <a:pt x="7" y="1"/>
                      </a:cubicBezTo>
                      <a:cubicBezTo>
                        <a:pt x="6" y="1"/>
                        <a:pt x="6" y="1"/>
                        <a:pt x="5" y="1"/>
                      </a:cubicBezTo>
                      <a:cubicBezTo>
                        <a:pt x="3" y="2"/>
                        <a:pt x="4" y="4"/>
                        <a:pt x="5" y="4"/>
                      </a:cubicBezTo>
                      <a:cubicBezTo>
                        <a:pt x="4" y="4"/>
                        <a:pt x="2" y="1"/>
                        <a:pt x="1" y="3"/>
                      </a:cubicBezTo>
                      <a:cubicBezTo>
                        <a:pt x="0" y="4"/>
                        <a:pt x="0" y="5"/>
                        <a:pt x="1" y="6"/>
                      </a:cubicBezTo>
                      <a:cubicBezTo>
                        <a:pt x="2" y="7"/>
                        <a:pt x="10" y="5"/>
                        <a:pt x="11" y="4"/>
                      </a:cubicBezTo>
                      <a:cubicBezTo>
                        <a:pt x="11" y="4"/>
                        <a:pt x="10" y="3"/>
                        <a:pt x="9" y="3"/>
                      </a:cubicBezTo>
                      <a:cubicBezTo>
                        <a:pt x="10" y="3"/>
                        <a:pt x="12" y="3"/>
                        <a:pt x="12" y="3"/>
                      </a:cubicBezTo>
                      <a:cubicBezTo>
                        <a:pt x="13" y="2"/>
                        <a:pt x="11" y="0"/>
                        <a:pt x="10" y="1"/>
                      </a:cubicBezTo>
                      <a:cubicBezTo>
                        <a:pt x="9" y="1"/>
                        <a:pt x="11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>
                  <a:off x="3826641" y="4641596"/>
                  <a:ext cx="83638" cy="77445"/>
                </a:xfrm>
                <a:custGeom>
                  <a:rect b="b" l="l" r="r" t="t"/>
                  <a:pathLst>
                    <a:path extrusionOk="0" h="7" w="8">
                      <a:moveTo>
                        <a:pt x="2" y="6"/>
                      </a:moveTo>
                      <a:cubicBezTo>
                        <a:pt x="3" y="5"/>
                        <a:pt x="4" y="5"/>
                        <a:pt x="5" y="4"/>
                      </a:cubicBezTo>
                      <a:cubicBezTo>
                        <a:pt x="6" y="4"/>
                        <a:pt x="8" y="4"/>
                        <a:pt x="8" y="4"/>
                      </a:cubicBezTo>
                      <a:cubicBezTo>
                        <a:pt x="8" y="4"/>
                        <a:pt x="7" y="0"/>
                        <a:pt x="5" y="2"/>
                      </a:cubicBezTo>
                      <a:cubicBezTo>
                        <a:pt x="5" y="2"/>
                        <a:pt x="1" y="5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4" y="5"/>
                        <a:pt x="0" y="7"/>
                        <a:pt x="2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3244651" y="4936623"/>
                  <a:ext cx="101063" cy="40568"/>
                </a:xfrm>
                <a:custGeom>
                  <a:rect b="b" l="l" r="r" t="t"/>
                  <a:pathLst>
                    <a:path extrusionOk="0" h="4" w="10">
                      <a:moveTo>
                        <a:pt x="9" y="2"/>
                      </a:moveTo>
                      <a:cubicBezTo>
                        <a:pt x="10" y="2"/>
                        <a:pt x="8" y="1"/>
                        <a:pt x="9" y="1"/>
                      </a:cubicBezTo>
                      <a:cubicBezTo>
                        <a:pt x="8" y="0"/>
                        <a:pt x="7" y="0"/>
                        <a:pt x="6" y="0"/>
                      </a:cubicBezTo>
                      <a:cubicBezTo>
                        <a:pt x="5" y="1"/>
                        <a:pt x="3" y="1"/>
                        <a:pt x="2" y="2"/>
                      </a:cubicBezTo>
                      <a:cubicBezTo>
                        <a:pt x="0" y="3"/>
                        <a:pt x="2" y="4"/>
                        <a:pt x="3" y="4"/>
                      </a:cubicBezTo>
                      <a:cubicBezTo>
                        <a:pt x="5" y="4"/>
                        <a:pt x="7" y="1"/>
                        <a:pt x="9" y="2"/>
                      </a:cubicBezTo>
                      <a:cubicBezTo>
                        <a:pt x="10" y="2"/>
                        <a:pt x="7" y="1"/>
                        <a:pt x="9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>
                  <a:off x="3122677" y="4999318"/>
                  <a:ext cx="59243" cy="55320"/>
                </a:xfrm>
                <a:custGeom>
                  <a:rect b="b" l="l" r="r" t="t"/>
                  <a:pathLst>
                    <a:path extrusionOk="0" h="5" w="6">
                      <a:moveTo>
                        <a:pt x="6" y="2"/>
                      </a:moveTo>
                      <a:cubicBezTo>
                        <a:pt x="6" y="0"/>
                        <a:pt x="4" y="1"/>
                        <a:pt x="3" y="2"/>
                      </a:cubicBezTo>
                      <a:cubicBezTo>
                        <a:pt x="3" y="2"/>
                        <a:pt x="3" y="3"/>
                        <a:pt x="3" y="4"/>
                      </a:cubicBezTo>
                      <a:cubicBezTo>
                        <a:pt x="2" y="4"/>
                        <a:pt x="0" y="5"/>
                        <a:pt x="0" y="5"/>
                      </a:cubicBezTo>
                      <a:cubicBezTo>
                        <a:pt x="0" y="5"/>
                        <a:pt x="6" y="5"/>
                        <a:pt x="6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6597191" y="3656936"/>
                  <a:ext cx="212583" cy="140138"/>
                </a:xfrm>
                <a:custGeom>
                  <a:rect b="b" l="l" r="r" t="t"/>
                  <a:pathLst>
                    <a:path extrusionOk="0" h="13" w="21">
                      <a:moveTo>
                        <a:pt x="19" y="9"/>
                      </a:moveTo>
                      <a:cubicBezTo>
                        <a:pt x="15" y="10"/>
                        <a:pt x="19" y="8"/>
                        <a:pt x="18" y="7"/>
                      </a:cubicBezTo>
                      <a:cubicBezTo>
                        <a:pt x="17" y="7"/>
                        <a:pt x="15" y="4"/>
                        <a:pt x="14" y="4"/>
                      </a:cubicBezTo>
                      <a:cubicBezTo>
                        <a:pt x="12" y="4"/>
                        <a:pt x="10" y="1"/>
                        <a:pt x="8" y="1"/>
                      </a:cubicBezTo>
                      <a:cubicBezTo>
                        <a:pt x="6" y="0"/>
                        <a:pt x="6" y="5"/>
                        <a:pt x="5" y="6"/>
                      </a:cubicBezTo>
                      <a:cubicBezTo>
                        <a:pt x="4" y="6"/>
                        <a:pt x="0" y="6"/>
                        <a:pt x="0" y="8"/>
                      </a:cubicBezTo>
                      <a:cubicBezTo>
                        <a:pt x="1" y="10"/>
                        <a:pt x="6" y="11"/>
                        <a:pt x="7" y="11"/>
                      </a:cubicBezTo>
                      <a:cubicBezTo>
                        <a:pt x="9" y="12"/>
                        <a:pt x="13" y="13"/>
                        <a:pt x="15" y="12"/>
                      </a:cubicBezTo>
                      <a:cubicBezTo>
                        <a:pt x="15" y="12"/>
                        <a:pt x="20" y="10"/>
                        <a:pt x="20" y="9"/>
                      </a:cubicBezTo>
                      <a:cubicBezTo>
                        <a:pt x="20" y="9"/>
                        <a:pt x="19" y="9"/>
                        <a:pt x="19" y="9"/>
                      </a:cubicBezTo>
                      <a:cubicBezTo>
                        <a:pt x="18" y="10"/>
                        <a:pt x="21" y="9"/>
                        <a:pt x="19" y="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>
                  <a:off x="6524009" y="3723319"/>
                  <a:ext cx="52274" cy="40568"/>
                </a:xfrm>
                <a:custGeom>
                  <a:rect b="b" l="l" r="r" t="t"/>
                  <a:pathLst>
                    <a:path extrusionOk="0" h="4" w="5">
                      <a:moveTo>
                        <a:pt x="2" y="4"/>
                      </a:moveTo>
                      <a:cubicBezTo>
                        <a:pt x="0" y="4"/>
                        <a:pt x="4" y="0"/>
                        <a:pt x="4" y="1"/>
                      </a:cubicBezTo>
                      <a:cubicBezTo>
                        <a:pt x="5" y="1"/>
                        <a:pt x="3" y="4"/>
                        <a:pt x="2" y="4"/>
                      </a:cubicBezTo>
                      <a:cubicBezTo>
                        <a:pt x="1" y="4"/>
                        <a:pt x="4" y="4"/>
                        <a:pt x="2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>
                  <a:off x="6461278" y="3763883"/>
                  <a:ext cx="20911" cy="22128"/>
                </a:xfrm>
                <a:custGeom>
                  <a:rect b="b" l="l" r="r" t="t"/>
                  <a:pathLst>
                    <a:path extrusionOk="0" h="2" w="2">
                      <a:moveTo>
                        <a:pt x="1" y="2"/>
                      </a:moveTo>
                      <a:cubicBezTo>
                        <a:pt x="0" y="2"/>
                        <a:pt x="0" y="1"/>
                        <a:pt x="1" y="0"/>
                      </a:cubicBezTo>
                      <a:cubicBezTo>
                        <a:pt x="2" y="0"/>
                        <a:pt x="2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5583064" y="3310279"/>
                  <a:ext cx="940942" cy="486798"/>
                </a:xfrm>
                <a:custGeom>
                  <a:rect b="b" l="l" r="r" t="t"/>
                  <a:pathLst>
                    <a:path extrusionOk="0" h="45" w="92">
                      <a:moveTo>
                        <a:pt x="83" y="41"/>
                      </a:moveTo>
                      <a:cubicBezTo>
                        <a:pt x="81" y="41"/>
                        <a:pt x="79" y="41"/>
                        <a:pt x="76" y="41"/>
                      </a:cubicBezTo>
                      <a:cubicBezTo>
                        <a:pt x="75" y="41"/>
                        <a:pt x="74" y="41"/>
                        <a:pt x="73" y="41"/>
                      </a:cubicBezTo>
                      <a:cubicBezTo>
                        <a:pt x="72" y="41"/>
                        <a:pt x="72" y="40"/>
                        <a:pt x="71" y="39"/>
                      </a:cubicBezTo>
                      <a:cubicBezTo>
                        <a:pt x="70" y="39"/>
                        <a:pt x="66" y="40"/>
                        <a:pt x="65" y="38"/>
                      </a:cubicBezTo>
                      <a:cubicBezTo>
                        <a:pt x="65" y="35"/>
                        <a:pt x="63" y="37"/>
                        <a:pt x="61" y="38"/>
                      </a:cubicBezTo>
                      <a:cubicBezTo>
                        <a:pt x="58" y="40"/>
                        <a:pt x="56" y="39"/>
                        <a:pt x="54" y="40"/>
                      </a:cubicBezTo>
                      <a:cubicBezTo>
                        <a:pt x="51" y="41"/>
                        <a:pt x="48" y="42"/>
                        <a:pt x="45" y="43"/>
                      </a:cubicBezTo>
                      <a:cubicBezTo>
                        <a:pt x="41" y="43"/>
                        <a:pt x="35" y="45"/>
                        <a:pt x="31" y="43"/>
                      </a:cubicBezTo>
                      <a:cubicBezTo>
                        <a:pt x="31" y="43"/>
                        <a:pt x="29" y="42"/>
                        <a:pt x="29" y="41"/>
                      </a:cubicBezTo>
                      <a:cubicBezTo>
                        <a:pt x="29" y="40"/>
                        <a:pt x="29" y="38"/>
                        <a:pt x="27" y="38"/>
                      </a:cubicBezTo>
                      <a:cubicBezTo>
                        <a:pt x="25" y="38"/>
                        <a:pt x="23" y="38"/>
                        <a:pt x="21" y="38"/>
                      </a:cubicBezTo>
                      <a:cubicBezTo>
                        <a:pt x="19" y="38"/>
                        <a:pt x="17" y="38"/>
                        <a:pt x="15" y="36"/>
                      </a:cubicBezTo>
                      <a:cubicBezTo>
                        <a:pt x="14" y="36"/>
                        <a:pt x="9" y="32"/>
                        <a:pt x="10" y="31"/>
                      </a:cubicBezTo>
                      <a:cubicBezTo>
                        <a:pt x="16" y="28"/>
                        <a:pt x="23" y="29"/>
                        <a:pt x="28" y="29"/>
                      </a:cubicBezTo>
                      <a:cubicBezTo>
                        <a:pt x="29" y="29"/>
                        <a:pt x="40" y="29"/>
                        <a:pt x="40" y="29"/>
                      </a:cubicBezTo>
                      <a:cubicBezTo>
                        <a:pt x="40" y="27"/>
                        <a:pt x="26" y="25"/>
                        <a:pt x="25" y="25"/>
                      </a:cubicBezTo>
                      <a:cubicBezTo>
                        <a:pt x="20" y="25"/>
                        <a:pt x="14" y="28"/>
                        <a:pt x="9" y="26"/>
                      </a:cubicBezTo>
                      <a:cubicBezTo>
                        <a:pt x="7" y="25"/>
                        <a:pt x="3" y="23"/>
                        <a:pt x="7" y="21"/>
                      </a:cubicBezTo>
                      <a:cubicBezTo>
                        <a:pt x="10" y="20"/>
                        <a:pt x="13" y="19"/>
                        <a:pt x="16" y="19"/>
                      </a:cubicBezTo>
                      <a:cubicBezTo>
                        <a:pt x="18" y="18"/>
                        <a:pt x="20" y="18"/>
                        <a:pt x="21" y="18"/>
                      </a:cubicBezTo>
                      <a:cubicBezTo>
                        <a:pt x="19" y="19"/>
                        <a:pt x="16" y="18"/>
                        <a:pt x="14" y="18"/>
                      </a:cubicBezTo>
                      <a:cubicBezTo>
                        <a:pt x="13" y="18"/>
                        <a:pt x="7" y="19"/>
                        <a:pt x="6" y="18"/>
                      </a:cubicBezTo>
                      <a:cubicBezTo>
                        <a:pt x="6" y="18"/>
                        <a:pt x="7" y="17"/>
                        <a:pt x="7" y="17"/>
                      </a:cubicBezTo>
                      <a:cubicBezTo>
                        <a:pt x="7" y="16"/>
                        <a:pt x="0" y="17"/>
                        <a:pt x="1" y="15"/>
                      </a:cubicBezTo>
                      <a:cubicBezTo>
                        <a:pt x="2" y="14"/>
                        <a:pt x="3" y="12"/>
                        <a:pt x="4" y="11"/>
                      </a:cubicBezTo>
                      <a:cubicBezTo>
                        <a:pt x="8" y="10"/>
                        <a:pt x="4" y="10"/>
                        <a:pt x="4" y="9"/>
                      </a:cubicBezTo>
                      <a:cubicBezTo>
                        <a:pt x="4" y="9"/>
                        <a:pt x="7" y="7"/>
                        <a:pt x="8" y="7"/>
                      </a:cubicBezTo>
                      <a:cubicBezTo>
                        <a:pt x="10" y="6"/>
                        <a:pt x="11" y="5"/>
                        <a:pt x="13" y="4"/>
                      </a:cubicBezTo>
                      <a:cubicBezTo>
                        <a:pt x="17" y="2"/>
                        <a:pt x="20" y="1"/>
                        <a:pt x="24" y="1"/>
                      </a:cubicBezTo>
                      <a:cubicBezTo>
                        <a:pt x="29" y="1"/>
                        <a:pt x="24" y="7"/>
                        <a:pt x="24" y="7"/>
                      </a:cubicBezTo>
                      <a:cubicBezTo>
                        <a:pt x="26" y="8"/>
                        <a:pt x="28" y="8"/>
                        <a:pt x="29" y="7"/>
                      </a:cubicBezTo>
                      <a:cubicBezTo>
                        <a:pt x="30" y="7"/>
                        <a:pt x="30" y="4"/>
                        <a:pt x="31" y="4"/>
                      </a:cubicBezTo>
                      <a:cubicBezTo>
                        <a:pt x="33" y="4"/>
                        <a:pt x="37" y="4"/>
                        <a:pt x="39" y="6"/>
                      </a:cubicBezTo>
                      <a:cubicBezTo>
                        <a:pt x="42" y="8"/>
                        <a:pt x="35" y="11"/>
                        <a:pt x="40" y="10"/>
                      </a:cubicBezTo>
                      <a:cubicBezTo>
                        <a:pt x="41" y="10"/>
                        <a:pt x="42" y="9"/>
                        <a:pt x="43" y="8"/>
                      </a:cubicBezTo>
                      <a:cubicBezTo>
                        <a:pt x="44" y="8"/>
                        <a:pt x="44" y="8"/>
                        <a:pt x="45" y="8"/>
                      </a:cubicBezTo>
                      <a:cubicBezTo>
                        <a:pt x="46" y="8"/>
                        <a:pt x="46" y="8"/>
                        <a:pt x="47" y="9"/>
                      </a:cubicBezTo>
                      <a:cubicBezTo>
                        <a:pt x="48" y="9"/>
                        <a:pt x="48" y="7"/>
                        <a:pt x="48" y="6"/>
                      </a:cubicBezTo>
                      <a:cubicBezTo>
                        <a:pt x="47" y="6"/>
                        <a:pt x="44" y="4"/>
                        <a:pt x="43" y="4"/>
                      </a:cubicBezTo>
                      <a:cubicBezTo>
                        <a:pt x="45" y="3"/>
                        <a:pt x="49" y="5"/>
                        <a:pt x="50" y="6"/>
                      </a:cubicBezTo>
                      <a:cubicBezTo>
                        <a:pt x="53" y="7"/>
                        <a:pt x="53" y="8"/>
                        <a:pt x="54" y="10"/>
                      </a:cubicBezTo>
                      <a:cubicBezTo>
                        <a:pt x="54" y="11"/>
                        <a:pt x="54" y="16"/>
                        <a:pt x="56" y="16"/>
                      </a:cubicBezTo>
                      <a:cubicBezTo>
                        <a:pt x="57" y="16"/>
                        <a:pt x="61" y="16"/>
                        <a:pt x="60" y="14"/>
                      </a:cubicBezTo>
                      <a:cubicBezTo>
                        <a:pt x="59" y="10"/>
                        <a:pt x="57" y="7"/>
                        <a:pt x="56" y="3"/>
                      </a:cubicBezTo>
                      <a:cubicBezTo>
                        <a:pt x="55" y="0"/>
                        <a:pt x="58" y="1"/>
                        <a:pt x="59" y="1"/>
                      </a:cubicBezTo>
                      <a:cubicBezTo>
                        <a:pt x="62" y="2"/>
                        <a:pt x="62" y="0"/>
                        <a:pt x="64" y="1"/>
                      </a:cubicBezTo>
                      <a:cubicBezTo>
                        <a:pt x="66" y="3"/>
                        <a:pt x="69" y="4"/>
                        <a:pt x="69" y="6"/>
                      </a:cubicBezTo>
                      <a:cubicBezTo>
                        <a:pt x="70" y="9"/>
                        <a:pt x="71" y="11"/>
                        <a:pt x="73" y="13"/>
                      </a:cubicBezTo>
                      <a:cubicBezTo>
                        <a:pt x="74" y="16"/>
                        <a:pt x="75" y="17"/>
                        <a:pt x="74" y="19"/>
                      </a:cubicBezTo>
                      <a:cubicBezTo>
                        <a:pt x="73" y="22"/>
                        <a:pt x="76" y="25"/>
                        <a:pt x="78" y="26"/>
                      </a:cubicBezTo>
                      <a:cubicBezTo>
                        <a:pt x="79" y="26"/>
                        <a:pt x="81" y="26"/>
                        <a:pt x="82" y="26"/>
                      </a:cubicBezTo>
                      <a:cubicBezTo>
                        <a:pt x="83" y="27"/>
                        <a:pt x="84" y="28"/>
                        <a:pt x="85" y="28"/>
                      </a:cubicBezTo>
                      <a:cubicBezTo>
                        <a:pt x="88" y="29"/>
                        <a:pt x="92" y="29"/>
                        <a:pt x="92" y="33"/>
                      </a:cubicBezTo>
                      <a:cubicBezTo>
                        <a:pt x="92" y="35"/>
                        <a:pt x="83" y="32"/>
                        <a:pt x="83" y="32"/>
                      </a:cubicBezTo>
                      <a:cubicBezTo>
                        <a:pt x="83" y="33"/>
                        <a:pt x="83" y="34"/>
                        <a:pt x="83" y="35"/>
                      </a:cubicBezTo>
                      <a:cubicBezTo>
                        <a:pt x="83" y="35"/>
                        <a:pt x="80" y="35"/>
                        <a:pt x="80" y="35"/>
                      </a:cubicBezTo>
                      <a:cubicBezTo>
                        <a:pt x="81" y="35"/>
                        <a:pt x="81" y="36"/>
                        <a:pt x="81" y="36"/>
                      </a:cubicBezTo>
                      <a:cubicBezTo>
                        <a:pt x="81" y="37"/>
                        <a:pt x="81" y="38"/>
                        <a:pt x="81" y="38"/>
                      </a:cubicBezTo>
                      <a:cubicBezTo>
                        <a:pt x="81" y="38"/>
                        <a:pt x="85" y="36"/>
                        <a:pt x="85" y="36"/>
                      </a:cubicBezTo>
                      <a:cubicBezTo>
                        <a:pt x="87" y="36"/>
                        <a:pt x="86" y="37"/>
                        <a:pt x="86" y="38"/>
                      </a:cubicBezTo>
                      <a:cubicBezTo>
                        <a:pt x="86" y="38"/>
                        <a:pt x="88" y="38"/>
                        <a:pt x="89" y="39"/>
                      </a:cubicBezTo>
                      <a:cubicBezTo>
                        <a:pt x="89" y="39"/>
                        <a:pt x="83" y="41"/>
                        <a:pt x="83" y="41"/>
                      </a:cubicBezTo>
                      <a:cubicBezTo>
                        <a:pt x="81" y="41"/>
                        <a:pt x="86" y="41"/>
                        <a:pt x="83" y="4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6206877" y="3266024"/>
                  <a:ext cx="142883" cy="99573"/>
                </a:xfrm>
                <a:custGeom>
                  <a:rect b="b" l="l" r="r" t="t"/>
                  <a:pathLst>
                    <a:path extrusionOk="0" h="9" w="14">
                      <a:moveTo>
                        <a:pt x="9" y="8"/>
                      </a:moveTo>
                      <a:cubicBezTo>
                        <a:pt x="7" y="8"/>
                        <a:pt x="6" y="5"/>
                        <a:pt x="5" y="5"/>
                      </a:cubicBezTo>
                      <a:cubicBezTo>
                        <a:pt x="4" y="4"/>
                        <a:pt x="0" y="3"/>
                        <a:pt x="0" y="3"/>
                      </a:cubicBezTo>
                      <a:cubicBezTo>
                        <a:pt x="1" y="2"/>
                        <a:pt x="3" y="1"/>
                        <a:pt x="4" y="0"/>
                      </a:cubicBezTo>
                      <a:cubicBezTo>
                        <a:pt x="6" y="0"/>
                        <a:pt x="8" y="0"/>
                        <a:pt x="10" y="1"/>
                      </a:cubicBezTo>
                      <a:cubicBezTo>
                        <a:pt x="12" y="2"/>
                        <a:pt x="14" y="2"/>
                        <a:pt x="12" y="4"/>
                      </a:cubicBezTo>
                      <a:cubicBezTo>
                        <a:pt x="11" y="5"/>
                        <a:pt x="10" y="9"/>
                        <a:pt x="9" y="8"/>
                      </a:cubicBezTo>
                      <a:cubicBezTo>
                        <a:pt x="8" y="8"/>
                        <a:pt x="9" y="8"/>
                        <a:pt x="9" y="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6433399" y="3221769"/>
                  <a:ext cx="324101" cy="317157"/>
                </a:xfrm>
                <a:custGeom>
                  <a:rect b="b" l="l" r="r" t="t"/>
                  <a:pathLst>
                    <a:path extrusionOk="0" h="29" w="32">
                      <a:moveTo>
                        <a:pt x="18" y="27"/>
                      </a:moveTo>
                      <a:cubicBezTo>
                        <a:pt x="15" y="25"/>
                        <a:pt x="13" y="21"/>
                        <a:pt x="10" y="19"/>
                      </a:cubicBezTo>
                      <a:cubicBezTo>
                        <a:pt x="7" y="18"/>
                        <a:pt x="4" y="16"/>
                        <a:pt x="1" y="15"/>
                      </a:cubicBezTo>
                      <a:cubicBezTo>
                        <a:pt x="0" y="14"/>
                        <a:pt x="0" y="14"/>
                        <a:pt x="0" y="13"/>
                      </a:cubicBezTo>
                      <a:cubicBezTo>
                        <a:pt x="0" y="10"/>
                        <a:pt x="2" y="11"/>
                        <a:pt x="4" y="12"/>
                      </a:cubicBezTo>
                      <a:cubicBezTo>
                        <a:pt x="6" y="13"/>
                        <a:pt x="8" y="15"/>
                        <a:pt x="11" y="14"/>
                      </a:cubicBezTo>
                      <a:cubicBezTo>
                        <a:pt x="12" y="14"/>
                        <a:pt x="11" y="12"/>
                        <a:pt x="11" y="12"/>
                      </a:cubicBezTo>
                      <a:cubicBezTo>
                        <a:pt x="11" y="11"/>
                        <a:pt x="13" y="12"/>
                        <a:pt x="13" y="11"/>
                      </a:cubicBezTo>
                      <a:cubicBezTo>
                        <a:pt x="14" y="10"/>
                        <a:pt x="7" y="8"/>
                        <a:pt x="7" y="8"/>
                      </a:cubicBezTo>
                      <a:cubicBezTo>
                        <a:pt x="5" y="7"/>
                        <a:pt x="6" y="6"/>
                        <a:pt x="7" y="6"/>
                      </a:cubicBezTo>
                      <a:cubicBezTo>
                        <a:pt x="9" y="5"/>
                        <a:pt x="9" y="6"/>
                        <a:pt x="10" y="7"/>
                      </a:cubicBezTo>
                      <a:cubicBezTo>
                        <a:pt x="10" y="7"/>
                        <a:pt x="11" y="5"/>
                        <a:pt x="11" y="5"/>
                      </a:cubicBezTo>
                      <a:cubicBezTo>
                        <a:pt x="12" y="5"/>
                        <a:pt x="8" y="4"/>
                        <a:pt x="8" y="4"/>
                      </a:cubicBezTo>
                      <a:cubicBezTo>
                        <a:pt x="8" y="4"/>
                        <a:pt x="10" y="3"/>
                        <a:pt x="10" y="3"/>
                      </a:cubicBezTo>
                      <a:cubicBezTo>
                        <a:pt x="11" y="3"/>
                        <a:pt x="13" y="4"/>
                        <a:pt x="14" y="4"/>
                      </a:cubicBezTo>
                      <a:cubicBezTo>
                        <a:pt x="14" y="4"/>
                        <a:pt x="13" y="3"/>
                        <a:pt x="13" y="3"/>
                      </a:cubicBezTo>
                      <a:cubicBezTo>
                        <a:pt x="14" y="2"/>
                        <a:pt x="18" y="5"/>
                        <a:pt x="19" y="5"/>
                      </a:cubicBezTo>
                      <a:cubicBezTo>
                        <a:pt x="20" y="4"/>
                        <a:pt x="18" y="4"/>
                        <a:pt x="18" y="3"/>
                      </a:cubicBezTo>
                      <a:cubicBezTo>
                        <a:pt x="18" y="3"/>
                        <a:pt x="19" y="3"/>
                        <a:pt x="19" y="3"/>
                      </a:cubicBezTo>
                      <a:cubicBezTo>
                        <a:pt x="19" y="3"/>
                        <a:pt x="17" y="3"/>
                        <a:pt x="17" y="2"/>
                      </a:cubicBezTo>
                      <a:cubicBezTo>
                        <a:pt x="17" y="2"/>
                        <a:pt x="24" y="0"/>
                        <a:pt x="25" y="1"/>
                      </a:cubicBezTo>
                      <a:cubicBezTo>
                        <a:pt x="26" y="1"/>
                        <a:pt x="23" y="2"/>
                        <a:pt x="23" y="3"/>
                      </a:cubicBezTo>
                      <a:cubicBezTo>
                        <a:pt x="24" y="4"/>
                        <a:pt x="27" y="3"/>
                        <a:pt x="28" y="4"/>
                      </a:cubicBezTo>
                      <a:cubicBezTo>
                        <a:pt x="28" y="5"/>
                        <a:pt x="24" y="7"/>
                        <a:pt x="27" y="7"/>
                      </a:cubicBezTo>
                      <a:cubicBezTo>
                        <a:pt x="28" y="7"/>
                        <a:pt x="27" y="8"/>
                        <a:pt x="26" y="8"/>
                      </a:cubicBezTo>
                      <a:cubicBezTo>
                        <a:pt x="25" y="8"/>
                        <a:pt x="24" y="8"/>
                        <a:pt x="23" y="10"/>
                      </a:cubicBezTo>
                      <a:cubicBezTo>
                        <a:pt x="23" y="10"/>
                        <a:pt x="21" y="13"/>
                        <a:pt x="21" y="13"/>
                      </a:cubicBezTo>
                      <a:cubicBezTo>
                        <a:pt x="22" y="13"/>
                        <a:pt x="23" y="11"/>
                        <a:pt x="24" y="11"/>
                      </a:cubicBezTo>
                      <a:cubicBezTo>
                        <a:pt x="25" y="11"/>
                        <a:pt x="25" y="12"/>
                        <a:pt x="26" y="13"/>
                      </a:cubicBezTo>
                      <a:cubicBezTo>
                        <a:pt x="27" y="13"/>
                        <a:pt x="30" y="17"/>
                        <a:pt x="29" y="13"/>
                      </a:cubicBezTo>
                      <a:cubicBezTo>
                        <a:pt x="29" y="12"/>
                        <a:pt x="27" y="11"/>
                        <a:pt x="28" y="10"/>
                      </a:cubicBezTo>
                      <a:cubicBezTo>
                        <a:pt x="29" y="10"/>
                        <a:pt x="30" y="10"/>
                        <a:pt x="30" y="11"/>
                      </a:cubicBezTo>
                      <a:cubicBezTo>
                        <a:pt x="30" y="12"/>
                        <a:pt x="29" y="13"/>
                        <a:pt x="30" y="14"/>
                      </a:cubicBezTo>
                      <a:cubicBezTo>
                        <a:pt x="31" y="15"/>
                        <a:pt x="32" y="16"/>
                        <a:pt x="31" y="17"/>
                      </a:cubicBezTo>
                      <a:cubicBezTo>
                        <a:pt x="29" y="19"/>
                        <a:pt x="32" y="22"/>
                        <a:pt x="28" y="23"/>
                      </a:cubicBezTo>
                      <a:cubicBezTo>
                        <a:pt x="28" y="23"/>
                        <a:pt x="21" y="25"/>
                        <a:pt x="22" y="23"/>
                      </a:cubicBezTo>
                      <a:cubicBezTo>
                        <a:pt x="22" y="22"/>
                        <a:pt x="21" y="22"/>
                        <a:pt x="21" y="23"/>
                      </a:cubicBezTo>
                      <a:cubicBezTo>
                        <a:pt x="22" y="24"/>
                        <a:pt x="22" y="25"/>
                        <a:pt x="23" y="26"/>
                      </a:cubicBezTo>
                      <a:cubicBezTo>
                        <a:pt x="23" y="28"/>
                        <a:pt x="19" y="27"/>
                        <a:pt x="18" y="27"/>
                      </a:cubicBezTo>
                      <a:cubicBezTo>
                        <a:pt x="17" y="26"/>
                        <a:pt x="22" y="29"/>
                        <a:pt x="18" y="2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6778410" y="3221769"/>
                  <a:ext cx="285766" cy="239710"/>
                </a:xfrm>
                <a:custGeom>
                  <a:rect b="b" l="l" r="r" t="t"/>
                  <a:pathLst>
                    <a:path extrusionOk="0" h="22" w="28">
                      <a:moveTo>
                        <a:pt x="7" y="22"/>
                      </a:moveTo>
                      <a:cubicBezTo>
                        <a:pt x="5" y="21"/>
                        <a:pt x="3" y="21"/>
                        <a:pt x="3" y="19"/>
                      </a:cubicBezTo>
                      <a:cubicBezTo>
                        <a:pt x="3" y="16"/>
                        <a:pt x="0" y="14"/>
                        <a:pt x="1" y="11"/>
                      </a:cubicBezTo>
                      <a:cubicBezTo>
                        <a:pt x="1" y="9"/>
                        <a:pt x="0" y="6"/>
                        <a:pt x="1" y="4"/>
                      </a:cubicBezTo>
                      <a:cubicBezTo>
                        <a:pt x="2" y="4"/>
                        <a:pt x="6" y="5"/>
                        <a:pt x="6" y="4"/>
                      </a:cubicBezTo>
                      <a:cubicBezTo>
                        <a:pt x="6" y="3"/>
                        <a:pt x="0" y="3"/>
                        <a:pt x="5" y="1"/>
                      </a:cubicBezTo>
                      <a:cubicBezTo>
                        <a:pt x="9" y="0"/>
                        <a:pt x="12" y="1"/>
                        <a:pt x="16" y="2"/>
                      </a:cubicBezTo>
                      <a:cubicBezTo>
                        <a:pt x="19" y="2"/>
                        <a:pt x="22" y="2"/>
                        <a:pt x="25" y="3"/>
                      </a:cubicBezTo>
                      <a:cubicBezTo>
                        <a:pt x="28" y="4"/>
                        <a:pt x="25" y="6"/>
                        <a:pt x="23" y="8"/>
                      </a:cubicBezTo>
                      <a:cubicBezTo>
                        <a:pt x="22" y="10"/>
                        <a:pt x="21" y="12"/>
                        <a:pt x="19" y="13"/>
                      </a:cubicBezTo>
                      <a:cubicBezTo>
                        <a:pt x="18" y="15"/>
                        <a:pt x="14" y="13"/>
                        <a:pt x="12" y="13"/>
                      </a:cubicBezTo>
                      <a:cubicBezTo>
                        <a:pt x="12" y="13"/>
                        <a:pt x="9" y="13"/>
                        <a:pt x="10" y="14"/>
                      </a:cubicBezTo>
                      <a:cubicBezTo>
                        <a:pt x="10" y="15"/>
                        <a:pt x="12" y="15"/>
                        <a:pt x="11" y="17"/>
                      </a:cubicBezTo>
                      <a:cubicBezTo>
                        <a:pt x="10" y="17"/>
                        <a:pt x="8" y="22"/>
                        <a:pt x="7" y="22"/>
                      </a:cubicBezTo>
                      <a:cubicBezTo>
                        <a:pt x="5" y="21"/>
                        <a:pt x="8" y="22"/>
                        <a:pt x="7" y="2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>
                  <a:off x="5248509" y="3192266"/>
                  <a:ext cx="550626" cy="357723"/>
                </a:xfrm>
                <a:custGeom>
                  <a:rect b="b" l="l" r="r" t="t"/>
                  <a:pathLst>
                    <a:path extrusionOk="0" h="33" w="54">
                      <a:moveTo>
                        <a:pt x="52" y="10"/>
                      </a:moveTo>
                      <a:cubicBezTo>
                        <a:pt x="50" y="8"/>
                        <a:pt x="48" y="6"/>
                        <a:pt x="45" y="4"/>
                      </a:cubicBezTo>
                      <a:cubicBezTo>
                        <a:pt x="44" y="4"/>
                        <a:pt x="42" y="3"/>
                        <a:pt x="41" y="3"/>
                      </a:cubicBezTo>
                      <a:cubicBezTo>
                        <a:pt x="38" y="2"/>
                        <a:pt x="37" y="3"/>
                        <a:pt x="35" y="4"/>
                      </a:cubicBezTo>
                      <a:cubicBezTo>
                        <a:pt x="34" y="4"/>
                        <a:pt x="33" y="3"/>
                        <a:pt x="32" y="3"/>
                      </a:cubicBezTo>
                      <a:cubicBezTo>
                        <a:pt x="31" y="2"/>
                        <a:pt x="29" y="2"/>
                        <a:pt x="27" y="1"/>
                      </a:cubicBezTo>
                      <a:cubicBezTo>
                        <a:pt x="25" y="1"/>
                        <a:pt x="22" y="0"/>
                        <a:pt x="20" y="0"/>
                      </a:cubicBezTo>
                      <a:cubicBezTo>
                        <a:pt x="17" y="0"/>
                        <a:pt x="14" y="1"/>
                        <a:pt x="11" y="1"/>
                      </a:cubicBezTo>
                      <a:cubicBezTo>
                        <a:pt x="9" y="2"/>
                        <a:pt x="6" y="1"/>
                        <a:pt x="8" y="3"/>
                      </a:cubicBezTo>
                      <a:cubicBezTo>
                        <a:pt x="10" y="7"/>
                        <a:pt x="10" y="8"/>
                        <a:pt x="7" y="11"/>
                      </a:cubicBezTo>
                      <a:cubicBezTo>
                        <a:pt x="5" y="13"/>
                        <a:pt x="7" y="14"/>
                        <a:pt x="7" y="15"/>
                      </a:cubicBezTo>
                      <a:cubicBezTo>
                        <a:pt x="6" y="16"/>
                        <a:pt x="4" y="16"/>
                        <a:pt x="4" y="18"/>
                      </a:cubicBezTo>
                      <a:cubicBezTo>
                        <a:pt x="3" y="20"/>
                        <a:pt x="1" y="22"/>
                        <a:pt x="0" y="24"/>
                      </a:cubicBezTo>
                      <a:cubicBezTo>
                        <a:pt x="0" y="25"/>
                        <a:pt x="6" y="26"/>
                        <a:pt x="7" y="26"/>
                      </a:cubicBezTo>
                      <a:cubicBezTo>
                        <a:pt x="10" y="28"/>
                        <a:pt x="12" y="32"/>
                        <a:pt x="15" y="32"/>
                      </a:cubicBezTo>
                      <a:cubicBezTo>
                        <a:pt x="16" y="33"/>
                        <a:pt x="18" y="31"/>
                        <a:pt x="19" y="30"/>
                      </a:cubicBezTo>
                      <a:cubicBezTo>
                        <a:pt x="21" y="29"/>
                        <a:pt x="23" y="30"/>
                        <a:pt x="25" y="29"/>
                      </a:cubicBezTo>
                      <a:cubicBezTo>
                        <a:pt x="27" y="29"/>
                        <a:pt x="27" y="28"/>
                        <a:pt x="28" y="26"/>
                      </a:cubicBezTo>
                      <a:cubicBezTo>
                        <a:pt x="28" y="24"/>
                        <a:pt x="28" y="23"/>
                        <a:pt x="31" y="21"/>
                      </a:cubicBezTo>
                      <a:cubicBezTo>
                        <a:pt x="33" y="20"/>
                        <a:pt x="34" y="18"/>
                        <a:pt x="37" y="17"/>
                      </a:cubicBezTo>
                      <a:cubicBezTo>
                        <a:pt x="40" y="15"/>
                        <a:pt x="43" y="14"/>
                        <a:pt x="46" y="13"/>
                      </a:cubicBezTo>
                      <a:cubicBezTo>
                        <a:pt x="46" y="13"/>
                        <a:pt x="53" y="10"/>
                        <a:pt x="52" y="10"/>
                      </a:cubicBezTo>
                      <a:cubicBezTo>
                        <a:pt x="51" y="9"/>
                        <a:pt x="54" y="11"/>
                        <a:pt x="52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6318395" y="3092694"/>
                  <a:ext cx="73184" cy="44255"/>
                </a:xfrm>
                <a:custGeom>
                  <a:rect b="b" l="l" r="r" t="t"/>
                  <a:pathLst>
                    <a:path extrusionOk="0" h="4" w="7">
                      <a:moveTo>
                        <a:pt x="4" y="4"/>
                      </a:moveTo>
                      <a:cubicBezTo>
                        <a:pt x="3" y="4"/>
                        <a:pt x="1" y="4"/>
                        <a:pt x="1" y="3"/>
                      </a:cubicBezTo>
                      <a:cubicBezTo>
                        <a:pt x="0" y="2"/>
                        <a:pt x="3" y="0"/>
                        <a:pt x="3" y="0"/>
                      </a:cubicBezTo>
                      <a:cubicBezTo>
                        <a:pt x="6" y="0"/>
                        <a:pt x="7" y="4"/>
                        <a:pt x="4" y="4"/>
                      </a:cubicBezTo>
                      <a:cubicBezTo>
                        <a:pt x="1" y="3"/>
                        <a:pt x="6" y="4"/>
                        <a:pt x="4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>
                  <a:off x="5687616" y="2897239"/>
                  <a:ext cx="613353" cy="306092"/>
                </a:xfrm>
                <a:custGeom>
                  <a:rect b="b" l="l" r="r" t="t"/>
                  <a:pathLst>
                    <a:path extrusionOk="0" h="28" w="60">
                      <a:moveTo>
                        <a:pt x="50" y="22"/>
                      </a:moveTo>
                      <a:cubicBezTo>
                        <a:pt x="49" y="22"/>
                        <a:pt x="49" y="21"/>
                        <a:pt x="48" y="21"/>
                      </a:cubicBezTo>
                      <a:cubicBezTo>
                        <a:pt x="48" y="21"/>
                        <a:pt x="46" y="22"/>
                        <a:pt x="46" y="23"/>
                      </a:cubicBezTo>
                      <a:cubicBezTo>
                        <a:pt x="45" y="23"/>
                        <a:pt x="44" y="23"/>
                        <a:pt x="43" y="22"/>
                      </a:cubicBezTo>
                      <a:cubicBezTo>
                        <a:pt x="42" y="22"/>
                        <a:pt x="41" y="22"/>
                        <a:pt x="40" y="23"/>
                      </a:cubicBezTo>
                      <a:cubicBezTo>
                        <a:pt x="35" y="25"/>
                        <a:pt x="30" y="26"/>
                        <a:pt x="24" y="27"/>
                      </a:cubicBezTo>
                      <a:cubicBezTo>
                        <a:pt x="23" y="27"/>
                        <a:pt x="20" y="28"/>
                        <a:pt x="19" y="28"/>
                      </a:cubicBezTo>
                      <a:cubicBezTo>
                        <a:pt x="17" y="27"/>
                        <a:pt x="13" y="26"/>
                        <a:pt x="17" y="24"/>
                      </a:cubicBezTo>
                      <a:cubicBezTo>
                        <a:pt x="19" y="24"/>
                        <a:pt x="22" y="22"/>
                        <a:pt x="24" y="22"/>
                      </a:cubicBezTo>
                      <a:cubicBezTo>
                        <a:pt x="26" y="22"/>
                        <a:pt x="28" y="22"/>
                        <a:pt x="29" y="22"/>
                      </a:cubicBezTo>
                      <a:cubicBezTo>
                        <a:pt x="29" y="22"/>
                        <a:pt x="32" y="20"/>
                        <a:pt x="31" y="20"/>
                      </a:cubicBezTo>
                      <a:cubicBezTo>
                        <a:pt x="30" y="19"/>
                        <a:pt x="25" y="20"/>
                        <a:pt x="24" y="20"/>
                      </a:cubicBezTo>
                      <a:cubicBezTo>
                        <a:pt x="22" y="21"/>
                        <a:pt x="21" y="21"/>
                        <a:pt x="19" y="21"/>
                      </a:cubicBezTo>
                      <a:cubicBezTo>
                        <a:pt x="17" y="21"/>
                        <a:pt x="19" y="20"/>
                        <a:pt x="19" y="19"/>
                      </a:cubicBezTo>
                      <a:cubicBezTo>
                        <a:pt x="19" y="16"/>
                        <a:pt x="13" y="21"/>
                        <a:pt x="12" y="21"/>
                      </a:cubicBezTo>
                      <a:cubicBezTo>
                        <a:pt x="12" y="21"/>
                        <a:pt x="11" y="22"/>
                        <a:pt x="11" y="22"/>
                      </a:cubicBezTo>
                      <a:cubicBezTo>
                        <a:pt x="9" y="20"/>
                        <a:pt x="9" y="22"/>
                        <a:pt x="9" y="23"/>
                      </a:cubicBezTo>
                      <a:cubicBezTo>
                        <a:pt x="9" y="23"/>
                        <a:pt x="6" y="21"/>
                        <a:pt x="5" y="21"/>
                      </a:cubicBezTo>
                      <a:cubicBezTo>
                        <a:pt x="4" y="21"/>
                        <a:pt x="0" y="22"/>
                        <a:pt x="0" y="20"/>
                      </a:cubicBezTo>
                      <a:cubicBezTo>
                        <a:pt x="0" y="18"/>
                        <a:pt x="2" y="19"/>
                        <a:pt x="4" y="18"/>
                      </a:cubicBezTo>
                      <a:cubicBezTo>
                        <a:pt x="6" y="18"/>
                        <a:pt x="8" y="18"/>
                        <a:pt x="9" y="17"/>
                      </a:cubicBezTo>
                      <a:cubicBezTo>
                        <a:pt x="9" y="17"/>
                        <a:pt x="12" y="16"/>
                        <a:pt x="11" y="16"/>
                      </a:cubicBezTo>
                      <a:cubicBezTo>
                        <a:pt x="9" y="15"/>
                        <a:pt x="6" y="16"/>
                        <a:pt x="5" y="16"/>
                      </a:cubicBezTo>
                      <a:cubicBezTo>
                        <a:pt x="2" y="16"/>
                        <a:pt x="0" y="14"/>
                        <a:pt x="4" y="14"/>
                      </a:cubicBezTo>
                      <a:cubicBezTo>
                        <a:pt x="6" y="14"/>
                        <a:pt x="10" y="13"/>
                        <a:pt x="12" y="13"/>
                      </a:cubicBezTo>
                      <a:cubicBezTo>
                        <a:pt x="11" y="13"/>
                        <a:pt x="4" y="14"/>
                        <a:pt x="4" y="12"/>
                      </a:cubicBezTo>
                      <a:cubicBezTo>
                        <a:pt x="3" y="10"/>
                        <a:pt x="12" y="11"/>
                        <a:pt x="13" y="10"/>
                      </a:cubicBezTo>
                      <a:cubicBezTo>
                        <a:pt x="13" y="10"/>
                        <a:pt x="9" y="9"/>
                        <a:pt x="9" y="8"/>
                      </a:cubicBezTo>
                      <a:cubicBezTo>
                        <a:pt x="8" y="7"/>
                        <a:pt x="14" y="6"/>
                        <a:pt x="14" y="6"/>
                      </a:cubicBezTo>
                      <a:cubicBezTo>
                        <a:pt x="17" y="6"/>
                        <a:pt x="15" y="10"/>
                        <a:pt x="17" y="10"/>
                      </a:cubicBezTo>
                      <a:cubicBezTo>
                        <a:pt x="20" y="10"/>
                        <a:pt x="22" y="10"/>
                        <a:pt x="25" y="11"/>
                      </a:cubicBezTo>
                      <a:cubicBezTo>
                        <a:pt x="26" y="12"/>
                        <a:pt x="28" y="13"/>
                        <a:pt x="29" y="14"/>
                      </a:cubicBezTo>
                      <a:cubicBezTo>
                        <a:pt x="31" y="16"/>
                        <a:pt x="30" y="17"/>
                        <a:pt x="32" y="17"/>
                      </a:cubicBezTo>
                      <a:cubicBezTo>
                        <a:pt x="35" y="17"/>
                        <a:pt x="37" y="17"/>
                        <a:pt x="39" y="16"/>
                      </a:cubicBezTo>
                      <a:cubicBezTo>
                        <a:pt x="43" y="15"/>
                        <a:pt x="37" y="14"/>
                        <a:pt x="37" y="13"/>
                      </a:cubicBezTo>
                      <a:cubicBezTo>
                        <a:pt x="37" y="13"/>
                        <a:pt x="45" y="12"/>
                        <a:pt x="38" y="9"/>
                      </a:cubicBezTo>
                      <a:cubicBezTo>
                        <a:pt x="37" y="9"/>
                        <a:pt x="35" y="9"/>
                        <a:pt x="36" y="8"/>
                      </a:cubicBezTo>
                      <a:cubicBezTo>
                        <a:pt x="37" y="7"/>
                        <a:pt x="38" y="6"/>
                        <a:pt x="38" y="5"/>
                      </a:cubicBezTo>
                      <a:cubicBezTo>
                        <a:pt x="39" y="4"/>
                        <a:pt x="43" y="0"/>
                        <a:pt x="43" y="3"/>
                      </a:cubicBezTo>
                      <a:cubicBezTo>
                        <a:pt x="43" y="4"/>
                        <a:pt x="44" y="5"/>
                        <a:pt x="44" y="7"/>
                      </a:cubicBezTo>
                      <a:cubicBezTo>
                        <a:pt x="45" y="7"/>
                        <a:pt x="45" y="8"/>
                        <a:pt x="45" y="9"/>
                      </a:cubicBezTo>
                      <a:cubicBezTo>
                        <a:pt x="46" y="10"/>
                        <a:pt x="44" y="9"/>
                        <a:pt x="44" y="10"/>
                      </a:cubicBezTo>
                      <a:cubicBezTo>
                        <a:pt x="44" y="12"/>
                        <a:pt x="47" y="10"/>
                        <a:pt x="47" y="11"/>
                      </a:cubicBezTo>
                      <a:cubicBezTo>
                        <a:pt x="47" y="13"/>
                        <a:pt x="50" y="14"/>
                        <a:pt x="51" y="14"/>
                      </a:cubicBezTo>
                      <a:cubicBezTo>
                        <a:pt x="53" y="14"/>
                        <a:pt x="53" y="15"/>
                        <a:pt x="53" y="13"/>
                      </a:cubicBezTo>
                      <a:cubicBezTo>
                        <a:pt x="53" y="11"/>
                        <a:pt x="55" y="11"/>
                        <a:pt x="57" y="12"/>
                      </a:cubicBezTo>
                      <a:cubicBezTo>
                        <a:pt x="58" y="12"/>
                        <a:pt x="60" y="14"/>
                        <a:pt x="59" y="15"/>
                      </a:cubicBezTo>
                      <a:cubicBezTo>
                        <a:pt x="59" y="16"/>
                        <a:pt x="58" y="19"/>
                        <a:pt x="58" y="20"/>
                      </a:cubicBezTo>
                      <a:cubicBezTo>
                        <a:pt x="57" y="21"/>
                        <a:pt x="51" y="22"/>
                        <a:pt x="50" y="22"/>
                      </a:cubicBezTo>
                      <a:cubicBezTo>
                        <a:pt x="48" y="21"/>
                        <a:pt x="51" y="22"/>
                        <a:pt x="50" y="2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5583064" y="3018939"/>
                  <a:ext cx="104549" cy="73757"/>
                </a:xfrm>
                <a:custGeom>
                  <a:rect b="b" l="l" r="r" t="t"/>
                  <a:pathLst>
                    <a:path extrusionOk="0" h="7" w="10">
                      <a:moveTo>
                        <a:pt x="9" y="1"/>
                      </a:moveTo>
                      <a:cubicBezTo>
                        <a:pt x="8" y="1"/>
                        <a:pt x="0" y="5"/>
                        <a:pt x="0" y="5"/>
                      </a:cubicBezTo>
                      <a:cubicBezTo>
                        <a:pt x="2" y="6"/>
                        <a:pt x="5" y="7"/>
                        <a:pt x="6" y="5"/>
                      </a:cubicBezTo>
                      <a:cubicBezTo>
                        <a:pt x="7" y="4"/>
                        <a:pt x="9" y="0"/>
                        <a:pt x="9" y="1"/>
                      </a:cubicBezTo>
                      <a:cubicBezTo>
                        <a:pt x="7" y="1"/>
                        <a:pt x="10" y="0"/>
                        <a:pt x="9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>
                  <a:off x="5401847" y="2856674"/>
                  <a:ext cx="376377" cy="184395"/>
                </a:xfrm>
                <a:custGeom>
                  <a:rect b="b" l="l" r="r" t="t"/>
                  <a:pathLst>
                    <a:path extrusionOk="0" h="17" w="37">
                      <a:moveTo>
                        <a:pt x="30" y="12"/>
                      </a:moveTo>
                      <a:cubicBezTo>
                        <a:pt x="29" y="13"/>
                        <a:pt x="27" y="13"/>
                        <a:pt x="27" y="13"/>
                      </a:cubicBezTo>
                      <a:cubicBezTo>
                        <a:pt x="24" y="13"/>
                        <a:pt x="25" y="11"/>
                        <a:pt x="26" y="10"/>
                      </a:cubicBezTo>
                      <a:cubicBezTo>
                        <a:pt x="27" y="8"/>
                        <a:pt x="24" y="7"/>
                        <a:pt x="23" y="8"/>
                      </a:cubicBezTo>
                      <a:cubicBezTo>
                        <a:pt x="23" y="9"/>
                        <a:pt x="23" y="10"/>
                        <a:pt x="22" y="10"/>
                      </a:cubicBezTo>
                      <a:cubicBezTo>
                        <a:pt x="22" y="10"/>
                        <a:pt x="21" y="10"/>
                        <a:pt x="21" y="9"/>
                      </a:cubicBezTo>
                      <a:cubicBezTo>
                        <a:pt x="20" y="10"/>
                        <a:pt x="21" y="12"/>
                        <a:pt x="20" y="13"/>
                      </a:cubicBezTo>
                      <a:cubicBezTo>
                        <a:pt x="19" y="15"/>
                        <a:pt x="18" y="13"/>
                        <a:pt x="17" y="14"/>
                      </a:cubicBezTo>
                      <a:cubicBezTo>
                        <a:pt x="16" y="14"/>
                        <a:pt x="17" y="16"/>
                        <a:pt x="16" y="16"/>
                      </a:cubicBezTo>
                      <a:cubicBezTo>
                        <a:pt x="16" y="17"/>
                        <a:pt x="13" y="17"/>
                        <a:pt x="12" y="17"/>
                      </a:cubicBezTo>
                      <a:cubicBezTo>
                        <a:pt x="11" y="16"/>
                        <a:pt x="11" y="14"/>
                        <a:pt x="10" y="15"/>
                      </a:cubicBezTo>
                      <a:cubicBezTo>
                        <a:pt x="8" y="16"/>
                        <a:pt x="7" y="16"/>
                        <a:pt x="5" y="16"/>
                      </a:cubicBezTo>
                      <a:cubicBezTo>
                        <a:pt x="4" y="16"/>
                        <a:pt x="2" y="17"/>
                        <a:pt x="1" y="17"/>
                      </a:cubicBezTo>
                      <a:cubicBezTo>
                        <a:pt x="0" y="17"/>
                        <a:pt x="3" y="14"/>
                        <a:pt x="2" y="13"/>
                      </a:cubicBezTo>
                      <a:cubicBezTo>
                        <a:pt x="2" y="13"/>
                        <a:pt x="1" y="14"/>
                        <a:pt x="0" y="14"/>
                      </a:cubicBezTo>
                      <a:cubicBezTo>
                        <a:pt x="0" y="13"/>
                        <a:pt x="5" y="12"/>
                        <a:pt x="6" y="12"/>
                      </a:cubicBezTo>
                      <a:cubicBezTo>
                        <a:pt x="8" y="12"/>
                        <a:pt x="8" y="11"/>
                        <a:pt x="9" y="10"/>
                      </a:cubicBezTo>
                      <a:cubicBezTo>
                        <a:pt x="11" y="8"/>
                        <a:pt x="12" y="8"/>
                        <a:pt x="13" y="7"/>
                      </a:cubicBezTo>
                      <a:cubicBezTo>
                        <a:pt x="15" y="5"/>
                        <a:pt x="16" y="3"/>
                        <a:pt x="18" y="3"/>
                      </a:cubicBezTo>
                      <a:cubicBezTo>
                        <a:pt x="20" y="2"/>
                        <a:pt x="22" y="2"/>
                        <a:pt x="24" y="3"/>
                      </a:cubicBezTo>
                      <a:cubicBezTo>
                        <a:pt x="26" y="3"/>
                        <a:pt x="29" y="4"/>
                        <a:pt x="30" y="3"/>
                      </a:cubicBezTo>
                      <a:cubicBezTo>
                        <a:pt x="31" y="2"/>
                        <a:pt x="30" y="0"/>
                        <a:pt x="32" y="0"/>
                      </a:cubicBezTo>
                      <a:cubicBezTo>
                        <a:pt x="32" y="0"/>
                        <a:pt x="36" y="1"/>
                        <a:pt x="36" y="2"/>
                      </a:cubicBezTo>
                      <a:cubicBezTo>
                        <a:pt x="37" y="2"/>
                        <a:pt x="34" y="3"/>
                        <a:pt x="34" y="4"/>
                      </a:cubicBezTo>
                      <a:cubicBezTo>
                        <a:pt x="34" y="5"/>
                        <a:pt x="37" y="6"/>
                        <a:pt x="34" y="7"/>
                      </a:cubicBezTo>
                      <a:cubicBezTo>
                        <a:pt x="33" y="8"/>
                        <a:pt x="36" y="9"/>
                        <a:pt x="35" y="9"/>
                      </a:cubicBezTo>
                      <a:cubicBezTo>
                        <a:pt x="33" y="10"/>
                        <a:pt x="32" y="10"/>
                        <a:pt x="31" y="10"/>
                      </a:cubicBezTo>
                      <a:cubicBezTo>
                        <a:pt x="31" y="11"/>
                        <a:pt x="31" y="11"/>
                        <a:pt x="30" y="12"/>
                      </a:cubicBezTo>
                      <a:cubicBezTo>
                        <a:pt x="29" y="13"/>
                        <a:pt x="31" y="11"/>
                        <a:pt x="30" y="1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5809589" y="2930426"/>
                  <a:ext cx="80154" cy="22128"/>
                </a:xfrm>
                <a:custGeom>
                  <a:rect b="b" l="l" r="r" t="t"/>
                  <a:pathLst>
                    <a:path extrusionOk="0" h="2" w="8">
                      <a:moveTo>
                        <a:pt x="6" y="2"/>
                      </a:moveTo>
                      <a:cubicBezTo>
                        <a:pt x="4" y="2"/>
                        <a:pt x="0" y="1"/>
                        <a:pt x="3" y="0"/>
                      </a:cubicBezTo>
                      <a:cubicBezTo>
                        <a:pt x="5" y="0"/>
                        <a:pt x="8" y="2"/>
                        <a:pt x="6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80" name="Google Shape;480;p18"/>
                <p:cNvSpPr/>
                <p:nvPr/>
              </p:nvSpPr>
              <p:spPr>
                <a:xfrm>
                  <a:off x="5879289" y="2779230"/>
                  <a:ext cx="216069" cy="106947"/>
                </a:xfrm>
                <a:custGeom>
                  <a:rect b="b" l="l" r="r" t="t"/>
                  <a:pathLst>
                    <a:path extrusionOk="0" h="10" w="21">
                      <a:moveTo>
                        <a:pt x="7" y="9"/>
                      </a:moveTo>
                      <a:cubicBezTo>
                        <a:pt x="6" y="9"/>
                        <a:pt x="0" y="6"/>
                        <a:pt x="2" y="4"/>
                      </a:cubicBezTo>
                      <a:cubicBezTo>
                        <a:pt x="4" y="2"/>
                        <a:pt x="7" y="2"/>
                        <a:pt x="9" y="2"/>
                      </a:cubicBezTo>
                      <a:cubicBezTo>
                        <a:pt x="12" y="1"/>
                        <a:pt x="15" y="0"/>
                        <a:pt x="17" y="0"/>
                      </a:cubicBezTo>
                      <a:cubicBezTo>
                        <a:pt x="18" y="0"/>
                        <a:pt x="21" y="1"/>
                        <a:pt x="19" y="2"/>
                      </a:cubicBezTo>
                      <a:cubicBezTo>
                        <a:pt x="18" y="3"/>
                        <a:pt x="15" y="2"/>
                        <a:pt x="14" y="4"/>
                      </a:cubicBezTo>
                      <a:cubicBezTo>
                        <a:pt x="14" y="4"/>
                        <a:pt x="19" y="6"/>
                        <a:pt x="15" y="7"/>
                      </a:cubicBezTo>
                      <a:cubicBezTo>
                        <a:pt x="13" y="8"/>
                        <a:pt x="10" y="10"/>
                        <a:pt x="7" y="9"/>
                      </a:cubicBezTo>
                      <a:cubicBezTo>
                        <a:pt x="5" y="9"/>
                        <a:pt x="9" y="10"/>
                        <a:pt x="7" y="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81" name="Google Shape;481;p18"/>
                <p:cNvSpPr/>
                <p:nvPr/>
              </p:nvSpPr>
              <p:spPr>
                <a:xfrm>
                  <a:off x="5788678" y="2801354"/>
                  <a:ext cx="80154" cy="44255"/>
                </a:xfrm>
                <a:custGeom>
                  <a:rect b="b" l="l" r="r" t="t"/>
                  <a:pathLst>
                    <a:path extrusionOk="0" h="4" w="8">
                      <a:moveTo>
                        <a:pt x="6" y="4"/>
                      </a:moveTo>
                      <a:cubicBezTo>
                        <a:pt x="4" y="4"/>
                        <a:pt x="0" y="0"/>
                        <a:pt x="3" y="0"/>
                      </a:cubicBezTo>
                      <a:cubicBezTo>
                        <a:pt x="6" y="0"/>
                        <a:pt x="8" y="3"/>
                        <a:pt x="6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82" name="Google Shape;482;p18"/>
                <p:cNvSpPr/>
                <p:nvPr/>
              </p:nvSpPr>
              <p:spPr>
                <a:xfrm>
                  <a:off x="5900199" y="2701782"/>
                  <a:ext cx="216069" cy="77445"/>
                </a:xfrm>
                <a:custGeom>
                  <a:rect b="b" l="l" r="r" t="t"/>
                  <a:pathLst>
                    <a:path extrusionOk="0" h="7" w="21">
                      <a:moveTo>
                        <a:pt x="1" y="5"/>
                      </a:moveTo>
                      <a:cubicBezTo>
                        <a:pt x="0" y="5"/>
                        <a:pt x="3" y="4"/>
                        <a:pt x="4" y="4"/>
                      </a:cubicBezTo>
                      <a:cubicBezTo>
                        <a:pt x="6" y="3"/>
                        <a:pt x="7" y="2"/>
                        <a:pt x="9" y="1"/>
                      </a:cubicBezTo>
                      <a:cubicBezTo>
                        <a:pt x="12" y="0"/>
                        <a:pt x="15" y="1"/>
                        <a:pt x="18" y="3"/>
                      </a:cubicBezTo>
                      <a:cubicBezTo>
                        <a:pt x="21" y="6"/>
                        <a:pt x="12" y="6"/>
                        <a:pt x="11" y="6"/>
                      </a:cubicBezTo>
                      <a:cubicBezTo>
                        <a:pt x="9" y="6"/>
                        <a:pt x="8" y="7"/>
                        <a:pt x="6" y="6"/>
                      </a:cubicBezTo>
                      <a:cubicBezTo>
                        <a:pt x="4" y="5"/>
                        <a:pt x="2" y="6"/>
                        <a:pt x="1" y="5"/>
                      </a:cubicBezTo>
                      <a:cubicBezTo>
                        <a:pt x="0" y="4"/>
                        <a:pt x="2" y="6"/>
                        <a:pt x="1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83" name="Google Shape;483;p18"/>
                <p:cNvSpPr/>
                <p:nvPr/>
              </p:nvSpPr>
              <p:spPr>
                <a:xfrm>
                  <a:off x="6422942" y="2930426"/>
                  <a:ext cx="285766" cy="206523"/>
                </a:xfrm>
                <a:custGeom>
                  <a:rect b="b" l="l" r="r" t="t"/>
                  <a:pathLst>
                    <a:path extrusionOk="0" h="19" w="28">
                      <a:moveTo>
                        <a:pt x="22" y="19"/>
                      </a:moveTo>
                      <a:cubicBezTo>
                        <a:pt x="20" y="19"/>
                        <a:pt x="17" y="19"/>
                        <a:pt x="15" y="19"/>
                      </a:cubicBezTo>
                      <a:cubicBezTo>
                        <a:pt x="12" y="19"/>
                        <a:pt x="15" y="18"/>
                        <a:pt x="15" y="17"/>
                      </a:cubicBezTo>
                      <a:cubicBezTo>
                        <a:pt x="16" y="16"/>
                        <a:pt x="11" y="16"/>
                        <a:pt x="12" y="15"/>
                      </a:cubicBezTo>
                      <a:cubicBezTo>
                        <a:pt x="13" y="14"/>
                        <a:pt x="15" y="13"/>
                        <a:pt x="17" y="13"/>
                      </a:cubicBezTo>
                      <a:cubicBezTo>
                        <a:pt x="18" y="12"/>
                        <a:pt x="17" y="12"/>
                        <a:pt x="16" y="12"/>
                      </a:cubicBezTo>
                      <a:cubicBezTo>
                        <a:pt x="14" y="11"/>
                        <a:pt x="12" y="12"/>
                        <a:pt x="9" y="13"/>
                      </a:cubicBezTo>
                      <a:cubicBezTo>
                        <a:pt x="7" y="13"/>
                        <a:pt x="5" y="13"/>
                        <a:pt x="2" y="13"/>
                      </a:cubicBezTo>
                      <a:cubicBezTo>
                        <a:pt x="2" y="14"/>
                        <a:pt x="0" y="14"/>
                        <a:pt x="1" y="12"/>
                      </a:cubicBezTo>
                      <a:cubicBezTo>
                        <a:pt x="3" y="10"/>
                        <a:pt x="5" y="11"/>
                        <a:pt x="7" y="10"/>
                      </a:cubicBezTo>
                      <a:cubicBezTo>
                        <a:pt x="11" y="9"/>
                        <a:pt x="4" y="9"/>
                        <a:pt x="4" y="8"/>
                      </a:cubicBezTo>
                      <a:cubicBezTo>
                        <a:pt x="3" y="8"/>
                        <a:pt x="7" y="6"/>
                        <a:pt x="7" y="6"/>
                      </a:cubicBezTo>
                      <a:cubicBezTo>
                        <a:pt x="7" y="6"/>
                        <a:pt x="4" y="6"/>
                        <a:pt x="3" y="6"/>
                      </a:cubicBezTo>
                      <a:cubicBezTo>
                        <a:pt x="3" y="5"/>
                        <a:pt x="6" y="4"/>
                        <a:pt x="7" y="4"/>
                      </a:cubicBezTo>
                      <a:cubicBezTo>
                        <a:pt x="9" y="4"/>
                        <a:pt x="11" y="7"/>
                        <a:pt x="13" y="8"/>
                      </a:cubicBezTo>
                      <a:cubicBezTo>
                        <a:pt x="14" y="8"/>
                        <a:pt x="15" y="10"/>
                        <a:pt x="16" y="9"/>
                      </a:cubicBezTo>
                      <a:cubicBezTo>
                        <a:pt x="19" y="7"/>
                        <a:pt x="13" y="7"/>
                        <a:pt x="13" y="7"/>
                      </a:cubicBezTo>
                      <a:cubicBezTo>
                        <a:pt x="14" y="7"/>
                        <a:pt x="18" y="6"/>
                        <a:pt x="14" y="5"/>
                      </a:cubicBezTo>
                      <a:cubicBezTo>
                        <a:pt x="13" y="5"/>
                        <a:pt x="12" y="5"/>
                        <a:pt x="11" y="4"/>
                      </a:cubicBezTo>
                      <a:cubicBezTo>
                        <a:pt x="9" y="3"/>
                        <a:pt x="11" y="3"/>
                        <a:pt x="11" y="2"/>
                      </a:cubicBezTo>
                      <a:cubicBezTo>
                        <a:pt x="10" y="2"/>
                        <a:pt x="7" y="3"/>
                        <a:pt x="7" y="3"/>
                      </a:cubicBezTo>
                      <a:cubicBezTo>
                        <a:pt x="6" y="2"/>
                        <a:pt x="13" y="1"/>
                        <a:pt x="13" y="1"/>
                      </a:cubicBezTo>
                      <a:cubicBezTo>
                        <a:pt x="13" y="1"/>
                        <a:pt x="12" y="2"/>
                        <a:pt x="12" y="2"/>
                      </a:cubicBezTo>
                      <a:cubicBezTo>
                        <a:pt x="11" y="3"/>
                        <a:pt x="14" y="3"/>
                        <a:pt x="15" y="3"/>
                      </a:cubicBezTo>
                      <a:cubicBezTo>
                        <a:pt x="18" y="4"/>
                        <a:pt x="19" y="4"/>
                        <a:pt x="21" y="2"/>
                      </a:cubicBezTo>
                      <a:cubicBezTo>
                        <a:pt x="24" y="0"/>
                        <a:pt x="27" y="6"/>
                        <a:pt x="26" y="8"/>
                      </a:cubicBezTo>
                      <a:cubicBezTo>
                        <a:pt x="26" y="10"/>
                        <a:pt x="26" y="11"/>
                        <a:pt x="27" y="12"/>
                      </a:cubicBezTo>
                      <a:cubicBezTo>
                        <a:pt x="28" y="14"/>
                        <a:pt x="28" y="15"/>
                        <a:pt x="26" y="14"/>
                      </a:cubicBezTo>
                      <a:cubicBezTo>
                        <a:pt x="24" y="12"/>
                        <a:pt x="25" y="16"/>
                        <a:pt x="26" y="17"/>
                      </a:cubicBezTo>
                      <a:cubicBezTo>
                        <a:pt x="27" y="18"/>
                        <a:pt x="23" y="19"/>
                        <a:pt x="22" y="1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>
                  <a:off x="6391579" y="3030002"/>
                  <a:ext cx="90610" cy="29502"/>
                </a:xfrm>
                <a:custGeom>
                  <a:rect b="b" l="l" r="r" t="t"/>
                  <a:pathLst>
                    <a:path extrusionOk="0" h="3" w="9">
                      <a:moveTo>
                        <a:pt x="1" y="3"/>
                      </a:moveTo>
                      <a:cubicBezTo>
                        <a:pt x="4" y="2"/>
                        <a:pt x="9" y="0"/>
                        <a:pt x="7" y="0"/>
                      </a:cubicBezTo>
                      <a:cubicBezTo>
                        <a:pt x="4" y="0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370669" y="3018939"/>
                  <a:ext cx="83638" cy="22128"/>
                </a:xfrm>
                <a:custGeom>
                  <a:rect b="b" l="l" r="r" t="t"/>
                  <a:pathLst>
                    <a:path extrusionOk="0" h="2" w="8">
                      <a:moveTo>
                        <a:pt x="1" y="2"/>
                      </a:moveTo>
                      <a:cubicBezTo>
                        <a:pt x="0" y="2"/>
                        <a:pt x="4" y="0"/>
                        <a:pt x="6" y="0"/>
                      </a:cubicBezTo>
                      <a:cubicBezTo>
                        <a:pt x="8" y="0"/>
                        <a:pt x="4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>
                  <a:off x="6328849" y="2985746"/>
                  <a:ext cx="104549" cy="55320"/>
                </a:xfrm>
                <a:custGeom>
                  <a:rect b="b" l="l" r="r" t="t"/>
                  <a:pathLst>
                    <a:path extrusionOk="0" h="5" w="10">
                      <a:moveTo>
                        <a:pt x="2" y="3"/>
                      </a:moveTo>
                      <a:cubicBezTo>
                        <a:pt x="0" y="2"/>
                        <a:pt x="10" y="0"/>
                        <a:pt x="10" y="1"/>
                      </a:cubicBezTo>
                      <a:cubicBezTo>
                        <a:pt x="10" y="2"/>
                        <a:pt x="6" y="5"/>
                        <a:pt x="2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6339306" y="2941494"/>
                  <a:ext cx="73184" cy="55320"/>
                </a:xfrm>
                <a:custGeom>
                  <a:rect b="b" l="l" r="r" t="t"/>
                  <a:pathLst>
                    <a:path extrusionOk="0" h="5" w="7">
                      <a:moveTo>
                        <a:pt x="1" y="5"/>
                      </a:moveTo>
                      <a:cubicBezTo>
                        <a:pt x="0" y="4"/>
                        <a:pt x="0" y="2"/>
                        <a:pt x="0" y="1"/>
                      </a:cubicBezTo>
                      <a:cubicBezTo>
                        <a:pt x="1" y="0"/>
                        <a:pt x="3" y="1"/>
                        <a:pt x="4" y="2"/>
                      </a:cubicBezTo>
                      <a:cubicBezTo>
                        <a:pt x="4" y="2"/>
                        <a:pt x="7" y="3"/>
                        <a:pt x="7" y="4"/>
                      </a:cubicBezTo>
                      <a:cubicBezTo>
                        <a:pt x="7" y="4"/>
                        <a:pt x="2" y="5"/>
                        <a:pt x="1" y="5"/>
                      </a:cubicBezTo>
                      <a:cubicBezTo>
                        <a:pt x="0" y="4"/>
                        <a:pt x="4" y="5"/>
                        <a:pt x="1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>
                  <a:off x="6238241" y="2812416"/>
                  <a:ext cx="121974" cy="95888"/>
                </a:xfrm>
                <a:custGeom>
                  <a:rect b="b" l="l" r="r" t="t"/>
                  <a:pathLst>
                    <a:path extrusionOk="0" h="9" w="12">
                      <a:moveTo>
                        <a:pt x="8" y="8"/>
                      </a:moveTo>
                      <a:cubicBezTo>
                        <a:pt x="6" y="9"/>
                        <a:pt x="0" y="0"/>
                        <a:pt x="3" y="1"/>
                      </a:cubicBezTo>
                      <a:cubicBezTo>
                        <a:pt x="6" y="3"/>
                        <a:pt x="12" y="8"/>
                        <a:pt x="8" y="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>
                  <a:off x="6433399" y="2801354"/>
                  <a:ext cx="90610" cy="33190"/>
                </a:xfrm>
                <a:custGeom>
                  <a:rect b="b" l="l" r="r" t="t"/>
                  <a:pathLst>
                    <a:path extrusionOk="0" h="3" w="9">
                      <a:moveTo>
                        <a:pt x="2" y="1"/>
                      </a:moveTo>
                      <a:cubicBezTo>
                        <a:pt x="5" y="0"/>
                        <a:pt x="9" y="2"/>
                        <a:pt x="8" y="2"/>
                      </a:cubicBezTo>
                      <a:cubicBezTo>
                        <a:pt x="3" y="3"/>
                        <a:pt x="0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6259149" y="2628024"/>
                  <a:ext cx="365922" cy="206523"/>
                </a:xfrm>
                <a:custGeom>
                  <a:rect b="b" l="l" r="r" t="t"/>
                  <a:pathLst>
                    <a:path extrusionOk="0" h="19" w="36">
                      <a:moveTo>
                        <a:pt x="28" y="17"/>
                      </a:moveTo>
                      <a:cubicBezTo>
                        <a:pt x="27" y="17"/>
                        <a:pt x="27" y="16"/>
                        <a:pt x="27" y="15"/>
                      </a:cubicBezTo>
                      <a:cubicBezTo>
                        <a:pt x="26" y="14"/>
                        <a:pt x="23" y="13"/>
                        <a:pt x="22" y="13"/>
                      </a:cubicBezTo>
                      <a:cubicBezTo>
                        <a:pt x="21" y="13"/>
                        <a:pt x="14" y="15"/>
                        <a:pt x="14" y="14"/>
                      </a:cubicBezTo>
                      <a:cubicBezTo>
                        <a:pt x="14" y="14"/>
                        <a:pt x="18" y="12"/>
                        <a:pt x="18" y="12"/>
                      </a:cubicBezTo>
                      <a:cubicBezTo>
                        <a:pt x="15" y="11"/>
                        <a:pt x="11" y="14"/>
                        <a:pt x="8" y="12"/>
                      </a:cubicBezTo>
                      <a:cubicBezTo>
                        <a:pt x="2" y="9"/>
                        <a:pt x="13" y="10"/>
                        <a:pt x="13" y="10"/>
                      </a:cubicBezTo>
                      <a:cubicBezTo>
                        <a:pt x="13" y="10"/>
                        <a:pt x="12" y="9"/>
                        <a:pt x="12" y="9"/>
                      </a:cubicBezTo>
                      <a:cubicBezTo>
                        <a:pt x="12" y="9"/>
                        <a:pt x="13" y="8"/>
                        <a:pt x="13" y="8"/>
                      </a:cubicBezTo>
                      <a:cubicBezTo>
                        <a:pt x="14" y="7"/>
                        <a:pt x="11" y="8"/>
                        <a:pt x="11" y="8"/>
                      </a:cubicBezTo>
                      <a:cubicBezTo>
                        <a:pt x="10" y="7"/>
                        <a:pt x="12" y="6"/>
                        <a:pt x="10" y="6"/>
                      </a:cubicBezTo>
                      <a:cubicBezTo>
                        <a:pt x="9" y="6"/>
                        <a:pt x="7" y="7"/>
                        <a:pt x="6" y="6"/>
                      </a:cubicBezTo>
                      <a:cubicBezTo>
                        <a:pt x="6" y="5"/>
                        <a:pt x="4" y="6"/>
                        <a:pt x="3" y="5"/>
                      </a:cubicBezTo>
                      <a:cubicBezTo>
                        <a:pt x="0" y="0"/>
                        <a:pt x="7" y="2"/>
                        <a:pt x="9" y="2"/>
                      </a:cubicBezTo>
                      <a:cubicBezTo>
                        <a:pt x="11" y="1"/>
                        <a:pt x="14" y="0"/>
                        <a:pt x="16" y="1"/>
                      </a:cubicBezTo>
                      <a:cubicBezTo>
                        <a:pt x="19" y="2"/>
                        <a:pt x="14" y="7"/>
                        <a:pt x="18" y="5"/>
                      </a:cubicBezTo>
                      <a:cubicBezTo>
                        <a:pt x="19" y="5"/>
                        <a:pt x="21" y="3"/>
                        <a:pt x="22" y="4"/>
                      </a:cubicBezTo>
                      <a:cubicBezTo>
                        <a:pt x="23" y="5"/>
                        <a:pt x="24" y="7"/>
                        <a:pt x="25" y="7"/>
                      </a:cubicBezTo>
                      <a:cubicBezTo>
                        <a:pt x="26" y="7"/>
                        <a:pt x="29" y="6"/>
                        <a:pt x="30" y="7"/>
                      </a:cubicBezTo>
                      <a:cubicBezTo>
                        <a:pt x="32" y="8"/>
                        <a:pt x="32" y="11"/>
                        <a:pt x="33" y="12"/>
                      </a:cubicBezTo>
                      <a:cubicBezTo>
                        <a:pt x="34" y="14"/>
                        <a:pt x="36" y="15"/>
                        <a:pt x="34" y="16"/>
                      </a:cubicBezTo>
                      <a:cubicBezTo>
                        <a:pt x="33" y="18"/>
                        <a:pt x="30" y="18"/>
                        <a:pt x="28" y="17"/>
                      </a:cubicBezTo>
                      <a:cubicBezTo>
                        <a:pt x="27" y="16"/>
                        <a:pt x="31" y="19"/>
                        <a:pt x="28" y="1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6544916" y="2528452"/>
                  <a:ext cx="111517" cy="55320"/>
                </a:xfrm>
                <a:custGeom>
                  <a:rect b="b" l="l" r="r" t="t"/>
                  <a:pathLst>
                    <a:path extrusionOk="0" h="5" w="11">
                      <a:moveTo>
                        <a:pt x="8" y="5"/>
                      </a:moveTo>
                      <a:cubicBezTo>
                        <a:pt x="6" y="5"/>
                        <a:pt x="6" y="4"/>
                        <a:pt x="4" y="4"/>
                      </a:cubicBezTo>
                      <a:cubicBezTo>
                        <a:pt x="4" y="4"/>
                        <a:pt x="0" y="4"/>
                        <a:pt x="2" y="3"/>
                      </a:cubicBezTo>
                      <a:cubicBezTo>
                        <a:pt x="3" y="1"/>
                        <a:pt x="6" y="0"/>
                        <a:pt x="7" y="2"/>
                      </a:cubicBezTo>
                      <a:cubicBezTo>
                        <a:pt x="9" y="3"/>
                        <a:pt x="11" y="5"/>
                        <a:pt x="8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6635526" y="2701782"/>
                  <a:ext cx="205612" cy="121701"/>
                </a:xfrm>
                <a:custGeom>
                  <a:rect b="b" l="l" r="r" t="t"/>
                  <a:pathLst>
                    <a:path extrusionOk="0" h="11" w="20">
                      <a:moveTo>
                        <a:pt x="8" y="7"/>
                      </a:moveTo>
                      <a:cubicBezTo>
                        <a:pt x="6" y="7"/>
                        <a:pt x="4" y="6"/>
                        <a:pt x="3" y="5"/>
                      </a:cubicBezTo>
                      <a:cubicBezTo>
                        <a:pt x="0" y="4"/>
                        <a:pt x="4" y="3"/>
                        <a:pt x="4" y="3"/>
                      </a:cubicBezTo>
                      <a:cubicBezTo>
                        <a:pt x="4" y="2"/>
                        <a:pt x="2" y="1"/>
                        <a:pt x="1" y="1"/>
                      </a:cubicBezTo>
                      <a:cubicBezTo>
                        <a:pt x="1" y="0"/>
                        <a:pt x="6" y="1"/>
                        <a:pt x="6" y="1"/>
                      </a:cubicBezTo>
                      <a:cubicBezTo>
                        <a:pt x="8" y="1"/>
                        <a:pt x="10" y="2"/>
                        <a:pt x="12" y="3"/>
                      </a:cubicBezTo>
                      <a:cubicBezTo>
                        <a:pt x="14" y="3"/>
                        <a:pt x="15" y="3"/>
                        <a:pt x="16" y="3"/>
                      </a:cubicBezTo>
                      <a:cubicBezTo>
                        <a:pt x="17" y="3"/>
                        <a:pt x="20" y="4"/>
                        <a:pt x="19" y="4"/>
                      </a:cubicBezTo>
                      <a:cubicBezTo>
                        <a:pt x="17" y="6"/>
                        <a:pt x="16" y="5"/>
                        <a:pt x="18" y="8"/>
                      </a:cubicBezTo>
                      <a:cubicBezTo>
                        <a:pt x="19" y="9"/>
                        <a:pt x="16" y="9"/>
                        <a:pt x="15" y="10"/>
                      </a:cubicBezTo>
                      <a:cubicBezTo>
                        <a:pt x="13" y="10"/>
                        <a:pt x="11" y="11"/>
                        <a:pt x="9" y="11"/>
                      </a:cubicBezTo>
                      <a:cubicBezTo>
                        <a:pt x="8" y="10"/>
                        <a:pt x="4" y="9"/>
                        <a:pt x="4" y="8"/>
                      </a:cubicBezTo>
                      <a:cubicBezTo>
                        <a:pt x="4" y="8"/>
                        <a:pt x="10" y="7"/>
                        <a:pt x="8" y="7"/>
                      </a:cubicBezTo>
                      <a:cubicBezTo>
                        <a:pt x="5" y="6"/>
                        <a:pt x="10" y="7"/>
                        <a:pt x="8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6750531" y="2812416"/>
                  <a:ext cx="181217" cy="55320"/>
                </a:xfrm>
                <a:custGeom>
                  <a:rect b="b" l="l" r="r" t="t"/>
                  <a:pathLst>
                    <a:path extrusionOk="0" h="5" w="18">
                      <a:moveTo>
                        <a:pt x="14" y="5"/>
                      </a:moveTo>
                      <a:cubicBezTo>
                        <a:pt x="14" y="4"/>
                        <a:pt x="18" y="2"/>
                        <a:pt x="16" y="2"/>
                      </a:cubicBezTo>
                      <a:cubicBezTo>
                        <a:pt x="15" y="1"/>
                        <a:pt x="14" y="1"/>
                        <a:pt x="13" y="1"/>
                      </a:cubicBezTo>
                      <a:cubicBezTo>
                        <a:pt x="10" y="1"/>
                        <a:pt x="6" y="0"/>
                        <a:pt x="3" y="1"/>
                      </a:cubicBezTo>
                      <a:cubicBezTo>
                        <a:pt x="0" y="1"/>
                        <a:pt x="1" y="4"/>
                        <a:pt x="4" y="4"/>
                      </a:cubicBezTo>
                      <a:cubicBezTo>
                        <a:pt x="7" y="4"/>
                        <a:pt x="11" y="5"/>
                        <a:pt x="14" y="5"/>
                      </a:cubicBezTo>
                      <a:cubicBezTo>
                        <a:pt x="16" y="4"/>
                        <a:pt x="12" y="5"/>
                        <a:pt x="14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>
                  <a:off x="6740078" y="3059504"/>
                  <a:ext cx="170762" cy="121701"/>
                </a:xfrm>
                <a:custGeom>
                  <a:rect b="b" l="l" r="r" t="t"/>
                  <a:pathLst>
                    <a:path extrusionOk="0" h="11" w="17">
                      <a:moveTo>
                        <a:pt x="7" y="1"/>
                      </a:moveTo>
                      <a:cubicBezTo>
                        <a:pt x="5" y="0"/>
                        <a:pt x="2" y="4"/>
                        <a:pt x="1" y="6"/>
                      </a:cubicBezTo>
                      <a:cubicBezTo>
                        <a:pt x="0" y="8"/>
                        <a:pt x="8" y="10"/>
                        <a:pt x="10" y="10"/>
                      </a:cubicBezTo>
                      <a:cubicBezTo>
                        <a:pt x="11" y="11"/>
                        <a:pt x="14" y="11"/>
                        <a:pt x="15" y="10"/>
                      </a:cubicBezTo>
                      <a:cubicBezTo>
                        <a:pt x="16" y="10"/>
                        <a:pt x="15" y="9"/>
                        <a:pt x="15" y="8"/>
                      </a:cubicBezTo>
                      <a:cubicBezTo>
                        <a:pt x="15" y="7"/>
                        <a:pt x="15" y="6"/>
                        <a:pt x="16" y="6"/>
                      </a:cubicBezTo>
                      <a:cubicBezTo>
                        <a:pt x="17" y="4"/>
                        <a:pt x="9" y="1"/>
                        <a:pt x="7" y="1"/>
                      </a:cubicBezTo>
                      <a:cubicBezTo>
                        <a:pt x="5" y="0"/>
                        <a:pt x="8" y="1"/>
                        <a:pt x="7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6820230" y="3030002"/>
                  <a:ext cx="41820" cy="29502"/>
                </a:xfrm>
                <a:custGeom>
                  <a:rect b="b" l="l" r="r" t="t"/>
                  <a:pathLst>
                    <a:path extrusionOk="0" h="3" w="4">
                      <a:moveTo>
                        <a:pt x="3" y="2"/>
                      </a:moveTo>
                      <a:cubicBezTo>
                        <a:pt x="1" y="3"/>
                        <a:pt x="0" y="1"/>
                        <a:pt x="1" y="1"/>
                      </a:cubicBezTo>
                      <a:cubicBezTo>
                        <a:pt x="2" y="0"/>
                        <a:pt x="4" y="2"/>
                        <a:pt x="3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>
                  <a:off x="7004933" y="2834544"/>
                  <a:ext cx="90610" cy="62692"/>
                </a:xfrm>
                <a:custGeom>
                  <a:rect b="b" l="l" r="r" t="t"/>
                  <a:pathLst>
                    <a:path extrusionOk="0" h="6" w="9">
                      <a:moveTo>
                        <a:pt x="1" y="5"/>
                      </a:moveTo>
                      <a:cubicBezTo>
                        <a:pt x="1" y="5"/>
                        <a:pt x="2" y="2"/>
                        <a:pt x="1" y="1"/>
                      </a:cubicBezTo>
                      <a:cubicBezTo>
                        <a:pt x="1" y="0"/>
                        <a:pt x="4" y="1"/>
                        <a:pt x="5" y="1"/>
                      </a:cubicBezTo>
                      <a:cubicBezTo>
                        <a:pt x="6" y="1"/>
                        <a:pt x="9" y="2"/>
                        <a:pt x="9" y="3"/>
                      </a:cubicBezTo>
                      <a:cubicBezTo>
                        <a:pt x="8" y="4"/>
                        <a:pt x="6" y="5"/>
                        <a:pt x="5" y="5"/>
                      </a:cubicBezTo>
                      <a:cubicBezTo>
                        <a:pt x="3" y="6"/>
                        <a:pt x="3" y="6"/>
                        <a:pt x="1" y="5"/>
                      </a:cubicBezTo>
                      <a:cubicBezTo>
                        <a:pt x="0" y="4"/>
                        <a:pt x="2" y="6"/>
                        <a:pt x="1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7053722" y="2930426"/>
                  <a:ext cx="31364" cy="44255"/>
                </a:xfrm>
                <a:custGeom>
                  <a:rect b="b" l="l" r="r" t="t"/>
                  <a:pathLst>
                    <a:path extrusionOk="0" h="4" w="3">
                      <a:moveTo>
                        <a:pt x="2" y="1"/>
                      </a:moveTo>
                      <a:cubicBezTo>
                        <a:pt x="0" y="0"/>
                        <a:pt x="0" y="3"/>
                        <a:pt x="1" y="3"/>
                      </a:cubicBezTo>
                      <a:cubicBezTo>
                        <a:pt x="2" y="4"/>
                        <a:pt x="3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>
                  <a:off x="6719165" y="2897239"/>
                  <a:ext cx="909578" cy="295030"/>
                </a:xfrm>
                <a:custGeom>
                  <a:rect b="b" l="l" r="r" t="t"/>
                  <a:pathLst>
                    <a:path extrusionOk="0" h="27" w="89">
                      <a:moveTo>
                        <a:pt x="17" y="7"/>
                      </a:moveTo>
                      <a:cubicBezTo>
                        <a:pt x="18" y="7"/>
                        <a:pt x="20" y="5"/>
                        <a:pt x="19" y="4"/>
                      </a:cubicBezTo>
                      <a:cubicBezTo>
                        <a:pt x="18" y="3"/>
                        <a:pt x="16" y="2"/>
                        <a:pt x="15" y="2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9" y="1"/>
                        <a:pt x="7" y="0"/>
                        <a:pt x="4" y="1"/>
                      </a:cubicBezTo>
                      <a:cubicBezTo>
                        <a:pt x="0" y="2"/>
                        <a:pt x="3" y="2"/>
                        <a:pt x="4" y="3"/>
                      </a:cubicBezTo>
                      <a:cubicBezTo>
                        <a:pt x="4" y="3"/>
                        <a:pt x="0" y="3"/>
                        <a:pt x="0" y="4"/>
                      </a:cubicBezTo>
                      <a:cubicBezTo>
                        <a:pt x="0" y="5"/>
                        <a:pt x="4" y="5"/>
                        <a:pt x="5" y="5"/>
                      </a:cubicBezTo>
                      <a:cubicBezTo>
                        <a:pt x="5" y="6"/>
                        <a:pt x="7" y="6"/>
                        <a:pt x="7" y="6"/>
                      </a:cubicBezTo>
                      <a:cubicBezTo>
                        <a:pt x="7" y="7"/>
                        <a:pt x="6" y="7"/>
                        <a:pt x="6" y="7"/>
                      </a:cubicBezTo>
                      <a:cubicBezTo>
                        <a:pt x="12" y="11"/>
                        <a:pt x="21" y="5"/>
                        <a:pt x="24" y="13"/>
                      </a:cubicBezTo>
                      <a:cubicBezTo>
                        <a:pt x="24" y="14"/>
                        <a:pt x="26" y="15"/>
                        <a:pt x="25" y="16"/>
                      </a:cubicBezTo>
                      <a:cubicBezTo>
                        <a:pt x="24" y="18"/>
                        <a:pt x="23" y="19"/>
                        <a:pt x="24" y="21"/>
                      </a:cubicBezTo>
                      <a:cubicBezTo>
                        <a:pt x="24" y="21"/>
                        <a:pt x="26" y="25"/>
                        <a:pt x="27" y="25"/>
                      </a:cubicBezTo>
                      <a:cubicBezTo>
                        <a:pt x="28" y="26"/>
                        <a:pt x="30" y="23"/>
                        <a:pt x="30" y="24"/>
                      </a:cubicBezTo>
                      <a:cubicBezTo>
                        <a:pt x="31" y="24"/>
                        <a:pt x="32" y="26"/>
                        <a:pt x="33" y="26"/>
                      </a:cubicBezTo>
                      <a:cubicBezTo>
                        <a:pt x="35" y="27"/>
                        <a:pt x="37" y="26"/>
                        <a:pt x="38" y="26"/>
                      </a:cubicBezTo>
                      <a:cubicBezTo>
                        <a:pt x="39" y="25"/>
                        <a:pt x="41" y="23"/>
                        <a:pt x="42" y="23"/>
                      </a:cubicBezTo>
                      <a:cubicBezTo>
                        <a:pt x="42" y="23"/>
                        <a:pt x="44" y="26"/>
                        <a:pt x="45" y="26"/>
                      </a:cubicBezTo>
                      <a:cubicBezTo>
                        <a:pt x="47" y="27"/>
                        <a:pt x="50" y="27"/>
                        <a:pt x="52" y="27"/>
                      </a:cubicBezTo>
                      <a:cubicBezTo>
                        <a:pt x="56" y="27"/>
                        <a:pt x="59" y="27"/>
                        <a:pt x="62" y="27"/>
                      </a:cubicBezTo>
                      <a:cubicBezTo>
                        <a:pt x="63" y="27"/>
                        <a:pt x="64" y="27"/>
                        <a:pt x="65" y="27"/>
                      </a:cubicBezTo>
                      <a:cubicBezTo>
                        <a:pt x="67" y="26"/>
                        <a:pt x="66" y="24"/>
                        <a:pt x="67" y="24"/>
                      </a:cubicBezTo>
                      <a:cubicBezTo>
                        <a:pt x="68" y="23"/>
                        <a:pt x="69" y="24"/>
                        <a:pt x="70" y="25"/>
                      </a:cubicBezTo>
                      <a:cubicBezTo>
                        <a:pt x="71" y="26"/>
                        <a:pt x="74" y="27"/>
                        <a:pt x="76" y="27"/>
                      </a:cubicBezTo>
                      <a:cubicBezTo>
                        <a:pt x="78" y="27"/>
                        <a:pt x="80" y="27"/>
                        <a:pt x="82" y="26"/>
                      </a:cubicBezTo>
                      <a:cubicBezTo>
                        <a:pt x="84" y="26"/>
                        <a:pt x="83" y="24"/>
                        <a:pt x="85" y="24"/>
                      </a:cubicBezTo>
                      <a:cubicBezTo>
                        <a:pt x="86" y="24"/>
                        <a:pt x="87" y="21"/>
                        <a:pt x="85" y="22"/>
                      </a:cubicBezTo>
                      <a:cubicBezTo>
                        <a:pt x="85" y="22"/>
                        <a:pt x="83" y="22"/>
                        <a:pt x="82" y="22"/>
                      </a:cubicBezTo>
                      <a:cubicBezTo>
                        <a:pt x="82" y="22"/>
                        <a:pt x="89" y="18"/>
                        <a:pt x="85" y="17"/>
                      </a:cubicBezTo>
                      <a:cubicBezTo>
                        <a:pt x="84" y="17"/>
                        <a:pt x="82" y="16"/>
                        <a:pt x="80" y="16"/>
                      </a:cubicBezTo>
                      <a:cubicBezTo>
                        <a:pt x="78" y="16"/>
                        <a:pt x="80" y="14"/>
                        <a:pt x="78" y="14"/>
                      </a:cubicBezTo>
                      <a:cubicBezTo>
                        <a:pt x="75" y="14"/>
                        <a:pt x="73" y="14"/>
                        <a:pt x="70" y="14"/>
                      </a:cubicBezTo>
                      <a:cubicBezTo>
                        <a:pt x="68" y="14"/>
                        <a:pt x="67" y="13"/>
                        <a:pt x="65" y="14"/>
                      </a:cubicBezTo>
                      <a:cubicBezTo>
                        <a:pt x="64" y="14"/>
                        <a:pt x="55" y="16"/>
                        <a:pt x="55" y="17"/>
                      </a:cubicBezTo>
                      <a:cubicBezTo>
                        <a:pt x="55" y="17"/>
                        <a:pt x="56" y="17"/>
                        <a:pt x="56" y="18"/>
                      </a:cubicBezTo>
                      <a:cubicBezTo>
                        <a:pt x="56" y="18"/>
                        <a:pt x="53" y="18"/>
                        <a:pt x="52" y="18"/>
                      </a:cubicBezTo>
                      <a:cubicBezTo>
                        <a:pt x="51" y="18"/>
                        <a:pt x="50" y="17"/>
                        <a:pt x="49" y="16"/>
                      </a:cubicBezTo>
                      <a:cubicBezTo>
                        <a:pt x="48" y="16"/>
                        <a:pt x="47" y="17"/>
                        <a:pt x="46" y="17"/>
                      </a:cubicBezTo>
                      <a:cubicBezTo>
                        <a:pt x="45" y="17"/>
                        <a:pt x="43" y="16"/>
                        <a:pt x="42" y="16"/>
                      </a:cubicBezTo>
                      <a:cubicBezTo>
                        <a:pt x="41" y="16"/>
                        <a:pt x="42" y="18"/>
                        <a:pt x="41" y="18"/>
                      </a:cubicBezTo>
                      <a:cubicBezTo>
                        <a:pt x="40" y="18"/>
                        <a:pt x="39" y="16"/>
                        <a:pt x="38" y="16"/>
                      </a:cubicBezTo>
                      <a:cubicBezTo>
                        <a:pt x="35" y="16"/>
                        <a:pt x="39" y="15"/>
                        <a:pt x="39" y="14"/>
                      </a:cubicBezTo>
                      <a:cubicBezTo>
                        <a:pt x="39" y="13"/>
                        <a:pt x="35" y="12"/>
                        <a:pt x="34" y="12"/>
                      </a:cubicBezTo>
                      <a:cubicBezTo>
                        <a:pt x="34" y="12"/>
                        <a:pt x="30" y="13"/>
                        <a:pt x="30" y="13"/>
                      </a:cubicBezTo>
                      <a:cubicBezTo>
                        <a:pt x="30" y="12"/>
                        <a:pt x="32" y="12"/>
                        <a:pt x="32" y="12"/>
                      </a:cubicBezTo>
                      <a:cubicBezTo>
                        <a:pt x="32" y="11"/>
                        <a:pt x="27" y="10"/>
                        <a:pt x="28" y="9"/>
                      </a:cubicBezTo>
                      <a:cubicBezTo>
                        <a:pt x="28" y="9"/>
                        <a:pt x="38" y="10"/>
                        <a:pt x="38" y="10"/>
                      </a:cubicBezTo>
                      <a:cubicBezTo>
                        <a:pt x="38" y="9"/>
                        <a:pt x="34" y="8"/>
                        <a:pt x="33" y="7"/>
                      </a:cubicBezTo>
                      <a:cubicBezTo>
                        <a:pt x="32" y="7"/>
                        <a:pt x="30" y="7"/>
                        <a:pt x="28" y="7"/>
                      </a:cubicBezTo>
                      <a:cubicBezTo>
                        <a:pt x="29" y="7"/>
                        <a:pt x="31" y="7"/>
                        <a:pt x="32" y="6"/>
                      </a:cubicBezTo>
                      <a:cubicBezTo>
                        <a:pt x="32" y="5"/>
                        <a:pt x="27" y="5"/>
                        <a:pt x="27" y="5"/>
                      </a:cubicBezTo>
                      <a:cubicBezTo>
                        <a:pt x="23" y="5"/>
                        <a:pt x="21" y="6"/>
                        <a:pt x="17" y="7"/>
                      </a:cubicBezTo>
                      <a:cubicBezTo>
                        <a:pt x="17" y="7"/>
                        <a:pt x="18" y="7"/>
                        <a:pt x="17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6740078" y="2388314"/>
                  <a:ext cx="602900" cy="401977"/>
                </a:xfrm>
                <a:custGeom>
                  <a:rect b="b" l="l" r="r" t="t"/>
                  <a:pathLst>
                    <a:path extrusionOk="0" h="37" w="59">
                      <a:moveTo>
                        <a:pt x="58" y="24"/>
                      </a:moveTo>
                      <a:cubicBezTo>
                        <a:pt x="58" y="22"/>
                        <a:pt x="56" y="22"/>
                        <a:pt x="55" y="21"/>
                      </a:cubicBezTo>
                      <a:cubicBezTo>
                        <a:pt x="54" y="20"/>
                        <a:pt x="53" y="22"/>
                        <a:pt x="52" y="21"/>
                      </a:cubicBezTo>
                      <a:cubicBezTo>
                        <a:pt x="50" y="19"/>
                        <a:pt x="48" y="21"/>
                        <a:pt x="46" y="20"/>
                      </a:cubicBezTo>
                      <a:cubicBezTo>
                        <a:pt x="46" y="20"/>
                        <a:pt x="48" y="19"/>
                        <a:pt x="48" y="18"/>
                      </a:cubicBezTo>
                      <a:cubicBezTo>
                        <a:pt x="48" y="18"/>
                        <a:pt x="46" y="18"/>
                        <a:pt x="46" y="18"/>
                      </a:cubicBezTo>
                      <a:cubicBezTo>
                        <a:pt x="46" y="17"/>
                        <a:pt x="47" y="17"/>
                        <a:pt x="47" y="16"/>
                      </a:cubicBezTo>
                      <a:cubicBezTo>
                        <a:pt x="47" y="15"/>
                        <a:pt x="44" y="16"/>
                        <a:pt x="44" y="15"/>
                      </a:cubicBezTo>
                      <a:cubicBezTo>
                        <a:pt x="43" y="15"/>
                        <a:pt x="45" y="14"/>
                        <a:pt x="45" y="14"/>
                      </a:cubicBezTo>
                      <a:cubicBezTo>
                        <a:pt x="46" y="13"/>
                        <a:pt x="44" y="12"/>
                        <a:pt x="44" y="11"/>
                      </a:cubicBezTo>
                      <a:cubicBezTo>
                        <a:pt x="43" y="10"/>
                        <a:pt x="38" y="11"/>
                        <a:pt x="38" y="11"/>
                      </a:cubicBezTo>
                      <a:cubicBezTo>
                        <a:pt x="38" y="12"/>
                        <a:pt x="43" y="14"/>
                        <a:pt x="43" y="15"/>
                      </a:cubicBezTo>
                      <a:cubicBezTo>
                        <a:pt x="42" y="16"/>
                        <a:pt x="39" y="14"/>
                        <a:pt x="38" y="13"/>
                      </a:cubicBezTo>
                      <a:cubicBezTo>
                        <a:pt x="36" y="12"/>
                        <a:pt x="39" y="10"/>
                        <a:pt x="35" y="10"/>
                      </a:cubicBezTo>
                      <a:cubicBezTo>
                        <a:pt x="33" y="10"/>
                        <a:pt x="30" y="10"/>
                        <a:pt x="29" y="8"/>
                      </a:cubicBezTo>
                      <a:cubicBezTo>
                        <a:pt x="28" y="6"/>
                        <a:pt x="26" y="3"/>
                        <a:pt x="24" y="2"/>
                      </a:cubicBezTo>
                      <a:cubicBezTo>
                        <a:pt x="21" y="1"/>
                        <a:pt x="18" y="0"/>
                        <a:pt x="16" y="0"/>
                      </a:cubicBezTo>
                      <a:cubicBezTo>
                        <a:pt x="15" y="0"/>
                        <a:pt x="10" y="0"/>
                        <a:pt x="12" y="1"/>
                      </a:cubicBezTo>
                      <a:cubicBezTo>
                        <a:pt x="13" y="1"/>
                        <a:pt x="17" y="2"/>
                        <a:pt x="17" y="2"/>
                      </a:cubicBezTo>
                      <a:cubicBezTo>
                        <a:pt x="17" y="4"/>
                        <a:pt x="13" y="3"/>
                        <a:pt x="12" y="3"/>
                      </a:cubicBezTo>
                      <a:cubicBezTo>
                        <a:pt x="12" y="3"/>
                        <a:pt x="13" y="4"/>
                        <a:pt x="13" y="4"/>
                      </a:cubicBezTo>
                      <a:cubicBezTo>
                        <a:pt x="13" y="5"/>
                        <a:pt x="7" y="2"/>
                        <a:pt x="6" y="5"/>
                      </a:cubicBezTo>
                      <a:cubicBezTo>
                        <a:pt x="6" y="5"/>
                        <a:pt x="11" y="7"/>
                        <a:pt x="12" y="7"/>
                      </a:cubicBezTo>
                      <a:cubicBezTo>
                        <a:pt x="10" y="6"/>
                        <a:pt x="11" y="9"/>
                        <a:pt x="11" y="9"/>
                      </a:cubicBezTo>
                      <a:cubicBezTo>
                        <a:pt x="11" y="10"/>
                        <a:pt x="4" y="7"/>
                        <a:pt x="3" y="8"/>
                      </a:cubicBezTo>
                      <a:cubicBezTo>
                        <a:pt x="3" y="7"/>
                        <a:pt x="6" y="8"/>
                        <a:pt x="6" y="9"/>
                      </a:cubicBezTo>
                      <a:cubicBezTo>
                        <a:pt x="6" y="8"/>
                        <a:pt x="4" y="9"/>
                        <a:pt x="4" y="9"/>
                      </a:cubicBezTo>
                      <a:cubicBezTo>
                        <a:pt x="3" y="10"/>
                        <a:pt x="5" y="11"/>
                        <a:pt x="5" y="11"/>
                      </a:cubicBezTo>
                      <a:cubicBezTo>
                        <a:pt x="6" y="12"/>
                        <a:pt x="2" y="12"/>
                        <a:pt x="1" y="12"/>
                      </a:cubicBezTo>
                      <a:cubicBezTo>
                        <a:pt x="2" y="12"/>
                        <a:pt x="4" y="13"/>
                        <a:pt x="6" y="14"/>
                      </a:cubicBezTo>
                      <a:cubicBezTo>
                        <a:pt x="8" y="14"/>
                        <a:pt x="10" y="13"/>
                        <a:pt x="12" y="13"/>
                      </a:cubicBezTo>
                      <a:cubicBezTo>
                        <a:pt x="12" y="13"/>
                        <a:pt x="10" y="14"/>
                        <a:pt x="10" y="14"/>
                      </a:cubicBezTo>
                      <a:cubicBezTo>
                        <a:pt x="10" y="15"/>
                        <a:pt x="11" y="15"/>
                        <a:pt x="11" y="15"/>
                      </a:cubicBezTo>
                      <a:cubicBezTo>
                        <a:pt x="11" y="16"/>
                        <a:pt x="0" y="15"/>
                        <a:pt x="0" y="15"/>
                      </a:cubicBezTo>
                      <a:cubicBezTo>
                        <a:pt x="0" y="15"/>
                        <a:pt x="2" y="18"/>
                        <a:pt x="2" y="18"/>
                      </a:cubicBezTo>
                      <a:cubicBezTo>
                        <a:pt x="3" y="19"/>
                        <a:pt x="7" y="21"/>
                        <a:pt x="7" y="20"/>
                      </a:cubicBezTo>
                      <a:cubicBezTo>
                        <a:pt x="7" y="21"/>
                        <a:pt x="5" y="20"/>
                        <a:pt x="6" y="22"/>
                      </a:cubicBezTo>
                      <a:cubicBezTo>
                        <a:pt x="6" y="22"/>
                        <a:pt x="7" y="23"/>
                        <a:pt x="8" y="23"/>
                      </a:cubicBezTo>
                      <a:cubicBezTo>
                        <a:pt x="9" y="24"/>
                        <a:pt x="10" y="23"/>
                        <a:pt x="11" y="23"/>
                      </a:cubicBezTo>
                      <a:cubicBezTo>
                        <a:pt x="12" y="22"/>
                        <a:pt x="13" y="24"/>
                        <a:pt x="14" y="23"/>
                      </a:cubicBezTo>
                      <a:cubicBezTo>
                        <a:pt x="17" y="22"/>
                        <a:pt x="19" y="21"/>
                        <a:pt x="21" y="22"/>
                      </a:cubicBezTo>
                      <a:cubicBezTo>
                        <a:pt x="23" y="23"/>
                        <a:pt x="24" y="23"/>
                        <a:pt x="26" y="23"/>
                      </a:cubicBezTo>
                      <a:cubicBezTo>
                        <a:pt x="25" y="23"/>
                        <a:pt x="23" y="23"/>
                        <a:pt x="21" y="23"/>
                      </a:cubicBezTo>
                      <a:cubicBezTo>
                        <a:pt x="23" y="23"/>
                        <a:pt x="27" y="23"/>
                        <a:pt x="28" y="24"/>
                      </a:cubicBezTo>
                      <a:cubicBezTo>
                        <a:pt x="28" y="24"/>
                        <a:pt x="23" y="25"/>
                        <a:pt x="23" y="25"/>
                      </a:cubicBezTo>
                      <a:cubicBezTo>
                        <a:pt x="21" y="25"/>
                        <a:pt x="18" y="25"/>
                        <a:pt x="16" y="25"/>
                      </a:cubicBezTo>
                      <a:cubicBezTo>
                        <a:pt x="16" y="26"/>
                        <a:pt x="12" y="27"/>
                        <a:pt x="13" y="27"/>
                      </a:cubicBezTo>
                      <a:cubicBezTo>
                        <a:pt x="14" y="28"/>
                        <a:pt x="15" y="28"/>
                        <a:pt x="16" y="30"/>
                      </a:cubicBezTo>
                      <a:cubicBezTo>
                        <a:pt x="16" y="32"/>
                        <a:pt x="22" y="30"/>
                        <a:pt x="23" y="32"/>
                      </a:cubicBezTo>
                      <a:cubicBezTo>
                        <a:pt x="23" y="32"/>
                        <a:pt x="19" y="32"/>
                        <a:pt x="19" y="33"/>
                      </a:cubicBezTo>
                      <a:cubicBezTo>
                        <a:pt x="20" y="34"/>
                        <a:pt x="25" y="36"/>
                        <a:pt x="26" y="36"/>
                      </a:cubicBezTo>
                      <a:cubicBezTo>
                        <a:pt x="26" y="36"/>
                        <a:pt x="32" y="36"/>
                        <a:pt x="32" y="35"/>
                      </a:cubicBezTo>
                      <a:cubicBezTo>
                        <a:pt x="32" y="35"/>
                        <a:pt x="31" y="35"/>
                        <a:pt x="31" y="35"/>
                      </a:cubicBezTo>
                      <a:cubicBezTo>
                        <a:pt x="31" y="33"/>
                        <a:pt x="35" y="36"/>
                        <a:pt x="34" y="36"/>
                      </a:cubicBezTo>
                      <a:cubicBezTo>
                        <a:pt x="35" y="36"/>
                        <a:pt x="33" y="33"/>
                        <a:pt x="33" y="32"/>
                      </a:cubicBezTo>
                      <a:cubicBezTo>
                        <a:pt x="35" y="31"/>
                        <a:pt x="37" y="37"/>
                        <a:pt x="40" y="35"/>
                      </a:cubicBezTo>
                      <a:cubicBezTo>
                        <a:pt x="41" y="34"/>
                        <a:pt x="39" y="32"/>
                        <a:pt x="40" y="32"/>
                      </a:cubicBezTo>
                      <a:cubicBezTo>
                        <a:pt x="41" y="32"/>
                        <a:pt x="41" y="34"/>
                        <a:pt x="41" y="35"/>
                      </a:cubicBezTo>
                      <a:cubicBezTo>
                        <a:pt x="42" y="35"/>
                        <a:pt x="43" y="31"/>
                        <a:pt x="42" y="31"/>
                      </a:cubicBezTo>
                      <a:cubicBezTo>
                        <a:pt x="42" y="30"/>
                        <a:pt x="42" y="29"/>
                        <a:pt x="41" y="29"/>
                      </a:cubicBezTo>
                      <a:cubicBezTo>
                        <a:pt x="41" y="28"/>
                        <a:pt x="42" y="26"/>
                        <a:pt x="43" y="27"/>
                      </a:cubicBezTo>
                      <a:cubicBezTo>
                        <a:pt x="44" y="28"/>
                        <a:pt x="43" y="32"/>
                        <a:pt x="46" y="30"/>
                      </a:cubicBezTo>
                      <a:cubicBezTo>
                        <a:pt x="47" y="29"/>
                        <a:pt x="50" y="25"/>
                        <a:pt x="52" y="27"/>
                      </a:cubicBezTo>
                      <a:cubicBezTo>
                        <a:pt x="53" y="27"/>
                        <a:pt x="51" y="28"/>
                        <a:pt x="51" y="28"/>
                      </a:cubicBezTo>
                      <a:cubicBezTo>
                        <a:pt x="51" y="28"/>
                        <a:pt x="56" y="27"/>
                        <a:pt x="56" y="27"/>
                      </a:cubicBezTo>
                      <a:cubicBezTo>
                        <a:pt x="56" y="27"/>
                        <a:pt x="54" y="27"/>
                        <a:pt x="54" y="26"/>
                      </a:cubicBezTo>
                      <a:cubicBezTo>
                        <a:pt x="54" y="25"/>
                        <a:pt x="59" y="25"/>
                        <a:pt x="58" y="24"/>
                      </a:cubicBezTo>
                      <a:cubicBezTo>
                        <a:pt x="58" y="22"/>
                        <a:pt x="58" y="25"/>
                        <a:pt x="58" y="2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00" name="Google Shape;500;p18"/>
                <p:cNvSpPr/>
                <p:nvPr/>
              </p:nvSpPr>
              <p:spPr>
                <a:xfrm>
                  <a:off x="6984022" y="2141229"/>
                  <a:ext cx="1592632" cy="877710"/>
                </a:xfrm>
                <a:custGeom>
                  <a:rect b="b" l="l" r="r" t="t"/>
                  <a:pathLst>
                    <a:path extrusionOk="0" h="81" w="156">
                      <a:moveTo>
                        <a:pt x="26" y="70"/>
                      </a:moveTo>
                      <a:cubicBezTo>
                        <a:pt x="22" y="70"/>
                        <a:pt x="17" y="70"/>
                        <a:pt x="13" y="71"/>
                      </a:cubicBezTo>
                      <a:cubicBezTo>
                        <a:pt x="11" y="72"/>
                        <a:pt x="11" y="75"/>
                        <a:pt x="12" y="76"/>
                      </a:cubicBezTo>
                      <a:cubicBezTo>
                        <a:pt x="13" y="77"/>
                        <a:pt x="15" y="78"/>
                        <a:pt x="15" y="77"/>
                      </a:cubicBezTo>
                      <a:cubicBezTo>
                        <a:pt x="17" y="77"/>
                        <a:pt x="16" y="76"/>
                        <a:pt x="17" y="75"/>
                      </a:cubicBezTo>
                      <a:cubicBezTo>
                        <a:pt x="17" y="75"/>
                        <a:pt x="17" y="78"/>
                        <a:pt x="17" y="78"/>
                      </a:cubicBezTo>
                      <a:cubicBezTo>
                        <a:pt x="19" y="78"/>
                        <a:pt x="22" y="78"/>
                        <a:pt x="24" y="78"/>
                      </a:cubicBezTo>
                      <a:cubicBezTo>
                        <a:pt x="26" y="78"/>
                        <a:pt x="26" y="76"/>
                        <a:pt x="27" y="76"/>
                      </a:cubicBezTo>
                      <a:cubicBezTo>
                        <a:pt x="29" y="76"/>
                        <a:pt x="27" y="78"/>
                        <a:pt x="27" y="78"/>
                      </a:cubicBezTo>
                      <a:cubicBezTo>
                        <a:pt x="27" y="78"/>
                        <a:pt x="37" y="79"/>
                        <a:pt x="37" y="78"/>
                      </a:cubicBezTo>
                      <a:cubicBezTo>
                        <a:pt x="37" y="78"/>
                        <a:pt x="35" y="77"/>
                        <a:pt x="34" y="76"/>
                      </a:cubicBezTo>
                      <a:cubicBezTo>
                        <a:pt x="34" y="76"/>
                        <a:pt x="38" y="77"/>
                        <a:pt x="37" y="78"/>
                      </a:cubicBezTo>
                      <a:cubicBezTo>
                        <a:pt x="38" y="77"/>
                        <a:pt x="37" y="76"/>
                        <a:pt x="38" y="76"/>
                      </a:cubicBezTo>
                      <a:cubicBezTo>
                        <a:pt x="38" y="76"/>
                        <a:pt x="40" y="77"/>
                        <a:pt x="41" y="77"/>
                      </a:cubicBezTo>
                      <a:cubicBezTo>
                        <a:pt x="43" y="79"/>
                        <a:pt x="41" y="76"/>
                        <a:pt x="42" y="75"/>
                      </a:cubicBezTo>
                      <a:cubicBezTo>
                        <a:pt x="42" y="75"/>
                        <a:pt x="48" y="78"/>
                        <a:pt x="48" y="77"/>
                      </a:cubicBezTo>
                      <a:cubicBezTo>
                        <a:pt x="48" y="76"/>
                        <a:pt x="46" y="76"/>
                        <a:pt x="46" y="75"/>
                      </a:cubicBezTo>
                      <a:cubicBezTo>
                        <a:pt x="46" y="75"/>
                        <a:pt x="53" y="76"/>
                        <a:pt x="53" y="76"/>
                      </a:cubicBezTo>
                      <a:cubicBezTo>
                        <a:pt x="57" y="76"/>
                        <a:pt x="52" y="79"/>
                        <a:pt x="52" y="80"/>
                      </a:cubicBezTo>
                      <a:cubicBezTo>
                        <a:pt x="52" y="81"/>
                        <a:pt x="64" y="76"/>
                        <a:pt x="65" y="76"/>
                      </a:cubicBezTo>
                      <a:cubicBezTo>
                        <a:pt x="67" y="76"/>
                        <a:pt x="72" y="73"/>
                        <a:pt x="68" y="72"/>
                      </a:cubicBezTo>
                      <a:cubicBezTo>
                        <a:pt x="66" y="71"/>
                        <a:pt x="63" y="73"/>
                        <a:pt x="61" y="72"/>
                      </a:cubicBezTo>
                      <a:cubicBezTo>
                        <a:pt x="61" y="72"/>
                        <a:pt x="63" y="70"/>
                        <a:pt x="63" y="70"/>
                      </a:cubicBezTo>
                      <a:cubicBezTo>
                        <a:pt x="63" y="69"/>
                        <a:pt x="60" y="70"/>
                        <a:pt x="59" y="70"/>
                      </a:cubicBezTo>
                      <a:cubicBezTo>
                        <a:pt x="57" y="70"/>
                        <a:pt x="56" y="68"/>
                        <a:pt x="54" y="68"/>
                      </a:cubicBezTo>
                      <a:cubicBezTo>
                        <a:pt x="53" y="69"/>
                        <a:pt x="50" y="70"/>
                        <a:pt x="48" y="69"/>
                      </a:cubicBezTo>
                      <a:cubicBezTo>
                        <a:pt x="49" y="69"/>
                        <a:pt x="50" y="69"/>
                        <a:pt x="51" y="69"/>
                      </a:cubicBezTo>
                      <a:cubicBezTo>
                        <a:pt x="52" y="68"/>
                        <a:pt x="50" y="66"/>
                        <a:pt x="50" y="65"/>
                      </a:cubicBezTo>
                      <a:cubicBezTo>
                        <a:pt x="50" y="67"/>
                        <a:pt x="59" y="68"/>
                        <a:pt x="60" y="68"/>
                      </a:cubicBezTo>
                      <a:cubicBezTo>
                        <a:pt x="61" y="68"/>
                        <a:pt x="63" y="68"/>
                        <a:pt x="65" y="68"/>
                      </a:cubicBezTo>
                      <a:cubicBezTo>
                        <a:pt x="67" y="68"/>
                        <a:pt x="69" y="65"/>
                        <a:pt x="68" y="64"/>
                      </a:cubicBezTo>
                      <a:cubicBezTo>
                        <a:pt x="65" y="61"/>
                        <a:pt x="71" y="61"/>
                        <a:pt x="73" y="61"/>
                      </a:cubicBezTo>
                      <a:cubicBezTo>
                        <a:pt x="74" y="61"/>
                        <a:pt x="79" y="61"/>
                        <a:pt x="80" y="60"/>
                      </a:cubicBezTo>
                      <a:cubicBezTo>
                        <a:pt x="80" y="60"/>
                        <a:pt x="75" y="58"/>
                        <a:pt x="75" y="58"/>
                      </a:cubicBezTo>
                      <a:cubicBezTo>
                        <a:pt x="77" y="57"/>
                        <a:pt x="81" y="59"/>
                        <a:pt x="82" y="57"/>
                      </a:cubicBezTo>
                      <a:cubicBezTo>
                        <a:pt x="83" y="56"/>
                        <a:pt x="77" y="55"/>
                        <a:pt x="76" y="55"/>
                      </a:cubicBezTo>
                      <a:cubicBezTo>
                        <a:pt x="77" y="55"/>
                        <a:pt x="84" y="54"/>
                        <a:pt x="85" y="53"/>
                      </a:cubicBezTo>
                      <a:cubicBezTo>
                        <a:pt x="87" y="52"/>
                        <a:pt x="77" y="50"/>
                        <a:pt x="77" y="51"/>
                      </a:cubicBezTo>
                      <a:cubicBezTo>
                        <a:pt x="77" y="50"/>
                        <a:pt x="79" y="50"/>
                        <a:pt x="79" y="50"/>
                      </a:cubicBezTo>
                      <a:cubicBezTo>
                        <a:pt x="79" y="49"/>
                        <a:pt x="72" y="50"/>
                        <a:pt x="71" y="50"/>
                      </a:cubicBezTo>
                      <a:cubicBezTo>
                        <a:pt x="69" y="50"/>
                        <a:pt x="68" y="51"/>
                        <a:pt x="66" y="52"/>
                      </a:cubicBezTo>
                      <a:cubicBezTo>
                        <a:pt x="67" y="52"/>
                        <a:pt x="70" y="49"/>
                        <a:pt x="68" y="49"/>
                      </a:cubicBezTo>
                      <a:cubicBezTo>
                        <a:pt x="68" y="49"/>
                        <a:pt x="64" y="49"/>
                        <a:pt x="64" y="48"/>
                      </a:cubicBezTo>
                      <a:cubicBezTo>
                        <a:pt x="64" y="48"/>
                        <a:pt x="71" y="48"/>
                        <a:pt x="72" y="48"/>
                      </a:cubicBezTo>
                      <a:cubicBezTo>
                        <a:pt x="71" y="48"/>
                        <a:pt x="68" y="47"/>
                        <a:pt x="68" y="47"/>
                      </a:cubicBezTo>
                      <a:cubicBezTo>
                        <a:pt x="69" y="46"/>
                        <a:pt x="72" y="48"/>
                        <a:pt x="74" y="47"/>
                      </a:cubicBezTo>
                      <a:cubicBezTo>
                        <a:pt x="73" y="47"/>
                        <a:pt x="69" y="46"/>
                        <a:pt x="69" y="46"/>
                      </a:cubicBezTo>
                      <a:cubicBezTo>
                        <a:pt x="69" y="45"/>
                        <a:pt x="77" y="46"/>
                        <a:pt x="78" y="45"/>
                      </a:cubicBezTo>
                      <a:cubicBezTo>
                        <a:pt x="78" y="45"/>
                        <a:pt x="75" y="44"/>
                        <a:pt x="75" y="44"/>
                      </a:cubicBezTo>
                      <a:cubicBezTo>
                        <a:pt x="74" y="44"/>
                        <a:pt x="77" y="44"/>
                        <a:pt x="77" y="44"/>
                      </a:cubicBezTo>
                      <a:cubicBezTo>
                        <a:pt x="79" y="45"/>
                        <a:pt x="80" y="46"/>
                        <a:pt x="82" y="46"/>
                      </a:cubicBezTo>
                      <a:cubicBezTo>
                        <a:pt x="84" y="46"/>
                        <a:pt x="87" y="45"/>
                        <a:pt x="90" y="44"/>
                      </a:cubicBezTo>
                      <a:cubicBezTo>
                        <a:pt x="98" y="43"/>
                        <a:pt x="85" y="42"/>
                        <a:pt x="84" y="40"/>
                      </a:cubicBezTo>
                      <a:cubicBezTo>
                        <a:pt x="84" y="39"/>
                        <a:pt x="93" y="40"/>
                        <a:pt x="94" y="41"/>
                      </a:cubicBezTo>
                      <a:cubicBezTo>
                        <a:pt x="96" y="42"/>
                        <a:pt x="97" y="42"/>
                        <a:pt x="100" y="41"/>
                      </a:cubicBezTo>
                      <a:cubicBezTo>
                        <a:pt x="101" y="41"/>
                        <a:pt x="106" y="39"/>
                        <a:pt x="105" y="37"/>
                      </a:cubicBezTo>
                      <a:cubicBezTo>
                        <a:pt x="105" y="36"/>
                        <a:pt x="94" y="41"/>
                        <a:pt x="97" y="36"/>
                      </a:cubicBezTo>
                      <a:cubicBezTo>
                        <a:pt x="96" y="37"/>
                        <a:pt x="101" y="37"/>
                        <a:pt x="101" y="37"/>
                      </a:cubicBezTo>
                      <a:cubicBezTo>
                        <a:pt x="104" y="37"/>
                        <a:pt x="106" y="36"/>
                        <a:pt x="108" y="36"/>
                      </a:cubicBezTo>
                      <a:cubicBezTo>
                        <a:pt x="108" y="35"/>
                        <a:pt x="105" y="32"/>
                        <a:pt x="105" y="32"/>
                      </a:cubicBezTo>
                      <a:cubicBezTo>
                        <a:pt x="106" y="32"/>
                        <a:pt x="107" y="33"/>
                        <a:pt x="107" y="34"/>
                      </a:cubicBezTo>
                      <a:cubicBezTo>
                        <a:pt x="108" y="35"/>
                        <a:pt x="110" y="34"/>
                        <a:pt x="111" y="34"/>
                      </a:cubicBezTo>
                      <a:cubicBezTo>
                        <a:pt x="114" y="32"/>
                        <a:pt x="116" y="30"/>
                        <a:pt x="119" y="29"/>
                      </a:cubicBezTo>
                      <a:cubicBezTo>
                        <a:pt x="121" y="28"/>
                        <a:pt x="136" y="22"/>
                        <a:pt x="136" y="21"/>
                      </a:cubicBezTo>
                      <a:cubicBezTo>
                        <a:pt x="136" y="20"/>
                        <a:pt x="123" y="23"/>
                        <a:pt x="122" y="23"/>
                      </a:cubicBezTo>
                      <a:cubicBezTo>
                        <a:pt x="119" y="24"/>
                        <a:pt x="116" y="24"/>
                        <a:pt x="112" y="25"/>
                      </a:cubicBezTo>
                      <a:cubicBezTo>
                        <a:pt x="112" y="25"/>
                        <a:pt x="108" y="25"/>
                        <a:pt x="108" y="25"/>
                      </a:cubicBezTo>
                      <a:cubicBezTo>
                        <a:pt x="108" y="24"/>
                        <a:pt x="114" y="24"/>
                        <a:pt x="115" y="23"/>
                      </a:cubicBezTo>
                      <a:cubicBezTo>
                        <a:pt x="116" y="23"/>
                        <a:pt x="123" y="22"/>
                        <a:pt x="123" y="21"/>
                      </a:cubicBezTo>
                      <a:cubicBezTo>
                        <a:pt x="123" y="22"/>
                        <a:pt x="113" y="20"/>
                        <a:pt x="114" y="19"/>
                      </a:cubicBezTo>
                      <a:cubicBezTo>
                        <a:pt x="114" y="19"/>
                        <a:pt x="126" y="20"/>
                        <a:pt x="127" y="19"/>
                      </a:cubicBezTo>
                      <a:cubicBezTo>
                        <a:pt x="129" y="19"/>
                        <a:pt x="132" y="18"/>
                        <a:pt x="134" y="18"/>
                      </a:cubicBezTo>
                      <a:cubicBezTo>
                        <a:pt x="135" y="18"/>
                        <a:pt x="137" y="18"/>
                        <a:pt x="138" y="18"/>
                      </a:cubicBezTo>
                      <a:cubicBezTo>
                        <a:pt x="142" y="17"/>
                        <a:pt x="146" y="16"/>
                        <a:pt x="149" y="15"/>
                      </a:cubicBezTo>
                      <a:cubicBezTo>
                        <a:pt x="149" y="15"/>
                        <a:pt x="156" y="11"/>
                        <a:pt x="153" y="10"/>
                      </a:cubicBezTo>
                      <a:cubicBezTo>
                        <a:pt x="151" y="10"/>
                        <a:pt x="148" y="10"/>
                        <a:pt x="146" y="10"/>
                      </a:cubicBezTo>
                      <a:cubicBezTo>
                        <a:pt x="145" y="9"/>
                        <a:pt x="143" y="10"/>
                        <a:pt x="143" y="9"/>
                      </a:cubicBezTo>
                      <a:cubicBezTo>
                        <a:pt x="143" y="7"/>
                        <a:pt x="141" y="7"/>
                        <a:pt x="141" y="5"/>
                      </a:cubicBezTo>
                      <a:cubicBezTo>
                        <a:pt x="141" y="5"/>
                        <a:pt x="137" y="6"/>
                        <a:pt x="136" y="6"/>
                      </a:cubicBezTo>
                      <a:cubicBezTo>
                        <a:pt x="135" y="5"/>
                        <a:pt x="134" y="3"/>
                        <a:pt x="133" y="5"/>
                      </a:cubicBezTo>
                      <a:cubicBezTo>
                        <a:pt x="133" y="5"/>
                        <a:pt x="127" y="6"/>
                        <a:pt x="126" y="6"/>
                      </a:cubicBezTo>
                      <a:cubicBezTo>
                        <a:pt x="124" y="7"/>
                        <a:pt x="122" y="7"/>
                        <a:pt x="120" y="7"/>
                      </a:cubicBezTo>
                      <a:cubicBezTo>
                        <a:pt x="120" y="7"/>
                        <a:pt x="116" y="7"/>
                        <a:pt x="116" y="7"/>
                      </a:cubicBezTo>
                      <a:cubicBezTo>
                        <a:pt x="116" y="6"/>
                        <a:pt x="120" y="6"/>
                        <a:pt x="121" y="5"/>
                      </a:cubicBezTo>
                      <a:cubicBezTo>
                        <a:pt x="123" y="5"/>
                        <a:pt x="125" y="4"/>
                        <a:pt x="126" y="3"/>
                      </a:cubicBezTo>
                      <a:cubicBezTo>
                        <a:pt x="124" y="6"/>
                        <a:pt x="103" y="0"/>
                        <a:pt x="102" y="2"/>
                      </a:cubicBezTo>
                      <a:cubicBezTo>
                        <a:pt x="102" y="3"/>
                        <a:pt x="104" y="3"/>
                        <a:pt x="105" y="4"/>
                      </a:cubicBezTo>
                      <a:cubicBezTo>
                        <a:pt x="105" y="5"/>
                        <a:pt x="100" y="2"/>
                        <a:pt x="100" y="2"/>
                      </a:cubicBezTo>
                      <a:cubicBezTo>
                        <a:pt x="98" y="1"/>
                        <a:pt x="95" y="2"/>
                        <a:pt x="94" y="2"/>
                      </a:cubicBezTo>
                      <a:cubicBezTo>
                        <a:pt x="93" y="2"/>
                        <a:pt x="90" y="2"/>
                        <a:pt x="91" y="3"/>
                      </a:cubicBezTo>
                      <a:cubicBezTo>
                        <a:pt x="92" y="4"/>
                        <a:pt x="94" y="7"/>
                        <a:pt x="95" y="6"/>
                      </a:cubicBezTo>
                      <a:cubicBezTo>
                        <a:pt x="95" y="7"/>
                        <a:pt x="91" y="6"/>
                        <a:pt x="91" y="5"/>
                      </a:cubicBezTo>
                      <a:cubicBezTo>
                        <a:pt x="88" y="5"/>
                        <a:pt x="87" y="2"/>
                        <a:pt x="85" y="2"/>
                      </a:cubicBezTo>
                      <a:cubicBezTo>
                        <a:pt x="81" y="2"/>
                        <a:pt x="78" y="2"/>
                        <a:pt x="75" y="2"/>
                      </a:cubicBezTo>
                      <a:cubicBezTo>
                        <a:pt x="70" y="3"/>
                        <a:pt x="73" y="4"/>
                        <a:pt x="76" y="5"/>
                      </a:cubicBezTo>
                      <a:cubicBezTo>
                        <a:pt x="77" y="6"/>
                        <a:pt x="79" y="7"/>
                        <a:pt x="80" y="8"/>
                      </a:cubicBezTo>
                      <a:cubicBezTo>
                        <a:pt x="80" y="8"/>
                        <a:pt x="77" y="10"/>
                        <a:pt x="77" y="10"/>
                      </a:cubicBezTo>
                      <a:cubicBezTo>
                        <a:pt x="76" y="10"/>
                        <a:pt x="78" y="9"/>
                        <a:pt x="78" y="9"/>
                      </a:cubicBezTo>
                      <a:cubicBezTo>
                        <a:pt x="78" y="8"/>
                        <a:pt x="71" y="4"/>
                        <a:pt x="70" y="4"/>
                      </a:cubicBezTo>
                      <a:cubicBezTo>
                        <a:pt x="66" y="4"/>
                        <a:pt x="62" y="3"/>
                        <a:pt x="58" y="4"/>
                      </a:cubicBezTo>
                      <a:cubicBezTo>
                        <a:pt x="58" y="4"/>
                        <a:pt x="60" y="6"/>
                        <a:pt x="61" y="6"/>
                      </a:cubicBezTo>
                      <a:cubicBezTo>
                        <a:pt x="62" y="6"/>
                        <a:pt x="64" y="7"/>
                        <a:pt x="66" y="6"/>
                      </a:cubicBezTo>
                      <a:cubicBezTo>
                        <a:pt x="64" y="7"/>
                        <a:pt x="61" y="8"/>
                        <a:pt x="59" y="7"/>
                      </a:cubicBezTo>
                      <a:cubicBezTo>
                        <a:pt x="58" y="7"/>
                        <a:pt x="51" y="4"/>
                        <a:pt x="52" y="5"/>
                      </a:cubicBezTo>
                      <a:cubicBezTo>
                        <a:pt x="52" y="4"/>
                        <a:pt x="57" y="10"/>
                        <a:pt x="53" y="9"/>
                      </a:cubicBezTo>
                      <a:cubicBezTo>
                        <a:pt x="52" y="8"/>
                        <a:pt x="49" y="7"/>
                        <a:pt x="47" y="8"/>
                      </a:cubicBezTo>
                      <a:cubicBezTo>
                        <a:pt x="48" y="8"/>
                        <a:pt x="51" y="9"/>
                        <a:pt x="51" y="9"/>
                      </a:cubicBezTo>
                      <a:cubicBezTo>
                        <a:pt x="50" y="10"/>
                        <a:pt x="46" y="8"/>
                        <a:pt x="46" y="10"/>
                      </a:cubicBezTo>
                      <a:cubicBezTo>
                        <a:pt x="46" y="11"/>
                        <a:pt x="50" y="12"/>
                        <a:pt x="51" y="13"/>
                      </a:cubicBezTo>
                      <a:cubicBezTo>
                        <a:pt x="54" y="13"/>
                        <a:pt x="61" y="14"/>
                        <a:pt x="61" y="17"/>
                      </a:cubicBezTo>
                      <a:cubicBezTo>
                        <a:pt x="61" y="16"/>
                        <a:pt x="54" y="15"/>
                        <a:pt x="52" y="14"/>
                      </a:cubicBezTo>
                      <a:cubicBezTo>
                        <a:pt x="50" y="14"/>
                        <a:pt x="47" y="11"/>
                        <a:pt x="45" y="12"/>
                      </a:cubicBezTo>
                      <a:cubicBezTo>
                        <a:pt x="45" y="12"/>
                        <a:pt x="48" y="14"/>
                        <a:pt x="48" y="14"/>
                      </a:cubicBezTo>
                      <a:cubicBezTo>
                        <a:pt x="48" y="14"/>
                        <a:pt x="45" y="15"/>
                        <a:pt x="45" y="14"/>
                      </a:cubicBezTo>
                      <a:cubicBezTo>
                        <a:pt x="43" y="13"/>
                        <a:pt x="42" y="12"/>
                        <a:pt x="40" y="11"/>
                      </a:cubicBezTo>
                      <a:cubicBezTo>
                        <a:pt x="39" y="10"/>
                        <a:pt x="31" y="10"/>
                        <a:pt x="31" y="10"/>
                      </a:cubicBezTo>
                      <a:cubicBezTo>
                        <a:pt x="31" y="11"/>
                        <a:pt x="34" y="11"/>
                        <a:pt x="31" y="12"/>
                      </a:cubicBezTo>
                      <a:cubicBezTo>
                        <a:pt x="30" y="12"/>
                        <a:pt x="25" y="14"/>
                        <a:pt x="25" y="14"/>
                      </a:cubicBezTo>
                      <a:cubicBezTo>
                        <a:pt x="26" y="14"/>
                        <a:pt x="29" y="13"/>
                        <a:pt x="29" y="13"/>
                      </a:cubicBezTo>
                      <a:cubicBezTo>
                        <a:pt x="30" y="14"/>
                        <a:pt x="34" y="16"/>
                        <a:pt x="34" y="16"/>
                      </a:cubicBezTo>
                      <a:cubicBezTo>
                        <a:pt x="34" y="16"/>
                        <a:pt x="31" y="15"/>
                        <a:pt x="31" y="16"/>
                      </a:cubicBezTo>
                      <a:cubicBezTo>
                        <a:pt x="31" y="16"/>
                        <a:pt x="32" y="19"/>
                        <a:pt x="30" y="17"/>
                      </a:cubicBezTo>
                      <a:cubicBezTo>
                        <a:pt x="29" y="16"/>
                        <a:pt x="28" y="14"/>
                        <a:pt x="26" y="15"/>
                      </a:cubicBezTo>
                      <a:cubicBezTo>
                        <a:pt x="25" y="15"/>
                        <a:pt x="24" y="17"/>
                        <a:pt x="23" y="16"/>
                      </a:cubicBezTo>
                      <a:cubicBezTo>
                        <a:pt x="22" y="15"/>
                        <a:pt x="21" y="14"/>
                        <a:pt x="19" y="14"/>
                      </a:cubicBezTo>
                      <a:cubicBezTo>
                        <a:pt x="18" y="14"/>
                        <a:pt x="15" y="15"/>
                        <a:pt x="14" y="16"/>
                      </a:cubicBezTo>
                      <a:cubicBezTo>
                        <a:pt x="12" y="17"/>
                        <a:pt x="13" y="18"/>
                        <a:pt x="10" y="17"/>
                      </a:cubicBezTo>
                      <a:cubicBezTo>
                        <a:pt x="8" y="16"/>
                        <a:pt x="7" y="17"/>
                        <a:pt x="5" y="17"/>
                      </a:cubicBezTo>
                      <a:cubicBezTo>
                        <a:pt x="4" y="18"/>
                        <a:pt x="0" y="18"/>
                        <a:pt x="0" y="19"/>
                      </a:cubicBezTo>
                      <a:cubicBezTo>
                        <a:pt x="0" y="21"/>
                        <a:pt x="9" y="19"/>
                        <a:pt x="9" y="20"/>
                      </a:cubicBezTo>
                      <a:cubicBezTo>
                        <a:pt x="9" y="21"/>
                        <a:pt x="6" y="21"/>
                        <a:pt x="5" y="22"/>
                      </a:cubicBezTo>
                      <a:cubicBezTo>
                        <a:pt x="5" y="21"/>
                        <a:pt x="10" y="21"/>
                        <a:pt x="11" y="21"/>
                      </a:cubicBezTo>
                      <a:cubicBezTo>
                        <a:pt x="12" y="21"/>
                        <a:pt x="17" y="21"/>
                        <a:pt x="17" y="21"/>
                      </a:cubicBezTo>
                      <a:cubicBezTo>
                        <a:pt x="17" y="21"/>
                        <a:pt x="15" y="22"/>
                        <a:pt x="14" y="22"/>
                      </a:cubicBezTo>
                      <a:cubicBezTo>
                        <a:pt x="12" y="22"/>
                        <a:pt x="11" y="22"/>
                        <a:pt x="9" y="24"/>
                      </a:cubicBezTo>
                      <a:cubicBezTo>
                        <a:pt x="5" y="26"/>
                        <a:pt x="12" y="26"/>
                        <a:pt x="13" y="26"/>
                      </a:cubicBezTo>
                      <a:cubicBezTo>
                        <a:pt x="17" y="27"/>
                        <a:pt x="20" y="27"/>
                        <a:pt x="24" y="26"/>
                      </a:cubicBezTo>
                      <a:cubicBezTo>
                        <a:pt x="26" y="25"/>
                        <a:pt x="31" y="22"/>
                        <a:pt x="34" y="24"/>
                      </a:cubicBezTo>
                      <a:cubicBezTo>
                        <a:pt x="34" y="24"/>
                        <a:pt x="29" y="26"/>
                        <a:pt x="29" y="26"/>
                      </a:cubicBezTo>
                      <a:cubicBezTo>
                        <a:pt x="27" y="26"/>
                        <a:pt x="25" y="26"/>
                        <a:pt x="23" y="27"/>
                      </a:cubicBezTo>
                      <a:cubicBezTo>
                        <a:pt x="22" y="27"/>
                        <a:pt x="20" y="27"/>
                        <a:pt x="18" y="27"/>
                      </a:cubicBezTo>
                      <a:cubicBezTo>
                        <a:pt x="16" y="28"/>
                        <a:pt x="14" y="27"/>
                        <a:pt x="12" y="28"/>
                      </a:cubicBezTo>
                      <a:cubicBezTo>
                        <a:pt x="13" y="28"/>
                        <a:pt x="16" y="29"/>
                        <a:pt x="16" y="29"/>
                      </a:cubicBezTo>
                      <a:cubicBezTo>
                        <a:pt x="17" y="30"/>
                        <a:pt x="18" y="31"/>
                        <a:pt x="20" y="31"/>
                      </a:cubicBezTo>
                      <a:cubicBezTo>
                        <a:pt x="24" y="31"/>
                        <a:pt x="26" y="28"/>
                        <a:pt x="30" y="27"/>
                      </a:cubicBezTo>
                      <a:cubicBezTo>
                        <a:pt x="31" y="27"/>
                        <a:pt x="44" y="26"/>
                        <a:pt x="44" y="25"/>
                      </a:cubicBezTo>
                      <a:cubicBezTo>
                        <a:pt x="44" y="26"/>
                        <a:pt x="38" y="26"/>
                        <a:pt x="37" y="26"/>
                      </a:cubicBezTo>
                      <a:cubicBezTo>
                        <a:pt x="34" y="27"/>
                        <a:pt x="29" y="28"/>
                        <a:pt x="26" y="30"/>
                      </a:cubicBezTo>
                      <a:cubicBezTo>
                        <a:pt x="23" y="33"/>
                        <a:pt x="32" y="32"/>
                        <a:pt x="33" y="32"/>
                      </a:cubicBezTo>
                      <a:cubicBezTo>
                        <a:pt x="35" y="32"/>
                        <a:pt x="37" y="33"/>
                        <a:pt x="39" y="31"/>
                      </a:cubicBezTo>
                      <a:cubicBezTo>
                        <a:pt x="40" y="31"/>
                        <a:pt x="40" y="30"/>
                        <a:pt x="40" y="29"/>
                      </a:cubicBezTo>
                      <a:cubicBezTo>
                        <a:pt x="41" y="29"/>
                        <a:pt x="42" y="29"/>
                        <a:pt x="42" y="30"/>
                      </a:cubicBezTo>
                      <a:cubicBezTo>
                        <a:pt x="42" y="30"/>
                        <a:pt x="42" y="30"/>
                        <a:pt x="41" y="30"/>
                      </a:cubicBezTo>
                      <a:cubicBezTo>
                        <a:pt x="43" y="30"/>
                        <a:pt x="48" y="28"/>
                        <a:pt x="50" y="29"/>
                      </a:cubicBezTo>
                      <a:cubicBezTo>
                        <a:pt x="49" y="28"/>
                        <a:pt x="44" y="32"/>
                        <a:pt x="43" y="32"/>
                      </a:cubicBezTo>
                      <a:cubicBezTo>
                        <a:pt x="44" y="33"/>
                        <a:pt x="50" y="31"/>
                        <a:pt x="52" y="31"/>
                      </a:cubicBezTo>
                      <a:cubicBezTo>
                        <a:pt x="55" y="31"/>
                        <a:pt x="58" y="30"/>
                        <a:pt x="61" y="28"/>
                      </a:cubicBezTo>
                      <a:cubicBezTo>
                        <a:pt x="62" y="27"/>
                        <a:pt x="62" y="25"/>
                        <a:pt x="62" y="25"/>
                      </a:cubicBezTo>
                      <a:cubicBezTo>
                        <a:pt x="64" y="25"/>
                        <a:pt x="64" y="25"/>
                        <a:pt x="65" y="24"/>
                      </a:cubicBezTo>
                      <a:cubicBezTo>
                        <a:pt x="66" y="24"/>
                        <a:pt x="73" y="20"/>
                        <a:pt x="73" y="21"/>
                      </a:cubicBezTo>
                      <a:cubicBezTo>
                        <a:pt x="73" y="21"/>
                        <a:pt x="69" y="24"/>
                        <a:pt x="69" y="24"/>
                      </a:cubicBezTo>
                      <a:cubicBezTo>
                        <a:pt x="68" y="25"/>
                        <a:pt x="64" y="27"/>
                        <a:pt x="64" y="28"/>
                      </a:cubicBezTo>
                      <a:cubicBezTo>
                        <a:pt x="64" y="29"/>
                        <a:pt x="75" y="28"/>
                        <a:pt x="75" y="29"/>
                      </a:cubicBezTo>
                      <a:cubicBezTo>
                        <a:pt x="75" y="28"/>
                        <a:pt x="60" y="32"/>
                        <a:pt x="60" y="31"/>
                      </a:cubicBezTo>
                      <a:cubicBezTo>
                        <a:pt x="60" y="31"/>
                        <a:pt x="69" y="32"/>
                        <a:pt x="68" y="32"/>
                      </a:cubicBezTo>
                      <a:cubicBezTo>
                        <a:pt x="68" y="33"/>
                        <a:pt x="64" y="33"/>
                        <a:pt x="63" y="33"/>
                      </a:cubicBezTo>
                      <a:cubicBezTo>
                        <a:pt x="61" y="33"/>
                        <a:pt x="58" y="33"/>
                        <a:pt x="56" y="34"/>
                      </a:cubicBezTo>
                      <a:cubicBezTo>
                        <a:pt x="52" y="34"/>
                        <a:pt x="48" y="34"/>
                        <a:pt x="44" y="35"/>
                      </a:cubicBezTo>
                      <a:cubicBezTo>
                        <a:pt x="43" y="35"/>
                        <a:pt x="43" y="36"/>
                        <a:pt x="45" y="36"/>
                      </a:cubicBezTo>
                      <a:cubicBezTo>
                        <a:pt x="46" y="37"/>
                        <a:pt x="49" y="38"/>
                        <a:pt x="50" y="39"/>
                      </a:cubicBezTo>
                      <a:cubicBezTo>
                        <a:pt x="52" y="41"/>
                        <a:pt x="50" y="43"/>
                        <a:pt x="53" y="43"/>
                      </a:cubicBezTo>
                      <a:cubicBezTo>
                        <a:pt x="54" y="42"/>
                        <a:pt x="57" y="43"/>
                        <a:pt x="58" y="42"/>
                      </a:cubicBezTo>
                      <a:cubicBezTo>
                        <a:pt x="49" y="47"/>
                        <a:pt x="44" y="36"/>
                        <a:pt x="37" y="36"/>
                      </a:cubicBezTo>
                      <a:cubicBezTo>
                        <a:pt x="35" y="36"/>
                        <a:pt x="26" y="34"/>
                        <a:pt x="26" y="36"/>
                      </a:cubicBezTo>
                      <a:cubicBezTo>
                        <a:pt x="26" y="36"/>
                        <a:pt x="25" y="38"/>
                        <a:pt x="25" y="38"/>
                      </a:cubicBezTo>
                      <a:cubicBezTo>
                        <a:pt x="26" y="38"/>
                        <a:pt x="32" y="38"/>
                        <a:pt x="32" y="39"/>
                      </a:cubicBezTo>
                      <a:cubicBezTo>
                        <a:pt x="32" y="39"/>
                        <a:pt x="26" y="39"/>
                        <a:pt x="26" y="41"/>
                      </a:cubicBezTo>
                      <a:cubicBezTo>
                        <a:pt x="26" y="42"/>
                        <a:pt x="32" y="42"/>
                        <a:pt x="34" y="43"/>
                      </a:cubicBezTo>
                      <a:cubicBezTo>
                        <a:pt x="35" y="44"/>
                        <a:pt x="36" y="45"/>
                        <a:pt x="37" y="46"/>
                      </a:cubicBezTo>
                      <a:cubicBezTo>
                        <a:pt x="38" y="48"/>
                        <a:pt x="40" y="49"/>
                        <a:pt x="42" y="50"/>
                      </a:cubicBezTo>
                      <a:cubicBezTo>
                        <a:pt x="44" y="51"/>
                        <a:pt x="45" y="51"/>
                        <a:pt x="47" y="50"/>
                      </a:cubicBezTo>
                      <a:cubicBezTo>
                        <a:pt x="48" y="50"/>
                        <a:pt x="50" y="49"/>
                        <a:pt x="51" y="50"/>
                      </a:cubicBezTo>
                      <a:cubicBezTo>
                        <a:pt x="51" y="50"/>
                        <a:pt x="50" y="52"/>
                        <a:pt x="50" y="52"/>
                      </a:cubicBezTo>
                      <a:cubicBezTo>
                        <a:pt x="48" y="52"/>
                        <a:pt x="45" y="51"/>
                        <a:pt x="44" y="52"/>
                      </a:cubicBezTo>
                      <a:cubicBezTo>
                        <a:pt x="44" y="51"/>
                        <a:pt x="48" y="54"/>
                        <a:pt x="48" y="54"/>
                      </a:cubicBezTo>
                      <a:cubicBezTo>
                        <a:pt x="48" y="55"/>
                        <a:pt x="43" y="53"/>
                        <a:pt x="43" y="53"/>
                      </a:cubicBezTo>
                      <a:cubicBezTo>
                        <a:pt x="40" y="51"/>
                        <a:pt x="38" y="51"/>
                        <a:pt x="35" y="51"/>
                      </a:cubicBezTo>
                      <a:cubicBezTo>
                        <a:pt x="33" y="51"/>
                        <a:pt x="32" y="51"/>
                        <a:pt x="30" y="52"/>
                      </a:cubicBezTo>
                      <a:cubicBezTo>
                        <a:pt x="28" y="53"/>
                        <a:pt x="27" y="52"/>
                        <a:pt x="26" y="53"/>
                      </a:cubicBezTo>
                      <a:cubicBezTo>
                        <a:pt x="25" y="54"/>
                        <a:pt x="25" y="55"/>
                        <a:pt x="23" y="55"/>
                      </a:cubicBezTo>
                      <a:cubicBezTo>
                        <a:pt x="22" y="56"/>
                        <a:pt x="21" y="59"/>
                        <a:pt x="23" y="59"/>
                      </a:cubicBezTo>
                      <a:cubicBezTo>
                        <a:pt x="25" y="59"/>
                        <a:pt x="27" y="58"/>
                        <a:pt x="27" y="59"/>
                      </a:cubicBezTo>
                      <a:cubicBezTo>
                        <a:pt x="28" y="61"/>
                        <a:pt x="32" y="60"/>
                        <a:pt x="32" y="59"/>
                      </a:cubicBezTo>
                      <a:cubicBezTo>
                        <a:pt x="33" y="59"/>
                        <a:pt x="35" y="56"/>
                        <a:pt x="35" y="55"/>
                      </a:cubicBezTo>
                      <a:cubicBezTo>
                        <a:pt x="35" y="56"/>
                        <a:pt x="35" y="56"/>
                        <a:pt x="35" y="57"/>
                      </a:cubicBezTo>
                      <a:cubicBezTo>
                        <a:pt x="35" y="57"/>
                        <a:pt x="36" y="57"/>
                        <a:pt x="36" y="57"/>
                      </a:cubicBezTo>
                      <a:cubicBezTo>
                        <a:pt x="36" y="57"/>
                        <a:pt x="35" y="58"/>
                        <a:pt x="35" y="59"/>
                      </a:cubicBezTo>
                      <a:cubicBezTo>
                        <a:pt x="35" y="59"/>
                        <a:pt x="35" y="59"/>
                        <a:pt x="36" y="59"/>
                      </a:cubicBezTo>
                      <a:cubicBezTo>
                        <a:pt x="36" y="59"/>
                        <a:pt x="33" y="60"/>
                        <a:pt x="34" y="60"/>
                      </a:cubicBezTo>
                      <a:cubicBezTo>
                        <a:pt x="34" y="60"/>
                        <a:pt x="34" y="60"/>
                        <a:pt x="34" y="60"/>
                      </a:cubicBezTo>
                      <a:cubicBezTo>
                        <a:pt x="34" y="61"/>
                        <a:pt x="31" y="60"/>
                        <a:pt x="30" y="61"/>
                      </a:cubicBezTo>
                      <a:cubicBezTo>
                        <a:pt x="31" y="61"/>
                        <a:pt x="35" y="61"/>
                        <a:pt x="36" y="62"/>
                      </a:cubicBezTo>
                      <a:cubicBezTo>
                        <a:pt x="36" y="62"/>
                        <a:pt x="31" y="65"/>
                        <a:pt x="32" y="65"/>
                      </a:cubicBezTo>
                      <a:cubicBezTo>
                        <a:pt x="32" y="66"/>
                        <a:pt x="37" y="65"/>
                        <a:pt x="37" y="65"/>
                      </a:cubicBezTo>
                      <a:cubicBezTo>
                        <a:pt x="37" y="65"/>
                        <a:pt x="36" y="65"/>
                        <a:pt x="36" y="65"/>
                      </a:cubicBezTo>
                      <a:cubicBezTo>
                        <a:pt x="36" y="66"/>
                        <a:pt x="41" y="65"/>
                        <a:pt x="42" y="64"/>
                      </a:cubicBezTo>
                      <a:cubicBezTo>
                        <a:pt x="42" y="64"/>
                        <a:pt x="46" y="59"/>
                        <a:pt x="47" y="60"/>
                      </a:cubicBezTo>
                      <a:cubicBezTo>
                        <a:pt x="48" y="61"/>
                        <a:pt x="40" y="67"/>
                        <a:pt x="38" y="68"/>
                      </a:cubicBezTo>
                      <a:cubicBezTo>
                        <a:pt x="35" y="68"/>
                        <a:pt x="33" y="68"/>
                        <a:pt x="30" y="66"/>
                      </a:cubicBezTo>
                      <a:cubicBezTo>
                        <a:pt x="28" y="65"/>
                        <a:pt x="28" y="63"/>
                        <a:pt x="26" y="63"/>
                      </a:cubicBezTo>
                      <a:cubicBezTo>
                        <a:pt x="24" y="62"/>
                        <a:pt x="22" y="62"/>
                        <a:pt x="20" y="62"/>
                      </a:cubicBezTo>
                      <a:cubicBezTo>
                        <a:pt x="17" y="62"/>
                        <a:pt x="17" y="63"/>
                        <a:pt x="19" y="65"/>
                      </a:cubicBezTo>
                      <a:cubicBezTo>
                        <a:pt x="20" y="66"/>
                        <a:pt x="20" y="67"/>
                        <a:pt x="22" y="67"/>
                      </a:cubicBezTo>
                      <a:cubicBezTo>
                        <a:pt x="25" y="67"/>
                        <a:pt x="22" y="67"/>
                        <a:pt x="22" y="68"/>
                      </a:cubicBezTo>
                      <a:cubicBezTo>
                        <a:pt x="22" y="68"/>
                        <a:pt x="26" y="70"/>
                        <a:pt x="26" y="7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01" name="Google Shape;501;p18"/>
                <p:cNvSpPr/>
                <p:nvPr/>
              </p:nvSpPr>
              <p:spPr>
                <a:xfrm>
                  <a:off x="7729809" y="2628024"/>
                  <a:ext cx="142883" cy="55320"/>
                </a:xfrm>
                <a:custGeom>
                  <a:rect b="b" l="l" r="r" t="t"/>
                  <a:pathLst>
                    <a:path extrusionOk="0" h="5" w="14">
                      <a:moveTo>
                        <a:pt x="13" y="4"/>
                      </a:moveTo>
                      <a:cubicBezTo>
                        <a:pt x="12" y="3"/>
                        <a:pt x="13" y="3"/>
                        <a:pt x="11" y="2"/>
                      </a:cubicBezTo>
                      <a:cubicBezTo>
                        <a:pt x="10" y="2"/>
                        <a:pt x="9" y="2"/>
                        <a:pt x="8" y="2"/>
                      </a:cubicBezTo>
                      <a:cubicBezTo>
                        <a:pt x="7" y="2"/>
                        <a:pt x="2" y="0"/>
                        <a:pt x="1" y="1"/>
                      </a:cubicBezTo>
                      <a:cubicBezTo>
                        <a:pt x="1" y="1"/>
                        <a:pt x="3" y="2"/>
                        <a:pt x="2" y="2"/>
                      </a:cubicBezTo>
                      <a:cubicBezTo>
                        <a:pt x="2" y="3"/>
                        <a:pt x="0" y="4"/>
                        <a:pt x="0" y="3"/>
                      </a:cubicBezTo>
                      <a:cubicBezTo>
                        <a:pt x="0" y="4"/>
                        <a:pt x="2" y="3"/>
                        <a:pt x="3" y="3"/>
                      </a:cubicBezTo>
                      <a:cubicBezTo>
                        <a:pt x="4" y="3"/>
                        <a:pt x="6" y="4"/>
                        <a:pt x="8" y="4"/>
                      </a:cubicBezTo>
                      <a:cubicBezTo>
                        <a:pt x="9" y="4"/>
                        <a:pt x="13" y="4"/>
                        <a:pt x="13" y="4"/>
                      </a:cubicBezTo>
                      <a:cubicBezTo>
                        <a:pt x="12" y="3"/>
                        <a:pt x="14" y="5"/>
                        <a:pt x="13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02" name="Google Shape;502;p18"/>
                <p:cNvSpPr/>
                <p:nvPr/>
              </p:nvSpPr>
              <p:spPr>
                <a:xfrm>
                  <a:off x="7332522" y="2672276"/>
                  <a:ext cx="59247" cy="22128"/>
                </a:xfrm>
                <a:custGeom>
                  <a:rect b="b" l="l" r="r" t="t"/>
                  <a:pathLst>
                    <a:path extrusionOk="0" h="2" w="6">
                      <a:moveTo>
                        <a:pt x="5" y="1"/>
                      </a:moveTo>
                      <a:cubicBezTo>
                        <a:pt x="4" y="2"/>
                        <a:pt x="0" y="0"/>
                        <a:pt x="2" y="0"/>
                      </a:cubicBezTo>
                      <a:cubicBezTo>
                        <a:pt x="3" y="0"/>
                        <a:pt x="6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03" name="Google Shape;503;p18"/>
                <p:cNvSpPr/>
                <p:nvPr/>
              </p:nvSpPr>
              <p:spPr>
                <a:xfrm>
                  <a:off x="7597379" y="3007874"/>
                  <a:ext cx="59247" cy="33193"/>
                </a:xfrm>
                <a:custGeom>
                  <a:rect b="b" l="l" r="r" t="t"/>
                  <a:pathLst>
                    <a:path extrusionOk="0" h="3" w="6">
                      <a:moveTo>
                        <a:pt x="4" y="1"/>
                      </a:moveTo>
                      <a:cubicBezTo>
                        <a:pt x="3" y="0"/>
                        <a:pt x="0" y="2"/>
                        <a:pt x="1" y="2"/>
                      </a:cubicBezTo>
                      <a:cubicBezTo>
                        <a:pt x="2" y="3"/>
                        <a:pt x="6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04" name="Google Shape;504;p18"/>
                <p:cNvSpPr/>
                <p:nvPr/>
              </p:nvSpPr>
              <p:spPr>
                <a:xfrm>
                  <a:off x="4122862" y="4512521"/>
                  <a:ext cx="52274" cy="44255"/>
                </a:xfrm>
                <a:custGeom>
                  <a:rect b="b" l="l" r="r" t="t"/>
                  <a:pathLst>
                    <a:path extrusionOk="0" h="4" w="5">
                      <a:moveTo>
                        <a:pt x="4" y="1"/>
                      </a:moveTo>
                      <a:cubicBezTo>
                        <a:pt x="3" y="0"/>
                        <a:pt x="0" y="4"/>
                        <a:pt x="1" y="4"/>
                      </a:cubicBezTo>
                      <a:cubicBezTo>
                        <a:pt x="1" y="4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>
                  <a:off x="4196050" y="4501456"/>
                  <a:ext cx="10457" cy="11065"/>
                </a:xfrm>
                <a:custGeom>
                  <a:rect b="b" l="l" r="r" t="t"/>
                  <a:pathLst>
                    <a:path extrusionOk="0" h="1" w="1">
                      <a:moveTo>
                        <a:pt x="0" y="0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3154041" y="4512521"/>
                  <a:ext cx="69700" cy="66379"/>
                </a:xfrm>
                <a:custGeom>
                  <a:rect b="b" l="l" r="r" t="t"/>
                  <a:pathLst>
                    <a:path extrusionOk="0" h="6" w="7">
                      <a:moveTo>
                        <a:pt x="5" y="2"/>
                      </a:moveTo>
                      <a:cubicBezTo>
                        <a:pt x="7" y="0"/>
                        <a:pt x="2" y="0"/>
                        <a:pt x="1" y="2"/>
                      </a:cubicBezTo>
                      <a:cubicBezTo>
                        <a:pt x="0" y="3"/>
                        <a:pt x="4" y="5"/>
                        <a:pt x="5" y="2"/>
                      </a:cubicBezTo>
                      <a:cubicBezTo>
                        <a:pt x="6" y="1"/>
                        <a:pt x="3" y="6"/>
                        <a:pt x="5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>
                  <a:off x="8994850" y="9941052"/>
                  <a:ext cx="104549" cy="95888"/>
                </a:xfrm>
                <a:custGeom>
                  <a:rect b="b" l="l" r="r" t="t"/>
                  <a:pathLst>
                    <a:path extrusionOk="0" h="9" w="10">
                      <a:moveTo>
                        <a:pt x="4" y="4"/>
                      </a:moveTo>
                      <a:cubicBezTo>
                        <a:pt x="4" y="5"/>
                        <a:pt x="1" y="7"/>
                        <a:pt x="0" y="8"/>
                      </a:cubicBezTo>
                      <a:cubicBezTo>
                        <a:pt x="0" y="9"/>
                        <a:pt x="2" y="8"/>
                        <a:pt x="2" y="8"/>
                      </a:cubicBezTo>
                      <a:cubicBezTo>
                        <a:pt x="3" y="7"/>
                        <a:pt x="4" y="6"/>
                        <a:pt x="5" y="5"/>
                      </a:cubicBezTo>
                      <a:cubicBezTo>
                        <a:pt x="6" y="4"/>
                        <a:pt x="10" y="0"/>
                        <a:pt x="8" y="0"/>
                      </a:cubicBezTo>
                      <a:cubicBezTo>
                        <a:pt x="7" y="0"/>
                        <a:pt x="4" y="3"/>
                        <a:pt x="4" y="4"/>
                      </a:cubicBezTo>
                      <a:cubicBezTo>
                        <a:pt x="4" y="5"/>
                        <a:pt x="4" y="3"/>
                        <a:pt x="4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7423131" y="5574626"/>
                  <a:ext cx="73184" cy="33193"/>
                </a:xfrm>
                <a:custGeom>
                  <a:rect b="b" l="l" r="r" t="t"/>
                  <a:pathLst>
                    <a:path extrusionOk="0" h="3" w="7">
                      <a:moveTo>
                        <a:pt x="7" y="1"/>
                      </a:moveTo>
                      <a:cubicBezTo>
                        <a:pt x="7" y="0"/>
                        <a:pt x="0" y="0"/>
                        <a:pt x="1" y="0"/>
                      </a:cubicBezTo>
                      <a:cubicBezTo>
                        <a:pt x="2" y="0"/>
                        <a:pt x="6" y="3"/>
                        <a:pt x="7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>
                  <a:off x="8148002" y="11401441"/>
                  <a:ext cx="184705" cy="173330"/>
                </a:xfrm>
                <a:custGeom>
                  <a:rect b="b" l="l" r="r" t="t"/>
                  <a:pathLst>
                    <a:path extrusionOk="0" h="16" w="18">
                      <a:moveTo>
                        <a:pt x="17" y="14"/>
                      </a:moveTo>
                      <a:cubicBezTo>
                        <a:pt x="13" y="14"/>
                        <a:pt x="11" y="11"/>
                        <a:pt x="8" y="9"/>
                      </a:cubicBezTo>
                      <a:cubicBezTo>
                        <a:pt x="7" y="7"/>
                        <a:pt x="5" y="6"/>
                        <a:pt x="4" y="5"/>
                      </a:cubicBezTo>
                      <a:cubicBezTo>
                        <a:pt x="3" y="5"/>
                        <a:pt x="1" y="4"/>
                        <a:pt x="1" y="3"/>
                      </a:cubicBezTo>
                      <a:cubicBezTo>
                        <a:pt x="1" y="3"/>
                        <a:pt x="2" y="3"/>
                        <a:pt x="2" y="2"/>
                      </a:cubicBezTo>
                      <a:cubicBezTo>
                        <a:pt x="3" y="2"/>
                        <a:pt x="1" y="0"/>
                        <a:pt x="0" y="0"/>
                      </a:cubicBezTo>
                      <a:cubicBezTo>
                        <a:pt x="0" y="5"/>
                        <a:pt x="0" y="10"/>
                        <a:pt x="0" y="14"/>
                      </a:cubicBezTo>
                      <a:cubicBezTo>
                        <a:pt x="0" y="15"/>
                        <a:pt x="6" y="15"/>
                        <a:pt x="7" y="15"/>
                      </a:cubicBezTo>
                      <a:cubicBezTo>
                        <a:pt x="8" y="15"/>
                        <a:pt x="9" y="15"/>
                        <a:pt x="10" y="16"/>
                      </a:cubicBezTo>
                      <a:cubicBezTo>
                        <a:pt x="12" y="16"/>
                        <a:pt x="12" y="16"/>
                        <a:pt x="13" y="15"/>
                      </a:cubicBezTo>
                      <a:cubicBezTo>
                        <a:pt x="14" y="15"/>
                        <a:pt x="18" y="15"/>
                        <a:pt x="18" y="14"/>
                      </a:cubicBezTo>
                      <a:cubicBezTo>
                        <a:pt x="18" y="14"/>
                        <a:pt x="18" y="13"/>
                        <a:pt x="17" y="1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>
                  <a:off x="7952847" y="11379319"/>
                  <a:ext cx="306678" cy="250772"/>
                </a:xfrm>
                <a:custGeom>
                  <a:rect b="b" l="l" r="r" t="t"/>
                  <a:pathLst>
                    <a:path extrusionOk="0" h="23" w="30">
                      <a:moveTo>
                        <a:pt x="19" y="17"/>
                      </a:moveTo>
                      <a:cubicBezTo>
                        <a:pt x="19" y="13"/>
                        <a:pt x="19" y="10"/>
                        <a:pt x="19" y="7"/>
                      </a:cubicBezTo>
                      <a:cubicBezTo>
                        <a:pt x="19" y="6"/>
                        <a:pt x="19" y="4"/>
                        <a:pt x="19" y="3"/>
                      </a:cubicBezTo>
                      <a:cubicBezTo>
                        <a:pt x="19" y="2"/>
                        <a:pt x="16" y="0"/>
                        <a:pt x="15" y="1"/>
                      </a:cubicBezTo>
                      <a:cubicBezTo>
                        <a:pt x="14" y="2"/>
                        <a:pt x="12" y="1"/>
                        <a:pt x="12" y="3"/>
                      </a:cubicBezTo>
                      <a:cubicBezTo>
                        <a:pt x="11" y="5"/>
                        <a:pt x="9" y="7"/>
                        <a:pt x="13" y="6"/>
                      </a:cubicBezTo>
                      <a:cubicBezTo>
                        <a:pt x="13" y="6"/>
                        <a:pt x="15" y="6"/>
                        <a:pt x="15" y="6"/>
                      </a:cubicBezTo>
                      <a:cubicBezTo>
                        <a:pt x="16" y="6"/>
                        <a:pt x="14" y="8"/>
                        <a:pt x="14" y="8"/>
                      </a:cubicBezTo>
                      <a:cubicBezTo>
                        <a:pt x="13" y="8"/>
                        <a:pt x="11" y="10"/>
                        <a:pt x="13" y="11"/>
                      </a:cubicBezTo>
                      <a:cubicBezTo>
                        <a:pt x="13" y="12"/>
                        <a:pt x="16" y="12"/>
                        <a:pt x="16" y="13"/>
                      </a:cubicBezTo>
                      <a:cubicBezTo>
                        <a:pt x="16" y="13"/>
                        <a:pt x="12" y="13"/>
                        <a:pt x="12" y="13"/>
                      </a:cubicBezTo>
                      <a:cubicBezTo>
                        <a:pt x="11" y="13"/>
                        <a:pt x="9" y="12"/>
                        <a:pt x="9" y="12"/>
                      </a:cubicBezTo>
                      <a:cubicBezTo>
                        <a:pt x="9" y="12"/>
                        <a:pt x="10" y="13"/>
                        <a:pt x="10" y="12"/>
                      </a:cubicBezTo>
                      <a:cubicBezTo>
                        <a:pt x="10" y="11"/>
                        <a:pt x="11" y="10"/>
                        <a:pt x="10" y="9"/>
                      </a:cubicBezTo>
                      <a:cubicBezTo>
                        <a:pt x="10" y="9"/>
                        <a:pt x="8" y="11"/>
                        <a:pt x="8" y="11"/>
                      </a:cubicBezTo>
                      <a:cubicBezTo>
                        <a:pt x="7" y="12"/>
                        <a:pt x="6" y="11"/>
                        <a:pt x="5" y="11"/>
                      </a:cubicBezTo>
                      <a:cubicBezTo>
                        <a:pt x="4" y="11"/>
                        <a:pt x="0" y="10"/>
                        <a:pt x="0" y="12"/>
                      </a:cubicBezTo>
                      <a:cubicBezTo>
                        <a:pt x="0" y="13"/>
                        <a:pt x="2" y="12"/>
                        <a:pt x="2" y="12"/>
                      </a:cubicBezTo>
                      <a:cubicBezTo>
                        <a:pt x="3" y="11"/>
                        <a:pt x="2" y="12"/>
                        <a:pt x="3" y="12"/>
                      </a:cubicBezTo>
                      <a:cubicBezTo>
                        <a:pt x="4" y="13"/>
                        <a:pt x="4" y="11"/>
                        <a:pt x="5" y="12"/>
                      </a:cubicBezTo>
                      <a:cubicBezTo>
                        <a:pt x="5" y="12"/>
                        <a:pt x="6" y="13"/>
                        <a:pt x="6" y="13"/>
                      </a:cubicBezTo>
                      <a:cubicBezTo>
                        <a:pt x="6" y="13"/>
                        <a:pt x="2" y="14"/>
                        <a:pt x="4" y="15"/>
                      </a:cubicBezTo>
                      <a:cubicBezTo>
                        <a:pt x="5" y="16"/>
                        <a:pt x="6" y="14"/>
                        <a:pt x="6" y="15"/>
                      </a:cubicBezTo>
                      <a:cubicBezTo>
                        <a:pt x="7" y="15"/>
                        <a:pt x="8" y="16"/>
                        <a:pt x="8" y="16"/>
                      </a:cubicBezTo>
                      <a:cubicBezTo>
                        <a:pt x="8" y="16"/>
                        <a:pt x="8" y="16"/>
                        <a:pt x="7" y="16"/>
                      </a:cubicBezTo>
                      <a:cubicBezTo>
                        <a:pt x="7" y="17"/>
                        <a:pt x="9" y="17"/>
                        <a:pt x="10" y="17"/>
                      </a:cubicBezTo>
                      <a:cubicBezTo>
                        <a:pt x="11" y="17"/>
                        <a:pt x="11" y="15"/>
                        <a:pt x="12" y="17"/>
                      </a:cubicBezTo>
                      <a:cubicBezTo>
                        <a:pt x="12" y="17"/>
                        <a:pt x="16" y="22"/>
                        <a:pt x="17" y="21"/>
                      </a:cubicBezTo>
                      <a:cubicBezTo>
                        <a:pt x="17" y="21"/>
                        <a:pt x="16" y="20"/>
                        <a:pt x="16" y="20"/>
                      </a:cubicBezTo>
                      <a:cubicBezTo>
                        <a:pt x="16" y="19"/>
                        <a:pt x="22" y="23"/>
                        <a:pt x="23" y="23"/>
                      </a:cubicBezTo>
                      <a:cubicBezTo>
                        <a:pt x="23" y="22"/>
                        <a:pt x="19" y="19"/>
                        <a:pt x="19" y="18"/>
                      </a:cubicBezTo>
                      <a:cubicBezTo>
                        <a:pt x="20" y="18"/>
                        <a:pt x="24" y="19"/>
                        <a:pt x="24" y="19"/>
                      </a:cubicBezTo>
                      <a:cubicBezTo>
                        <a:pt x="26" y="19"/>
                        <a:pt x="28" y="19"/>
                        <a:pt x="30" y="18"/>
                      </a:cubicBezTo>
                      <a:cubicBezTo>
                        <a:pt x="27" y="16"/>
                        <a:pt x="23" y="17"/>
                        <a:pt x="19" y="1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7904054" y="7621385"/>
                  <a:ext cx="777151" cy="597432"/>
                </a:xfrm>
                <a:custGeom>
                  <a:rect b="b" l="l" r="r" t="t"/>
                  <a:pathLst>
                    <a:path extrusionOk="0" h="55" w="76">
                      <a:moveTo>
                        <a:pt x="63" y="28"/>
                      </a:moveTo>
                      <a:cubicBezTo>
                        <a:pt x="63" y="26"/>
                        <a:pt x="63" y="25"/>
                        <a:pt x="66" y="24"/>
                      </a:cubicBezTo>
                      <a:cubicBezTo>
                        <a:pt x="66" y="23"/>
                        <a:pt x="68" y="23"/>
                        <a:pt x="67" y="22"/>
                      </a:cubicBezTo>
                      <a:cubicBezTo>
                        <a:pt x="66" y="21"/>
                        <a:pt x="65" y="19"/>
                        <a:pt x="67" y="18"/>
                      </a:cubicBezTo>
                      <a:cubicBezTo>
                        <a:pt x="76" y="14"/>
                        <a:pt x="61" y="15"/>
                        <a:pt x="61" y="15"/>
                      </a:cubicBezTo>
                      <a:cubicBezTo>
                        <a:pt x="61" y="14"/>
                        <a:pt x="62" y="14"/>
                        <a:pt x="63" y="14"/>
                      </a:cubicBezTo>
                      <a:cubicBezTo>
                        <a:pt x="64" y="14"/>
                        <a:pt x="64" y="12"/>
                        <a:pt x="64" y="11"/>
                      </a:cubicBezTo>
                      <a:cubicBezTo>
                        <a:pt x="64" y="10"/>
                        <a:pt x="60" y="8"/>
                        <a:pt x="60" y="9"/>
                      </a:cubicBezTo>
                      <a:cubicBezTo>
                        <a:pt x="60" y="10"/>
                        <a:pt x="59" y="8"/>
                        <a:pt x="59" y="8"/>
                      </a:cubicBezTo>
                      <a:cubicBezTo>
                        <a:pt x="58" y="8"/>
                        <a:pt x="58" y="10"/>
                        <a:pt x="57" y="9"/>
                      </a:cubicBezTo>
                      <a:cubicBezTo>
                        <a:pt x="57" y="9"/>
                        <a:pt x="57" y="8"/>
                        <a:pt x="57" y="7"/>
                      </a:cubicBezTo>
                      <a:cubicBezTo>
                        <a:pt x="56" y="6"/>
                        <a:pt x="55" y="8"/>
                        <a:pt x="54" y="8"/>
                      </a:cubicBezTo>
                      <a:cubicBezTo>
                        <a:pt x="54" y="8"/>
                        <a:pt x="54" y="6"/>
                        <a:pt x="54" y="6"/>
                      </a:cubicBezTo>
                      <a:cubicBezTo>
                        <a:pt x="54" y="4"/>
                        <a:pt x="57" y="5"/>
                        <a:pt x="58" y="5"/>
                      </a:cubicBezTo>
                      <a:cubicBezTo>
                        <a:pt x="59" y="4"/>
                        <a:pt x="55" y="4"/>
                        <a:pt x="55" y="4"/>
                      </a:cubicBezTo>
                      <a:cubicBezTo>
                        <a:pt x="53" y="4"/>
                        <a:pt x="51" y="3"/>
                        <a:pt x="49" y="4"/>
                      </a:cubicBezTo>
                      <a:cubicBezTo>
                        <a:pt x="47" y="5"/>
                        <a:pt x="46" y="8"/>
                        <a:pt x="44" y="7"/>
                      </a:cubicBezTo>
                      <a:cubicBezTo>
                        <a:pt x="41" y="7"/>
                        <a:pt x="40" y="7"/>
                        <a:pt x="38" y="5"/>
                      </a:cubicBezTo>
                      <a:cubicBezTo>
                        <a:pt x="36" y="3"/>
                        <a:pt x="32" y="5"/>
                        <a:pt x="29" y="5"/>
                      </a:cubicBezTo>
                      <a:cubicBezTo>
                        <a:pt x="27" y="5"/>
                        <a:pt x="27" y="4"/>
                        <a:pt x="26" y="2"/>
                      </a:cubicBezTo>
                      <a:cubicBezTo>
                        <a:pt x="25" y="0"/>
                        <a:pt x="23" y="0"/>
                        <a:pt x="20" y="0"/>
                      </a:cubicBezTo>
                      <a:cubicBezTo>
                        <a:pt x="19" y="0"/>
                        <a:pt x="11" y="1"/>
                        <a:pt x="11" y="4"/>
                      </a:cubicBezTo>
                      <a:cubicBezTo>
                        <a:pt x="11" y="7"/>
                        <a:pt x="15" y="8"/>
                        <a:pt x="13" y="12"/>
                      </a:cubicBezTo>
                      <a:cubicBezTo>
                        <a:pt x="11" y="14"/>
                        <a:pt x="7" y="10"/>
                        <a:pt x="8" y="8"/>
                      </a:cubicBezTo>
                      <a:cubicBezTo>
                        <a:pt x="8" y="7"/>
                        <a:pt x="10" y="6"/>
                        <a:pt x="10" y="5"/>
                      </a:cubicBezTo>
                      <a:cubicBezTo>
                        <a:pt x="11" y="3"/>
                        <a:pt x="8" y="2"/>
                        <a:pt x="8" y="1"/>
                      </a:cubicBezTo>
                      <a:cubicBezTo>
                        <a:pt x="5" y="3"/>
                        <a:pt x="4" y="4"/>
                        <a:pt x="4" y="7"/>
                      </a:cubicBezTo>
                      <a:cubicBezTo>
                        <a:pt x="3" y="8"/>
                        <a:pt x="0" y="12"/>
                        <a:pt x="3" y="12"/>
                      </a:cubicBezTo>
                      <a:cubicBezTo>
                        <a:pt x="3" y="12"/>
                        <a:pt x="4" y="12"/>
                        <a:pt x="5" y="13"/>
                      </a:cubicBezTo>
                      <a:cubicBezTo>
                        <a:pt x="5" y="14"/>
                        <a:pt x="6" y="15"/>
                        <a:pt x="7" y="16"/>
                      </a:cubicBezTo>
                      <a:cubicBezTo>
                        <a:pt x="9" y="18"/>
                        <a:pt x="5" y="22"/>
                        <a:pt x="10" y="23"/>
                      </a:cubicBezTo>
                      <a:cubicBezTo>
                        <a:pt x="10" y="23"/>
                        <a:pt x="12" y="23"/>
                        <a:pt x="13" y="23"/>
                      </a:cubicBezTo>
                      <a:cubicBezTo>
                        <a:pt x="14" y="23"/>
                        <a:pt x="14" y="22"/>
                        <a:pt x="15" y="22"/>
                      </a:cubicBezTo>
                      <a:cubicBezTo>
                        <a:pt x="18" y="22"/>
                        <a:pt x="19" y="25"/>
                        <a:pt x="21" y="27"/>
                      </a:cubicBezTo>
                      <a:cubicBezTo>
                        <a:pt x="21" y="27"/>
                        <a:pt x="22" y="28"/>
                        <a:pt x="23" y="27"/>
                      </a:cubicBezTo>
                      <a:cubicBezTo>
                        <a:pt x="23" y="26"/>
                        <a:pt x="24" y="27"/>
                        <a:pt x="26" y="27"/>
                      </a:cubicBezTo>
                      <a:cubicBezTo>
                        <a:pt x="28" y="28"/>
                        <a:pt x="33" y="25"/>
                        <a:pt x="31" y="29"/>
                      </a:cubicBezTo>
                      <a:cubicBezTo>
                        <a:pt x="29" y="32"/>
                        <a:pt x="29" y="35"/>
                        <a:pt x="31" y="38"/>
                      </a:cubicBezTo>
                      <a:cubicBezTo>
                        <a:pt x="31" y="39"/>
                        <a:pt x="32" y="40"/>
                        <a:pt x="32" y="41"/>
                      </a:cubicBezTo>
                      <a:cubicBezTo>
                        <a:pt x="32" y="42"/>
                        <a:pt x="29" y="43"/>
                        <a:pt x="30" y="44"/>
                      </a:cubicBezTo>
                      <a:cubicBezTo>
                        <a:pt x="33" y="47"/>
                        <a:pt x="34" y="55"/>
                        <a:pt x="40" y="53"/>
                      </a:cubicBezTo>
                      <a:cubicBezTo>
                        <a:pt x="41" y="53"/>
                        <a:pt x="41" y="54"/>
                        <a:pt x="42" y="54"/>
                      </a:cubicBezTo>
                      <a:cubicBezTo>
                        <a:pt x="43" y="54"/>
                        <a:pt x="44" y="53"/>
                        <a:pt x="45" y="52"/>
                      </a:cubicBezTo>
                      <a:cubicBezTo>
                        <a:pt x="47" y="51"/>
                        <a:pt x="48" y="49"/>
                        <a:pt x="51" y="47"/>
                      </a:cubicBezTo>
                      <a:cubicBezTo>
                        <a:pt x="53" y="46"/>
                        <a:pt x="49" y="46"/>
                        <a:pt x="49" y="44"/>
                      </a:cubicBezTo>
                      <a:cubicBezTo>
                        <a:pt x="49" y="43"/>
                        <a:pt x="48" y="42"/>
                        <a:pt x="48" y="41"/>
                      </a:cubicBezTo>
                      <a:cubicBezTo>
                        <a:pt x="48" y="40"/>
                        <a:pt x="45" y="39"/>
                        <a:pt x="45" y="38"/>
                      </a:cubicBezTo>
                      <a:cubicBezTo>
                        <a:pt x="45" y="37"/>
                        <a:pt x="51" y="38"/>
                        <a:pt x="52" y="38"/>
                      </a:cubicBezTo>
                      <a:cubicBezTo>
                        <a:pt x="54" y="38"/>
                        <a:pt x="53" y="39"/>
                        <a:pt x="54" y="40"/>
                      </a:cubicBezTo>
                      <a:cubicBezTo>
                        <a:pt x="55" y="40"/>
                        <a:pt x="55" y="38"/>
                        <a:pt x="56" y="38"/>
                      </a:cubicBezTo>
                      <a:cubicBezTo>
                        <a:pt x="57" y="37"/>
                        <a:pt x="60" y="37"/>
                        <a:pt x="62" y="36"/>
                      </a:cubicBezTo>
                      <a:cubicBezTo>
                        <a:pt x="63" y="35"/>
                        <a:pt x="65" y="34"/>
                        <a:pt x="67" y="33"/>
                      </a:cubicBezTo>
                      <a:cubicBezTo>
                        <a:pt x="66" y="31"/>
                        <a:pt x="63" y="30"/>
                        <a:pt x="63" y="2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8527864" y="7783652"/>
                  <a:ext cx="264855" cy="413040"/>
                </a:xfrm>
                <a:custGeom>
                  <a:rect b="b" l="l" r="r" t="t"/>
                  <a:pathLst>
                    <a:path extrusionOk="0" h="38" w="26">
                      <a:moveTo>
                        <a:pt x="22" y="29"/>
                      </a:moveTo>
                      <a:cubicBezTo>
                        <a:pt x="22" y="28"/>
                        <a:pt x="17" y="22"/>
                        <a:pt x="18" y="21"/>
                      </a:cubicBezTo>
                      <a:cubicBezTo>
                        <a:pt x="19" y="20"/>
                        <a:pt x="18" y="19"/>
                        <a:pt x="20" y="18"/>
                      </a:cubicBezTo>
                      <a:cubicBezTo>
                        <a:pt x="23" y="18"/>
                        <a:pt x="22" y="16"/>
                        <a:pt x="22" y="15"/>
                      </a:cubicBezTo>
                      <a:cubicBezTo>
                        <a:pt x="22" y="14"/>
                        <a:pt x="22" y="13"/>
                        <a:pt x="22" y="13"/>
                      </a:cubicBezTo>
                      <a:cubicBezTo>
                        <a:pt x="22" y="12"/>
                        <a:pt x="21" y="12"/>
                        <a:pt x="20" y="11"/>
                      </a:cubicBezTo>
                      <a:cubicBezTo>
                        <a:pt x="19" y="9"/>
                        <a:pt x="16" y="9"/>
                        <a:pt x="16" y="7"/>
                      </a:cubicBezTo>
                      <a:cubicBezTo>
                        <a:pt x="15" y="4"/>
                        <a:pt x="11" y="1"/>
                        <a:pt x="9" y="0"/>
                      </a:cubicBezTo>
                      <a:cubicBezTo>
                        <a:pt x="9" y="3"/>
                        <a:pt x="4" y="3"/>
                        <a:pt x="5" y="5"/>
                      </a:cubicBezTo>
                      <a:cubicBezTo>
                        <a:pt x="5" y="6"/>
                        <a:pt x="7" y="7"/>
                        <a:pt x="6" y="8"/>
                      </a:cubicBezTo>
                      <a:cubicBezTo>
                        <a:pt x="5" y="8"/>
                        <a:pt x="3" y="9"/>
                        <a:pt x="3" y="10"/>
                      </a:cubicBezTo>
                      <a:cubicBezTo>
                        <a:pt x="0" y="11"/>
                        <a:pt x="2" y="14"/>
                        <a:pt x="4" y="16"/>
                      </a:cubicBezTo>
                      <a:cubicBezTo>
                        <a:pt x="5" y="17"/>
                        <a:pt x="5" y="18"/>
                        <a:pt x="7" y="18"/>
                      </a:cubicBezTo>
                      <a:cubicBezTo>
                        <a:pt x="8" y="18"/>
                        <a:pt x="7" y="19"/>
                        <a:pt x="8" y="20"/>
                      </a:cubicBezTo>
                      <a:cubicBezTo>
                        <a:pt x="10" y="23"/>
                        <a:pt x="9" y="24"/>
                        <a:pt x="8" y="27"/>
                      </a:cubicBezTo>
                      <a:cubicBezTo>
                        <a:pt x="8" y="30"/>
                        <a:pt x="10" y="33"/>
                        <a:pt x="11" y="35"/>
                      </a:cubicBezTo>
                      <a:cubicBezTo>
                        <a:pt x="14" y="38"/>
                        <a:pt x="15" y="35"/>
                        <a:pt x="17" y="35"/>
                      </a:cubicBezTo>
                      <a:cubicBezTo>
                        <a:pt x="19" y="35"/>
                        <a:pt x="20" y="34"/>
                        <a:pt x="21" y="34"/>
                      </a:cubicBezTo>
                      <a:cubicBezTo>
                        <a:pt x="23" y="33"/>
                        <a:pt x="24" y="33"/>
                        <a:pt x="26" y="34"/>
                      </a:cubicBezTo>
                      <a:cubicBezTo>
                        <a:pt x="25" y="32"/>
                        <a:pt x="24" y="30"/>
                        <a:pt x="22" y="29"/>
                      </a:cubicBezTo>
                      <a:cubicBezTo>
                        <a:pt x="21" y="27"/>
                        <a:pt x="23" y="29"/>
                        <a:pt x="22" y="2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8698628" y="7912727"/>
                  <a:ext cx="226522" cy="250772"/>
                </a:xfrm>
                <a:custGeom>
                  <a:rect b="b" l="l" r="r" t="t"/>
                  <a:pathLst>
                    <a:path extrusionOk="0" h="23" w="22">
                      <a:moveTo>
                        <a:pt x="19" y="7"/>
                      </a:moveTo>
                      <a:cubicBezTo>
                        <a:pt x="19" y="5"/>
                        <a:pt x="21" y="3"/>
                        <a:pt x="22" y="2"/>
                      </a:cubicBezTo>
                      <a:cubicBezTo>
                        <a:pt x="19" y="1"/>
                        <a:pt x="14" y="0"/>
                        <a:pt x="12" y="2"/>
                      </a:cubicBezTo>
                      <a:cubicBezTo>
                        <a:pt x="10" y="3"/>
                        <a:pt x="9" y="1"/>
                        <a:pt x="9" y="0"/>
                      </a:cubicBezTo>
                      <a:cubicBezTo>
                        <a:pt x="8" y="0"/>
                        <a:pt x="7" y="2"/>
                        <a:pt x="5" y="1"/>
                      </a:cubicBezTo>
                      <a:cubicBezTo>
                        <a:pt x="5" y="2"/>
                        <a:pt x="7" y="6"/>
                        <a:pt x="4" y="6"/>
                      </a:cubicBezTo>
                      <a:cubicBezTo>
                        <a:pt x="2" y="7"/>
                        <a:pt x="0" y="8"/>
                        <a:pt x="1" y="10"/>
                      </a:cubicBezTo>
                      <a:cubicBezTo>
                        <a:pt x="2" y="12"/>
                        <a:pt x="3" y="13"/>
                        <a:pt x="4" y="15"/>
                      </a:cubicBezTo>
                      <a:cubicBezTo>
                        <a:pt x="5" y="17"/>
                        <a:pt x="7" y="19"/>
                        <a:pt x="9" y="22"/>
                      </a:cubicBezTo>
                      <a:cubicBezTo>
                        <a:pt x="12" y="23"/>
                        <a:pt x="10" y="19"/>
                        <a:pt x="12" y="19"/>
                      </a:cubicBezTo>
                      <a:cubicBezTo>
                        <a:pt x="14" y="19"/>
                        <a:pt x="15" y="19"/>
                        <a:pt x="16" y="18"/>
                      </a:cubicBezTo>
                      <a:cubicBezTo>
                        <a:pt x="17" y="18"/>
                        <a:pt x="17" y="20"/>
                        <a:pt x="19" y="19"/>
                      </a:cubicBezTo>
                      <a:cubicBezTo>
                        <a:pt x="20" y="17"/>
                        <a:pt x="21" y="16"/>
                        <a:pt x="20" y="14"/>
                      </a:cubicBezTo>
                      <a:cubicBezTo>
                        <a:pt x="20" y="12"/>
                        <a:pt x="19" y="9"/>
                        <a:pt x="19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8883333" y="7934858"/>
                  <a:ext cx="163794" cy="195460"/>
                </a:xfrm>
                <a:custGeom>
                  <a:rect b="b" l="l" r="r" t="t"/>
                  <a:pathLst>
                    <a:path extrusionOk="0" h="18" w="16">
                      <a:moveTo>
                        <a:pt x="12" y="5"/>
                      </a:moveTo>
                      <a:cubicBezTo>
                        <a:pt x="10" y="3"/>
                        <a:pt x="8" y="1"/>
                        <a:pt x="5" y="1"/>
                      </a:cubicBezTo>
                      <a:cubicBezTo>
                        <a:pt x="3" y="0"/>
                        <a:pt x="0" y="4"/>
                        <a:pt x="1" y="6"/>
                      </a:cubicBezTo>
                      <a:cubicBezTo>
                        <a:pt x="1" y="8"/>
                        <a:pt x="2" y="10"/>
                        <a:pt x="2" y="12"/>
                      </a:cubicBezTo>
                      <a:cubicBezTo>
                        <a:pt x="3" y="14"/>
                        <a:pt x="1" y="16"/>
                        <a:pt x="0" y="17"/>
                      </a:cubicBezTo>
                      <a:cubicBezTo>
                        <a:pt x="1" y="18"/>
                        <a:pt x="3" y="17"/>
                        <a:pt x="4" y="17"/>
                      </a:cubicBezTo>
                      <a:cubicBezTo>
                        <a:pt x="6" y="17"/>
                        <a:pt x="7" y="18"/>
                        <a:pt x="9" y="17"/>
                      </a:cubicBezTo>
                      <a:cubicBezTo>
                        <a:pt x="12" y="16"/>
                        <a:pt x="13" y="10"/>
                        <a:pt x="16" y="8"/>
                      </a:cubicBezTo>
                      <a:cubicBezTo>
                        <a:pt x="14" y="7"/>
                        <a:pt x="13" y="6"/>
                        <a:pt x="12" y="5"/>
                      </a:cubicBezTo>
                      <a:cubicBezTo>
                        <a:pt x="10" y="4"/>
                        <a:pt x="13" y="6"/>
                        <a:pt x="12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>
                  <a:off x="7423131" y="7566069"/>
                  <a:ext cx="825940" cy="910903"/>
                </a:xfrm>
                <a:custGeom>
                  <a:rect b="b" l="l" r="r" t="t"/>
                  <a:pathLst>
                    <a:path extrusionOk="0" h="84" w="81">
                      <a:moveTo>
                        <a:pt x="77" y="48"/>
                      </a:moveTo>
                      <a:cubicBezTo>
                        <a:pt x="81" y="45"/>
                        <a:pt x="76" y="42"/>
                        <a:pt x="76" y="39"/>
                      </a:cubicBezTo>
                      <a:cubicBezTo>
                        <a:pt x="76" y="37"/>
                        <a:pt x="78" y="35"/>
                        <a:pt x="78" y="33"/>
                      </a:cubicBezTo>
                      <a:cubicBezTo>
                        <a:pt x="79" y="30"/>
                        <a:pt x="75" y="32"/>
                        <a:pt x="74" y="32"/>
                      </a:cubicBezTo>
                      <a:cubicBezTo>
                        <a:pt x="73" y="32"/>
                        <a:pt x="72" y="32"/>
                        <a:pt x="71" y="32"/>
                      </a:cubicBezTo>
                      <a:cubicBezTo>
                        <a:pt x="70" y="32"/>
                        <a:pt x="70" y="33"/>
                        <a:pt x="69" y="33"/>
                      </a:cubicBezTo>
                      <a:cubicBezTo>
                        <a:pt x="68" y="33"/>
                        <a:pt x="67" y="30"/>
                        <a:pt x="66" y="30"/>
                      </a:cubicBezTo>
                      <a:cubicBezTo>
                        <a:pt x="64" y="26"/>
                        <a:pt x="62" y="28"/>
                        <a:pt x="58" y="28"/>
                      </a:cubicBezTo>
                      <a:cubicBezTo>
                        <a:pt x="56" y="28"/>
                        <a:pt x="55" y="28"/>
                        <a:pt x="54" y="26"/>
                      </a:cubicBezTo>
                      <a:cubicBezTo>
                        <a:pt x="53" y="24"/>
                        <a:pt x="56" y="22"/>
                        <a:pt x="53" y="20"/>
                      </a:cubicBezTo>
                      <a:cubicBezTo>
                        <a:pt x="52" y="19"/>
                        <a:pt x="52" y="17"/>
                        <a:pt x="50" y="17"/>
                      </a:cubicBezTo>
                      <a:cubicBezTo>
                        <a:pt x="48" y="17"/>
                        <a:pt x="49" y="17"/>
                        <a:pt x="50" y="15"/>
                      </a:cubicBezTo>
                      <a:cubicBezTo>
                        <a:pt x="51" y="13"/>
                        <a:pt x="50" y="11"/>
                        <a:pt x="51" y="9"/>
                      </a:cubicBezTo>
                      <a:cubicBezTo>
                        <a:pt x="52" y="7"/>
                        <a:pt x="54" y="6"/>
                        <a:pt x="56" y="5"/>
                      </a:cubicBezTo>
                      <a:cubicBezTo>
                        <a:pt x="57" y="4"/>
                        <a:pt x="59" y="4"/>
                        <a:pt x="60" y="2"/>
                      </a:cubicBezTo>
                      <a:cubicBezTo>
                        <a:pt x="60" y="0"/>
                        <a:pt x="56" y="0"/>
                        <a:pt x="56" y="1"/>
                      </a:cubicBezTo>
                      <a:cubicBezTo>
                        <a:pt x="54" y="3"/>
                        <a:pt x="51" y="6"/>
                        <a:pt x="48" y="6"/>
                      </a:cubicBezTo>
                      <a:cubicBezTo>
                        <a:pt x="45" y="6"/>
                        <a:pt x="45" y="6"/>
                        <a:pt x="44" y="8"/>
                      </a:cubicBezTo>
                      <a:cubicBezTo>
                        <a:pt x="43" y="10"/>
                        <a:pt x="43" y="7"/>
                        <a:pt x="41" y="7"/>
                      </a:cubicBezTo>
                      <a:cubicBezTo>
                        <a:pt x="37" y="8"/>
                        <a:pt x="39" y="14"/>
                        <a:pt x="36" y="16"/>
                      </a:cubicBezTo>
                      <a:cubicBezTo>
                        <a:pt x="35" y="17"/>
                        <a:pt x="33" y="18"/>
                        <a:pt x="32" y="20"/>
                      </a:cubicBezTo>
                      <a:cubicBezTo>
                        <a:pt x="32" y="20"/>
                        <a:pt x="32" y="23"/>
                        <a:pt x="31" y="23"/>
                      </a:cubicBezTo>
                      <a:cubicBezTo>
                        <a:pt x="30" y="21"/>
                        <a:pt x="29" y="20"/>
                        <a:pt x="28" y="19"/>
                      </a:cubicBezTo>
                      <a:cubicBezTo>
                        <a:pt x="27" y="17"/>
                        <a:pt x="26" y="17"/>
                        <a:pt x="25" y="17"/>
                      </a:cubicBezTo>
                      <a:cubicBezTo>
                        <a:pt x="21" y="16"/>
                        <a:pt x="19" y="13"/>
                        <a:pt x="15" y="16"/>
                      </a:cubicBezTo>
                      <a:cubicBezTo>
                        <a:pt x="13" y="17"/>
                        <a:pt x="9" y="20"/>
                        <a:pt x="7" y="18"/>
                      </a:cubicBezTo>
                      <a:cubicBezTo>
                        <a:pt x="6" y="17"/>
                        <a:pt x="5" y="17"/>
                        <a:pt x="4" y="16"/>
                      </a:cubicBezTo>
                      <a:cubicBezTo>
                        <a:pt x="2" y="16"/>
                        <a:pt x="3" y="14"/>
                        <a:pt x="1" y="16"/>
                      </a:cubicBezTo>
                      <a:cubicBezTo>
                        <a:pt x="0" y="17"/>
                        <a:pt x="1" y="17"/>
                        <a:pt x="2" y="18"/>
                      </a:cubicBezTo>
                      <a:cubicBezTo>
                        <a:pt x="2" y="19"/>
                        <a:pt x="1" y="20"/>
                        <a:pt x="1" y="21"/>
                      </a:cubicBezTo>
                      <a:cubicBezTo>
                        <a:pt x="3" y="21"/>
                        <a:pt x="5" y="22"/>
                        <a:pt x="6" y="22"/>
                      </a:cubicBezTo>
                      <a:cubicBezTo>
                        <a:pt x="7" y="23"/>
                        <a:pt x="8" y="23"/>
                        <a:pt x="8" y="24"/>
                      </a:cubicBezTo>
                      <a:cubicBezTo>
                        <a:pt x="9" y="25"/>
                        <a:pt x="9" y="24"/>
                        <a:pt x="10" y="24"/>
                      </a:cubicBezTo>
                      <a:cubicBezTo>
                        <a:pt x="10" y="23"/>
                        <a:pt x="10" y="26"/>
                        <a:pt x="11" y="26"/>
                      </a:cubicBezTo>
                      <a:cubicBezTo>
                        <a:pt x="12" y="27"/>
                        <a:pt x="13" y="26"/>
                        <a:pt x="15" y="25"/>
                      </a:cubicBezTo>
                      <a:cubicBezTo>
                        <a:pt x="16" y="25"/>
                        <a:pt x="13" y="23"/>
                        <a:pt x="13" y="23"/>
                      </a:cubicBezTo>
                      <a:cubicBezTo>
                        <a:pt x="13" y="22"/>
                        <a:pt x="16" y="20"/>
                        <a:pt x="16" y="19"/>
                      </a:cubicBezTo>
                      <a:cubicBezTo>
                        <a:pt x="17" y="18"/>
                        <a:pt x="19" y="17"/>
                        <a:pt x="20" y="18"/>
                      </a:cubicBezTo>
                      <a:cubicBezTo>
                        <a:pt x="21" y="18"/>
                        <a:pt x="23" y="19"/>
                        <a:pt x="23" y="19"/>
                      </a:cubicBezTo>
                      <a:cubicBezTo>
                        <a:pt x="23" y="20"/>
                        <a:pt x="23" y="20"/>
                        <a:pt x="24" y="20"/>
                      </a:cubicBezTo>
                      <a:cubicBezTo>
                        <a:pt x="24" y="21"/>
                        <a:pt x="23" y="22"/>
                        <a:pt x="23" y="22"/>
                      </a:cubicBezTo>
                      <a:cubicBezTo>
                        <a:pt x="23" y="23"/>
                        <a:pt x="25" y="25"/>
                        <a:pt x="25" y="26"/>
                      </a:cubicBezTo>
                      <a:cubicBezTo>
                        <a:pt x="27" y="29"/>
                        <a:pt x="29" y="29"/>
                        <a:pt x="29" y="33"/>
                      </a:cubicBezTo>
                      <a:cubicBezTo>
                        <a:pt x="29" y="36"/>
                        <a:pt x="29" y="39"/>
                        <a:pt x="28" y="42"/>
                      </a:cubicBezTo>
                      <a:cubicBezTo>
                        <a:pt x="28" y="43"/>
                        <a:pt x="30" y="43"/>
                        <a:pt x="30" y="44"/>
                      </a:cubicBezTo>
                      <a:cubicBezTo>
                        <a:pt x="29" y="45"/>
                        <a:pt x="28" y="46"/>
                        <a:pt x="28" y="47"/>
                      </a:cubicBezTo>
                      <a:cubicBezTo>
                        <a:pt x="27" y="48"/>
                        <a:pt x="27" y="50"/>
                        <a:pt x="26" y="50"/>
                      </a:cubicBezTo>
                      <a:cubicBezTo>
                        <a:pt x="24" y="51"/>
                        <a:pt x="22" y="50"/>
                        <a:pt x="22" y="53"/>
                      </a:cubicBezTo>
                      <a:cubicBezTo>
                        <a:pt x="22" y="55"/>
                        <a:pt x="19" y="55"/>
                        <a:pt x="22" y="56"/>
                      </a:cubicBezTo>
                      <a:cubicBezTo>
                        <a:pt x="23" y="57"/>
                        <a:pt x="24" y="57"/>
                        <a:pt x="26" y="58"/>
                      </a:cubicBezTo>
                      <a:cubicBezTo>
                        <a:pt x="27" y="59"/>
                        <a:pt x="28" y="60"/>
                        <a:pt x="29" y="61"/>
                      </a:cubicBezTo>
                      <a:cubicBezTo>
                        <a:pt x="31" y="62"/>
                        <a:pt x="32" y="61"/>
                        <a:pt x="34" y="61"/>
                      </a:cubicBezTo>
                      <a:cubicBezTo>
                        <a:pt x="35" y="61"/>
                        <a:pt x="36" y="62"/>
                        <a:pt x="38" y="63"/>
                      </a:cubicBezTo>
                      <a:cubicBezTo>
                        <a:pt x="39" y="63"/>
                        <a:pt x="40" y="63"/>
                        <a:pt x="41" y="64"/>
                      </a:cubicBezTo>
                      <a:cubicBezTo>
                        <a:pt x="44" y="66"/>
                        <a:pt x="46" y="68"/>
                        <a:pt x="48" y="71"/>
                      </a:cubicBezTo>
                      <a:cubicBezTo>
                        <a:pt x="49" y="74"/>
                        <a:pt x="50" y="75"/>
                        <a:pt x="54" y="76"/>
                      </a:cubicBezTo>
                      <a:cubicBezTo>
                        <a:pt x="55" y="76"/>
                        <a:pt x="56" y="75"/>
                        <a:pt x="57" y="74"/>
                      </a:cubicBezTo>
                      <a:cubicBezTo>
                        <a:pt x="58" y="74"/>
                        <a:pt x="59" y="76"/>
                        <a:pt x="60" y="75"/>
                      </a:cubicBezTo>
                      <a:cubicBezTo>
                        <a:pt x="62" y="74"/>
                        <a:pt x="64" y="75"/>
                        <a:pt x="65" y="76"/>
                      </a:cubicBezTo>
                      <a:cubicBezTo>
                        <a:pt x="65" y="77"/>
                        <a:pt x="64" y="79"/>
                        <a:pt x="64" y="80"/>
                      </a:cubicBezTo>
                      <a:cubicBezTo>
                        <a:pt x="63" y="81"/>
                        <a:pt x="62" y="81"/>
                        <a:pt x="64" y="82"/>
                      </a:cubicBezTo>
                      <a:cubicBezTo>
                        <a:pt x="64" y="82"/>
                        <a:pt x="66" y="84"/>
                        <a:pt x="65" y="84"/>
                      </a:cubicBezTo>
                      <a:cubicBezTo>
                        <a:pt x="67" y="84"/>
                        <a:pt x="68" y="73"/>
                        <a:pt x="69" y="71"/>
                      </a:cubicBezTo>
                      <a:cubicBezTo>
                        <a:pt x="69" y="67"/>
                        <a:pt x="66" y="66"/>
                        <a:pt x="65" y="63"/>
                      </a:cubicBezTo>
                      <a:cubicBezTo>
                        <a:pt x="65" y="61"/>
                        <a:pt x="65" y="60"/>
                        <a:pt x="66" y="60"/>
                      </a:cubicBezTo>
                      <a:cubicBezTo>
                        <a:pt x="67" y="60"/>
                        <a:pt x="70" y="59"/>
                        <a:pt x="70" y="58"/>
                      </a:cubicBezTo>
                      <a:cubicBezTo>
                        <a:pt x="69" y="58"/>
                        <a:pt x="67" y="58"/>
                        <a:pt x="67" y="57"/>
                      </a:cubicBezTo>
                      <a:cubicBezTo>
                        <a:pt x="66" y="57"/>
                        <a:pt x="66" y="55"/>
                        <a:pt x="66" y="55"/>
                      </a:cubicBezTo>
                      <a:cubicBezTo>
                        <a:pt x="68" y="55"/>
                        <a:pt x="70" y="55"/>
                        <a:pt x="72" y="55"/>
                      </a:cubicBezTo>
                      <a:cubicBezTo>
                        <a:pt x="73" y="55"/>
                        <a:pt x="79" y="52"/>
                        <a:pt x="79" y="53"/>
                      </a:cubicBezTo>
                      <a:cubicBezTo>
                        <a:pt x="79" y="51"/>
                        <a:pt x="76" y="48"/>
                        <a:pt x="77" y="48"/>
                      </a:cubicBezTo>
                      <a:cubicBezTo>
                        <a:pt x="78" y="47"/>
                        <a:pt x="76" y="48"/>
                        <a:pt x="77" y="4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7534648" y="8174565"/>
                  <a:ext cx="285766" cy="357725"/>
                </a:xfrm>
                <a:custGeom>
                  <a:rect b="b" l="l" r="r" t="t"/>
                  <a:pathLst>
                    <a:path extrusionOk="0" h="33" w="28">
                      <a:moveTo>
                        <a:pt x="20" y="6"/>
                      </a:moveTo>
                      <a:cubicBezTo>
                        <a:pt x="18" y="6"/>
                        <a:pt x="17" y="4"/>
                        <a:pt x="15" y="3"/>
                      </a:cubicBezTo>
                      <a:cubicBezTo>
                        <a:pt x="14" y="2"/>
                        <a:pt x="12" y="0"/>
                        <a:pt x="10" y="0"/>
                      </a:cubicBezTo>
                      <a:cubicBezTo>
                        <a:pt x="10" y="3"/>
                        <a:pt x="4" y="1"/>
                        <a:pt x="4" y="4"/>
                      </a:cubicBezTo>
                      <a:cubicBezTo>
                        <a:pt x="4" y="6"/>
                        <a:pt x="4" y="6"/>
                        <a:pt x="3" y="7"/>
                      </a:cubicBezTo>
                      <a:cubicBezTo>
                        <a:pt x="1" y="8"/>
                        <a:pt x="2" y="9"/>
                        <a:pt x="2" y="10"/>
                      </a:cubicBezTo>
                      <a:cubicBezTo>
                        <a:pt x="2" y="11"/>
                        <a:pt x="1" y="12"/>
                        <a:pt x="0" y="13"/>
                      </a:cubicBezTo>
                      <a:cubicBezTo>
                        <a:pt x="0" y="13"/>
                        <a:pt x="0" y="14"/>
                        <a:pt x="0" y="15"/>
                      </a:cubicBezTo>
                      <a:cubicBezTo>
                        <a:pt x="1" y="16"/>
                        <a:pt x="0" y="17"/>
                        <a:pt x="0" y="18"/>
                      </a:cubicBezTo>
                      <a:cubicBezTo>
                        <a:pt x="0" y="18"/>
                        <a:pt x="1" y="21"/>
                        <a:pt x="2" y="20"/>
                      </a:cubicBezTo>
                      <a:cubicBezTo>
                        <a:pt x="4" y="20"/>
                        <a:pt x="4" y="18"/>
                        <a:pt x="5" y="18"/>
                      </a:cubicBezTo>
                      <a:cubicBezTo>
                        <a:pt x="4" y="18"/>
                        <a:pt x="6" y="20"/>
                        <a:pt x="5" y="20"/>
                      </a:cubicBezTo>
                      <a:cubicBezTo>
                        <a:pt x="5" y="22"/>
                        <a:pt x="5" y="23"/>
                        <a:pt x="3" y="24"/>
                      </a:cubicBezTo>
                      <a:cubicBezTo>
                        <a:pt x="3" y="24"/>
                        <a:pt x="4" y="26"/>
                        <a:pt x="3" y="26"/>
                      </a:cubicBezTo>
                      <a:cubicBezTo>
                        <a:pt x="3" y="27"/>
                        <a:pt x="2" y="27"/>
                        <a:pt x="3" y="28"/>
                      </a:cubicBezTo>
                      <a:cubicBezTo>
                        <a:pt x="5" y="29"/>
                        <a:pt x="6" y="29"/>
                        <a:pt x="8" y="32"/>
                      </a:cubicBezTo>
                      <a:cubicBezTo>
                        <a:pt x="9" y="33"/>
                        <a:pt x="10" y="29"/>
                        <a:pt x="11" y="29"/>
                      </a:cubicBezTo>
                      <a:cubicBezTo>
                        <a:pt x="12" y="26"/>
                        <a:pt x="13" y="23"/>
                        <a:pt x="16" y="22"/>
                      </a:cubicBezTo>
                      <a:cubicBezTo>
                        <a:pt x="18" y="21"/>
                        <a:pt x="20" y="21"/>
                        <a:pt x="22" y="19"/>
                      </a:cubicBezTo>
                      <a:cubicBezTo>
                        <a:pt x="24" y="18"/>
                        <a:pt x="26" y="16"/>
                        <a:pt x="27" y="13"/>
                      </a:cubicBezTo>
                      <a:cubicBezTo>
                        <a:pt x="27" y="11"/>
                        <a:pt x="28" y="10"/>
                        <a:pt x="27" y="8"/>
                      </a:cubicBezTo>
                      <a:cubicBezTo>
                        <a:pt x="26" y="7"/>
                        <a:pt x="25" y="6"/>
                        <a:pt x="24" y="5"/>
                      </a:cubicBezTo>
                      <a:cubicBezTo>
                        <a:pt x="23" y="5"/>
                        <a:pt x="21" y="6"/>
                        <a:pt x="20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>
                  <a:off x="7503284" y="8240948"/>
                  <a:ext cx="655175" cy="1028915"/>
                </a:xfrm>
                <a:custGeom>
                  <a:rect b="b" l="l" r="r" t="t"/>
                  <a:pathLst>
                    <a:path extrusionOk="0" h="95" w="64">
                      <a:moveTo>
                        <a:pt x="57" y="21"/>
                      </a:moveTo>
                      <a:cubicBezTo>
                        <a:pt x="53" y="19"/>
                        <a:pt x="59" y="15"/>
                        <a:pt x="56" y="14"/>
                      </a:cubicBezTo>
                      <a:cubicBezTo>
                        <a:pt x="54" y="12"/>
                        <a:pt x="52" y="13"/>
                        <a:pt x="50" y="13"/>
                      </a:cubicBezTo>
                      <a:cubicBezTo>
                        <a:pt x="48" y="12"/>
                        <a:pt x="48" y="14"/>
                        <a:pt x="46" y="14"/>
                      </a:cubicBezTo>
                      <a:cubicBezTo>
                        <a:pt x="44" y="13"/>
                        <a:pt x="42" y="13"/>
                        <a:pt x="41" y="11"/>
                      </a:cubicBezTo>
                      <a:cubicBezTo>
                        <a:pt x="40" y="10"/>
                        <a:pt x="39" y="7"/>
                        <a:pt x="38" y="6"/>
                      </a:cubicBezTo>
                      <a:cubicBezTo>
                        <a:pt x="36" y="5"/>
                        <a:pt x="35" y="3"/>
                        <a:pt x="33" y="2"/>
                      </a:cubicBezTo>
                      <a:cubicBezTo>
                        <a:pt x="32" y="0"/>
                        <a:pt x="30" y="1"/>
                        <a:pt x="28" y="0"/>
                      </a:cubicBezTo>
                      <a:cubicBezTo>
                        <a:pt x="30" y="2"/>
                        <a:pt x="31" y="3"/>
                        <a:pt x="31" y="5"/>
                      </a:cubicBezTo>
                      <a:cubicBezTo>
                        <a:pt x="30" y="7"/>
                        <a:pt x="30" y="9"/>
                        <a:pt x="28" y="10"/>
                      </a:cubicBezTo>
                      <a:cubicBezTo>
                        <a:pt x="26" y="12"/>
                        <a:pt x="25" y="14"/>
                        <a:pt x="23" y="14"/>
                      </a:cubicBezTo>
                      <a:cubicBezTo>
                        <a:pt x="21" y="15"/>
                        <a:pt x="19" y="15"/>
                        <a:pt x="17" y="17"/>
                      </a:cubicBezTo>
                      <a:cubicBezTo>
                        <a:pt x="16" y="18"/>
                        <a:pt x="12" y="27"/>
                        <a:pt x="11" y="26"/>
                      </a:cubicBezTo>
                      <a:cubicBezTo>
                        <a:pt x="9" y="23"/>
                        <a:pt x="8" y="23"/>
                        <a:pt x="6" y="22"/>
                      </a:cubicBezTo>
                      <a:cubicBezTo>
                        <a:pt x="5" y="22"/>
                        <a:pt x="5" y="22"/>
                        <a:pt x="6" y="21"/>
                      </a:cubicBezTo>
                      <a:cubicBezTo>
                        <a:pt x="7" y="20"/>
                        <a:pt x="7" y="19"/>
                        <a:pt x="6" y="18"/>
                      </a:cubicBezTo>
                      <a:cubicBezTo>
                        <a:pt x="4" y="19"/>
                        <a:pt x="0" y="23"/>
                        <a:pt x="2" y="26"/>
                      </a:cubicBezTo>
                      <a:cubicBezTo>
                        <a:pt x="2" y="26"/>
                        <a:pt x="4" y="29"/>
                        <a:pt x="3" y="30"/>
                      </a:cubicBezTo>
                      <a:cubicBezTo>
                        <a:pt x="2" y="30"/>
                        <a:pt x="1" y="31"/>
                        <a:pt x="3" y="32"/>
                      </a:cubicBezTo>
                      <a:cubicBezTo>
                        <a:pt x="8" y="35"/>
                        <a:pt x="12" y="41"/>
                        <a:pt x="14" y="47"/>
                      </a:cubicBezTo>
                      <a:cubicBezTo>
                        <a:pt x="17" y="52"/>
                        <a:pt x="19" y="58"/>
                        <a:pt x="23" y="63"/>
                      </a:cubicBezTo>
                      <a:cubicBezTo>
                        <a:pt x="24" y="65"/>
                        <a:pt x="26" y="67"/>
                        <a:pt x="26" y="70"/>
                      </a:cubicBezTo>
                      <a:cubicBezTo>
                        <a:pt x="26" y="71"/>
                        <a:pt x="25" y="70"/>
                        <a:pt x="25" y="71"/>
                      </a:cubicBezTo>
                      <a:cubicBezTo>
                        <a:pt x="26" y="72"/>
                        <a:pt x="27" y="73"/>
                        <a:pt x="28" y="74"/>
                      </a:cubicBezTo>
                      <a:cubicBezTo>
                        <a:pt x="29" y="76"/>
                        <a:pt x="30" y="78"/>
                        <a:pt x="32" y="79"/>
                      </a:cubicBezTo>
                      <a:cubicBezTo>
                        <a:pt x="35" y="80"/>
                        <a:pt x="38" y="82"/>
                        <a:pt x="41" y="83"/>
                      </a:cubicBezTo>
                      <a:cubicBezTo>
                        <a:pt x="43" y="84"/>
                        <a:pt x="45" y="86"/>
                        <a:pt x="48" y="87"/>
                      </a:cubicBezTo>
                      <a:cubicBezTo>
                        <a:pt x="50" y="89"/>
                        <a:pt x="52" y="91"/>
                        <a:pt x="54" y="93"/>
                      </a:cubicBezTo>
                      <a:cubicBezTo>
                        <a:pt x="58" y="95"/>
                        <a:pt x="57" y="91"/>
                        <a:pt x="59" y="90"/>
                      </a:cubicBezTo>
                      <a:cubicBezTo>
                        <a:pt x="60" y="89"/>
                        <a:pt x="60" y="87"/>
                        <a:pt x="61" y="86"/>
                      </a:cubicBezTo>
                      <a:cubicBezTo>
                        <a:pt x="61" y="85"/>
                        <a:pt x="64" y="83"/>
                        <a:pt x="63" y="82"/>
                      </a:cubicBezTo>
                      <a:cubicBezTo>
                        <a:pt x="61" y="81"/>
                        <a:pt x="60" y="81"/>
                        <a:pt x="61" y="78"/>
                      </a:cubicBezTo>
                      <a:cubicBezTo>
                        <a:pt x="61" y="77"/>
                        <a:pt x="61" y="76"/>
                        <a:pt x="61" y="76"/>
                      </a:cubicBezTo>
                      <a:cubicBezTo>
                        <a:pt x="62" y="75"/>
                        <a:pt x="63" y="74"/>
                        <a:pt x="63" y="74"/>
                      </a:cubicBezTo>
                      <a:cubicBezTo>
                        <a:pt x="64" y="71"/>
                        <a:pt x="62" y="66"/>
                        <a:pt x="64" y="64"/>
                      </a:cubicBezTo>
                      <a:cubicBezTo>
                        <a:pt x="64" y="63"/>
                        <a:pt x="63" y="61"/>
                        <a:pt x="62" y="59"/>
                      </a:cubicBezTo>
                      <a:cubicBezTo>
                        <a:pt x="61" y="56"/>
                        <a:pt x="60" y="56"/>
                        <a:pt x="57" y="57"/>
                      </a:cubicBezTo>
                      <a:cubicBezTo>
                        <a:pt x="53" y="57"/>
                        <a:pt x="55" y="50"/>
                        <a:pt x="55" y="48"/>
                      </a:cubicBezTo>
                      <a:cubicBezTo>
                        <a:pt x="53" y="49"/>
                        <a:pt x="52" y="51"/>
                        <a:pt x="50" y="51"/>
                      </a:cubicBezTo>
                      <a:cubicBezTo>
                        <a:pt x="49" y="51"/>
                        <a:pt x="47" y="51"/>
                        <a:pt x="46" y="51"/>
                      </a:cubicBezTo>
                      <a:cubicBezTo>
                        <a:pt x="45" y="50"/>
                        <a:pt x="45" y="48"/>
                        <a:pt x="44" y="48"/>
                      </a:cubicBezTo>
                      <a:cubicBezTo>
                        <a:pt x="41" y="48"/>
                        <a:pt x="41" y="44"/>
                        <a:pt x="40" y="42"/>
                      </a:cubicBezTo>
                      <a:cubicBezTo>
                        <a:pt x="38" y="40"/>
                        <a:pt x="37" y="37"/>
                        <a:pt x="39" y="35"/>
                      </a:cubicBezTo>
                      <a:cubicBezTo>
                        <a:pt x="40" y="34"/>
                        <a:pt x="42" y="34"/>
                        <a:pt x="42" y="33"/>
                      </a:cubicBezTo>
                      <a:cubicBezTo>
                        <a:pt x="42" y="32"/>
                        <a:pt x="42" y="31"/>
                        <a:pt x="42" y="30"/>
                      </a:cubicBezTo>
                      <a:cubicBezTo>
                        <a:pt x="42" y="27"/>
                        <a:pt x="42" y="26"/>
                        <a:pt x="45" y="25"/>
                      </a:cubicBezTo>
                      <a:cubicBezTo>
                        <a:pt x="47" y="24"/>
                        <a:pt x="48" y="24"/>
                        <a:pt x="50" y="24"/>
                      </a:cubicBezTo>
                      <a:cubicBezTo>
                        <a:pt x="51" y="24"/>
                        <a:pt x="52" y="23"/>
                        <a:pt x="53" y="22"/>
                      </a:cubicBezTo>
                      <a:cubicBezTo>
                        <a:pt x="54" y="22"/>
                        <a:pt x="59" y="23"/>
                        <a:pt x="57" y="2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7792537" y="9203480"/>
                  <a:ext cx="446075" cy="2297540"/>
                </a:xfrm>
                <a:custGeom>
                  <a:rect b="b" l="l" r="r" t="t"/>
                  <a:pathLst>
                    <a:path extrusionOk="0" h="212" w="44">
                      <a:moveTo>
                        <a:pt x="40" y="28"/>
                      </a:moveTo>
                      <a:cubicBezTo>
                        <a:pt x="38" y="27"/>
                        <a:pt x="40" y="22"/>
                        <a:pt x="38" y="20"/>
                      </a:cubicBezTo>
                      <a:cubicBezTo>
                        <a:pt x="37" y="19"/>
                        <a:pt x="35" y="16"/>
                        <a:pt x="36" y="14"/>
                      </a:cubicBezTo>
                      <a:cubicBezTo>
                        <a:pt x="38" y="13"/>
                        <a:pt x="35" y="13"/>
                        <a:pt x="36" y="12"/>
                      </a:cubicBezTo>
                      <a:cubicBezTo>
                        <a:pt x="37" y="11"/>
                        <a:pt x="36" y="10"/>
                        <a:pt x="35" y="9"/>
                      </a:cubicBezTo>
                      <a:cubicBezTo>
                        <a:pt x="34" y="8"/>
                        <a:pt x="34" y="7"/>
                        <a:pt x="34" y="5"/>
                      </a:cubicBezTo>
                      <a:cubicBezTo>
                        <a:pt x="34" y="3"/>
                        <a:pt x="33" y="2"/>
                        <a:pt x="32" y="0"/>
                      </a:cubicBezTo>
                      <a:cubicBezTo>
                        <a:pt x="31" y="1"/>
                        <a:pt x="30" y="2"/>
                        <a:pt x="30" y="3"/>
                      </a:cubicBezTo>
                      <a:cubicBezTo>
                        <a:pt x="29" y="5"/>
                        <a:pt x="27" y="4"/>
                        <a:pt x="28" y="6"/>
                      </a:cubicBezTo>
                      <a:cubicBezTo>
                        <a:pt x="28" y="9"/>
                        <a:pt x="28" y="12"/>
                        <a:pt x="28" y="15"/>
                      </a:cubicBezTo>
                      <a:cubicBezTo>
                        <a:pt x="28" y="19"/>
                        <a:pt x="29" y="24"/>
                        <a:pt x="28" y="28"/>
                      </a:cubicBezTo>
                      <a:cubicBezTo>
                        <a:pt x="27" y="29"/>
                        <a:pt x="26" y="30"/>
                        <a:pt x="26" y="31"/>
                      </a:cubicBezTo>
                      <a:cubicBezTo>
                        <a:pt x="26" y="33"/>
                        <a:pt x="27" y="35"/>
                        <a:pt x="27" y="37"/>
                      </a:cubicBezTo>
                      <a:cubicBezTo>
                        <a:pt x="27" y="43"/>
                        <a:pt x="25" y="50"/>
                        <a:pt x="23" y="56"/>
                      </a:cubicBezTo>
                      <a:cubicBezTo>
                        <a:pt x="22" y="59"/>
                        <a:pt x="22" y="61"/>
                        <a:pt x="23" y="64"/>
                      </a:cubicBezTo>
                      <a:cubicBezTo>
                        <a:pt x="23" y="66"/>
                        <a:pt x="23" y="67"/>
                        <a:pt x="21" y="68"/>
                      </a:cubicBezTo>
                      <a:cubicBezTo>
                        <a:pt x="20" y="69"/>
                        <a:pt x="21" y="70"/>
                        <a:pt x="21" y="71"/>
                      </a:cubicBezTo>
                      <a:cubicBezTo>
                        <a:pt x="21" y="74"/>
                        <a:pt x="21" y="77"/>
                        <a:pt x="21" y="80"/>
                      </a:cubicBezTo>
                      <a:cubicBezTo>
                        <a:pt x="21" y="81"/>
                        <a:pt x="21" y="83"/>
                        <a:pt x="21" y="84"/>
                      </a:cubicBezTo>
                      <a:cubicBezTo>
                        <a:pt x="20" y="85"/>
                        <a:pt x="21" y="87"/>
                        <a:pt x="20" y="88"/>
                      </a:cubicBezTo>
                      <a:cubicBezTo>
                        <a:pt x="18" y="93"/>
                        <a:pt x="16" y="98"/>
                        <a:pt x="14" y="103"/>
                      </a:cubicBezTo>
                      <a:cubicBezTo>
                        <a:pt x="13" y="106"/>
                        <a:pt x="10" y="107"/>
                        <a:pt x="11" y="110"/>
                      </a:cubicBezTo>
                      <a:cubicBezTo>
                        <a:pt x="12" y="113"/>
                        <a:pt x="14" y="118"/>
                        <a:pt x="12" y="122"/>
                      </a:cubicBezTo>
                      <a:cubicBezTo>
                        <a:pt x="10" y="124"/>
                        <a:pt x="8" y="129"/>
                        <a:pt x="10" y="132"/>
                      </a:cubicBezTo>
                      <a:cubicBezTo>
                        <a:pt x="11" y="134"/>
                        <a:pt x="12" y="134"/>
                        <a:pt x="13" y="133"/>
                      </a:cubicBezTo>
                      <a:cubicBezTo>
                        <a:pt x="14" y="132"/>
                        <a:pt x="18" y="132"/>
                        <a:pt x="17" y="133"/>
                      </a:cubicBezTo>
                      <a:cubicBezTo>
                        <a:pt x="17" y="133"/>
                        <a:pt x="16" y="133"/>
                        <a:pt x="15" y="134"/>
                      </a:cubicBezTo>
                      <a:cubicBezTo>
                        <a:pt x="15" y="135"/>
                        <a:pt x="15" y="135"/>
                        <a:pt x="16" y="136"/>
                      </a:cubicBezTo>
                      <a:cubicBezTo>
                        <a:pt x="16" y="136"/>
                        <a:pt x="15" y="137"/>
                        <a:pt x="15" y="137"/>
                      </a:cubicBezTo>
                      <a:cubicBezTo>
                        <a:pt x="14" y="139"/>
                        <a:pt x="13" y="143"/>
                        <a:pt x="14" y="145"/>
                      </a:cubicBezTo>
                      <a:cubicBezTo>
                        <a:pt x="14" y="146"/>
                        <a:pt x="14" y="146"/>
                        <a:pt x="13" y="148"/>
                      </a:cubicBezTo>
                      <a:cubicBezTo>
                        <a:pt x="12" y="149"/>
                        <a:pt x="14" y="149"/>
                        <a:pt x="15" y="150"/>
                      </a:cubicBezTo>
                      <a:cubicBezTo>
                        <a:pt x="15" y="150"/>
                        <a:pt x="15" y="150"/>
                        <a:pt x="14" y="151"/>
                      </a:cubicBezTo>
                      <a:cubicBezTo>
                        <a:pt x="13" y="151"/>
                        <a:pt x="11" y="152"/>
                        <a:pt x="13" y="152"/>
                      </a:cubicBezTo>
                      <a:cubicBezTo>
                        <a:pt x="12" y="153"/>
                        <a:pt x="13" y="156"/>
                        <a:pt x="14" y="156"/>
                      </a:cubicBezTo>
                      <a:cubicBezTo>
                        <a:pt x="13" y="156"/>
                        <a:pt x="10" y="155"/>
                        <a:pt x="11" y="158"/>
                      </a:cubicBezTo>
                      <a:cubicBezTo>
                        <a:pt x="11" y="158"/>
                        <a:pt x="12" y="163"/>
                        <a:pt x="10" y="162"/>
                      </a:cubicBezTo>
                      <a:cubicBezTo>
                        <a:pt x="10" y="162"/>
                        <a:pt x="8" y="160"/>
                        <a:pt x="8" y="159"/>
                      </a:cubicBezTo>
                      <a:cubicBezTo>
                        <a:pt x="6" y="158"/>
                        <a:pt x="7" y="157"/>
                        <a:pt x="5" y="158"/>
                      </a:cubicBezTo>
                      <a:cubicBezTo>
                        <a:pt x="5" y="158"/>
                        <a:pt x="4" y="159"/>
                        <a:pt x="4" y="159"/>
                      </a:cubicBezTo>
                      <a:cubicBezTo>
                        <a:pt x="4" y="160"/>
                        <a:pt x="5" y="160"/>
                        <a:pt x="4" y="161"/>
                      </a:cubicBezTo>
                      <a:cubicBezTo>
                        <a:pt x="4" y="162"/>
                        <a:pt x="0" y="162"/>
                        <a:pt x="0" y="164"/>
                      </a:cubicBezTo>
                      <a:cubicBezTo>
                        <a:pt x="0" y="164"/>
                        <a:pt x="1" y="165"/>
                        <a:pt x="2" y="165"/>
                      </a:cubicBezTo>
                      <a:cubicBezTo>
                        <a:pt x="2" y="165"/>
                        <a:pt x="1" y="164"/>
                        <a:pt x="2" y="163"/>
                      </a:cubicBezTo>
                      <a:cubicBezTo>
                        <a:pt x="2" y="163"/>
                        <a:pt x="5" y="165"/>
                        <a:pt x="7" y="164"/>
                      </a:cubicBezTo>
                      <a:cubicBezTo>
                        <a:pt x="11" y="163"/>
                        <a:pt x="5" y="170"/>
                        <a:pt x="7" y="171"/>
                      </a:cubicBezTo>
                      <a:cubicBezTo>
                        <a:pt x="8" y="171"/>
                        <a:pt x="10" y="170"/>
                        <a:pt x="11" y="171"/>
                      </a:cubicBezTo>
                      <a:cubicBezTo>
                        <a:pt x="12" y="171"/>
                        <a:pt x="12" y="174"/>
                        <a:pt x="11" y="173"/>
                      </a:cubicBezTo>
                      <a:cubicBezTo>
                        <a:pt x="11" y="173"/>
                        <a:pt x="8" y="171"/>
                        <a:pt x="8" y="172"/>
                      </a:cubicBezTo>
                      <a:cubicBezTo>
                        <a:pt x="7" y="173"/>
                        <a:pt x="6" y="173"/>
                        <a:pt x="7" y="174"/>
                      </a:cubicBezTo>
                      <a:cubicBezTo>
                        <a:pt x="7" y="174"/>
                        <a:pt x="9" y="176"/>
                        <a:pt x="8" y="176"/>
                      </a:cubicBezTo>
                      <a:cubicBezTo>
                        <a:pt x="7" y="176"/>
                        <a:pt x="7" y="179"/>
                        <a:pt x="7" y="179"/>
                      </a:cubicBezTo>
                      <a:cubicBezTo>
                        <a:pt x="6" y="182"/>
                        <a:pt x="9" y="178"/>
                        <a:pt x="9" y="178"/>
                      </a:cubicBezTo>
                      <a:cubicBezTo>
                        <a:pt x="9" y="178"/>
                        <a:pt x="8" y="183"/>
                        <a:pt x="9" y="182"/>
                      </a:cubicBezTo>
                      <a:cubicBezTo>
                        <a:pt x="9" y="182"/>
                        <a:pt x="8" y="182"/>
                        <a:pt x="8" y="183"/>
                      </a:cubicBezTo>
                      <a:cubicBezTo>
                        <a:pt x="7" y="184"/>
                        <a:pt x="8" y="184"/>
                        <a:pt x="9" y="185"/>
                      </a:cubicBezTo>
                      <a:cubicBezTo>
                        <a:pt x="9" y="185"/>
                        <a:pt x="7" y="186"/>
                        <a:pt x="7" y="186"/>
                      </a:cubicBezTo>
                      <a:cubicBezTo>
                        <a:pt x="6" y="186"/>
                        <a:pt x="7" y="186"/>
                        <a:pt x="7" y="187"/>
                      </a:cubicBezTo>
                      <a:cubicBezTo>
                        <a:pt x="6" y="189"/>
                        <a:pt x="10" y="189"/>
                        <a:pt x="10" y="188"/>
                      </a:cubicBezTo>
                      <a:cubicBezTo>
                        <a:pt x="10" y="189"/>
                        <a:pt x="9" y="189"/>
                        <a:pt x="10" y="190"/>
                      </a:cubicBezTo>
                      <a:cubicBezTo>
                        <a:pt x="10" y="190"/>
                        <a:pt x="10" y="190"/>
                        <a:pt x="10" y="190"/>
                      </a:cubicBezTo>
                      <a:cubicBezTo>
                        <a:pt x="10" y="191"/>
                        <a:pt x="8" y="192"/>
                        <a:pt x="8" y="193"/>
                      </a:cubicBezTo>
                      <a:cubicBezTo>
                        <a:pt x="7" y="195"/>
                        <a:pt x="10" y="192"/>
                        <a:pt x="11" y="192"/>
                      </a:cubicBezTo>
                      <a:cubicBezTo>
                        <a:pt x="10" y="193"/>
                        <a:pt x="11" y="194"/>
                        <a:pt x="11" y="194"/>
                      </a:cubicBezTo>
                      <a:cubicBezTo>
                        <a:pt x="11" y="195"/>
                        <a:pt x="8" y="196"/>
                        <a:pt x="8" y="196"/>
                      </a:cubicBezTo>
                      <a:cubicBezTo>
                        <a:pt x="10" y="197"/>
                        <a:pt x="10" y="196"/>
                        <a:pt x="11" y="198"/>
                      </a:cubicBezTo>
                      <a:cubicBezTo>
                        <a:pt x="12" y="200"/>
                        <a:pt x="14" y="195"/>
                        <a:pt x="13" y="195"/>
                      </a:cubicBezTo>
                      <a:cubicBezTo>
                        <a:pt x="14" y="195"/>
                        <a:pt x="14" y="196"/>
                        <a:pt x="15" y="197"/>
                      </a:cubicBezTo>
                      <a:cubicBezTo>
                        <a:pt x="15" y="197"/>
                        <a:pt x="15" y="195"/>
                        <a:pt x="15" y="195"/>
                      </a:cubicBezTo>
                      <a:cubicBezTo>
                        <a:pt x="15" y="195"/>
                        <a:pt x="15" y="197"/>
                        <a:pt x="15" y="197"/>
                      </a:cubicBezTo>
                      <a:cubicBezTo>
                        <a:pt x="16" y="196"/>
                        <a:pt x="16" y="195"/>
                        <a:pt x="16" y="196"/>
                      </a:cubicBezTo>
                      <a:cubicBezTo>
                        <a:pt x="17" y="196"/>
                        <a:pt x="16" y="198"/>
                        <a:pt x="16" y="198"/>
                      </a:cubicBezTo>
                      <a:cubicBezTo>
                        <a:pt x="15" y="199"/>
                        <a:pt x="17" y="199"/>
                        <a:pt x="16" y="200"/>
                      </a:cubicBezTo>
                      <a:cubicBezTo>
                        <a:pt x="15" y="202"/>
                        <a:pt x="17" y="201"/>
                        <a:pt x="18" y="202"/>
                      </a:cubicBezTo>
                      <a:cubicBezTo>
                        <a:pt x="21" y="202"/>
                        <a:pt x="24" y="204"/>
                        <a:pt x="21" y="206"/>
                      </a:cubicBezTo>
                      <a:cubicBezTo>
                        <a:pt x="20" y="207"/>
                        <a:pt x="17" y="206"/>
                        <a:pt x="16" y="207"/>
                      </a:cubicBezTo>
                      <a:cubicBezTo>
                        <a:pt x="15" y="209"/>
                        <a:pt x="18" y="208"/>
                        <a:pt x="19" y="209"/>
                      </a:cubicBezTo>
                      <a:cubicBezTo>
                        <a:pt x="18" y="209"/>
                        <a:pt x="18" y="209"/>
                        <a:pt x="18" y="209"/>
                      </a:cubicBezTo>
                      <a:cubicBezTo>
                        <a:pt x="18" y="209"/>
                        <a:pt x="22" y="212"/>
                        <a:pt x="24" y="210"/>
                      </a:cubicBezTo>
                      <a:cubicBezTo>
                        <a:pt x="25" y="208"/>
                        <a:pt x="23" y="206"/>
                        <a:pt x="25" y="204"/>
                      </a:cubicBezTo>
                      <a:cubicBezTo>
                        <a:pt x="26" y="202"/>
                        <a:pt x="29" y="202"/>
                        <a:pt x="30" y="202"/>
                      </a:cubicBezTo>
                      <a:cubicBezTo>
                        <a:pt x="35" y="199"/>
                        <a:pt x="28" y="199"/>
                        <a:pt x="26" y="199"/>
                      </a:cubicBezTo>
                      <a:cubicBezTo>
                        <a:pt x="24" y="199"/>
                        <a:pt x="21" y="199"/>
                        <a:pt x="19" y="198"/>
                      </a:cubicBezTo>
                      <a:cubicBezTo>
                        <a:pt x="17" y="196"/>
                        <a:pt x="17" y="196"/>
                        <a:pt x="17" y="192"/>
                      </a:cubicBezTo>
                      <a:cubicBezTo>
                        <a:pt x="17" y="188"/>
                        <a:pt x="16" y="191"/>
                        <a:pt x="13" y="189"/>
                      </a:cubicBezTo>
                      <a:cubicBezTo>
                        <a:pt x="12" y="189"/>
                        <a:pt x="12" y="186"/>
                        <a:pt x="12" y="185"/>
                      </a:cubicBezTo>
                      <a:cubicBezTo>
                        <a:pt x="11" y="183"/>
                        <a:pt x="11" y="180"/>
                        <a:pt x="13" y="179"/>
                      </a:cubicBezTo>
                      <a:cubicBezTo>
                        <a:pt x="14" y="178"/>
                        <a:pt x="14" y="178"/>
                        <a:pt x="15" y="177"/>
                      </a:cubicBezTo>
                      <a:cubicBezTo>
                        <a:pt x="15" y="176"/>
                        <a:pt x="16" y="175"/>
                        <a:pt x="17" y="175"/>
                      </a:cubicBezTo>
                      <a:cubicBezTo>
                        <a:pt x="18" y="174"/>
                        <a:pt x="16" y="171"/>
                        <a:pt x="17" y="169"/>
                      </a:cubicBezTo>
                      <a:cubicBezTo>
                        <a:pt x="17" y="168"/>
                        <a:pt x="19" y="167"/>
                        <a:pt x="20" y="165"/>
                      </a:cubicBezTo>
                      <a:cubicBezTo>
                        <a:pt x="20" y="163"/>
                        <a:pt x="20" y="160"/>
                        <a:pt x="21" y="158"/>
                      </a:cubicBezTo>
                      <a:cubicBezTo>
                        <a:pt x="21" y="156"/>
                        <a:pt x="23" y="156"/>
                        <a:pt x="21" y="154"/>
                      </a:cubicBezTo>
                      <a:cubicBezTo>
                        <a:pt x="20" y="153"/>
                        <a:pt x="17" y="153"/>
                        <a:pt x="21" y="152"/>
                      </a:cubicBezTo>
                      <a:cubicBezTo>
                        <a:pt x="26" y="151"/>
                        <a:pt x="20" y="151"/>
                        <a:pt x="19" y="149"/>
                      </a:cubicBezTo>
                      <a:cubicBezTo>
                        <a:pt x="19" y="146"/>
                        <a:pt x="19" y="142"/>
                        <a:pt x="19" y="140"/>
                      </a:cubicBezTo>
                      <a:cubicBezTo>
                        <a:pt x="19" y="136"/>
                        <a:pt x="19" y="131"/>
                        <a:pt x="19" y="127"/>
                      </a:cubicBezTo>
                      <a:cubicBezTo>
                        <a:pt x="20" y="124"/>
                        <a:pt x="21" y="119"/>
                        <a:pt x="23" y="117"/>
                      </a:cubicBezTo>
                      <a:cubicBezTo>
                        <a:pt x="26" y="114"/>
                        <a:pt x="23" y="109"/>
                        <a:pt x="23" y="106"/>
                      </a:cubicBezTo>
                      <a:cubicBezTo>
                        <a:pt x="23" y="104"/>
                        <a:pt x="24" y="103"/>
                        <a:pt x="26" y="102"/>
                      </a:cubicBezTo>
                      <a:cubicBezTo>
                        <a:pt x="28" y="100"/>
                        <a:pt x="27" y="99"/>
                        <a:pt x="27" y="96"/>
                      </a:cubicBezTo>
                      <a:cubicBezTo>
                        <a:pt x="27" y="92"/>
                        <a:pt x="30" y="89"/>
                        <a:pt x="29" y="85"/>
                      </a:cubicBezTo>
                      <a:cubicBezTo>
                        <a:pt x="29" y="82"/>
                        <a:pt x="28" y="79"/>
                        <a:pt x="27" y="76"/>
                      </a:cubicBezTo>
                      <a:cubicBezTo>
                        <a:pt x="27" y="75"/>
                        <a:pt x="26" y="74"/>
                        <a:pt x="27" y="73"/>
                      </a:cubicBezTo>
                      <a:cubicBezTo>
                        <a:pt x="28" y="72"/>
                        <a:pt x="29" y="68"/>
                        <a:pt x="29" y="67"/>
                      </a:cubicBezTo>
                      <a:cubicBezTo>
                        <a:pt x="29" y="66"/>
                        <a:pt x="28" y="64"/>
                        <a:pt x="30" y="62"/>
                      </a:cubicBezTo>
                      <a:cubicBezTo>
                        <a:pt x="31" y="61"/>
                        <a:pt x="30" y="59"/>
                        <a:pt x="31" y="58"/>
                      </a:cubicBezTo>
                      <a:cubicBezTo>
                        <a:pt x="31" y="56"/>
                        <a:pt x="33" y="55"/>
                        <a:pt x="34" y="54"/>
                      </a:cubicBezTo>
                      <a:cubicBezTo>
                        <a:pt x="34" y="53"/>
                        <a:pt x="37" y="50"/>
                        <a:pt x="37" y="49"/>
                      </a:cubicBezTo>
                      <a:cubicBezTo>
                        <a:pt x="37" y="48"/>
                        <a:pt x="36" y="46"/>
                        <a:pt x="36" y="44"/>
                      </a:cubicBezTo>
                      <a:cubicBezTo>
                        <a:pt x="36" y="42"/>
                        <a:pt x="36" y="41"/>
                        <a:pt x="36" y="39"/>
                      </a:cubicBezTo>
                      <a:cubicBezTo>
                        <a:pt x="36" y="36"/>
                        <a:pt x="37" y="36"/>
                        <a:pt x="40" y="35"/>
                      </a:cubicBezTo>
                      <a:cubicBezTo>
                        <a:pt x="44" y="34"/>
                        <a:pt x="44" y="32"/>
                        <a:pt x="44" y="28"/>
                      </a:cubicBezTo>
                      <a:cubicBezTo>
                        <a:pt x="43" y="29"/>
                        <a:pt x="41" y="29"/>
                        <a:pt x="40" y="28"/>
                      </a:cubicBezTo>
                      <a:cubicBezTo>
                        <a:pt x="40" y="28"/>
                        <a:pt x="40" y="29"/>
                        <a:pt x="40" y="2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>
                  <a:off x="8095729" y="8760935"/>
                  <a:ext cx="655175" cy="756013"/>
                </a:xfrm>
                <a:custGeom>
                  <a:rect b="b" l="l" r="r" t="t"/>
                  <a:pathLst>
                    <a:path extrusionOk="0" h="70" w="64">
                      <a:moveTo>
                        <a:pt x="61" y="42"/>
                      </a:moveTo>
                      <a:cubicBezTo>
                        <a:pt x="57" y="40"/>
                        <a:pt x="58" y="39"/>
                        <a:pt x="58" y="35"/>
                      </a:cubicBezTo>
                      <a:cubicBezTo>
                        <a:pt x="55" y="35"/>
                        <a:pt x="52" y="35"/>
                        <a:pt x="50" y="35"/>
                      </a:cubicBezTo>
                      <a:cubicBezTo>
                        <a:pt x="48" y="35"/>
                        <a:pt x="49" y="34"/>
                        <a:pt x="49" y="33"/>
                      </a:cubicBezTo>
                      <a:cubicBezTo>
                        <a:pt x="49" y="32"/>
                        <a:pt x="48" y="30"/>
                        <a:pt x="47" y="30"/>
                      </a:cubicBezTo>
                      <a:cubicBezTo>
                        <a:pt x="47" y="29"/>
                        <a:pt x="48" y="29"/>
                        <a:pt x="48" y="28"/>
                      </a:cubicBezTo>
                      <a:cubicBezTo>
                        <a:pt x="49" y="27"/>
                        <a:pt x="48" y="26"/>
                        <a:pt x="47" y="26"/>
                      </a:cubicBezTo>
                      <a:cubicBezTo>
                        <a:pt x="47" y="25"/>
                        <a:pt x="48" y="24"/>
                        <a:pt x="47" y="23"/>
                      </a:cubicBezTo>
                      <a:cubicBezTo>
                        <a:pt x="45" y="21"/>
                        <a:pt x="43" y="21"/>
                        <a:pt x="41" y="21"/>
                      </a:cubicBezTo>
                      <a:cubicBezTo>
                        <a:pt x="40" y="21"/>
                        <a:pt x="38" y="19"/>
                        <a:pt x="37" y="18"/>
                      </a:cubicBezTo>
                      <a:cubicBezTo>
                        <a:pt x="35" y="18"/>
                        <a:pt x="34" y="16"/>
                        <a:pt x="33" y="16"/>
                      </a:cubicBezTo>
                      <a:cubicBezTo>
                        <a:pt x="31" y="16"/>
                        <a:pt x="30" y="16"/>
                        <a:pt x="29" y="16"/>
                      </a:cubicBezTo>
                      <a:cubicBezTo>
                        <a:pt x="27" y="16"/>
                        <a:pt x="23" y="11"/>
                        <a:pt x="23" y="9"/>
                      </a:cubicBezTo>
                      <a:cubicBezTo>
                        <a:pt x="23" y="8"/>
                        <a:pt x="23" y="7"/>
                        <a:pt x="23" y="6"/>
                      </a:cubicBezTo>
                      <a:cubicBezTo>
                        <a:pt x="23" y="5"/>
                        <a:pt x="23" y="5"/>
                        <a:pt x="23" y="4"/>
                      </a:cubicBezTo>
                      <a:cubicBezTo>
                        <a:pt x="23" y="0"/>
                        <a:pt x="21" y="2"/>
                        <a:pt x="18" y="3"/>
                      </a:cubicBezTo>
                      <a:cubicBezTo>
                        <a:pt x="15" y="3"/>
                        <a:pt x="13" y="6"/>
                        <a:pt x="10" y="6"/>
                      </a:cubicBezTo>
                      <a:cubicBezTo>
                        <a:pt x="8" y="6"/>
                        <a:pt x="8" y="8"/>
                        <a:pt x="7" y="9"/>
                      </a:cubicBezTo>
                      <a:cubicBezTo>
                        <a:pt x="6" y="9"/>
                        <a:pt x="3" y="8"/>
                        <a:pt x="2" y="8"/>
                      </a:cubicBezTo>
                      <a:cubicBezTo>
                        <a:pt x="4" y="9"/>
                        <a:pt x="5" y="14"/>
                        <a:pt x="6" y="16"/>
                      </a:cubicBezTo>
                      <a:cubicBezTo>
                        <a:pt x="4" y="17"/>
                        <a:pt x="5" y="21"/>
                        <a:pt x="5" y="23"/>
                      </a:cubicBezTo>
                      <a:cubicBezTo>
                        <a:pt x="5" y="25"/>
                        <a:pt x="5" y="26"/>
                        <a:pt x="4" y="27"/>
                      </a:cubicBezTo>
                      <a:cubicBezTo>
                        <a:pt x="3" y="28"/>
                        <a:pt x="3" y="30"/>
                        <a:pt x="3" y="31"/>
                      </a:cubicBezTo>
                      <a:cubicBezTo>
                        <a:pt x="2" y="33"/>
                        <a:pt x="5" y="33"/>
                        <a:pt x="5" y="35"/>
                      </a:cubicBezTo>
                      <a:cubicBezTo>
                        <a:pt x="5" y="36"/>
                        <a:pt x="3" y="37"/>
                        <a:pt x="3" y="38"/>
                      </a:cubicBezTo>
                      <a:cubicBezTo>
                        <a:pt x="0" y="41"/>
                        <a:pt x="4" y="42"/>
                        <a:pt x="4" y="46"/>
                      </a:cubicBezTo>
                      <a:cubicBezTo>
                        <a:pt x="4" y="47"/>
                        <a:pt x="4" y="48"/>
                        <a:pt x="4" y="49"/>
                      </a:cubicBezTo>
                      <a:cubicBezTo>
                        <a:pt x="5" y="50"/>
                        <a:pt x="6" y="51"/>
                        <a:pt x="7" y="52"/>
                      </a:cubicBezTo>
                      <a:cubicBezTo>
                        <a:pt x="7" y="53"/>
                        <a:pt x="5" y="53"/>
                        <a:pt x="7" y="54"/>
                      </a:cubicBezTo>
                      <a:cubicBezTo>
                        <a:pt x="7" y="54"/>
                        <a:pt x="6" y="56"/>
                        <a:pt x="6" y="56"/>
                      </a:cubicBezTo>
                      <a:cubicBezTo>
                        <a:pt x="6" y="59"/>
                        <a:pt x="9" y="61"/>
                        <a:pt x="9" y="63"/>
                      </a:cubicBezTo>
                      <a:cubicBezTo>
                        <a:pt x="10" y="66"/>
                        <a:pt x="8" y="69"/>
                        <a:pt x="13" y="69"/>
                      </a:cubicBezTo>
                      <a:cubicBezTo>
                        <a:pt x="14" y="70"/>
                        <a:pt x="14" y="68"/>
                        <a:pt x="14" y="67"/>
                      </a:cubicBezTo>
                      <a:cubicBezTo>
                        <a:pt x="14" y="66"/>
                        <a:pt x="16" y="65"/>
                        <a:pt x="17" y="65"/>
                      </a:cubicBezTo>
                      <a:cubicBezTo>
                        <a:pt x="18" y="64"/>
                        <a:pt x="19" y="63"/>
                        <a:pt x="20" y="65"/>
                      </a:cubicBezTo>
                      <a:cubicBezTo>
                        <a:pt x="22" y="66"/>
                        <a:pt x="24" y="65"/>
                        <a:pt x="25" y="65"/>
                      </a:cubicBezTo>
                      <a:cubicBezTo>
                        <a:pt x="27" y="65"/>
                        <a:pt x="27" y="68"/>
                        <a:pt x="28" y="68"/>
                      </a:cubicBezTo>
                      <a:cubicBezTo>
                        <a:pt x="29" y="68"/>
                        <a:pt x="30" y="66"/>
                        <a:pt x="31" y="65"/>
                      </a:cubicBezTo>
                      <a:cubicBezTo>
                        <a:pt x="32" y="63"/>
                        <a:pt x="36" y="66"/>
                        <a:pt x="37" y="64"/>
                      </a:cubicBezTo>
                      <a:cubicBezTo>
                        <a:pt x="39" y="59"/>
                        <a:pt x="38" y="54"/>
                        <a:pt x="44" y="52"/>
                      </a:cubicBezTo>
                      <a:cubicBezTo>
                        <a:pt x="46" y="51"/>
                        <a:pt x="49" y="51"/>
                        <a:pt x="52" y="51"/>
                      </a:cubicBezTo>
                      <a:cubicBezTo>
                        <a:pt x="55" y="51"/>
                        <a:pt x="57" y="52"/>
                        <a:pt x="59" y="54"/>
                      </a:cubicBezTo>
                      <a:cubicBezTo>
                        <a:pt x="60" y="51"/>
                        <a:pt x="64" y="43"/>
                        <a:pt x="61" y="42"/>
                      </a:cubicBezTo>
                      <a:cubicBezTo>
                        <a:pt x="60" y="41"/>
                        <a:pt x="62" y="42"/>
                        <a:pt x="61" y="4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8465137" y="9299363"/>
                  <a:ext cx="460016" cy="479422"/>
                </a:xfrm>
                <a:custGeom>
                  <a:rect b="b" l="l" r="r" t="t"/>
                  <a:pathLst>
                    <a:path extrusionOk="0" h="44" w="45">
                      <a:moveTo>
                        <a:pt x="40" y="24"/>
                      </a:moveTo>
                      <a:cubicBezTo>
                        <a:pt x="39" y="25"/>
                        <a:pt x="37" y="26"/>
                        <a:pt x="36" y="24"/>
                      </a:cubicBezTo>
                      <a:cubicBezTo>
                        <a:pt x="35" y="23"/>
                        <a:pt x="37" y="22"/>
                        <a:pt x="36" y="20"/>
                      </a:cubicBezTo>
                      <a:cubicBezTo>
                        <a:pt x="35" y="19"/>
                        <a:pt x="35" y="18"/>
                        <a:pt x="34" y="17"/>
                      </a:cubicBezTo>
                      <a:cubicBezTo>
                        <a:pt x="31" y="15"/>
                        <a:pt x="31" y="17"/>
                        <a:pt x="29" y="16"/>
                      </a:cubicBezTo>
                      <a:cubicBezTo>
                        <a:pt x="28" y="16"/>
                        <a:pt x="27" y="16"/>
                        <a:pt x="25" y="15"/>
                      </a:cubicBezTo>
                      <a:cubicBezTo>
                        <a:pt x="23" y="15"/>
                        <a:pt x="24" y="13"/>
                        <a:pt x="25" y="12"/>
                      </a:cubicBezTo>
                      <a:cubicBezTo>
                        <a:pt x="25" y="10"/>
                        <a:pt x="24" y="8"/>
                        <a:pt x="24" y="7"/>
                      </a:cubicBezTo>
                      <a:cubicBezTo>
                        <a:pt x="23" y="4"/>
                        <a:pt x="24" y="4"/>
                        <a:pt x="21" y="3"/>
                      </a:cubicBezTo>
                      <a:cubicBezTo>
                        <a:pt x="19" y="1"/>
                        <a:pt x="18" y="0"/>
                        <a:pt x="14" y="1"/>
                      </a:cubicBezTo>
                      <a:cubicBezTo>
                        <a:pt x="11" y="1"/>
                        <a:pt x="7" y="2"/>
                        <a:pt x="5" y="3"/>
                      </a:cubicBezTo>
                      <a:cubicBezTo>
                        <a:pt x="2" y="6"/>
                        <a:pt x="3" y="8"/>
                        <a:pt x="2" y="11"/>
                      </a:cubicBezTo>
                      <a:cubicBezTo>
                        <a:pt x="2" y="12"/>
                        <a:pt x="1" y="13"/>
                        <a:pt x="1" y="14"/>
                      </a:cubicBezTo>
                      <a:cubicBezTo>
                        <a:pt x="0" y="15"/>
                        <a:pt x="1" y="15"/>
                        <a:pt x="2" y="17"/>
                      </a:cubicBezTo>
                      <a:cubicBezTo>
                        <a:pt x="4" y="20"/>
                        <a:pt x="6" y="21"/>
                        <a:pt x="9" y="24"/>
                      </a:cubicBezTo>
                      <a:cubicBezTo>
                        <a:pt x="10" y="25"/>
                        <a:pt x="12" y="25"/>
                        <a:pt x="13" y="25"/>
                      </a:cubicBezTo>
                      <a:cubicBezTo>
                        <a:pt x="15" y="25"/>
                        <a:pt x="16" y="26"/>
                        <a:pt x="17" y="27"/>
                      </a:cubicBezTo>
                      <a:cubicBezTo>
                        <a:pt x="19" y="28"/>
                        <a:pt x="27" y="31"/>
                        <a:pt x="25" y="35"/>
                      </a:cubicBezTo>
                      <a:cubicBezTo>
                        <a:pt x="24" y="36"/>
                        <a:pt x="22" y="37"/>
                        <a:pt x="22" y="39"/>
                      </a:cubicBezTo>
                      <a:cubicBezTo>
                        <a:pt x="22" y="41"/>
                        <a:pt x="22" y="41"/>
                        <a:pt x="20" y="42"/>
                      </a:cubicBezTo>
                      <a:cubicBezTo>
                        <a:pt x="19" y="44"/>
                        <a:pt x="27" y="43"/>
                        <a:pt x="28" y="44"/>
                      </a:cubicBezTo>
                      <a:cubicBezTo>
                        <a:pt x="30" y="44"/>
                        <a:pt x="30" y="44"/>
                        <a:pt x="32" y="43"/>
                      </a:cubicBezTo>
                      <a:cubicBezTo>
                        <a:pt x="33" y="41"/>
                        <a:pt x="36" y="43"/>
                        <a:pt x="37" y="42"/>
                      </a:cubicBezTo>
                      <a:cubicBezTo>
                        <a:pt x="38" y="41"/>
                        <a:pt x="39" y="40"/>
                        <a:pt x="40" y="39"/>
                      </a:cubicBezTo>
                      <a:cubicBezTo>
                        <a:pt x="41" y="37"/>
                        <a:pt x="40" y="35"/>
                        <a:pt x="41" y="34"/>
                      </a:cubicBezTo>
                      <a:cubicBezTo>
                        <a:pt x="41" y="32"/>
                        <a:pt x="45" y="24"/>
                        <a:pt x="40" y="24"/>
                      </a:cubicBezTo>
                      <a:cubicBezTo>
                        <a:pt x="40" y="25"/>
                        <a:pt x="41" y="24"/>
                        <a:pt x="40" y="2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21" name="Google Shape;521;p18"/>
                <p:cNvSpPr/>
                <p:nvPr/>
              </p:nvSpPr>
              <p:spPr>
                <a:xfrm>
                  <a:off x="7883147" y="7968044"/>
                  <a:ext cx="2031735" cy="2179527"/>
                </a:xfrm>
                <a:custGeom>
                  <a:rect b="b" l="l" r="r" t="t"/>
                  <a:pathLst>
                    <a:path extrusionOk="0" h="201" w="199">
                      <a:moveTo>
                        <a:pt x="196" y="57"/>
                      </a:moveTo>
                      <a:cubicBezTo>
                        <a:pt x="195" y="55"/>
                        <a:pt x="195" y="53"/>
                        <a:pt x="194" y="52"/>
                      </a:cubicBezTo>
                      <a:cubicBezTo>
                        <a:pt x="192" y="51"/>
                        <a:pt x="189" y="52"/>
                        <a:pt x="188" y="51"/>
                      </a:cubicBezTo>
                      <a:cubicBezTo>
                        <a:pt x="183" y="50"/>
                        <a:pt x="180" y="46"/>
                        <a:pt x="177" y="44"/>
                      </a:cubicBezTo>
                      <a:cubicBezTo>
                        <a:pt x="175" y="43"/>
                        <a:pt x="173" y="42"/>
                        <a:pt x="172" y="41"/>
                      </a:cubicBezTo>
                      <a:cubicBezTo>
                        <a:pt x="169" y="40"/>
                        <a:pt x="168" y="41"/>
                        <a:pt x="165" y="41"/>
                      </a:cubicBezTo>
                      <a:cubicBezTo>
                        <a:pt x="161" y="42"/>
                        <a:pt x="157" y="37"/>
                        <a:pt x="153" y="39"/>
                      </a:cubicBezTo>
                      <a:cubicBezTo>
                        <a:pt x="150" y="40"/>
                        <a:pt x="147" y="35"/>
                        <a:pt x="145" y="34"/>
                      </a:cubicBezTo>
                      <a:cubicBezTo>
                        <a:pt x="142" y="32"/>
                        <a:pt x="138" y="30"/>
                        <a:pt x="135" y="30"/>
                      </a:cubicBezTo>
                      <a:cubicBezTo>
                        <a:pt x="133" y="29"/>
                        <a:pt x="131" y="29"/>
                        <a:pt x="130" y="30"/>
                      </a:cubicBezTo>
                      <a:cubicBezTo>
                        <a:pt x="129" y="33"/>
                        <a:pt x="126" y="34"/>
                        <a:pt x="125" y="36"/>
                      </a:cubicBezTo>
                      <a:cubicBezTo>
                        <a:pt x="123" y="39"/>
                        <a:pt x="124" y="38"/>
                        <a:pt x="122" y="36"/>
                      </a:cubicBezTo>
                      <a:cubicBezTo>
                        <a:pt x="122" y="36"/>
                        <a:pt x="121" y="35"/>
                        <a:pt x="121" y="35"/>
                      </a:cubicBezTo>
                      <a:cubicBezTo>
                        <a:pt x="119" y="34"/>
                        <a:pt x="120" y="36"/>
                        <a:pt x="119" y="37"/>
                      </a:cubicBezTo>
                      <a:cubicBezTo>
                        <a:pt x="118" y="38"/>
                        <a:pt x="115" y="29"/>
                        <a:pt x="116" y="29"/>
                      </a:cubicBezTo>
                      <a:cubicBezTo>
                        <a:pt x="116" y="29"/>
                        <a:pt x="113" y="33"/>
                        <a:pt x="112" y="33"/>
                      </a:cubicBezTo>
                      <a:cubicBezTo>
                        <a:pt x="112" y="33"/>
                        <a:pt x="116" y="30"/>
                        <a:pt x="115" y="29"/>
                      </a:cubicBezTo>
                      <a:cubicBezTo>
                        <a:pt x="113" y="28"/>
                        <a:pt x="113" y="33"/>
                        <a:pt x="111" y="33"/>
                      </a:cubicBezTo>
                      <a:cubicBezTo>
                        <a:pt x="111" y="33"/>
                        <a:pt x="115" y="27"/>
                        <a:pt x="115" y="26"/>
                      </a:cubicBezTo>
                      <a:cubicBezTo>
                        <a:pt x="115" y="25"/>
                        <a:pt x="117" y="25"/>
                        <a:pt x="117" y="24"/>
                      </a:cubicBezTo>
                      <a:cubicBezTo>
                        <a:pt x="118" y="23"/>
                        <a:pt x="119" y="25"/>
                        <a:pt x="120" y="23"/>
                      </a:cubicBezTo>
                      <a:cubicBezTo>
                        <a:pt x="121" y="22"/>
                        <a:pt x="120" y="22"/>
                        <a:pt x="120" y="20"/>
                      </a:cubicBezTo>
                      <a:cubicBezTo>
                        <a:pt x="121" y="19"/>
                        <a:pt x="121" y="17"/>
                        <a:pt x="119" y="16"/>
                      </a:cubicBezTo>
                      <a:cubicBezTo>
                        <a:pt x="116" y="15"/>
                        <a:pt x="116" y="11"/>
                        <a:pt x="116" y="8"/>
                      </a:cubicBezTo>
                      <a:cubicBezTo>
                        <a:pt x="116" y="7"/>
                        <a:pt x="115" y="6"/>
                        <a:pt x="114" y="5"/>
                      </a:cubicBezTo>
                      <a:cubicBezTo>
                        <a:pt x="113" y="4"/>
                        <a:pt x="112" y="7"/>
                        <a:pt x="111" y="8"/>
                      </a:cubicBezTo>
                      <a:cubicBezTo>
                        <a:pt x="110" y="11"/>
                        <a:pt x="108" y="15"/>
                        <a:pt x="105" y="15"/>
                      </a:cubicBezTo>
                      <a:cubicBezTo>
                        <a:pt x="104" y="15"/>
                        <a:pt x="103" y="14"/>
                        <a:pt x="101" y="14"/>
                      </a:cubicBezTo>
                      <a:cubicBezTo>
                        <a:pt x="100" y="14"/>
                        <a:pt x="99" y="15"/>
                        <a:pt x="98" y="14"/>
                      </a:cubicBezTo>
                      <a:cubicBezTo>
                        <a:pt x="96" y="13"/>
                        <a:pt x="95" y="14"/>
                        <a:pt x="93" y="14"/>
                      </a:cubicBezTo>
                      <a:cubicBezTo>
                        <a:pt x="91" y="14"/>
                        <a:pt x="92" y="14"/>
                        <a:pt x="91" y="16"/>
                      </a:cubicBezTo>
                      <a:cubicBezTo>
                        <a:pt x="90" y="17"/>
                        <a:pt x="85" y="16"/>
                        <a:pt x="84" y="17"/>
                      </a:cubicBezTo>
                      <a:cubicBezTo>
                        <a:pt x="82" y="17"/>
                        <a:pt x="79" y="19"/>
                        <a:pt x="77" y="19"/>
                      </a:cubicBezTo>
                      <a:cubicBezTo>
                        <a:pt x="74" y="19"/>
                        <a:pt x="72" y="15"/>
                        <a:pt x="72" y="13"/>
                      </a:cubicBezTo>
                      <a:cubicBezTo>
                        <a:pt x="70" y="10"/>
                        <a:pt x="74" y="8"/>
                        <a:pt x="73" y="5"/>
                      </a:cubicBezTo>
                      <a:cubicBezTo>
                        <a:pt x="72" y="3"/>
                        <a:pt x="71" y="0"/>
                        <a:pt x="69" y="1"/>
                      </a:cubicBezTo>
                      <a:cubicBezTo>
                        <a:pt x="69" y="2"/>
                        <a:pt x="62" y="5"/>
                        <a:pt x="61" y="5"/>
                      </a:cubicBezTo>
                      <a:cubicBezTo>
                        <a:pt x="60" y="5"/>
                        <a:pt x="58" y="5"/>
                        <a:pt x="58" y="6"/>
                      </a:cubicBezTo>
                      <a:cubicBezTo>
                        <a:pt x="57" y="6"/>
                        <a:pt x="57" y="9"/>
                        <a:pt x="56" y="7"/>
                      </a:cubicBezTo>
                      <a:cubicBezTo>
                        <a:pt x="55" y="6"/>
                        <a:pt x="47" y="5"/>
                        <a:pt x="47" y="6"/>
                      </a:cubicBezTo>
                      <a:cubicBezTo>
                        <a:pt x="47" y="6"/>
                        <a:pt x="49" y="7"/>
                        <a:pt x="49" y="7"/>
                      </a:cubicBezTo>
                      <a:cubicBezTo>
                        <a:pt x="50" y="8"/>
                        <a:pt x="50" y="9"/>
                        <a:pt x="50" y="11"/>
                      </a:cubicBezTo>
                      <a:cubicBezTo>
                        <a:pt x="51" y="11"/>
                        <a:pt x="51" y="13"/>
                        <a:pt x="52" y="14"/>
                      </a:cubicBezTo>
                      <a:cubicBezTo>
                        <a:pt x="52" y="14"/>
                        <a:pt x="54" y="14"/>
                        <a:pt x="54" y="14"/>
                      </a:cubicBezTo>
                      <a:cubicBezTo>
                        <a:pt x="54" y="15"/>
                        <a:pt x="52" y="16"/>
                        <a:pt x="51" y="16"/>
                      </a:cubicBezTo>
                      <a:cubicBezTo>
                        <a:pt x="50" y="17"/>
                        <a:pt x="50" y="18"/>
                        <a:pt x="49" y="19"/>
                      </a:cubicBezTo>
                      <a:cubicBezTo>
                        <a:pt x="49" y="19"/>
                        <a:pt x="44" y="23"/>
                        <a:pt x="43" y="22"/>
                      </a:cubicBezTo>
                      <a:cubicBezTo>
                        <a:pt x="43" y="21"/>
                        <a:pt x="42" y="21"/>
                        <a:pt x="41" y="22"/>
                      </a:cubicBezTo>
                      <a:cubicBezTo>
                        <a:pt x="40" y="23"/>
                        <a:pt x="38" y="21"/>
                        <a:pt x="38" y="21"/>
                      </a:cubicBezTo>
                      <a:cubicBezTo>
                        <a:pt x="36" y="20"/>
                        <a:pt x="35" y="16"/>
                        <a:pt x="34" y="16"/>
                      </a:cubicBezTo>
                      <a:cubicBezTo>
                        <a:pt x="32" y="15"/>
                        <a:pt x="29" y="18"/>
                        <a:pt x="27" y="18"/>
                      </a:cubicBezTo>
                      <a:cubicBezTo>
                        <a:pt x="25" y="18"/>
                        <a:pt x="23" y="18"/>
                        <a:pt x="21" y="18"/>
                      </a:cubicBezTo>
                      <a:cubicBezTo>
                        <a:pt x="21" y="18"/>
                        <a:pt x="21" y="20"/>
                        <a:pt x="22" y="20"/>
                      </a:cubicBezTo>
                      <a:cubicBezTo>
                        <a:pt x="22" y="21"/>
                        <a:pt x="24" y="21"/>
                        <a:pt x="25" y="21"/>
                      </a:cubicBezTo>
                      <a:cubicBezTo>
                        <a:pt x="25" y="22"/>
                        <a:pt x="21" y="23"/>
                        <a:pt x="20" y="23"/>
                      </a:cubicBezTo>
                      <a:cubicBezTo>
                        <a:pt x="19" y="24"/>
                        <a:pt x="21" y="27"/>
                        <a:pt x="22" y="28"/>
                      </a:cubicBezTo>
                      <a:cubicBezTo>
                        <a:pt x="24" y="32"/>
                        <a:pt x="24" y="35"/>
                        <a:pt x="22" y="39"/>
                      </a:cubicBezTo>
                      <a:cubicBezTo>
                        <a:pt x="22" y="41"/>
                        <a:pt x="22" y="47"/>
                        <a:pt x="20" y="47"/>
                      </a:cubicBezTo>
                      <a:cubicBezTo>
                        <a:pt x="19" y="48"/>
                        <a:pt x="17" y="47"/>
                        <a:pt x="15" y="48"/>
                      </a:cubicBezTo>
                      <a:cubicBezTo>
                        <a:pt x="14" y="49"/>
                        <a:pt x="11" y="49"/>
                        <a:pt x="10" y="49"/>
                      </a:cubicBezTo>
                      <a:cubicBezTo>
                        <a:pt x="5" y="51"/>
                        <a:pt x="5" y="53"/>
                        <a:pt x="5" y="57"/>
                      </a:cubicBezTo>
                      <a:cubicBezTo>
                        <a:pt x="5" y="59"/>
                        <a:pt x="2" y="59"/>
                        <a:pt x="2" y="60"/>
                      </a:cubicBezTo>
                      <a:cubicBezTo>
                        <a:pt x="2" y="63"/>
                        <a:pt x="0" y="64"/>
                        <a:pt x="2" y="66"/>
                      </a:cubicBezTo>
                      <a:cubicBezTo>
                        <a:pt x="4" y="68"/>
                        <a:pt x="4" y="70"/>
                        <a:pt x="5" y="72"/>
                      </a:cubicBezTo>
                      <a:cubicBezTo>
                        <a:pt x="5" y="73"/>
                        <a:pt x="6" y="73"/>
                        <a:pt x="7" y="73"/>
                      </a:cubicBezTo>
                      <a:cubicBezTo>
                        <a:pt x="8" y="73"/>
                        <a:pt x="8" y="74"/>
                        <a:pt x="9" y="75"/>
                      </a:cubicBezTo>
                      <a:cubicBezTo>
                        <a:pt x="11" y="78"/>
                        <a:pt x="16" y="75"/>
                        <a:pt x="18" y="73"/>
                      </a:cubicBezTo>
                      <a:cubicBezTo>
                        <a:pt x="18" y="76"/>
                        <a:pt x="16" y="81"/>
                        <a:pt x="19" y="82"/>
                      </a:cubicBezTo>
                      <a:cubicBezTo>
                        <a:pt x="20" y="82"/>
                        <a:pt x="23" y="81"/>
                        <a:pt x="24" y="81"/>
                      </a:cubicBezTo>
                      <a:cubicBezTo>
                        <a:pt x="27" y="82"/>
                        <a:pt x="28" y="82"/>
                        <a:pt x="30" y="80"/>
                      </a:cubicBezTo>
                      <a:cubicBezTo>
                        <a:pt x="30" y="79"/>
                        <a:pt x="32" y="79"/>
                        <a:pt x="33" y="79"/>
                      </a:cubicBezTo>
                      <a:cubicBezTo>
                        <a:pt x="35" y="77"/>
                        <a:pt x="37" y="76"/>
                        <a:pt x="39" y="76"/>
                      </a:cubicBezTo>
                      <a:cubicBezTo>
                        <a:pt x="41" y="75"/>
                        <a:pt x="46" y="73"/>
                        <a:pt x="44" y="77"/>
                      </a:cubicBezTo>
                      <a:cubicBezTo>
                        <a:pt x="44" y="79"/>
                        <a:pt x="43" y="81"/>
                        <a:pt x="44" y="83"/>
                      </a:cubicBezTo>
                      <a:cubicBezTo>
                        <a:pt x="45" y="85"/>
                        <a:pt x="47" y="87"/>
                        <a:pt x="49" y="88"/>
                      </a:cubicBezTo>
                      <a:cubicBezTo>
                        <a:pt x="51" y="90"/>
                        <a:pt x="54" y="89"/>
                        <a:pt x="56" y="90"/>
                      </a:cubicBezTo>
                      <a:cubicBezTo>
                        <a:pt x="57" y="91"/>
                        <a:pt x="58" y="92"/>
                        <a:pt x="59" y="92"/>
                      </a:cubicBezTo>
                      <a:cubicBezTo>
                        <a:pt x="60" y="92"/>
                        <a:pt x="61" y="93"/>
                        <a:pt x="61" y="94"/>
                      </a:cubicBezTo>
                      <a:cubicBezTo>
                        <a:pt x="63" y="94"/>
                        <a:pt x="68" y="93"/>
                        <a:pt x="68" y="96"/>
                      </a:cubicBezTo>
                      <a:cubicBezTo>
                        <a:pt x="69" y="98"/>
                        <a:pt x="68" y="98"/>
                        <a:pt x="69" y="100"/>
                      </a:cubicBezTo>
                      <a:cubicBezTo>
                        <a:pt x="70" y="101"/>
                        <a:pt x="69" y="101"/>
                        <a:pt x="68" y="102"/>
                      </a:cubicBezTo>
                      <a:cubicBezTo>
                        <a:pt x="68" y="102"/>
                        <a:pt x="70" y="107"/>
                        <a:pt x="70" y="108"/>
                      </a:cubicBezTo>
                      <a:cubicBezTo>
                        <a:pt x="70" y="109"/>
                        <a:pt x="78" y="108"/>
                        <a:pt x="79" y="108"/>
                      </a:cubicBezTo>
                      <a:cubicBezTo>
                        <a:pt x="79" y="110"/>
                        <a:pt x="78" y="113"/>
                        <a:pt x="80" y="114"/>
                      </a:cubicBezTo>
                      <a:cubicBezTo>
                        <a:pt x="83" y="116"/>
                        <a:pt x="83" y="118"/>
                        <a:pt x="82" y="122"/>
                      </a:cubicBezTo>
                      <a:cubicBezTo>
                        <a:pt x="81" y="124"/>
                        <a:pt x="80" y="127"/>
                        <a:pt x="81" y="130"/>
                      </a:cubicBezTo>
                      <a:cubicBezTo>
                        <a:pt x="81" y="131"/>
                        <a:pt x="82" y="133"/>
                        <a:pt x="82" y="135"/>
                      </a:cubicBezTo>
                      <a:cubicBezTo>
                        <a:pt x="82" y="136"/>
                        <a:pt x="80" y="138"/>
                        <a:pt x="82" y="138"/>
                      </a:cubicBezTo>
                      <a:cubicBezTo>
                        <a:pt x="83" y="139"/>
                        <a:pt x="86" y="140"/>
                        <a:pt x="88" y="139"/>
                      </a:cubicBezTo>
                      <a:cubicBezTo>
                        <a:pt x="90" y="137"/>
                        <a:pt x="94" y="144"/>
                        <a:pt x="93" y="145"/>
                      </a:cubicBezTo>
                      <a:cubicBezTo>
                        <a:pt x="93" y="146"/>
                        <a:pt x="93" y="147"/>
                        <a:pt x="94" y="148"/>
                      </a:cubicBezTo>
                      <a:cubicBezTo>
                        <a:pt x="95" y="149"/>
                        <a:pt x="97" y="147"/>
                        <a:pt x="98" y="148"/>
                      </a:cubicBezTo>
                      <a:cubicBezTo>
                        <a:pt x="102" y="150"/>
                        <a:pt x="98" y="154"/>
                        <a:pt x="98" y="157"/>
                      </a:cubicBezTo>
                      <a:cubicBezTo>
                        <a:pt x="100" y="154"/>
                        <a:pt x="102" y="160"/>
                        <a:pt x="102" y="160"/>
                      </a:cubicBezTo>
                      <a:cubicBezTo>
                        <a:pt x="103" y="164"/>
                        <a:pt x="101" y="165"/>
                        <a:pt x="98" y="166"/>
                      </a:cubicBezTo>
                      <a:cubicBezTo>
                        <a:pt x="94" y="168"/>
                        <a:pt x="92" y="170"/>
                        <a:pt x="90" y="173"/>
                      </a:cubicBezTo>
                      <a:cubicBezTo>
                        <a:pt x="89" y="175"/>
                        <a:pt x="88" y="176"/>
                        <a:pt x="86" y="177"/>
                      </a:cubicBezTo>
                      <a:cubicBezTo>
                        <a:pt x="85" y="179"/>
                        <a:pt x="83" y="180"/>
                        <a:pt x="81" y="182"/>
                      </a:cubicBezTo>
                      <a:cubicBezTo>
                        <a:pt x="83" y="182"/>
                        <a:pt x="85" y="181"/>
                        <a:pt x="86" y="181"/>
                      </a:cubicBezTo>
                      <a:cubicBezTo>
                        <a:pt x="87" y="181"/>
                        <a:pt x="88" y="183"/>
                        <a:pt x="89" y="183"/>
                      </a:cubicBezTo>
                      <a:cubicBezTo>
                        <a:pt x="89" y="184"/>
                        <a:pt x="90" y="185"/>
                        <a:pt x="91" y="186"/>
                      </a:cubicBezTo>
                      <a:cubicBezTo>
                        <a:pt x="92" y="187"/>
                        <a:pt x="93" y="186"/>
                        <a:pt x="94" y="187"/>
                      </a:cubicBezTo>
                      <a:cubicBezTo>
                        <a:pt x="96" y="189"/>
                        <a:pt x="100" y="190"/>
                        <a:pt x="101" y="193"/>
                      </a:cubicBezTo>
                      <a:cubicBezTo>
                        <a:pt x="102" y="195"/>
                        <a:pt x="103" y="199"/>
                        <a:pt x="104" y="201"/>
                      </a:cubicBezTo>
                      <a:cubicBezTo>
                        <a:pt x="105" y="200"/>
                        <a:pt x="106" y="199"/>
                        <a:pt x="107" y="197"/>
                      </a:cubicBezTo>
                      <a:cubicBezTo>
                        <a:pt x="107" y="196"/>
                        <a:pt x="108" y="194"/>
                        <a:pt x="109" y="193"/>
                      </a:cubicBezTo>
                      <a:cubicBezTo>
                        <a:pt x="110" y="190"/>
                        <a:pt x="113" y="189"/>
                        <a:pt x="116" y="187"/>
                      </a:cubicBezTo>
                      <a:cubicBezTo>
                        <a:pt x="118" y="185"/>
                        <a:pt x="118" y="183"/>
                        <a:pt x="119" y="180"/>
                      </a:cubicBezTo>
                      <a:cubicBezTo>
                        <a:pt x="121" y="176"/>
                        <a:pt x="124" y="175"/>
                        <a:pt x="126" y="172"/>
                      </a:cubicBezTo>
                      <a:cubicBezTo>
                        <a:pt x="129" y="169"/>
                        <a:pt x="126" y="165"/>
                        <a:pt x="127" y="161"/>
                      </a:cubicBezTo>
                      <a:cubicBezTo>
                        <a:pt x="128" y="160"/>
                        <a:pt x="128" y="159"/>
                        <a:pt x="128" y="157"/>
                      </a:cubicBezTo>
                      <a:cubicBezTo>
                        <a:pt x="128" y="156"/>
                        <a:pt x="128" y="156"/>
                        <a:pt x="129" y="156"/>
                      </a:cubicBezTo>
                      <a:cubicBezTo>
                        <a:pt x="131" y="155"/>
                        <a:pt x="132" y="153"/>
                        <a:pt x="133" y="152"/>
                      </a:cubicBezTo>
                      <a:cubicBezTo>
                        <a:pt x="134" y="151"/>
                        <a:pt x="135" y="150"/>
                        <a:pt x="137" y="149"/>
                      </a:cubicBezTo>
                      <a:cubicBezTo>
                        <a:pt x="138" y="149"/>
                        <a:pt x="139" y="148"/>
                        <a:pt x="141" y="147"/>
                      </a:cubicBezTo>
                      <a:cubicBezTo>
                        <a:pt x="142" y="147"/>
                        <a:pt x="143" y="148"/>
                        <a:pt x="144" y="148"/>
                      </a:cubicBezTo>
                      <a:cubicBezTo>
                        <a:pt x="145" y="148"/>
                        <a:pt x="144" y="147"/>
                        <a:pt x="144" y="147"/>
                      </a:cubicBezTo>
                      <a:cubicBezTo>
                        <a:pt x="143" y="146"/>
                        <a:pt x="147" y="145"/>
                        <a:pt x="147" y="145"/>
                      </a:cubicBezTo>
                      <a:cubicBezTo>
                        <a:pt x="147" y="145"/>
                        <a:pt x="149" y="142"/>
                        <a:pt x="149" y="143"/>
                      </a:cubicBezTo>
                      <a:cubicBezTo>
                        <a:pt x="150" y="144"/>
                        <a:pt x="155" y="142"/>
                        <a:pt x="155" y="142"/>
                      </a:cubicBezTo>
                      <a:cubicBezTo>
                        <a:pt x="156" y="142"/>
                        <a:pt x="155" y="143"/>
                        <a:pt x="156" y="143"/>
                      </a:cubicBezTo>
                      <a:cubicBezTo>
                        <a:pt x="157" y="143"/>
                        <a:pt x="160" y="143"/>
                        <a:pt x="161" y="142"/>
                      </a:cubicBezTo>
                      <a:cubicBezTo>
                        <a:pt x="162" y="141"/>
                        <a:pt x="162" y="140"/>
                        <a:pt x="163" y="139"/>
                      </a:cubicBezTo>
                      <a:cubicBezTo>
                        <a:pt x="164" y="139"/>
                        <a:pt x="165" y="138"/>
                        <a:pt x="165" y="137"/>
                      </a:cubicBezTo>
                      <a:cubicBezTo>
                        <a:pt x="166" y="136"/>
                        <a:pt x="165" y="134"/>
                        <a:pt x="166" y="133"/>
                      </a:cubicBezTo>
                      <a:cubicBezTo>
                        <a:pt x="167" y="132"/>
                        <a:pt x="168" y="131"/>
                        <a:pt x="169" y="130"/>
                      </a:cubicBezTo>
                      <a:cubicBezTo>
                        <a:pt x="171" y="127"/>
                        <a:pt x="172" y="126"/>
                        <a:pt x="172" y="123"/>
                      </a:cubicBezTo>
                      <a:cubicBezTo>
                        <a:pt x="172" y="121"/>
                        <a:pt x="172" y="120"/>
                        <a:pt x="173" y="118"/>
                      </a:cubicBezTo>
                      <a:cubicBezTo>
                        <a:pt x="173" y="117"/>
                        <a:pt x="174" y="117"/>
                        <a:pt x="175" y="116"/>
                      </a:cubicBezTo>
                      <a:cubicBezTo>
                        <a:pt x="176" y="115"/>
                        <a:pt x="175" y="113"/>
                        <a:pt x="175" y="112"/>
                      </a:cubicBezTo>
                      <a:cubicBezTo>
                        <a:pt x="175" y="110"/>
                        <a:pt x="176" y="109"/>
                        <a:pt x="176" y="107"/>
                      </a:cubicBezTo>
                      <a:cubicBezTo>
                        <a:pt x="177" y="104"/>
                        <a:pt x="176" y="101"/>
                        <a:pt x="176" y="98"/>
                      </a:cubicBezTo>
                      <a:cubicBezTo>
                        <a:pt x="176" y="96"/>
                        <a:pt x="175" y="94"/>
                        <a:pt x="176" y="93"/>
                      </a:cubicBezTo>
                      <a:cubicBezTo>
                        <a:pt x="177" y="91"/>
                        <a:pt x="176" y="92"/>
                        <a:pt x="176" y="90"/>
                      </a:cubicBezTo>
                      <a:cubicBezTo>
                        <a:pt x="176" y="90"/>
                        <a:pt x="178" y="91"/>
                        <a:pt x="178" y="91"/>
                      </a:cubicBezTo>
                      <a:cubicBezTo>
                        <a:pt x="178" y="91"/>
                        <a:pt x="178" y="90"/>
                        <a:pt x="178" y="90"/>
                      </a:cubicBezTo>
                      <a:cubicBezTo>
                        <a:pt x="178" y="90"/>
                        <a:pt x="179" y="90"/>
                        <a:pt x="179" y="90"/>
                      </a:cubicBezTo>
                      <a:cubicBezTo>
                        <a:pt x="181" y="90"/>
                        <a:pt x="182" y="87"/>
                        <a:pt x="182" y="86"/>
                      </a:cubicBezTo>
                      <a:cubicBezTo>
                        <a:pt x="183" y="85"/>
                        <a:pt x="184" y="83"/>
                        <a:pt x="185" y="81"/>
                      </a:cubicBezTo>
                      <a:cubicBezTo>
                        <a:pt x="187" y="79"/>
                        <a:pt x="189" y="79"/>
                        <a:pt x="190" y="77"/>
                      </a:cubicBezTo>
                      <a:cubicBezTo>
                        <a:pt x="195" y="71"/>
                        <a:pt x="199" y="64"/>
                        <a:pt x="196" y="57"/>
                      </a:cubicBezTo>
                      <a:cubicBezTo>
                        <a:pt x="194" y="53"/>
                        <a:pt x="198" y="60"/>
                        <a:pt x="196" y="57"/>
                      </a:cubicBezTo>
                      <a:close/>
                      <a:moveTo>
                        <a:pt x="115" y="186"/>
                      </a:moveTo>
                      <a:cubicBezTo>
                        <a:pt x="113" y="187"/>
                        <a:pt x="112" y="189"/>
                        <a:pt x="110" y="190"/>
                      </a:cubicBezTo>
                      <a:cubicBezTo>
                        <a:pt x="107" y="191"/>
                        <a:pt x="112" y="188"/>
                        <a:pt x="112" y="187"/>
                      </a:cubicBezTo>
                      <a:cubicBezTo>
                        <a:pt x="113" y="186"/>
                        <a:pt x="114" y="184"/>
                        <a:pt x="116" y="182"/>
                      </a:cubicBezTo>
                      <a:cubicBezTo>
                        <a:pt x="118" y="180"/>
                        <a:pt x="117" y="184"/>
                        <a:pt x="115" y="186"/>
                      </a:cubicBezTo>
                      <a:cubicBezTo>
                        <a:pt x="115" y="186"/>
                        <a:pt x="116" y="185"/>
                        <a:pt x="115" y="18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22" name="Google Shape;522;p18"/>
                <p:cNvSpPr/>
                <p:nvPr/>
              </p:nvSpPr>
              <p:spPr>
                <a:xfrm>
                  <a:off x="8670749" y="9918925"/>
                  <a:ext cx="275312" cy="302405"/>
                </a:xfrm>
                <a:custGeom>
                  <a:rect b="b" l="l" r="r" t="t"/>
                  <a:pathLst>
                    <a:path extrusionOk="0" h="28" w="27">
                      <a:moveTo>
                        <a:pt x="21" y="10"/>
                      </a:moveTo>
                      <a:cubicBezTo>
                        <a:pt x="20" y="8"/>
                        <a:pt x="18" y="8"/>
                        <a:pt x="17" y="7"/>
                      </a:cubicBezTo>
                      <a:cubicBezTo>
                        <a:pt x="16" y="6"/>
                        <a:pt x="15" y="7"/>
                        <a:pt x="14" y="6"/>
                      </a:cubicBezTo>
                      <a:cubicBezTo>
                        <a:pt x="13" y="5"/>
                        <a:pt x="12" y="4"/>
                        <a:pt x="11" y="3"/>
                      </a:cubicBezTo>
                      <a:cubicBezTo>
                        <a:pt x="10" y="0"/>
                        <a:pt x="9" y="1"/>
                        <a:pt x="6" y="2"/>
                      </a:cubicBezTo>
                      <a:cubicBezTo>
                        <a:pt x="5" y="2"/>
                        <a:pt x="5" y="1"/>
                        <a:pt x="4" y="3"/>
                      </a:cubicBezTo>
                      <a:cubicBezTo>
                        <a:pt x="3" y="4"/>
                        <a:pt x="3" y="5"/>
                        <a:pt x="3" y="6"/>
                      </a:cubicBezTo>
                      <a:cubicBezTo>
                        <a:pt x="3" y="8"/>
                        <a:pt x="3" y="10"/>
                        <a:pt x="3" y="12"/>
                      </a:cubicBezTo>
                      <a:cubicBezTo>
                        <a:pt x="3" y="13"/>
                        <a:pt x="3" y="15"/>
                        <a:pt x="2" y="17"/>
                      </a:cubicBezTo>
                      <a:cubicBezTo>
                        <a:pt x="0" y="19"/>
                        <a:pt x="0" y="19"/>
                        <a:pt x="1" y="22"/>
                      </a:cubicBezTo>
                      <a:cubicBezTo>
                        <a:pt x="2" y="24"/>
                        <a:pt x="2" y="24"/>
                        <a:pt x="4" y="25"/>
                      </a:cubicBezTo>
                      <a:cubicBezTo>
                        <a:pt x="6" y="25"/>
                        <a:pt x="8" y="25"/>
                        <a:pt x="9" y="26"/>
                      </a:cubicBezTo>
                      <a:cubicBezTo>
                        <a:pt x="10" y="26"/>
                        <a:pt x="12" y="28"/>
                        <a:pt x="13" y="28"/>
                      </a:cubicBezTo>
                      <a:cubicBezTo>
                        <a:pt x="15" y="27"/>
                        <a:pt x="17" y="28"/>
                        <a:pt x="19" y="28"/>
                      </a:cubicBezTo>
                      <a:cubicBezTo>
                        <a:pt x="20" y="28"/>
                        <a:pt x="23" y="26"/>
                        <a:pt x="24" y="25"/>
                      </a:cubicBezTo>
                      <a:cubicBezTo>
                        <a:pt x="26" y="23"/>
                        <a:pt x="27" y="21"/>
                        <a:pt x="26" y="19"/>
                      </a:cubicBezTo>
                      <a:cubicBezTo>
                        <a:pt x="25" y="17"/>
                        <a:pt x="25" y="16"/>
                        <a:pt x="24" y="14"/>
                      </a:cubicBezTo>
                      <a:cubicBezTo>
                        <a:pt x="24" y="12"/>
                        <a:pt x="23" y="11"/>
                        <a:pt x="21" y="10"/>
                      </a:cubicBezTo>
                      <a:cubicBezTo>
                        <a:pt x="20" y="9"/>
                        <a:pt x="22" y="10"/>
                        <a:pt x="21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23" name="Google Shape;523;p18"/>
                <p:cNvSpPr/>
                <p:nvPr/>
              </p:nvSpPr>
              <p:spPr>
                <a:xfrm>
                  <a:off x="7883147" y="9443189"/>
                  <a:ext cx="1052459" cy="1936127"/>
                </a:xfrm>
                <a:custGeom>
                  <a:rect b="b" l="l" r="r" t="t"/>
                  <a:pathLst>
                    <a:path extrusionOk="0" h="179" w="103">
                      <a:moveTo>
                        <a:pt x="78" y="62"/>
                      </a:moveTo>
                      <a:cubicBezTo>
                        <a:pt x="81" y="59"/>
                        <a:pt x="79" y="56"/>
                        <a:pt x="80" y="52"/>
                      </a:cubicBezTo>
                      <a:cubicBezTo>
                        <a:pt x="80" y="51"/>
                        <a:pt x="80" y="49"/>
                        <a:pt x="80" y="48"/>
                      </a:cubicBezTo>
                      <a:cubicBezTo>
                        <a:pt x="81" y="45"/>
                        <a:pt x="83" y="44"/>
                        <a:pt x="85" y="42"/>
                      </a:cubicBezTo>
                      <a:cubicBezTo>
                        <a:pt x="89" y="39"/>
                        <a:pt x="91" y="34"/>
                        <a:pt x="95" y="31"/>
                      </a:cubicBezTo>
                      <a:cubicBezTo>
                        <a:pt x="97" y="30"/>
                        <a:pt x="100" y="30"/>
                        <a:pt x="102" y="29"/>
                      </a:cubicBezTo>
                      <a:cubicBezTo>
                        <a:pt x="103" y="27"/>
                        <a:pt x="102" y="24"/>
                        <a:pt x="101" y="23"/>
                      </a:cubicBezTo>
                      <a:cubicBezTo>
                        <a:pt x="100" y="21"/>
                        <a:pt x="101" y="21"/>
                        <a:pt x="99" y="21"/>
                      </a:cubicBezTo>
                      <a:cubicBezTo>
                        <a:pt x="97" y="20"/>
                        <a:pt x="98" y="24"/>
                        <a:pt x="97" y="25"/>
                      </a:cubicBezTo>
                      <a:cubicBezTo>
                        <a:pt x="96" y="26"/>
                        <a:pt x="95" y="28"/>
                        <a:pt x="94" y="29"/>
                      </a:cubicBezTo>
                      <a:cubicBezTo>
                        <a:pt x="93" y="30"/>
                        <a:pt x="90" y="29"/>
                        <a:pt x="88" y="30"/>
                      </a:cubicBezTo>
                      <a:cubicBezTo>
                        <a:pt x="87" y="32"/>
                        <a:pt x="84" y="30"/>
                        <a:pt x="82" y="30"/>
                      </a:cubicBezTo>
                      <a:cubicBezTo>
                        <a:pt x="81" y="30"/>
                        <a:pt x="79" y="31"/>
                        <a:pt x="78" y="30"/>
                      </a:cubicBezTo>
                      <a:cubicBezTo>
                        <a:pt x="76" y="30"/>
                        <a:pt x="79" y="28"/>
                        <a:pt x="79" y="28"/>
                      </a:cubicBezTo>
                      <a:cubicBezTo>
                        <a:pt x="80" y="27"/>
                        <a:pt x="79" y="26"/>
                        <a:pt x="79" y="26"/>
                      </a:cubicBezTo>
                      <a:cubicBezTo>
                        <a:pt x="79" y="24"/>
                        <a:pt x="80" y="23"/>
                        <a:pt x="81" y="22"/>
                      </a:cubicBezTo>
                      <a:cubicBezTo>
                        <a:pt x="85" y="18"/>
                        <a:pt x="77" y="16"/>
                        <a:pt x="74" y="14"/>
                      </a:cubicBezTo>
                      <a:cubicBezTo>
                        <a:pt x="71" y="12"/>
                        <a:pt x="67" y="12"/>
                        <a:pt x="64" y="9"/>
                      </a:cubicBezTo>
                      <a:cubicBezTo>
                        <a:pt x="63" y="8"/>
                        <a:pt x="61" y="7"/>
                        <a:pt x="60" y="6"/>
                      </a:cubicBezTo>
                      <a:cubicBezTo>
                        <a:pt x="59" y="4"/>
                        <a:pt x="58" y="2"/>
                        <a:pt x="57" y="2"/>
                      </a:cubicBezTo>
                      <a:cubicBezTo>
                        <a:pt x="56" y="1"/>
                        <a:pt x="53" y="1"/>
                        <a:pt x="52" y="2"/>
                      </a:cubicBezTo>
                      <a:cubicBezTo>
                        <a:pt x="51" y="3"/>
                        <a:pt x="50" y="6"/>
                        <a:pt x="48" y="4"/>
                      </a:cubicBezTo>
                      <a:cubicBezTo>
                        <a:pt x="47" y="2"/>
                        <a:pt x="45" y="2"/>
                        <a:pt x="43" y="2"/>
                      </a:cubicBezTo>
                      <a:cubicBezTo>
                        <a:pt x="41" y="2"/>
                        <a:pt x="41" y="0"/>
                        <a:pt x="39" y="1"/>
                      </a:cubicBezTo>
                      <a:cubicBezTo>
                        <a:pt x="38" y="2"/>
                        <a:pt x="35" y="3"/>
                        <a:pt x="35" y="4"/>
                      </a:cubicBezTo>
                      <a:cubicBezTo>
                        <a:pt x="34" y="6"/>
                        <a:pt x="35" y="8"/>
                        <a:pt x="35" y="9"/>
                      </a:cubicBezTo>
                      <a:cubicBezTo>
                        <a:pt x="34" y="13"/>
                        <a:pt x="31" y="13"/>
                        <a:pt x="28" y="14"/>
                      </a:cubicBezTo>
                      <a:cubicBezTo>
                        <a:pt x="26" y="15"/>
                        <a:pt x="27" y="20"/>
                        <a:pt x="27" y="22"/>
                      </a:cubicBezTo>
                      <a:cubicBezTo>
                        <a:pt x="27" y="24"/>
                        <a:pt x="28" y="26"/>
                        <a:pt x="28" y="27"/>
                      </a:cubicBezTo>
                      <a:cubicBezTo>
                        <a:pt x="28" y="28"/>
                        <a:pt x="25" y="31"/>
                        <a:pt x="25" y="32"/>
                      </a:cubicBezTo>
                      <a:cubicBezTo>
                        <a:pt x="24" y="33"/>
                        <a:pt x="21" y="35"/>
                        <a:pt x="21" y="36"/>
                      </a:cubicBezTo>
                      <a:cubicBezTo>
                        <a:pt x="21" y="37"/>
                        <a:pt x="21" y="38"/>
                        <a:pt x="21" y="39"/>
                      </a:cubicBezTo>
                      <a:cubicBezTo>
                        <a:pt x="21" y="40"/>
                        <a:pt x="20" y="41"/>
                        <a:pt x="20" y="42"/>
                      </a:cubicBezTo>
                      <a:cubicBezTo>
                        <a:pt x="20" y="43"/>
                        <a:pt x="21" y="46"/>
                        <a:pt x="19" y="47"/>
                      </a:cubicBezTo>
                      <a:cubicBezTo>
                        <a:pt x="19" y="48"/>
                        <a:pt x="19" y="50"/>
                        <a:pt x="19" y="51"/>
                      </a:cubicBezTo>
                      <a:cubicBezTo>
                        <a:pt x="18" y="51"/>
                        <a:pt x="17" y="51"/>
                        <a:pt x="17" y="52"/>
                      </a:cubicBezTo>
                      <a:cubicBezTo>
                        <a:pt x="17" y="54"/>
                        <a:pt x="19" y="55"/>
                        <a:pt x="19" y="57"/>
                      </a:cubicBezTo>
                      <a:cubicBezTo>
                        <a:pt x="19" y="58"/>
                        <a:pt x="19" y="60"/>
                        <a:pt x="20" y="61"/>
                      </a:cubicBezTo>
                      <a:cubicBezTo>
                        <a:pt x="22" y="65"/>
                        <a:pt x="18" y="69"/>
                        <a:pt x="18" y="73"/>
                      </a:cubicBezTo>
                      <a:cubicBezTo>
                        <a:pt x="17" y="75"/>
                        <a:pt x="19" y="77"/>
                        <a:pt x="18" y="79"/>
                      </a:cubicBezTo>
                      <a:cubicBezTo>
                        <a:pt x="17" y="80"/>
                        <a:pt x="15" y="81"/>
                        <a:pt x="14" y="83"/>
                      </a:cubicBezTo>
                      <a:cubicBezTo>
                        <a:pt x="13" y="85"/>
                        <a:pt x="17" y="93"/>
                        <a:pt x="15" y="94"/>
                      </a:cubicBezTo>
                      <a:cubicBezTo>
                        <a:pt x="11" y="96"/>
                        <a:pt x="12" y="101"/>
                        <a:pt x="11" y="105"/>
                      </a:cubicBezTo>
                      <a:cubicBezTo>
                        <a:pt x="9" y="108"/>
                        <a:pt x="10" y="113"/>
                        <a:pt x="10" y="117"/>
                      </a:cubicBezTo>
                      <a:cubicBezTo>
                        <a:pt x="10" y="120"/>
                        <a:pt x="10" y="123"/>
                        <a:pt x="10" y="126"/>
                      </a:cubicBezTo>
                      <a:cubicBezTo>
                        <a:pt x="10" y="127"/>
                        <a:pt x="15" y="130"/>
                        <a:pt x="13" y="130"/>
                      </a:cubicBezTo>
                      <a:cubicBezTo>
                        <a:pt x="13" y="130"/>
                        <a:pt x="9" y="131"/>
                        <a:pt x="11" y="132"/>
                      </a:cubicBezTo>
                      <a:cubicBezTo>
                        <a:pt x="13" y="132"/>
                        <a:pt x="13" y="133"/>
                        <a:pt x="12" y="135"/>
                      </a:cubicBezTo>
                      <a:cubicBezTo>
                        <a:pt x="11" y="137"/>
                        <a:pt x="11" y="139"/>
                        <a:pt x="11" y="142"/>
                      </a:cubicBezTo>
                      <a:cubicBezTo>
                        <a:pt x="11" y="144"/>
                        <a:pt x="9" y="145"/>
                        <a:pt x="8" y="147"/>
                      </a:cubicBezTo>
                      <a:cubicBezTo>
                        <a:pt x="7" y="148"/>
                        <a:pt x="8" y="150"/>
                        <a:pt x="8" y="152"/>
                      </a:cubicBezTo>
                      <a:cubicBezTo>
                        <a:pt x="8" y="153"/>
                        <a:pt x="6" y="156"/>
                        <a:pt x="5" y="156"/>
                      </a:cubicBezTo>
                      <a:cubicBezTo>
                        <a:pt x="0" y="158"/>
                        <a:pt x="3" y="164"/>
                        <a:pt x="4" y="167"/>
                      </a:cubicBezTo>
                      <a:cubicBezTo>
                        <a:pt x="5" y="169"/>
                        <a:pt x="8" y="166"/>
                        <a:pt x="8" y="170"/>
                      </a:cubicBezTo>
                      <a:cubicBezTo>
                        <a:pt x="8" y="171"/>
                        <a:pt x="7" y="174"/>
                        <a:pt x="9" y="175"/>
                      </a:cubicBezTo>
                      <a:cubicBezTo>
                        <a:pt x="10" y="176"/>
                        <a:pt x="11" y="176"/>
                        <a:pt x="13" y="176"/>
                      </a:cubicBezTo>
                      <a:cubicBezTo>
                        <a:pt x="15" y="177"/>
                        <a:pt x="18" y="177"/>
                        <a:pt x="20" y="177"/>
                      </a:cubicBezTo>
                      <a:cubicBezTo>
                        <a:pt x="21" y="177"/>
                        <a:pt x="22" y="177"/>
                        <a:pt x="23" y="178"/>
                      </a:cubicBezTo>
                      <a:cubicBezTo>
                        <a:pt x="23" y="177"/>
                        <a:pt x="24" y="177"/>
                        <a:pt x="25" y="177"/>
                      </a:cubicBezTo>
                      <a:cubicBezTo>
                        <a:pt x="25" y="178"/>
                        <a:pt x="27" y="179"/>
                        <a:pt x="27" y="179"/>
                      </a:cubicBezTo>
                      <a:cubicBezTo>
                        <a:pt x="28" y="179"/>
                        <a:pt x="26" y="176"/>
                        <a:pt x="26" y="175"/>
                      </a:cubicBezTo>
                      <a:cubicBezTo>
                        <a:pt x="24" y="173"/>
                        <a:pt x="24" y="171"/>
                        <a:pt x="24" y="169"/>
                      </a:cubicBezTo>
                      <a:cubicBezTo>
                        <a:pt x="24" y="167"/>
                        <a:pt x="24" y="166"/>
                        <a:pt x="27" y="164"/>
                      </a:cubicBezTo>
                      <a:cubicBezTo>
                        <a:pt x="29" y="163"/>
                        <a:pt x="25" y="163"/>
                        <a:pt x="25" y="163"/>
                      </a:cubicBezTo>
                      <a:cubicBezTo>
                        <a:pt x="25" y="163"/>
                        <a:pt x="27" y="162"/>
                        <a:pt x="26" y="162"/>
                      </a:cubicBezTo>
                      <a:cubicBezTo>
                        <a:pt x="27" y="162"/>
                        <a:pt x="27" y="163"/>
                        <a:pt x="28" y="163"/>
                      </a:cubicBezTo>
                      <a:cubicBezTo>
                        <a:pt x="29" y="164"/>
                        <a:pt x="30" y="163"/>
                        <a:pt x="31" y="163"/>
                      </a:cubicBezTo>
                      <a:cubicBezTo>
                        <a:pt x="32" y="161"/>
                        <a:pt x="31" y="159"/>
                        <a:pt x="31" y="157"/>
                      </a:cubicBezTo>
                      <a:cubicBezTo>
                        <a:pt x="32" y="155"/>
                        <a:pt x="34" y="154"/>
                        <a:pt x="37" y="153"/>
                      </a:cubicBezTo>
                      <a:cubicBezTo>
                        <a:pt x="38" y="152"/>
                        <a:pt x="39" y="152"/>
                        <a:pt x="40" y="151"/>
                      </a:cubicBezTo>
                      <a:cubicBezTo>
                        <a:pt x="41" y="150"/>
                        <a:pt x="39" y="149"/>
                        <a:pt x="39" y="149"/>
                      </a:cubicBezTo>
                      <a:cubicBezTo>
                        <a:pt x="39" y="148"/>
                        <a:pt x="42" y="147"/>
                        <a:pt x="41" y="145"/>
                      </a:cubicBezTo>
                      <a:cubicBezTo>
                        <a:pt x="40" y="143"/>
                        <a:pt x="36" y="145"/>
                        <a:pt x="35" y="143"/>
                      </a:cubicBezTo>
                      <a:cubicBezTo>
                        <a:pt x="34" y="142"/>
                        <a:pt x="33" y="142"/>
                        <a:pt x="32" y="140"/>
                      </a:cubicBezTo>
                      <a:cubicBezTo>
                        <a:pt x="31" y="138"/>
                        <a:pt x="33" y="135"/>
                        <a:pt x="34" y="134"/>
                      </a:cubicBezTo>
                      <a:cubicBezTo>
                        <a:pt x="36" y="133"/>
                        <a:pt x="37" y="131"/>
                        <a:pt x="39" y="131"/>
                      </a:cubicBezTo>
                      <a:cubicBezTo>
                        <a:pt x="41" y="130"/>
                        <a:pt x="41" y="132"/>
                        <a:pt x="42" y="129"/>
                      </a:cubicBezTo>
                      <a:cubicBezTo>
                        <a:pt x="42" y="127"/>
                        <a:pt x="44" y="126"/>
                        <a:pt x="43" y="124"/>
                      </a:cubicBezTo>
                      <a:cubicBezTo>
                        <a:pt x="42" y="121"/>
                        <a:pt x="47" y="121"/>
                        <a:pt x="48" y="119"/>
                      </a:cubicBezTo>
                      <a:cubicBezTo>
                        <a:pt x="48" y="119"/>
                        <a:pt x="43" y="115"/>
                        <a:pt x="48" y="116"/>
                      </a:cubicBezTo>
                      <a:cubicBezTo>
                        <a:pt x="49" y="117"/>
                        <a:pt x="49" y="118"/>
                        <a:pt x="50" y="118"/>
                      </a:cubicBezTo>
                      <a:cubicBezTo>
                        <a:pt x="52" y="118"/>
                        <a:pt x="52" y="115"/>
                        <a:pt x="51" y="114"/>
                      </a:cubicBezTo>
                      <a:cubicBezTo>
                        <a:pt x="51" y="113"/>
                        <a:pt x="49" y="115"/>
                        <a:pt x="49" y="115"/>
                      </a:cubicBezTo>
                      <a:cubicBezTo>
                        <a:pt x="47" y="115"/>
                        <a:pt x="45" y="114"/>
                        <a:pt x="45" y="113"/>
                      </a:cubicBezTo>
                      <a:cubicBezTo>
                        <a:pt x="45" y="112"/>
                        <a:pt x="43" y="105"/>
                        <a:pt x="45" y="105"/>
                      </a:cubicBezTo>
                      <a:cubicBezTo>
                        <a:pt x="48" y="106"/>
                        <a:pt x="50" y="108"/>
                        <a:pt x="54" y="108"/>
                      </a:cubicBezTo>
                      <a:cubicBezTo>
                        <a:pt x="55" y="108"/>
                        <a:pt x="56" y="107"/>
                        <a:pt x="57" y="107"/>
                      </a:cubicBezTo>
                      <a:cubicBezTo>
                        <a:pt x="59" y="105"/>
                        <a:pt x="57" y="104"/>
                        <a:pt x="58" y="102"/>
                      </a:cubicBezTo>
                      <a:cubicBezTo>
                        <a:pt x="58" y="101"/>
                        <a:pt x="59" y="100"/>
                        <a:pt x="59" y="100"/>
                      </a:cubicBezTo>
                      <a:cubicBezTo>
                        <a:pt x="60" y="98"/>
                        <a:pt x="59" y="98"/>
                        <a:pt x="59" y="97"/>
                      </a:cubicBezTo>
                      <a:cubicBezTo>
                        <a:pt x="58" y="96"/>
                        <a:pt x="58" y="94"/>
                        <a:pt x="59" y="94"/>
                      </a:cubicBezTo>
                      <a:cubicBezTo>
                        <a:pt x="61" y="94"/>
                        <a:pt x="60" y="96"/>
                        <a:pt x="60" y="96"/>
                      </a:cubicBezTo>
                      <a:cubicBezTo>
                        <a:pt x="59" y="95"/>
                        <a:pt x="65" y="95"/>
                        <a:pt x="65" y="95"/>
                      </a:cubicBezTo>
                      <a:cubicBezTo>
                        <a:pt x="69" y="95"/>
                        <a:pt x="72" y="93"/>
                        <a:pt x="76" y="93"/>
                      </a:cubicBezTo>
                      <a:cubicBezTo>
                        <a:pt x="77" y="92"/>
                        <a:pt x="80" y="91"/>
                        <a:pt x="82" y="90"/>
                      </a:cubicBezTo>
                      <a:cubicBezTo>
                        <a:pt x="83" y="89"/>
                        <a:pt x="83" y="88"/>
                        <a:pt x="84" y="87"/>
                      </a:cubicBezTo>
                      <a:cubicBezTo>
                        <a:pt x="85" y="86"/>
                        <a:pt x="86" y="85"/>
                        <a:pt x="87" y="83"/>
                      </a:cubicBezTo>
                      <a:cubicBezTo>
                        <a:pt x="87" y="80"/>
                        <a:pt x="85" y="80"/>
                        <a:pt x="83" y="78"/>
                      </a:cubicBezTo>
                      <a:cubicBezTo>
                        <a:pt x="82" y="76"/>
                        <a:pt x="85" y="75"/>
                        <a:pt x="83" y="73"/>
                      </a:cubicBezTo>
                      <a:cubicBezTo>
                        <a:pt x="82" y="72"/>
                        <a:pt x="78" y="71"/>
                        <a:pt x="78" y="69"/>
                      </a:cubicBezTo>
                      <a:cubicBezTo>
                        <a:pt x="78" y="69"/>
                        <a:pt x="78" y="68"/>
                        <a:pt x="79" y="68"/>
                      </a:cubicBezTo>
                      <a:cubicBezTo>
                        <a:pt x="79" y="67"/>
                        <a:pt x="78" y="67"/>
                        <a:pt x="78" y="66"/>
                      </a:cubicBezTo>
                      <a:cubicBezTo>
                        <a:pt x="78" y="65"/>
                        <a:pt x="77" y="63"/>
                        <a:pt x="78" y="62"/>
                      </a:cubicBezTo>
                      <a:cubicBezTo>
                        <a:pt x="79" y="61"/>
                        <a:pt x="77" y="63"/>
                        <a:pt x="78" y="6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24" name="Google Shape;524;p18"/>
                <p:cNvSpPr/>
                <p:nvPr/>
              </p:nvSpPr>
              <p:spPr>
                <a:xfrm>
                  <a:off x="7200091" y="7403805"/>
                  <a:ext cx="223040" cy="261837"/>
                </a:xfrm>
                <a:custGeom>
                  <a:rect b="b" l="l" r="r" t="t"/>
                  <a:pathLst>
                    <a:path extrusionOk="0" h="24" w="22">
                      <a:moveTo>
                        <a:pt x="15" y="23"/>
                      </a:moveTo>
                      <a:cubicBezTo>
                        <a:pt x="16" y="24"/>
                        <a:pt x="17" y="24"/>
                        <a:pt x="19" y="24"/>
                      </a:cubicBezTo>
                      <a:cubicBezTo>
                        <a:pt x="17" y="21"/>
                        <a:pt x="19" y="20"/>
                        <a:pt x="19" y="17"/>
                      </a:cubicBezTo>
                      <a:cubicBezTo>
                        <a:pt x="19" y="15"/>
                        <a:pt x="20" y="12"/>
                        <a:pt x="20" y="10"/>
                      </a:cubicBezTo>
                      <a:cubicBezTo>
                        <a:pt x="20" y="9"/>
                        <a:pt x="21" y="8"/>
                        <a:pt x="21" y="7"/>
                      </a:cubicBezTo>
                      <a:cubicBezTo>
                        <a:pt x="22" y="6"/>
                        <a:pt x="21" y="5"/>
                        <a:pt x="22" y="3"/>
                      </a:cubicBezTo>
                      <a:cubicBezTo>
                        <a:pt x="22" y="0"/>
                        <a:pt x="18" y="4"/>
                        <a:pt x="17" y="4"/>
                      </a:cubicBezTo>
                      <a:cubicBezTo>
                        <a:pt x="15" y="4"/>
                        <a:pt x="14" y="3"/>
                        <a:pt x="12" y="5"/>
                      </a:cubicBezTo>
                      <a:cubicBezTo>
                        <a:pt x="12" y="5"/>
                        <a:pt x="10" y="9"/>
                        <a:pt x="9" y="8"/>
                      </a:cubicBezTo>
                      <a:cubicBezTo>
                        <a:pt x="7" y="8"/>
                        <a:pt x="6" y="8"/>
                        <a:pt x="4" y="9"/>
                      </a:cubicBezTo>
                      <a:cubicBezTo>
                        <a:pt x="4" y="10"/>
                        <a:pt x="4" y="12"/>
                        <a:pt x="3" y="12"/>
                      </a:cubicBezTo>
                      <a:cubicBezTo>
                        <a:pt x="3" y="13"/>
                        <a:pt x="1" y="13"/>
                        <a:pt x="0" y="13"/>
                      </a:cubicBezTo>
                      <a:cubicBezTo>
                        <a:pt x="2" y="15"/>
                        <a:pt x="4" y="18"/>
                        <a:pt x="6" y="19"/>
                      </a:cubicBezTo>
                      <a:cubicBezTo>
                        <a:pt x="7" y="21"/>
                        <a:pt x="9" y="22"/>
                        <a:pt x="11" y="22"/>
                      </a:cubicBezTo>
                      <a:cubicBezTo>
                        <a:pt x="12" y="22"/>
                        <a:pt x="14" y="22"/>
                        <a:pt x="15" y="23"/>
                      </a:cubicBezTo>
                      <a:cubicBezTo>
                        <a:pt x="16" y="23"/>
                        <a:pt x="15" y="22"/>
                        <a:pt x="15" y="2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>
                  <a:off x="7269793" y="7643512"/>
                  <a:ext cx="174248" cy="162265"/>
                </a:xfrm>
                <a:custGeom>
                  <a:rect b="b" l="l" r="r" t="t"/>
                  <a:pathLst>
                    <a:path extrusionOk="0" h="15" w="17">
                      <a:moveTo>
                        <a:pt x="16" y="10"/>
                      </a:moveTo>
                      <a:cubicBezTo>
                        <a:pt x="16" y="9"/>
                        <a:pt x="16" y="8"/>
                        <a:pt x="17" y="8"/>
                      </a:cubicBezTo>
                      <a:cubicBezTo>
                        <a:pt x="16" y="7"/>
                        <a:pt x="16" y="6"/>
                        <a:pt x="15" y="6"/>
                      </a:cubicBezTo>
                      <a:cubicBezTo>
                        <a:pt x="14" y="5"/>
                        <a:pt x="13" y="2"/>
                        <a:pt x="12" y="2"/>
                      </a:cubicBezTo>
                      <a:cubicBezTo>
                        <a:pt x="10" y="2"/>
                        <a:pt x="9" y="2"/>
                        <a:pt x="8" y="1"/>
                      </a:cubicBezTo>
                      <a:cubicBezTo>
                        <a:pt x="7" y="0"/>
                        <a:pt x="4" y="0"/>
                        <a:pt x="3" y="0"/>
                      </a:cubicBezTo>
                      <a:cubicBezTo>
                        <a:pt x="4" y="1"/>
                        <a:pt x="0" y="6"/>
                        <a:pt x="3" y="6"/>
                      </a:cubicBezTo>
                      <a:cubicBezTo>
                        <a:pt x="4" y="6"/>
                        <a:pt x="4" y="8"/>
                        <a:pt x="6" y="7"/>
                      </a:cubicBezTo>
                      <a:cubicBezTo>
                        <a:pt x="7" y="6"/>
                        <a:pt x="4" y="5"/>
                        <a:pt x="4" y="5"/>
                      </a:cubicBezTo>
                      <a:cubicBezTo>
                        <a:pt x="5" y="5"/>
                        <a:pt x="7" y="6"/>
                        <a:pt x="7" y="7"/>
                      </a:cubicBezTo>
                      <a:cubicBezTo>
                        <a:pt x="8" y="9"/>
                        <a:pt x="10" y="8"/>
                        <a:pt x="11" y="10"/>
                      </a:cubicBezTo>
                      <a:cubicBezTo>
                        <a:pt x="12" y="11"/>
                        <a:pt x="12" y="13"/>
                        <a:pt x="14" y="14"/>
                      </a:cubicBezTo>
                      <a:cubicBezTo>
                        <a:pt x="17" y="15"/>
                        <a:pt x="17" y="12"/>
                        <a:pt x="16" y="10"/>
                      </a:cubicBezTo>
                      <a:cubicBezTo>
                        <a:pt x="16" y="9"/>
                        <a:pt x="16" y="11"/>
                        <a:pt x="16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7074632" y="7459121"/>
                  <a:ext cx="115005" cy="95888"/>
                </a:xfrm>
                <a:custGeom>
                  <a:rect b="b" l="l" r="r" t="t"/>
                  <a:pathLst>
                    <a:path extrusionOk="0" h="9" w="11">
                      <a:moveTo>
                        <a:pt x="4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1"/>
                        <a:pt x="1" y="3"/>
                        <a:pt x="0" y="4"/>
                      </a:cubicBezTo>
                      <a:cubicBezTo>
                        <a:pt x="2" y="5"/>
                        <a:pt x="11" y="9"/>
                        <a:pt x="11" y="5"/>
                      </a:cubicBezTo>
                      <a:cubicBezTo>
                        <a:pt x="11" y="2"/>
                        <a:pt x="6" y="3"/>
                        <a:pt x="4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>
                  <a:off x="6952658" y="7263669"/>
                  <a:ext cx="205617" cy="250772"/>
                </a:xfrm>
                <a:custGeom>
                  <a:rect b="b" l="l" r="r" t="t"/>
                  <a:pathLst>
                    <a:path extrusionOk="0" h="23" w="20">
                      <a:moveTo>
                        <a:pt x="16" y="16"/>
                      </a:moveTo>
                      <a:cubicBezTo>
                        <a:pt x="16" y="14"/>
                        <a:pt x="19" y="13"/>
                        <a:pt x="20" y="12"/>
                      </a:cubicBezTo>
                      <a:cubicBezTo>
                        <a:pt x="17" y="11"/>
                        <a:pt x="16" y="11"/>
                        <a:pt x="16" y="8"/>
                      </a:cubicBezTo>
                      <a:cubicBezTo>
                        <a:pt x="16" y="7"/>
                        <a:pt x="17" y="2"/>
                        <a:pt x="16" y="1"/>
                      </a:cubicBezTo>
                      <a:cubicBezTo>
                        <a:pt x="15" y="0"/>
                        <a:pt x="10" y="1"/>
                        <a:pt x="8" y="1"/>
                      </a:cubicBezTo>
                      <a:cubicBezTo>
                        <a:pt x="6" y="1"/>
                        <a:pt x="6" y="4"/>
                        <a:pt x="7" y="6"/>
                      </a:cubicBezTo>
                      <a:cubicBezTo>
                        <a:pt x="8" y="7"/>
                        <a:pt x="12" y="10"/>
                        <a:pt x="8" y="10"/>
                      </a:cubicBezTo>
                      <a:cubicBezTo>
                        <a:pt x="7" y="10"/>
                        <a:pt x="5" y="10"/>
                        <a:pt x="4" y="10"/>
                      </a:cubicBezTo>
                      <a:cubicBezTo>
                        <a:pt x="2" y="10"/>
                        <a:pt x="2" y="14"/>
                        <a:pt x="2" y="15"/>
                      </a:cubicBezTo>
                      <a:cubicBezTo>
                        <a:pt x="0" y="21"/>
                        <a:pt x="8" y="20"/>
                        <a:pt x="12" y="21"/>
                      </a:cubicBezTo>
                      <a:cubicBezTo>
                        <a:pt x="13" y="23"/>
                        <a:pt x="16" y="17"/>
                        <a:pt x="16" y="1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708526" y="6408083"/>
                  <a:ext cx="1529904" cy="1039977"/>
                </a:xfrm>
                <a:custGeom>
                  <a:rect b="b" l="l" r="r" t="t"/>
                  <a:pathLst>
                    <a:path extrusionOk="0" h="96" w="150">
                      <a:moveTo>
                        <a:pt x="126" y="89"/>
                      </a:moveTo>
                      <a:cubicBezTo>
                        <a:pt x="127" y="89"/>
                        <a:pt x="134" y="90"/>
                        <a:pt x="132" y="88"/>
                      </a:cubicBezTo>
                      <a:cubicBezTo>
                        <a:pt x="131" y="86"/>
                        <a:pt x="129" y="85"/>
                        <a:pt x="128" y="83"/>
                      </a:cubicBezTo>
                      <a:cubicBezTo>
                        <a:pt x="128" y="83"/>
                        <a:pt x="129" y="80"/>
                        <a:pt x="130" y="80"/>
                      </a:cubicBezTo>
                      <a:cubicBezTo>
                        <a:pt x="131" y="79"/>
                        <a:pt x="136" y="80"/>
                        <a:pt x="138" y="80"/>
                      </a:cubicBezTo>
                      <a:cubicBezTo>
                        <a:pt x="141" y="80"/>
                        <a:pt x="140" y="75"/>
                        <a:pt x="144" y="78"/>
                      </a:cubicBezTo>
                      <a:cubicBezTo>
                        <a:pt x="145" y="76"/>
                        <a:pt x="146" y="75"/>
                        <a:pt x="146" y="73"/>
                      </a:cubicBezTo>
                      <a:cubicBezTo>
                        <a:pt x="146" y="71"/>
                        <a:pt x="145" y="69"/>
                        <a:pt x="146" y="68"/>
                      </a:cubicBezTo>
                      <a:cubicBezTo>
                        <a:pt x="147" y="66"/>
                        <a:pt x="150" y="64"/>
                        <a:pt x="150" y="63"/>
                      </a:cubicBezTo>
                      <a:cubicBezTo>
                        <a:pt x="149" y="61"/>
                        <a:pt x="148" y="61"/>
                        <a:pt x="146" y="61"/>
                      </a:cubicBezTo>
                      <a:cubicBezTo>
                        <a:pt x="143" y="61"/>
                        <a:pt x="139" y="61"/>
                        <a:pt x="136" y="62"/>
                      </a:cubicBezTo>
                      <a:cubicBezTo>
                        <a:pt x="134" y="62"/>
                        <a:pt x="133" y="63"/>
                        <a:pt x="132" y="64"/>
                      </a:cubicBezTo>
                      <a:cubicBezTo>
                        <a:pt x="131" y="66"/>
                        <a:pt x="132" y="68"/>
                        <a:pt x="131" y="70"/>
                      </a:cubicBezTo>
                      <a:cubicBezTo>
                        <a:pt x="131" y="71"/>
                        <a:pt x="126" y="76"/>
                        <a:pt x="126" y="76"/>
                      </a:cubicBezTo>
                      <a:cubicBezTo>
                        <a:pt x="122" y="75"/>
                        <a:pt x="118" y="76"/>
                        <a:pt x="114" y="78"/>
                      </a:cubicBezTo>
                      <a:cubicBezTo>
                        <a:pt x="112" y="78"/>
                        <a:pt x="111" y="77"/>
                        <a:pt x="110" y="76"/>
                      </a:cubicBezTo>
                      <a:cubicBezTo>
                        <a:pt x="109" y="75"/>
                        <a:pt x="107" y="75"/>
                        <a:pt x="105" y="74"/>
                      </a:cubicBezTo>
                      <a:cubicBezTo>
                        <a:pt x="103" y="74"/>
                        <a:pt x="103" y="71"/>
                        <a:pt x="102" y="69"/>
                      </a:cubicBezTo>
                      <a:cubicBezTo>
                        <a:pt x="101" y="67"/>
                        <a:pt x="99" y="66"/>
                        <a:pt x="98" y="64"/>
                      </a:cubicBezTo>
                      <a:cubicBezTo>
                        <a:pt x="97" y="60"/>
                        <a:pt x="95" y="55"/>
                        <a:pt x="96" y="51"/>
                      </a:cubicBezTo>
                      <a:cubicBezTo>
                        <a:pt x="96" y="48"/>
                        <a:pt x="95" y="44"/>
                        <a:pt x="97" y="41"/>
                      </a:cubicBezTo>
                      <a:cubicBezTo>
                        <a:pt x="98" y="40"/>
                        <a:pt x="98" y="39"/>
                        <a:pt x="98" y="38"/>
                      </a:cubicBezTo>
                      <a:cubicBezTo>
                        <a:pt x="99" y="36"/>
                        <a:pt x="97" y="37"/>
                        <a:pt x="96" y="36"/>
                      </a:cubicBezTo>
                      <a:cubicBezTo>
                        <a:pt x="94" y="36"/>
                        <a:pt x="92" y="35"/>
                        <a:pt x="90" y="35"/>
                      </a:cubicBezTo>
                      <a:cubicBezTo>
                        <a:pt x="89" y="34"/>
                        <a:pt x="87" y="32"/>
                        <a:pt x="87" y="30"/>
                      </a:cubicBezTo>
                      <a:cubicBezTo>
                        <a:pt x="87" y="27"/>
                        <a:pt x="84" y="26"/>
                        <a:pt x="82" y="24"/>
                      </a:cubicBezTo>
                      <a:cubicBezTo>
                        <a:pt x="81" y="22"/>
                        <a:pt x="81" y="20"/>
                        <a:pt x="80" y="18"/>
                      </a:cubicBezTo>
                      <a:cubicBezTo>
                        <a:pt x="79" y="17"/>
                        <a:pt x="77" y="17"/>
                        <a:pt x="75" y="17"/>
                      </a:cubicBezTo>
                      <a:cubicBezTo>
                        <a:pt x="74" y="16"/>
                        <a:pt x="72" y="16"/>
                        <a:pt x="71" y="17"/>
                      </a:cubicBezTo>
                      <a:cubicBezTo>
                        <a:pt x="71" y="18"/>
                        <a:pt x="70" y="20"/>
                        <a:pt x="68" y="20"/>
                      </a:cubicBezTo>
                      <a:cubicBezTo>
                        <a:pt x="66" y="20"/>
                        <a:pt x="63" y="18"/>
                        <a:pt x="62" y="16"/>
                      </a:cubicBezTo>
                      <a:cubicBezTo>
                        <a:pt x="61" y="13"/>
                        <a:pt x="61" y="12"/>
                        <a:pt x="59" y="10"/>
                      </a:cubicBezTo>
                      <a:cubicBezTo>
                        <a:pt x="57" y="9"/>
                        <a:pt x="54" y="6"/>
                        <a:pt x="52" y="6"/>
                      </a:cubicBezTo>
                      <a:cubicBezTo>
                        <a:pt x="51" y="5"/>
                        <a:pt x="45" y="5"/>
                        <a:pt x="45" y="6"/>
                      </a:cubicBezTo>
                      <a:cubicBezTo>
                        <a:pt x="43" y="9"/>
                        <a:pt x="42" y="8"/>
                        <a:pt x="39" y="8"/>
                      </a:cubicBezTo>
                      <a:cubicBezTo>
                        <a:pt x="35" y="8"/>
                        <a:pt x="32" y="8"/>
                        <a:pt x="29" y="8"/>
                      </a:cubicBezTo>
                      <a:cubicBezTo>
                        <a:pt x="28" y="8"/>
                        <a:pt x="25" y="6"/>
                        <a:pt x="23" y="5"/>
                      </a:cubicBezTo>
                      <a:cubicBezTo>
                        <a:pt x="20" y="4"/>
                        <a:pt x="17" y="3"/>
                        <a:pt x="13" y="1"/>
                      </a:cubicBezTo>
                      <a:cubicBezTo>
                        <a:pt x="9" y="0"/>
                        <a:pt x="4" y="1"/>
                        <a:pt x="0" y="2"/>
                      </a:cubicBezTo>
                      <a:cubicBezTo>
                        <a:pt x="1" y="7"/>
                        <a:pt x="5" y="11"/>
                        <a:pt x="7" y="16"/>
                      </a:cubicBezTo>
                      <a:cubicBezTo>
                        <a:pt x="8" y="18"/>
                        <a:pt x="11" y="20"/>
                        <a:pt x="13" y="21"/>
                      </a:cubicBezTo>
                      <a:cubicBezTo>
                        <a:pt x="14" y="23"/>
                        <a:pt x="16" y="26"/>
                        <a:pt x="15" y="28"/>
                      </a:cubicBezTo>
                      <a:cubicBezTo>
                        <a:pt x="15" y="28"/>
                        <a:pt x="8" y="26"/>
                        <a:pt x="12" y="29"/>
                      </a:cubicBezTo>
                      <a:cubicBezTo>
                        <a:pt x="13" y="30"/>
                        <a:pt x="14" y="31"/>
                        <a:pt x="15" y="32"/>
                      </a:cubicBezTo>
                      <a:cubicBezTo>
                        <a:pt x="17" y="32"/>
                        <a:pt x="18" y="32"/>
                        <a:pt x="19" y="33"/>
                      </a:cubicBezTo>
                      <a:cubicBezTo>
                        <a:pt x="21" y="34"/>
                        <a:pt x="23" y="36"/>
                        <a:pt x="25" y="38"/>
                      </a:cubicBezTo>
                      <a:cubicBezTo>
                        <a:pt x="26" y="39"/>
                        <a:pt x="25" y="41"/>
                        <a:pt x="24" y="42"/>
                      </a:cubicBezTo>
                      <a:cubicBezTo>
                        <a:pt x="23" y="43"/>
                        <a:pt x="25" y="44"/>
                        <a:pt x="26" y="44"/>
                      </a:cubicBezTo>
                      <a:cubicBezTo>
                        <a:pt x="29" y="46"/>
                        <a:pt x="31" y="48"/>
                        <a:pt x="33" y="50"/>
                      </a:cubicBezTo>
                      <a:cubicBezTo>
                        <a:pt x="34" y="51"/>
                        <a:pt x="35" y="53"/>
                        <a:pt x="36" y="53"/>
                      </a:cubicBezTo>
                      <a:cubicBezTo>
                        <a:pt x="37" y="53"/>
                        <a:pt x="38" y="51"/>
                        <a:pt x="37" y="50"/>
                      </a:cubicBezTo>
                      <a:cubicBezTo>
                        <a:pt x="37" y="49"/>
                        <a:pt x="36" y="48"/>
                        <a:pt x="36" y="47"/>
                      </a:cubicBezTo>
                      <a:cubicBezTo>
                        <a:pt x="35" y="46"/>
                        <a:pt x="33" y="47"/>
                        <a:pt x="32" y="46"/>
                      </a:cubicBezTo>
                      <a:cubicBezTo>
                        <a:pt x="30" y="44"/>
                        <a:pt x="32" y="44"/>
                        <a:pt x="32" y="42"/>
                      </a:cubicBezTo>
                      <a:cubicBezTo>
                        <a:pt x="32" y="42"/>
                        <a:pt x="30" y="40"/>
                        <a:pt x="30" y="39"/>
                      </a:cubicBezTo>
                      <a:cubicBezTo>
                        <a:pt x="28" y="37"/>
                        <a:pt x="28" y="34"/>
                        <a:pt x="26" y="32"/>
                      </a:cubicBezTo>
                      <a:cubicBezTo>
                        <a:pt x="24" y="31"/>
                        <a:pt x="22" y="29"/>
                        <a:pt x="21" y="27"/>
                      </a:cubicBezTo>
                      <a:cubicBezTo>
                        <a:pt x="21" y="26"/>
                        <a:pt x="21" y="24"/>
                        <a:pt x="20" y="23"/>
                      </a:cubicBezTo>
                      <a:cubicBezTo>
                        <a:pt x="19" y="22"/>
                        <a:pt x="18" y="21"/>
                        <a:pt x="17" y="20"/>
                      </a:cubicBezTo>
                      <a:cubicBezTo>
                        <a:pt x="16" y="18"/>
                        <a:pt x="15" y="17"/>
                        <a:pt x="13" y="16"/>
                      </a:cubicBezTo>
                      <a:cubicBezTo>
                        <a:pt x="12" y="15"/>
                        <a:pt x="12" y="13"/>
                        <a:pt x="12" y="12"/>
                      </a:cubicBezTo>
                      <a:cubicBezTo>
                        <a:pt x="12" y="11"/>
                        <a:pt x="10" y="6"/>
                        <a:pt x="11" y="5"/>
                      </a:cubicBezTo>
                      <a:cubicBezTo>
                        <a:pt x="12" y="4"/>
                        <a:pt x="13" y="7"/>
                        <a:pt x="14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7" y="6"/>
                        <a:pt x="17" y="7"/>
                        <a:pt x="18" y="8"/>
                      </a:cubicBezTo>
                      <a:cubicBezTo>
                        <a:pt x="19" y="8"/>
                        <a:pt x="20" y="8"/>
                        <a:pt x="20" y="9"/>
                      </a:cubicBezTo>
                      <a:cubicBezTo>
                        <a:pt x="20" y="11"/>
                        <a:pt x="21" y="13"/>
                        <a:pt x="22" y="15"/>
                      </a:cubicBezTo>
                      <a:cubicBezTo>
                        <a:pt x="22" y="16"/>
                        <a:pt x="23" y="18"/>
                        <a:pt x="23" y="19"/>
                      </a:cubicBezTo>
                      <a:cubicBezTo>
                        <a:pt x="23" y="20"/>
                        <a:pt x="22" y="21"/>
                        <a:pt x="22" y="22"/>
                      </a:cubicBezTo>
                      <a:cubicBezTo>
                        <a:pt x="23" y="22"/>
                        <a:pt x="23" y="20"/>
                        <a:pt x="23" y="20"/>
                      </a:cubicBezTo>
                      <a:cubicBezTo>
                        <a:pt x="24" y="19"/>
                        <a:pt x="25" y="22"/>
                        <a:pt x="26" y="22"/>
                      </a:cubicBezTo>
                      <a:cubicBezTo>
                        <a:pt x="27" y="23"/>
                        <a:pt x="32" y="26"/>
                        <a:pt x="32" y="27"/>
                      </a:cubicBezTo>
                      <a:cubicBezTo>
                        <a:pt x="32" y="29"/>
                        <a:pt x="33" y="30"/>
                        <a:pt x="34" y="30"/>
                      </a:cubicBezTo>
                      <a:cubicBezTo>
                        <a:pt x="35" y="31"/>
                        <a:pt x="35" y="32"/>
                        <a:pt x="36" y="33"/>
                      </a:cubicBezTo>
                      <a:cubicBezTo>
                        <a:pt x="37" y="34"/>
                        <a:pt x="38" y="33"/>
                        <a:pt x="38" y="34"/>
                      </a:cubicBezTo>
                      <a:cubicBezTo>
                        <a:pt x="39" y="35"/>
                        <a:pt x="37" y="36"/>
                        <a:pt x="38" y="38"/>
                      </a:cubicBezTo>
                      <a:cubicBezTo>
                        <a:pt x="40" y="39"/>
                        <a:pt x="42" y="40"/>
                        <a:pt x="44" y="42"/>
                      </a:cubicBezTo>
                      <a:cubicBezTo>
                        <a:pt x="45" y="43"/>
                        <a:pt x="45" y="44"/>
                        <a:pt x="46" y="45"/>
                      </a:cubicBezTo>
                      <a:cubicBezTo>
                        <a:pt x="47" y="46"/>
                        <a:pt x="48" y="46"/>
                        <a:pt x="49" y="48"/>
                      </a:cubicBezTo>
                      <a:cubicBezTo>
                        <a:pt x="51" y="49"/>
                        <a:pt x="52" y="51"/>
                        <a:pt x="54" y="53"/>
                      </a:cubicBezTo>
                      <a:cubicBezTo>
                        <a:pt x="55" y="54"/>
                        <a:pt x="56" y="55"/>
                        <a:pt x="57" y="56"/>
                      </a:cubicBezTo>
                      <a:cubicBezTo>
                        <a:pt x="58" y="58"/>
                        <a:pt x="56" y="58"/>
                        <a:pt x="56" y="59"/>
                      </a:cubicBezTo>
                      <a:cubicBezTo>
                        <a:pt x="56" y="60"/>
                        <a:pt x="59" y="59"/>
                        <a:pt x="59" y="61"/>
                      </a:cubicBezTo>
                      <a:cubicBezTo>
                        <a:pt x="58" y="63"/>
                        <a:pt x="57" y="63"/>
                        <a:pt x="58" y="65"/>
                      </a:cubicBezTo>
                      <a:cubicBezTo>
                        <a:pt x="58" y="65"/>
                        <a:pt x="56" y="67"/>
                        <a:pt x="57" y="68"/>
                      </a:cubicBezTo>
                      <a:cubicBezTo>
                        <a:pt x="58" y="69"/>
                        <a:pt x="59" y="71"/>
                        <a:pt x="60" y="72"/>
                      </a:cubicBezTo>
                      <a:cubicBezTo>
                        <a:pt x="61" y="73"/>
                        <a:pt x="62" y="73"/>
                        <a:pt x="63" y="73"/>
                      </a:cubicBezTo>
                      <a:cubicBezTo>
                        <a:pt x="66" y="74"/>
                        <a:pt x="66" y="76"/>
                        <a:pt x="68" y="77"/>
                      </a:cubicBezTo>
                      <a:cubicBezTo>
                        <a:pt x="71" y="79"/>
                        <a:pt x="75" y="79"/>
                        <a:pt x="77" y="81"/>
                      </a:cubicBezTo>
                      <a:cubicBezTo>
                        <a:pt x="81" y="83"/>
                        <a:pt x="85" y="85"/>
                        <a:pt x="89" y="86"/>
                      </a:cubicBezTo>
                      <a:cubicBezTo>
                        <a:pt x="92" y="88"/>
                        <a:pt x="97" y="90"/>
                        <a:pt x="101" y="91"/>
                      </a:cubicBezTo>
                      <a:cubicBezTo>
                        <a:pt x="105" y="91"/>
                        <a:pt x="108" y="87"/>
                        <a:pt x="113" y="88"/>
                      </a:cubicBezTo>
                      <a:cubicBezTo>
                        <a:pt x="117" y="89"/>
                        <a:pt x="120" y="93"/>
                        <a:pt x="123" y="96"/>
                      </a:cubicBezTo>
                      <a:cubicBezTo>
                        <a:pt x="123" y="95"/>
                        <a:pt x="124" y="90"/>
                        <a:pt x="126" y="89"/>
                      </a:cubicBezTo>
                      <a:cubicBezTo>
                        <a:pt x="127" y="89"/>
                        <a:pt x="125" y="89"/>
                        <a:pt x="126" y="8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>
                  <a:off x="7105999" y="7374303"/>
                  <a:ext cx="306678" cy="173330"/>
                </a:xfrm>
                <a:custGeom>
                  <a:rect b="b" l="l" r="r" t="t"/>
                  <a:pathLst>
                    <a:path extrusionOk="0" h="16" w="30">
                      <a:moveTo>
                        <a:pt x="12" y="15"/>
                      </a:moveTo>
                      <a:cubicBezTo>
                        <a:pt x="13" y="15"/>
                        <a:pt x="13" y="14"/>
                        <a:pt x="13" y="13"/>
                      </a:cubicBezTo>
                      <a:cubicBezTo>
                        <a:pt x="13" y="12"/>
                        <a:pt x="15" y="11"/>
                        <a:pt x="16" y="11"/>
                      </a:cubicBezTo>
                      <a:cubicBezTo>
                        <a:pt x="18" y="10"/>
                        <a:pt x="18" y="12"/>
                        <a:pt x="20" y="10"/>
                      </a:cubicBezTo>
                      <a:cubicBezTo>
                        <a:pt x="21" y="9"/>
                        <a:pt x="22" y="6"/>
                        <a:pt x="24" y="7"/>
                      </a:cubicBezTo>
                      <a:cubicBezTo>
                        <a:pt x="27" y="7"/>
                        <a:pt x="27" y="6"/>
                        <a:pt x="30" y="5"/>
                      </a:cubicBezTo>
                      <a:cubicBezTo>
                        <a:pt x="26" y="3"/>
                        <a:pt x="25" y="0"/>
                        <a:pt x="20" y="1"/>
                      </a:cubicBezTo>
                      <a:cubicBezTo>
                        <a:pt x="18" y="1"/>
                        <a:pt x="16" y="2"/>
                        <a:pt x="14" y="2"/>
                      </a:cubicBezTo>
                      <a:cubicBezTo>
                        <a:pt x="12" y="2"/>
                        <a:pt x="10" y="1"/>
                        <a:pt x="8" y="1"/>
                      </a:cubicBezTo>
                      <a:cubicBezTo>
                        <a:pt x="5" y="2"/>
                        <a:pt x="4" y="2"/>
                        <a:pt x="2" y="4"/>
                      </a:cubicBezTo>
                      <a:cubicBezTo>
                        <a:pt x="2" y="5"/>
                        <a:pt x="0" y="7"/>
                        <a:pt x="1" y="9"/>
                      </a:cubicBezTo>
                      <a:cubicBezTo>
                        <a:pt x="4" y="11"/>
                        <a:pt x="8" y="9"/>
                        <a:pt x="8" y="14"/>
                      </a:cubicBezTo>
                      <a:cubicBezTo>
                        <a:pt x="8" y="14"/>
                        <a:pt x="10" y="14"/>
                        <a:pt x="10" y="14"/>
                      </a:cubicBezTo>
                      <a:cubicBezTo>
                        <a:pt x="10" y="14"/>
                        <a:pt x="9" y="16"/>
                        <a:pt x="9" y="16"/>
                      </a:cubicBezTo>
                      <a:cubicBezTo>
                        <a:pt x="10" y="16"/>
                        <a:pt x="12" y="16"/>
                        <a:pt x="12" y="1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>
                  <a:off x="7105999" y="7230476"/>
                  <a:ext cx="73184" cy="162265"/>
                </a:xfrm>
                <a:custGeom>
                  <a:rect b="b" l="l" r="r" t="t"/>
                  <a:pathLst>
                    <a:path extrusionOk="0" h="15" w="7">
                      <a:moveTo>
                        <a:pt x="5" y="1"/>
                      </a:moveTo>
                      <a:cubicBezTo>
                        <a:pt x="4" y="0"/>
                        <a:pt x="2" y="3"/>
                        <a:pt x="2" y="4"/>
                      </a:cubicBezTo>
                      <a:cubicBezTo>
                        <a:pt x="1" y="5"/>
                        <a:pt x="1" y="4"/>
                        <a:pt x="1" y="6"/>
                      </a:cubicBezTo>
                      <a:cubicBezTo>
                        <a:pt x="1" y="7"/>
                        <a:pt x="0" y="15"/>
                        <a:pt x="2" y="14"/>
                      </a:cubicBezTo>
                      <a:cubicBezTo>
                        <a:pt x="2" y="13"/>
                        <a:pt x="5" y="10"/>
                        <a:pt x="6" y="8"/>
                      </a:cubicBezTo>
                      <a:cubicBezTo>
                        <a:pt x="6" y="5"/>
                        <a:pt x="6" y="4"/>
                        <a:pt x="7" y="2"/>
                      </a:cubicBezTo>
                      <a:cubicBezTo>
                        <a:pt x="7" y="1"/>
                        <a:pt x="6" y="1"/>
                        <a:pt x="5" y="1"/>
                      </a:cubicBezTo>
                      <a:cubicBezTo>
                        <a:pt x="4" y="0"/>
                        <a:pt x="6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7872688" y="7134588"/>
                  <a:ext cx="132428" cy="118010"/>
                </a:xfrm>
                <a:custGeom>
                  <a:rect b="b" l="l" r="r" t="t"/>
                  <a:pathLst>
                    <a:path extrusionOk="0" h="11" w="13">
                      <a:moveTo>
                        <a:pt x="12" y="3"/>
                      </a:moveTo>
                      <a:cubicBezTo>
                        <a:pt x="10" y="3"/>
                        <a:pt x="8" y="0"/>
                        <a:pt x="6" y="1"/>
                      </a:cubicBezTo>
                      <a:cubicBezTo>
                        <a:pt x="3" y="2"/>
                        <a:pt x="7" y="3"/>
                        <a:pt x="7" y="5"/>
                      </a:cubicBezTo>
                      <a:cubicBezTo>
                        <a:pt x="8" y="6"/>
                        <a:pt x="10" y="8"/>
                        <a:pt x="9" y="9"/>
                      </a:cubicBezTo>
                      <a:cubicBezTo>
                        <a:pt x="8" y="10"/>
                        <a:pt x="7" y="10"/>
                        <a:pt x="6" y="10"/>
                      </a:cubicBezTo>
                      <a:cubicBezTo>
                        <a:pt x="4" y="9"/>
                        <a:pt x="6" y="9"/>
                        <a:pt x="5" y="8"/>
                      </a:cubicBezTo>
                      <a:cubicBezTo>
                        <a:pt x="5" y="8"/>
                        <a:pt x="0" y="9"/>
                        <a:pt x="0" y="9"/>
                      </a:cubicBezTo>
                      <a:cubicBezTo>
                        <a:pt x="0" y="11"/>
                        <a:pt x="2" y="11"/>
                        <a:pt x="3" y="11"/>
                      </a:cubicBezTo>
                      <a:cubicBezTo>
                        <a:pt x="6" y="10"/>
                        <a:pt x="9" y="11"/>
                        <a:pt x="13" y="11"/>
                      </a:cubicBezTo>
                      <a:cubicBezTo>
                        <a:pt x="13" y="8"/>
                        <a:pt x="12" y="5"/>
                        <a:pt x="12" y="3"/>
                      </a:cubicBezTo>
                      <a:cubicBezTo>
                        <a:pt x="11" y="3"/>
                        <a:pt x="12" y="5"/>
                        <a:pt x="12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7994665" y="7134588"/>
                  <a:ext cx="184705" cy="162265"/>
                </a:xfrm>
                <a:custGeom>
                  <a:rect b="b" l="l" r="r" t="t"/>
                  <a:pathLst>
                    <a:path extrusionOk="0" h="15" w="18">
                      <a:moveTo>
                        <a:pt x="14" y="7"/>
                      </a:moveTo>
                      <a:cubicBezTo>
                        <a:pt x="12" y="6"/>
                        <a:pt x="10" y="4"/>
                        <a:pt x="8" y="3"/>
                      </a:cubicBezTo>
                      <a:cubicBezTo>
                        <a:pt x="7" y="2"/>
                        <a:pt x="2" y="0"/>
                        <a:pt x="1" y="1"/>
                      </a:cubicBezTo>
                      <a:cubicBezTo>
                        <a:pt x="1" y="1"/>
                        <a:pt x="3" y="3"/>
                        <a:pt x="0" y="3"/>
                      </a:cubicBezTo>
                      <a:cubicBezTo>
                        <a:pt x="0" y="5"/>
                        <a:pt x="1" y="7"/>
                        <a:pt x="1" y="10"/>
                      </a:cubicBezTo>
                      <a:cubicBezTo>
                        <a:pt x="1" y="11"/>
                        <a:pt x="1" y="11"/>
                        <a:pt x="2" y="12"/>
                      </a:cubicBezTo>
                      <a:cubicBezTo>
                        <a:pt x="3" y="15"/>
                        <a:pt x="3" y="11"/>
                        <a:pt x="4" y="10"/>
                      </a:cubicBezTo>
                      <a:cubicBezTo>
                        <a:pt x="6" y="8"/>
                        <a:pt x="11" y="10"/>
                        <a:pt x="13" y="10"/>
                      </a:cubicBezTo>
                      <a:cubicBezTo>
                        <a:pt x="15" y="10"/>
                        <a:pt x="15" y="11"/>
                        <a:pt x="17" y="10"/>
                      </a:cubicBezTo>
                      <a:cubicBezTo>
                        <a:pt x="18" y="8"/>
                        <a:pt x="17" y="7"/>
                        <a:pt x="14" y="7"/>
                      </a:cubicBezTo>
                      <a:cubicBezTo>
                        <a:pt x="12" y="7"/>
                        <a:pt x="16" y="7"/>
                        <a:pt x="14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3070403" y="3527861"/>
                  <a:ext cx="1982950" cy="1408762"/>
                </a:xfrm>
                <a:custGeom>
                  <a:rect b="b" l="l" r="r" t="t"/>
                  <a:pathLst>
                    <a:path extrusionOk="0" h="130" w="194">
                      <a:moveTo>
                        <a:pt x="194" y="126"/>
                      </a:moveTo>
                      <a:cubicBezTo>
                        <a:pt x="193" y="125"/>
                        <a:pt x="191" y="125"/>
                        <a:pt x="193" y="123"/>
                      </a:cubicBezTo>
                      <a:cubicBezTo>
                        <a:pt x="193" y="122"/>
                        <a:pt x="192" y="122"/>
                        <a:pt x="191" y="122"/>
                      </a:cubicBezTo>
                      <a:cubicBezTo>
                        <a:pt x="189" y="120"/>
                        <a:pt x="185" y="119"/>
                        <a:pt x="184" y="118"/>
                      </a:cubicBezTo>
                      <a:cubicBezTo>
                        <a:pt x="180" y="113"/>
                        <a:pt x="178" y="107"/>
                        <a:pt x="174" y="103"/>
                      </a:cubicBezTo>
                      <a:cubicBezTo>
                        <a:pt x="172" y="102"/>
                        <a:pt x="170" y="100"/>
                        <a:pt x="169" y="99"/>
                      </a:cubicBezTo>
                      <a:cubicBezTo>
                        <a:pt x="167" y="98"/>
                        <a:pt x="167" y="95"/>
                        <a:pt x="165" y="95"/>
                      </a:cubicBezTo>
                      <a:cubicBezTo>
                        <a:pt x="164" y="95"/>
                        <a:pt x="161" y="97"/>
                        <a:pt x="161" y="97"/>
                      </a:cubicBezTo>
                      <a:cubicBezTo>
                        <a:pt x="162" y="99"/>
                        <a:pt x="159" y="100"/>
                        <a:pt x="158" y="100"/>
                      </a:cubicBezTo>
                      <a:cubicBezTo>
                        <a:pt x="155" y="101"/>
                        <a:pt x="152" y="97"/>
                        <a:pt x="150" y="95"/>
                      </a:cubicBezTo>
                      <a:cubicBezTo>
                        <a:pt x="149" y="94"/>
                        <a:pt x="148" y="94"/>
                        <a:pt x="147" y="92"/>
                      </a:cubicBezTo>
                      <a:cubicBezTo>
                        <a:pt x="146" y="90"/>
                        <a:pt x="144" y="91"/>
                        <a:pt x="143" y="92"/>
                      </a:cubicBezTo>
                      <a:cubicBezTo>
                        <a:pt x="141" y="92"/>
                        <a:pt x="141" y="91"/>
                        <a:pt x="139" y="92"/>
                      </a:cubicBezTo>
                      <a:cubicBezTo>
                        <a:pt x="139" y="92"/>
                        <a:pt x="138" y="92"/>
                        <a:pt x="138" y="91"/>
                      </a:cubicBezTo>
                      <a:cubicBezTo>
                        <a:pt x="138" y="90"/>
                        <a:pt x="138" y="90"/>
                        <a:pt x="138" y="89"/>
                      </a:cubicBezTo>
                      <a:cubicBezTo>
                        <a:pt x="138" y="85"/>
                        <a:pt x="138" y="80"/>
                        <a:pt x="138" y="76"/>
                      </a:cubicBezTo>
                      <a:cubicBezTo>
                        <a:pt x="138" y="64"/>
                        <a:pt x="138" y="51"/>
                        <a:pt x="138" y="38"/>
                      </a:cubicBezTo>
                      <a:cubicBezTo>
                        <a:pt x="138" y="33"/>
                        <a:pt x="138" y="27"/>
                        <a:pt x="138" y="21"/>
                      </a:cubicBezTo>
                      <a:cubicBezTo>
                        <a:pt x="138" y="20"/>
                        <a:pt x="138" y="18"/>
                        <a:pt x="138" y="16"/>
                      </a:cubicBezTo>
                      <a:cubicBezTo>
                        <a:pt x="138" y="15"/>
                        <a:pt x="137" y="15"/>
                        <a:pt x="135" y="14"/>
                      </a:cubicBezTo>
                      <a:cubicBezTo>
                        <a:pt x="130" y="12"/>
                        <a:pt x="127" y="12"/>
                        <a:pt x="122" y="12"/>
                      </a:cubicBezTo>
                      <a:cubicBezTo>
                        <a:pt x="117" y="12"/>
                        <a:pt x="113" y="11"/>
                        <a:pt x="108" y="10"/>
                      </a:cubicBezTo>
                      <a:cubicBezTo>
                        <a:pt x="102" y="10"/>
                        <a:pt x="97" y="8"/>
                        <a:pt x="92" y="8"/>
                      </a:cubicBezTo>
                      <a:cubicBezTo>
                        <a:pt x="89" y="8"/>
                        <a:pt x="87" y="9"/>
                        <a:pt x="84" y="8"/>
                      </a:cubicBezTo>
                      <a:cubicBezTo>
                        <a:pt x="84" y="8"/>
                        <a:pt x="80" y="7"/>
                        <a:pt x="80" y="7"/>
                      </a:cubicBezTo>
                      <a:cubicBezTo>
                        <a:pt x="80" y="7"/>
                        <a:pt x="81" y="5"/>
                        <a:pt x="81" y="4"/>
                      </a:cubicBezTo>
                      <a:cubicBezTo>
                        <a:pt x="81" y="4"/>
                        <a:pt x="78" y="4"/>
                        <a:pt x="78" y="4"/>
                      </a:cubicBezTo>
                      <a:cubicBezTo>
                        <a:pt x="76" y="4"/>
                        <a:pt x="73" y="5"/>
                        <a:pt x="71" y="5"/>
                      </a:cubicBezTo>
                      <a:cubicBezTo>
                        <a:pt x="69" y="5"/>
                        <a:pt x="70" y="1"/>
                        <a:pt x="67" y="3"/>
                      </a:cubicBezTo>
                      <a:cubicBezTo>
                        <a:pt x="66" y="3"/>
                        <a:pt x="65" y="5"/>
                        <a:pt x="64" y="4"/>
                      </a:cubicBezTo>
                      <a:cubicBezTo>
                        <a:pt x="62" y="4"/>
                        <a:pt x="62" y="3"/>
                        <a:pt x="64" y="2"/>
                      </a:cubicBezTo>
                      <a:cubicBezTo>
                        <a:pt x="66" y="2"/>
                        <a:pt x="63" y="1"/>
                        <a:pt x="62" y="1"/>
                      </a:cubicBezTo>
                      <a:cubicBezTo>
                        <a:pt x="58" y="0"/>
                        <a:pt x="58" y="1"/>
                        <a:pt x="56" y="3"/>
                      </a:cubicBezTo>
                      <a:cubicBezTo>
                        <a:pt x="53" y="6"/>
                        <a:pt x="49" y="4"/>
                        <a:pt x="45" y="5"/>
                      </a:cubicBezTo>
                      <a:cubicBezTo>
                        <a:pt x="41" y="6"/>
                        <a:pt x="45" y="8"/>
                        <a:pt x="45" y="8"/>
                      </a:cubicBezTo>
                      <a:cubicBezTo>
                        <a:pt x="44" y="8"/>
                        <a:pt x="43" y="8"/>
                        <a:pt x="43" y="8"/>
                      </a:cubicBezTo>
                      <a:cubicBezTo>
                        <a:pt x="43" y="8"/>
                        <a:pt x="44" y="10"/>
                        <a:pt x="43" y="10"/>
                      </a:cubicBezTo>
                      <a:cubicBezTo>
                        <a:pt x="42" y="10"/>
                        <a:pt x="42" y="8"/>
                        <a:pt x="42" y="7"/>
                      </a:cubicBezTo>
                      <a:cubicBezTo>
                        <a:pt x="41" y="7"/>
                        <a:pt x="38" y="10"/>
                        <a:pt x="38" y="10"/>
                      </a:cubicBezTo>
                      <a:cubicBezTo>
                        <a:pt x="36" y="11"/>
                        <a:pt x="34" y="9"/>
                        <a:pt x="32" y="11"/>
                      </a:cubicBezTo>
                      <a:cubicBezTo>
                        <a:pt x="30" y="12"/>
                        <a:pt x="28" y="13"/>
                        <a:pt x="27" y="15"/>
                      </a:cubicBezTo>
                      <a:cubicBezTo>
                        <a:pt x="27" y="17"/>
                        <a:pt x="27" y="19"/>
                        <a:pt x="25" y="20"/>
                      </a:cubicBezTo>
                      <a:cubicBezTo>
                        <a:pt x="23" y="21"/>
                        <a:pt x="22" y="22"/>
                        <a:pt x="20" y="22"/>
                      </a:cubicBezTo>
                      <a:cubicBezTo>
                        <a:pt x="19" y="22"/>
                        <a:pt x="13" y="22"/>
                        <a:pt x="12" y="23"/>
                      </a:cubicBezTo>
                      <a:cubicBezTo>
                        <a:pt x="12" y="24"/>
                        <a:pt x="10" y="27"/>
                        <a:pt x="10" y="27"/>
                      </a:cubicBezTo>
                      <a:cubicBezTo>
                        <a:pt x="11" y="28"/>
                        <a:pt x="14" y="28"/>
                        <a:pt x="15" y="29"/>
                      </a:cubicBezTo>
                      <a:cubicBezTo>
                        <a:pt x="18" y="30"/>
                        <a:pt x="21" y="32"/>
                        <a:pt x="23" y="34"/>
                      </a:cubicBezTo>
                      <a:cubicBezTo>
                        <a:pt x="24" y="35"/>
                        <a:pt x="24" y="37"/>
                        <a:pt x="26" y="38"/>
                      </a:cubicBezTo>
                      <a:cubicBezTo>
                        <a:pt x="28" y="38"/>
                        <a:pt x="29" y="38"/>
                        <a:pt x="31" y="37"/>
                      </a:cubicBezTo>
                      <a:cubicBezTo>
                        <a:pt x="31" y="37"/>
                        <a:pt x="34" y="38"/>
                        <a:pt x="34" y="38"/>
                      </a:cubicBezTo>
                      <a:cubicBezTo>
                        <a:pt x="36" y="41"/>
                        <a:pt x="31" y="39"/>
                        <a:pt x="31" y="39"/>
                      </a:cubicBezTo>
                      <a:cubicBezTo>
                        <a:pt x="29" y="39"/>
                        <a:pt x="32" y="41"/>
                        <a:pt x="33" y="42"/>
                      </a:cubicBezTo>
                      <a:cubicBezTo>
                        <a:pt x="34" y="44"/>
                        <a:pt x="35" y="43"/>
                        <a:pt x="37" y="42"/>
                      </a:cubicBezTo>
                      <a:cubicBezTo>
                        <a:pt x="38" y="41"/>
                        <a:pt x="41" y="41"/>
                        <a:pt x="42" y="42"/>
                      </a:cubicBezTo>
                      <a:cubicBezTo>
                        <a:pt x="43" y="43"/>
                        <a:pt x="38" y="44"/>
                        <a:pt x="38" y="44"/>
                      </a:cubicBezTo>
                      <a:cubicBezTo>
                        <a:pt x="37" y="44"/>
                        <a:pt x="38" y="44"/>
                        <a:pt x="38" y="45"/>
                      </a:cubicBezTo>
                      <a:cubicBezTo>
                        <a:pt x="38" y="46"/>
                        <a:pt x="36" y="45"/>
                        <a:pt x="36" y="45"/>
                      </a:cubicBezTo>
                      <a:cubicBezTo>
                        <a:pt x="35" y="45"/>
                        <a:pt x="34" y="46"/>
                        <a:pt x="32" y="46"/>
                      </a:cubicBezTo>
                      <a:cubicBezTo>
                        <a:pt x="30" y="46"/>
                        <a:pt x="26" y="47"/>
                        <a:pt x="24" y="46"/>
                      </a:cubicBezTo>
                      <a:cubicBezTo>
                        <a:pt x="22" y="45"/>
                        <a:pt x="25" y="43"/>
                        <a:pt x="24" y="42"/>
                      </a:cubicBezTo>
                      <a:cubicBezTo>
                        <a:pt x="23" y="42"/>
                        <a:pt x="21" y="42"/>
                        <a:pt x="20" y="43"/>
                      </a:cubicBezTo>
                      <a:cubicBezTo>
                        <a:pt x="19" y="43"/>
                        <a:pt x="17" y="43"/>
                        <a:pt x="16" y="43"/>
                      </a:cubicBezTo>
                      <a:cubicBezTo>
                        <a:pt x="14" y="44"/>
                        <a:pt x="15" y="46"/>
                        <a:pt x="15" y="46"/>
                      </a:cubicBezTo>
                      <a:cubicBezTo>
                        <a:pt x="13" y="46"/>
                        <a:pt x="11" y="45"/>
                        <a:pt x="9" y="46"/>
                      </a:cubicBezTo>
                      <a:cubicBezTo>
                        <a:pt x="8" y="47"/>
                        <a:pt x="6" y="48"/>
                        <a:pt x="5" y="49"/>
                      </a:cubicBezTo>
                      <a:cubicBezTo>
                        <a:pt x="0" y="52"/>
                        <a:pt x="12" y="52"/>
                        <a:pt x="12" y="53"/>
                      </a:cubicBezTo>
                      <a:cubicBezTo>
                        <a:pt x="11" y="54"/>
                        <a:pt x="8" y="54"/>
                        <a:pt x="10" y="55"/>
                      </a:cubicBezTo>
                      <a:cubicBezTo>
                        <a:pt x="11" y="56"/>
                        <a:pt x="11" y="58"/>
                        <a:pt x="12" y="58"/>
                      </a:cubicBezTo>
                      <a:cubicBezTo>
                        <a:pt x="16" y="59"/>
                        <a:pt x="19" y="58"/>
                        <a:pt x="23" y="58"/>
                      </a:cubicBezTo>
                      <a:cubicBezTo>
                        <a:pt x="24" y="59"/>
                        <a:pt x="25" y="59"/>
                        <a:pt x="26" y="59"/>
                      </a:cubicBezTo>
                      <a:cubicBezTo>
                        <a:pt x="28" y="59"/>
                        <a:pt x="27" y="59"/>
                        <a:pt x="29" y="60"/>
                      </a:cubicBezTo>
                      <a:cubicBezTo>
                        <a:pt x="29" y="60"/>
                        <a:pt x="31" y="58"/>
                        <a:pt x="32" y="58"/>
                      </a:cubicBezTo>
                      <a:cubicBezTo>
                        <a:pt x="33" y="57"/>
                        <a:pt x="34" y="57"/>
                        <a:pt x="35" y="57"/>
                      </a:cubicBezTo>
                      <a:cubicBezTo>
                        <a:pt x="36" y="56"/>
                        <a:pt x="37" y="55"/>
                        <a:pt x="37" y="55"/>
                      </a:cubicBezTo>
                      <a:cubicBezTo>
                        <a:pt x="38" y="56"/>
                        <a:pt x="39" y="57"/>
                        <a:pt x="38" y="58"/>
                      </a:cubicBezTo>
                      <a:cubicBezTo>
                        <a:pt x="37" y="59"/>
                        <a:pt x="36" y="59"/>
                        <a:pt x="38" y="61"/>
                      </a:cubicBezTo>
                      <a:cubicBezTo>
                        <a:pt x="40" y="65"/>
                        <a:pt x="38" y="68"/>
                        <a:pt x="33" y="67"/>
                      </a:cubicBezTo>
                      <a:cubicBezTo>
                        <a:pt x="33" y="67"/>
                        <a:pt x="32" y="66"/>
                        <a:pt x="31" y="67"/>
                      </a:cubicBezTo>
                      <a:cubicBezTo>
                        <a:pt x="30" y="68"/>
                        <a:pt x="29" y="70"/>
                        <a:pt x="28" y="70"/>
                      </a:cubicBezTo>
                      <a:cubicBezTo>
                        <a:pt x="26" y="71"/>
                        <a:pt x="20" y="68"/>
                        <a:pt x="21" y="71"/>
                      </a:cubicBezTo>
                      <a:cubicBezTo>
                        <a:pt x="21" y="71"/>
                        <a:pt x="18" y="73"/>
                        <a:pt x="19" y="73"/>
                      </a:cubicBezTo>
                      <a:cubicBezTo>
                        <a:pt x="19" y="73"/>
                        <a:pt x="20" y="73"/>
                        <a:pt x="20" y="73"/>
                      </a:cubicBezTo>
                      <a:cubicBezTo>
                        <a:pt x="21" y="74"/>
                        <a:pt x="18" y="75"/>
                        <a:pt x="17" y="76"/>
                      </a:cubicBezTo>
                      <a:cubicBezTo>
                        <a:pt x="16" y="76"/>
                        <a:pt x="15" y="77"/>
                        <a:pt x="15" y="78"/>
                      </a:cubicBezTo>
                      <a:cubicBezTo>
                        <a:pt x="14" y="80"/>
                        <a:pt x="16" y="80"/>
                        <a:pt x="14" y="81"/>
                      </a:cubicBezTo>
                      <a:cubicBezTo>
                        <a:pt x="12" y="82"/>
                        <a:pt x="14" y="84"/>
                        <a:pt x="15" y="85"/>
                      </a:cubicBezTo>
                      <a:cubicBezTo>
                        <a:pt x="15" y="86"/>
                        <a:pt x="18" y="81"/>
                        <a:pt x="19" y="81"/>
                      </a:cubicBezTo>
                      <a:cubicBezTo>
                        <a:pt x="19" y="81"/>
                        <a:pt x="17" y="84"/>
                        <a:pt x="17" y="84"/>
                      </a:cubicBezTo>
                      <a:cubicBezTo>
                        <a:pt x="16" y="85"/>
                        <a:pt x="19" y="87"/>
                        <a:pt x="20" y="87"/>
                      </a:cubicBezTo>
                      <a:cubicBezTo>
                        <a:pt x="21" y="88"/>
                        <a:pt x="21" y="89"/>
                        <a:pt x="22" y="88"/>
                      </a:cubicBezTo>
                      <a:cubicBezTo>
                        <a:pt x="23" y="87"/>
                        <a:pt x="24" y="86"/>
                        <a:pt x="24" y="86"/>
                      </a:cubicBezTo>
                      <a:cubicBezTo>
                        <a:pt x="24" y="87"/>
                        <a:pt x="25" y="89"/>
                        <a:pt x="26" y="89"/>
                      </a:cubicBezTo>
                      <a:cubicBezTo>
                        <a:pt x="24" y="90"/>
                        <a:pt x="23" y="89"/>
                        <a:pt x="22" y="89"/>
                      </a:cubicBezTo>
                      <a:cubicBezTo>
                        <a:pt x="21" y="90"/>
                        <a:pt x="20" y="87"/>
                        <a:pt x="19" y="87"/>
                      </a:cubicBezTo>
                      <a:cubicBezTo>
                        <a:pt x="18" y="87"/>
                        <a:pt x="16" y="90"/>
                        <a:pt x="18" y="91"/>
                      </a:cubicBezTo>
                      <a:cubicBezTo>
                        <a:pt x="20" y="92"/>
                        <a:pt x="20" y="93"/>
                        <a:pt x="22" y="94"/>
                      </a:cubicBezTo>
                      <a:cubicBezTo>
                        <a:pt x="23" y="96"/>
                        <a:pt x="25" y="95"/>
                        <a:pt x="27" y="95"/>
                      </a:cubicBezTo>
                      <a:cubicBezTo>
                        <a:pt x="28" y="94"/>
                        <a:pt x="30" y="95"/>
                        <a:pt x="30" y="93"/>
                      </a:cubicBezTo>
                      <a:cubicBezTo>
                        <a:pt x="30" y="91"/>
                        <a:pt x="31" y="88"/>
                        <a:pt x="33" y="89"/>
                      </a:cubicBezTo>
                      <a:cubicBezTo>
                        <a:pt x="33" y="88"/>
                        <a:pt x="31" y="92"/>
                        <a:pt x="31" y="93"/>
                      </a:cubicBezTo>
                      <a:cubicBezTo>
                        <a:pt x="31" y="94"/>
                        <a:pt x="35" y="97"/>
                        <a:pt x="34" y="98"/>
                      </a:cubicBezTo>
                      <a:cubicBezTo>
                        <a:pt x="32" y="100"/>
                        <a:pt x="35" y="101"/>
                        <a:pt x="35" y="101"/>
                      </a:cubicBezTo>
                      <a:cubicBezTo>
                        <a:pt x="34" y="101"/>
                        <a:pt x="32" y="104"/>
                        <a:pt x="32" y="104"/>
                      </a:cubicBezTo>
                      <a:cubicBezTo>
                        <a:pt x="33" y="105"/>
                        <a:pt x="38" y="102"/>
                        <a:pt x="38" y="102"/>
                      </a:cubicBezTo>
                      <a:cubicBezTo>
                        <a:pt x="38" y="103"/>
                        <a:pt x="37" y="103"/>
                        <a:pt x="37" y="104"/>
                      </a:cubicBezTo>
                      <a:cubicBezTo>
                        <a:pt x="37" y="104"/>
                        <a:pt x="39" y="102"/>
                        <a:pt x="40" y="101"/>
                      </a:cubicBezTo>
                      <a:cubicBezTo>
                        <a:pt x="41" y="101"/>
                        <a:pt x="45" y="102"/>
                        <a:pt x="45" y="103"/>
                      </a:cubicBezTo>
                      <a:cubicBezTo>
                        <a:pt x="46" y="104"/>
                        <a:pt x="48" y="107"/>
                        <a:pt x="48" y="105"/>
                      </a:cubicBezTo>
                      <a:cubicBezTo>
                        <a:pt x="48" y="104"/>
                        <a:pt x="50" y="100"/>
                        <a:pt x="50" y="100"/>
                      </a:cubicBezTo>
                      <a:cubicBezTo>
                        <a:pt x="50" y="99"/>
                        <a:pt x="53" y="102"/>
                        <a:pt x="53" y="101"/>
                      </a:cubicBezTo>
                      <a:cubicBezTo>
                        <a:pt x="53" y="101"/>
                        <a:pt x="50" y="101"/>
                        <a:pt x="50" y="102"/>
                      </a:cubicBezTo>
                      <a:cubicBezTo>
                        <a:pt x="50" y="104"/>
                        <a:pt x="53" y="104"/>
                        <a:pt x="54" y="103"/>
                      </a:cubicBezTo>
                      <a:cubicBezTo>
                        <a:pt x="55" y="102"/>
                        <a:pt x="56" y="103"/>
                        <a:pt x="57" y="102"/>
                      </a:cubicBezTo>
                      <a:cubicBezTo>
                        <a:pt x="57" y="102"/>
                        <a:pt x="59" y="100"/>
                        <a:pt x="59" y="100"/>
                      </a:cubicBezTo>
                      <a:cubicBezTo>
                        <a:pt x="59" y="100"/>
                        <a:pt x="57" y="103"/>
                        <a:pt x="56" y="104"/>
                      </a:cubicBezTo>
                      <a:cubicBezTo>
                        <a:pt x="56" y="105"/>
                        <a:pt x="56" y="105"/>
                        <a:pt x="55" y="106"/>
                      </a:cubicBezTo>
                      <a:cubicBezTo>
                        <a:pt x="55" y="107"/>
                        <a:pt x="56" y="106"/>
                        <a:pt x="56" y="107"/>
                      </a:cubicBezTo>
                      <a:cubicBezTo>
                        <a:pt x="56" y="107"/>
                        <a:pt x="55" y="108"/>
                        <a:pt x="54" y="109"/>
                      </a:cubicBezTo>
                      <a:cubicBezTo>
                        <a:pt x="54" y="111"/>
                        <a:pt x="54" y="111"/>
                        <a:pt x="55" y="112"/>
                      </a:cubicBezTo>
                      <a:cubicBezTo>
                        <a:pt x="55" y="112"/>
                        <a:pt x="52" y="114"/>
                        <a:pt x="51" y="114"/>
                      </a:cubicBezTo>
                      <a:cubicBezTo>
                        <a:pt x="50" y="116"/>
                        <a:pt x="49" y="117"/>
                        <a:pt x="47" y="118"/>
                      </a:cubicBezTo>
                      <a:cubicBezTo>
                        <a:pt x="45" y="118"/>
                        <a:pt x="43" y="120"/>
                        <a:pt x="42" y="121"/>
                      </a:cubicBezTo>
                      <a:cubicBezTo>
                        <a:pt x="41" y="121"/>
                        <a:pt x="41" y="122"/>
                        <a:pt x="40" y="122"/>
                      </a:cubicBezTo>
                      <a:cubicBezTo>
                        <a:pt x="40" y="123"/>
                        <a:pt x="41" y="124"/>
                        <a:pt x="41" y="124"/>
                      </a:cubicBezTo>
                      <a:cubicBezTo>
                        <a:pt x="40" y="125"/>
                        <a:pt x="37" y="124"/>
                        <a:pt x="36" y="124"/>
                      </a:cubicBezTo>
                      <a:cubicBezTo>
                        <a:pt x="33" y="124"/>
                        <a:pt x="32" y="125"/>
                        <a:pt x="30" y="127"/>
                      </a:cubicBezTo>
                      <a:cubicBezTo>
                        <a:pt x="29" y="128"/>
                        <a:pt x="30" y="130"/>
                        <a:pt x="31" y="129"/>
                      </a:cubicBezTo>
                      <a:cubicBezTo>
                        <a:pt x="33" y="128"/>
                        <a:pt x="35" y="125"/>
                        <a:pt x="36" y="126"/>
                      </a:cubicBezTo>
                      <a:cubicBezTo>
                        <a:pt x="36" y="125"/>
                        <a:pt x="35" y="129"/>
                        <a:pt x="38" y="126"/>
                      </a:cubicBezTo>
                      <a:cubicBezTo>
                        <a:pt x="38" y="126"/>
                        <a:pt x="40" y="129"/>
                        <a:pt x="41" y="127"/>
                      </a:cubicBezTo>
                      <a:cubicBezTo>
                        <a:pt x="41" y="126"/>
                        <a:pt x="40" y="126"/>
                        <a:pt x="41" y="126"/>
                      </a:cubicBezTo>
                      <a:cubicBezTo>
                        <a:pt x="42" y="125"/>
                        <a:pt x="42" y="125"/>
                        <a:pt x="43" y="125"/>
                      </a:cubicBezTo>
                      <a:cubicBezTo>
                        <a:pt x="44" y="125"/>
                        <a:pt x="44" y="125"/>
                        <a:pt x="45" y="124"/>
                      </a:cubicBezTo>
                      <a:cubicBezTo>
                        <a:pt x="46" y="123"/>
                        <a:pt x="48" y="123"/>
                        <a:pt x="50" y="122"/>
                      </a:cubicBezTo>
                      <a:cubicBezTo>
                        <a:pt x="53" y="121"/>
                        <a:pt x="49" y="121"/>
                        <a:pt x="51" y="120"/>
                      </a:cubicBezTo>
                      <a:cubicBezTo>
                        <a:pt x="52" y="119"/>
                        <a:pt x="53" y="118"/>
                        <a:pt x="54" y="118"/>
                      </a:cubicBezTo>
                      <a:cubicBezTo>
                        <a:pt x="56" y="117"/>
                        <a:pt x="58" y="116"/>
                        <a:pt x="59" y="116"/>
                      </a:cubicBezTo>
                      <a:cubicBezTo>
                        <a:pt x="62" y="114"/>
                        <a:pt x="60" y="115"/>
                        <a:pt x="60" y="113"/>
                      </a:cubicBezTo>
                      <a:cubicBezTo>
                        <a:pt x="60" y="113"/>
                        <a:pt x="68" y="109"/>
                        <a:pt x="69" y="108"/>
                      </a:cubicBezTo>
                      <a:cubicBezTo>
                        <a:pt x="70" y="108"/>
                        <a:pt x="72" y="108"/>
                        <a:pt x="72" y="107"/>
                      </a:cubicBezTo>
                      <a:cubicBezTo>
                        <a:pt x="72" y="104"/>
                        <a:pt x="73" y="105"/>
                        <a:pt x="75" y="104"/>
                      </a:cubicBezTo>
                      <a:cubicBezTo>
                        <a:pt x="78" y="102"/>
                        <a:pt x="69" y="101"/>
                        <a:pt x="73" y="97"/>
                      </a:cubicBezTo>
                      <a:cubicBezTo>
                        <a:pt x="75" y="96"/>
                        <a:pt x="77" y="96"/>
                        <a:pt x="78" y="95"/>
                      </a:cubicBezTo>
                      <a:cubicBezTo>
                        <a:pt x="79" y="94"/>
                        <a:pt x="79" y="91"/>
                        <a:pt x="77" y="91"/>
                      </a:cubicBezTo>
                      <a:cubicBezTo>
                        <a:pt x="79" y="91"/>
                        <a:pt x="79" y="92"/>
                        <a:pt x="81" y="91"/>
                      </a:cubicBezTo>
                      <a:cubicBezTo>
                        <a:pt x="82" y="90"/>
                        <a:pt x="83" y="88"/>
                        <a:pt x="85" y="87"/>
                      </a:cubicBezTo>
                      <a:cubicBezTo>
                        <a:pt x="86" y="86"/>
                        <a:pt x="88" y="84"/>
                        <a:pt x="89" y="84"/>
                      </a:cubicBezTo>
                      <a:cubicBezTo>
                        <a:pt x="90" y="84"/>
                        <a:pt x="95" y="84"/>
                        <a:pt x="94" y="86"/>
                      </a:cubicBezTo>
                      <a:cubicBezTo>
                        <a:pt x="93" y="87"/>
                        <a:pt x="91" y="85"/>
                        <a:pt x="89" y="86"/>
                      </a:cubicBezTo>
                      <a:cubicBezTo>
                        <a:pt x="87" y="87"/>
                        <a:pt x="87" y="88"/>
                        <a:pt x="86" y="90"/>
                      </a:cubicBezTo>
                      <a:cubicBezTo>
                        <a:pt x="86" y="92"/>
                        <a:pt x="84" y="94"/>
                        <a:pt x="84" y="96"/>
                      </a:cubicBezTo>
                      <a:cubicBezTo>
                        <a:pt x="83" y="97"/>
                        <a:pt x="87" y="96"/>
                        <a:pt x="87" y="97"/>
                      </a:cubicBezTo>
                      <a:cubicBezTo>
                        <a:pt x="86" y="97"/>
                        <a:pt x="81" y="99"/>
                        <a:pt x="85" y="99"/>
                      </a:cubicBezTo>
                      <a:cubicBezTo>
                        <a:pt x="88" y="99"/>
                        <a:pt x="90" y="97"/>
                        <a:pt x="93" y="96"/>
                      </a:cubicBezTo>
                      <a:cubicBezTo>
                        <a:pt x="95" y="94"/>
                        <a:pt x="97" y="94"/>
                        <a:pt x="99" y="93"/>
                      </a:cubicBezTo>
                      <a:cubicBezTo>
                        <a:pt x="103" y="92"/>
                        <a:pt x="101" y="90"/>
                        <a:pt x="101" y="88"/>
                      </a:cubicBezTo>
                      <a:cubicBezTo>
                        <a:pt x="100" y="84"/>
                        <a:pt x="109" y="87"/>
                        <a:pt x="111" y="88"/>
                      </a:cubicBezTo>
                      <a:cubicBezTo>
                        <a:pt x="113" y="88"/>
                        <a:pt x="114" y="90"/>
                        <a:pt x="116" y="91"/>
                      </a:cubicBezTo>
                      <a:cubicBezTo>
                        <a:pt x="116" y="91"/>
                        <a:pt x="118" y="88"/>
                        <a:pt x="119" y="89"/>
                      </a:cubicBezTo>
                      <a:cubicBezTo>
                        <a:pt x="119" y="89"/>
                        <a:pt x="119" y="91"/>
                        <a:pt x="119" y="92"/>
                      </a:cubicBezTo>
                      <a:cubicBezTo>
                        <a:pt x="121" y="93"/>
                        <a:pt x="122" y="93"/>
                        <a:pt x="123" y="93"/>
                      </a:cubicBezTo>
                      <a:cubicBezTo>
                        <a:pt x="126" y="93"/>
                        <a:pt x="129" y="92"/>
                        <a:pt x="131" y="93"/>
                      </a:cubicBezTo>
                      <a:cubicBezTo>
                        <a:pt x="132" y="93"/>
                        <a:pt x="133" y="94"/>
                        <a:pt x="134" y="93"/>
                      </a:cubicBezTo>
                      <a:cubicBezTo>
                        <a:pt x="135" y="93"/>
                        <a:pt x="135" y="94"/>
                        <a:pt x="136" y="95"/>
                      </a:cubicBezTo>
                      <a:cubicBezTo>
                        <a:pt x="137" y="95"/>
                        <a:pt x="139" y="96"/>
                        <a:pt x="140" y="96"/>
                      </a:cubicBezTo>
                      <a:cubicBezTo>
                        <a:pt x="142" y="96"/>
                        <a:pt x="143" y="94"/>
                        <a:pt x="144" y="94"/>
                      </a:cubicBezTo>
                      <a:cubicBezTo>
                        <a:pt x="146" y="93"/>
                        <a:pt x="145" y="96"/>
                        <a:pt x="145" y="96"/>
                      </a:cubicBezTo>
                      <a:cubicBezTo>
                        <a:pt x="144" y="97"/>
                        <a:pt x="144" y="97"/>
                        <a:pt x="145" y="98"/>
                      </a:cubicBezTo>
                      <a:cubicBezTo>
                        <a:pt x="148" y="99"/>
                        <a:pt x="150" y="100"/>
                        <a:pt x="152" y="101"/>
                      </a:cubicBezTo>
                      <a:cubicBezTo>
                        <a:pt x="154" y="103"/>
                        <a:pt x="156" y="105"/>
                        <a:pt x="158" y="106"/>
                      </a:cubicBezTo>
                      <a:cubicBezTo>
                        <a:pt x="159" y="106"/>
                        <a:pt x="160" y="105"/>
                        <a:pt x="161" y="105"/>
                      </a:cubicBezTo>
                      <a:cubicBezTo>
                        <a:pt x="162" y="104"/>
                        <a:pt x="160" y="103"/>
                        <a:pt x="160" y="102"/>
                      </a:cubicBezTo>
                      <a:cubicBezTo>
                        <a:pt x="160" y="101"/>
                        <a:pt x="163" y="103"/>
                        <a:pt x="163" y="103"/>
                      </a:cubicBezTo>
                      <a:cubicBezTo>
                        <a:pt x="163" y="104"/>
                        <a:pt x="166" y="106"/>
                        <a:pt x="167" y="105"/>
                      </a:cubicBezTo>
                      <a:cubicBezTo>
                        <a:pt x="167" y="105"/>
                        <a:pt x="165" y="99"/>
                        <a:pt x="165" y="99"/>
                      </a:cubicBezTo>
                      <a:cubicBezTo>
                        <a:pt x="166" y="99"/>
                        <a:pt x="168" y="104"/>
                        <a:pt x="169" y="104"/>
                      </a:cubicBezTo>
                      <a:cubicBezTo>
                        <a:pt x="169" y="105"/>
                        <a:pt x="170" y="107"/>
                        <a:pt x="171" y="107"/>
                      </a:cubicBezTo>
                      <a:cubicBezTo>
                        <a:pt x="172" y="107"/>
                        <a:pt x="173" y="105"/>
                        <a:pt x="173" y="105"/>
                      </a:cubicBezTo>
                      <a:cubicBezTo>
                        <a:pt x="171" y="106"/>
                        <a:pt x="177" y="110"/>
                        <a:pt x="177" y="111"/>
                      </a:cubicBezTo>
                      <a:cubicBezTo>
                        <a:pt x="176" y="111"/>
                        <a:pt x="176" y="111"/>
                        <a:pt x="176" y="111"/>
                      </a:cubicBezTo>
                      <a:cubicBezTo>
                        <a:pt x="175" y="112"/>
                        <a:pt x="177" y="112"/>
                        <a:pt x="177" y="113"/>
                      </a:cubicBezTo>
                      <a:cubicBezTo>
                        <a:pt x="177" y="113"/>
                        <a:pt x="175" y="114"/>
                        <a:pt x="176" y="114"/>
                      </a:cubicBezTo>
                      <a:cubicBezTo>
                        <a:pt x="177" y="115"/>
                        <a:pt x="178" y="116"/>
                        <a:pt x="179" y="117"/>
                      </a:cubicBezTo>
                      <a:cubicBezTo>
                        <a:pt x="181" y="119"/>
                        <a:pt x="182" y="120"/>
                        <a:pt x="184" y="121"/>
                      </a:cubicBezTo>
                      <a:cubicBezTo>
                        <a:pt x="184" y="121"/>
                        <a:pt x="182" y="125"/>
                        <a:pt x="183" y="125"/>
                      </a:cubicBezTo>
                      <a:cubicBezTo>
                        <a:pt x="184" y="126"/>
                        <a:pt x="184" y="124"/>
                        <a:pt x="184" y="124"/>
                      </a:cubicBezTo>
                      <a:cubicBezTo>
                        <a:pt x="185" y="123"/>
                        <a:pt x="185" y="126"/>
                        <a:pt x="186" y="127"/>
                      </a:cubicBezTo>
                      <a:cubicBezTo>
                        <a:pt x="186" y="127"/>
                        <a:pt x="186" y="126"/>
                        <a:pt x="186" y="125"/>
                      </a:cubicBezTo>
                      <a:cubicBezTo>
                        <a:pt x="186" y="127"/>
                        <a:pt x="192" y="130"/>
                        <a:pt x="193" y="127"/>
                      </a:cubicBezTo>
                      <a:cubicBezTo>
                        <a:pt x="193" y="127"/>
                        <a:pt x="193" y="128"/>
                        <a:pt x="193" y="128"/>
                      </a:cubicBezTo>
                      <a:cubicBezTo>
                        <a:pt x="193" y="128"/>
                        <a:pt x="194" y="127"/>
                        <a:pt x="194" y="126"/>
                      </a:cubicBezTo>
                      <a:cubicBezTo>
                        <a:pt x="193" y="126"/>
                        <a:pt x="194" y="127"/>
                        <a:pt x="194" y="12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5307751" y="5323848"/>
                  <a:ext cx="2951770" cy="1548902"/>
                </a:xfrm>
                <a:custGeom>
                  <a:rect b="b" l="l" r="r" t="t"/>
                  <a:pathLst>
                    <a:path extrusionOk="0" h="143" w="289">
                      <a:moveTo>
                        <a:pt x="68" y="108"/>
                      </a:moveTo>
                      <a:cubicBezTo>
                        <a:pt x="71" y="108"/>
                        <a:pt x="74" y="108"/>
                        <a:pt x="78" y="108"/>
                      </a:cubicBezTo>
                      <a:cubicBezTo>
                        <a:pt x="79" y="108"/>
                        <a:pt x="81" y="108"/>
                        <a:pt x="82" y="108"/>
                      </a:cubicBezTo>
                      <a:cubicBezTo>
                        <a:pt x="83" y="108"/>
                        <a:pt x="83" y="106"/>
                        <a:pt x="84" y="106"/>
                      </a:cubicBezTo>
                      <a:cubicBezTo>
                        <a:pt x="85" y="105"/>
                        <a:pt x="91" y="105"/>
                        <a:pt x="91" y="106"/>
                      </a:cubicBezTo>
                      <a:cubicBezTo>
                        <a:pt x="94" y="108"/>
                        <a:pt x="97" y="110"/>
                        <a:pt x="100" y="112"/>
                      </a:cubicBezTo>
                      <a:cubicBezTo>
                        <a:pt x="100" y="112"/>
                        <a:pt x="101" y="115"/>
                        <a:pt x="101" y="116"/>
                      </a:cubicBezTo>
                      <a:cubicBezTo>
                        <a:pt x="102" y="118"/>
                        <a:pt x="102" y="118"/>
                        <a:pt x="105" y="119"/>
                      </a:cubicBezTo>
                      <a:cubicBezTo>
                        <a:pt x="107" y="120"/>
                        <a:pt x="108" y="121"/>
                        <a:pt x="109" y="119"/>
                      </a:cubicBezTo>
                      <a:cubicBezTo>
                        <a:pt x="110" y="116"/>
                        <a:pt x="111" y="116"/>
                        <a:pt x="114" y="117"/>
                      </a:cubicBezTo>
                      <a:cubicBezTo>
                        <a:pt x="116" y="117"/>
                        <a:pt x="119" y="118"/>
                        <a:pt x="119" y="120"/>
                      </a:cubicBezTo>
                      <a:cubicBezTo>
                        <a:pt x="121" y="123"/>
                        <a:pt x="123" y="124"/>
                        <a:pt x="125" y="127"/>
                      </a:cubicBezTo>
                      <a:cubicBezTo>
                        <a:pt x="127" y="129"/>
                        <a:pt x="126" y="133"/>
                        <a:pt x="129" y="134"/>
                      </a:cubicBezTo>
                      <a:cubicBezTo>
                        <a:pt x="131" y="136"/>
                        <a:pt x="135" y="136"/>
                        <a:pt x="137" y="137"/>
                      </a:cubicBezTo>
                      <a:cubicBezTo>
                        <a:pt x="137" y="136"/>
                        <a:pt x="135" y="129"/>
                        <a:pt x="135" y="129"/>
                      </a:cubicBezTo>
                      <a:cubicBezTo>
                        <a:pt x="137" y="130"/>
                        <a:pt x="136" y="127"/>
                        <a:pt x="137" y="127"/>
                      </a:cubicBezTo>
                      <a:cubicBezTo>
                        <a:pt x="137" y="126"/>
                        <a:pt x="139" y="126"/>
                        <a:pt x="140" y="125"/>
                      </a:cubicBezTo>
                      <a:cubicBezTo>
                        <a:pt x="141" y="125"/>
                        <a:pt x="142" y="122"/>
                        <a:pt x="142" y="122"/>
                      </a:cubicBezTo>
                      <a:cubicBezTo>
                        <a:pt x="143" y="123"/>
                        <a:pt x="144" y="123"/>
                        <a:pt x="145" y="122"/>
                      </a:cubicBezTo>
                      <a:cubicBezTo>
                        <a:pt x="147" y="121"/>
                        <a:pt x="148" y="121"/>
                        <a:pt x="149" y="119"/>
                      </a:cubicBezTo>
                      <a:cubicBezTo>
                        <a:pt x="151" y="118"/>
                        <a:pt x="148" y="118"/>
                        <a:pt x="148" y="117"/>
                      </a:cubicBezTo>
                      <a:cubicBezTo>
                        <a:pt x="148" y="117"/>
                        <a:pt x="151" y="118"/>
                        <a:pt x="152" y="117"/>
                      </a:cubicBezTo>
                      <a:cubicBezTo>
                        <a:pt x="154" y="116"/>
                        <a:pt x="155" y="116"/>
                        <a:pt x="157" y="116"/>
                      </a:cubicBezTo>
                      <a:cubicBezTo>
                        <a:pt x="159" y="116"/>
                        <a:pt x="160" y="119"/>
                        <a:pt x="162" y="118"/>
                      </a:cubicBezTo>
                      <a:cubicBezTo>
                        <a:pt x="165" y="116"/>
                        <a:pt x="166" y="118"/>
                        <a:pt x="168" y="119"/>
                      </a:cubicBezTo>
                      <a:cubicBezTo>
                        <a:pt x="170" y="120"/>
                        <a:pt x="171" y="118"/>
                        <a:pt x="172" y="118"/>
                      </a:cubicBezTo>
                      <a:cubicBezTo>
                        <a:pt x="173" y="117"/>
                        <a:pt x="176" y="119"/>
                        <a:pt x="176" y="120"/>
                      </a:cubicBezTo>
                      <a:cubicBezTo>
                        <a:pt x="177" y="121"/>
                        <a:pt x="178" y="120"/>
                        <a:pt x="177" y="119"/>
                      </a:cubicBezTo>
                      <a:cubicBezTo>
                        <a:pt x="177" y="119"/>
                        <a:pt x="176" y="118"/>
                        <a:pt x="175" y="118"/>
                      </a:cubicBezTo>
                      <a:cubicBezTo>
                        <a:pt x="174" y="117"/>
                        <a:pt x="176" y="117"/>
                        <a:pt x="176" y="117"/>
                      </a:cubicBezTo>
                      <a:cubicBezTo>
                        <a:pt x="175" y="115"/>
                        <a:pt x="175" y="114"/>
                        <a:pt x="173" y="115"/>
                      </a:cubicBezTo>
                      <a:cubicBezTo>
                        <a:pt x="173" y="115"/>
                        <a:pt x="169" y="115"/>
                        <a:pt x="171" y="113"/>
                      </a:cubicBezTo>
                      <a:cubicBezTo>
                        <a:pt x="173" y="113"/>
                        <a:pt x="174" y="114"/>
                        <a:pt x="175" y="114"/>
                      </a:cubicBezTo>
                      <a:cubicBezTo>
                        <a:pt x="178" y="113"/>
                        <a:pt x="180" y="113"/>
                        <a:pt x="183" y="113"/>
                      </a:cubicBezTo>
                      <a:cubicBezTo>
                        <a:pt x="184" y="113"/>
                        <a:pt x="183" y="113"/>
                        <a:pt x="184" y="114"/>
                      </a:cubicBezTo>
                      <a:cubicBezTo>
                        <a:pt x="184" y="114"/>
                        <a:pt x="185" y="114"/>
                        <a:pt x="186" y="113"/>
                      </a:cubicBezTo>
                      <a:cubicBezTo>
                        <a:pt x="188" y="113"/>
                        <a:pt x="190" y="113"/>
                        <a:pt x="192" y="113"/>
                      </a:cubicBezTo>
                      <a:cubicBezTo>
                        <a:pt x="194" y="113"/>
                        <a:pt x="194" y="115"/>
                        <a:pt x="196" y="116"/>
                      </a:cubicBezTo>
                      <a:cubicBezTo>
                        <a:pt x="198" y="118"/>
                        <a:pt x="200" y="116"/>
                        <a:pt x="202" y="115"/>
                      </a:cubicBezTo>
                      <a:cubicBezTo>
                        <a:pt x="203" y="115"/>
                        <a:pt x="209" y="121"/>
                        <a:pt x="209" y="122"/>
                      </a:cubicBezTo>
                      <a:cubicBezTo>
                        <a:pt x="210" y="123"/>
                        <a:pt x="208" y="125"/>
                        <a:pt x="209" y="126"/>
                      </a:cubicBezTo>
                      <a:cubicBezTo>
                        <a:pt x="210" y="128"/>
                        <a:pt x="209" y="128"/>
                        <a:pt x="210" y="130"/>
                      </a:cubicBezTo>
                      <a:cubicBezTo>
                        <a:pt x="210" y="131"/>
                        <a:pt x="211" y="132"/>
                        <a:pt x="211" y="132"/>
                      </a:cubicBezTo>
                      <a:cubicBezTo>
                        <a:pt x="212" y="132"/>
                        <a:pt x="212" y="133"/>
                        <a:pt x="213" y="133"/>
                      </a:cubicBezTo>
                      <a:cubicBezTo>
                        <a:pt x="214" y="134"/>
                        <a:pt x="213" y="136"/>
                        <a:pt x="214" y="137"/>
                      </a:cubicBezTo>
                      <a:cubicBezTo>
                        <a:pt x="215" y="138"/>
                        <a:pt x="216" y="138"/>
                        <a:pt x="217" y="140"/>
                      </a:cubicBezTo>
                      <a:cubicBezTo>
                        <a:pt x="219" y="143"/>
                        <a:pt x="218" y="140"/>
                        <a:pt x="220" y="141"/>
                      </a:cubicBezTo>
                      <a:cubicBezTo>
                        <a:pt x="220" y="141"/>
                        <a:pt x="220" y="143"/>
                        <a:pt x="220" y="143"/>
                      </a:cubicBezTo>
                      <a:cubicBezTo>
                        <a:pt x="221" y="143"/>
                        <a:pt x="222" y="136"/>
                        <a:pt x="222" y="135"/>
                      </a:cubicBezTo>
                      <a:cubicBezTo>
                        <a:pt x="222" y="132"/>
                        <a:pt x="221" y="130"/>
                        <a:pt x="220" y="126"/>
                      </a:cubicBezTo>
                      <a:cubicBezTo>
                        <a:pt x="218" y="123"/>
                        <a:pt x="218" y="120"/>
                        <a:pt x="217" y="117"/>
                      </a:cubicBezTo>
                      <a:cubicBezTo>
                        <a:pt x="215" y="115"/>
                        <a:pt x="214" y="111"/>
                        <a:pt x="215" y="108"/>
                      </a:cubicBezTo>
                      <a:cubicBezTo>
                        <a:pt x="216" y="105"/>
                        <a:pt x="218" y="103"/>
                        <a:pt x="221" y="101"/>
                      </a:cubicBezTo>
                      <a:cubicBezTo>
                        <a:pt x="222" y="100"/>
                        <a:pt x="223" y="100"/>
                        <a:pt x="224" y="99"/>
                      </a:cubicBezTo>
                      <a:cubicBezTo>
                        <a:pt x="225" y="98"/>
                        <a:pt x="226" y="96"/>
                        <a:pt x="227" y="96"/>
                      </a:cubicBezTo>
                      <a:cubicBezTo>
                        <a:pt x="229" y="94"/>
                        <a:pt x="232" y="94"/>
                        <a:pt x="234" y="92"/>
                      </a:cubicBezTo>
                      <a:cubicBezTo>
                        <a:pt x="235" y="91"/>
                        <a:pt x="236" y="89"/>
                        <a:pt x="238" y="89"/>
                      </a:cubicBezTo>
                      <a:cubicBezTo>
                        <a:pt x="238" y="89"/>
                        <a:pt x="242" y="89"/>
                        <a:pt x="241" y="87"/>
                      </a:cubicBezTo>
                      <a:cubicBezTo>
                        <a:pt x="241" y="87"/>
                        <a:pt x="238" y="88"/>
                        <a:pt x="238" y="88"/>
                      </a:cubicBezTo>
                      <a:cubicBezTo>
                        <a:pt x="238" y="87"/>
                        <a:pt x="240" y="88"/>
                        <a:pt x="239" y="86"/>
                      </a:cubicBezTo>
                      <a:cubicBezTo>
                        <a:pt x="239" y="86"/>
                        <a:pt x="238" y="85"/>
                        <a:pt x="239" y="85"/>
                      </a:cubicBezTo>
                      <a:cubicBezTo>
                        <a:pt x="239" y="84"/>
                        <a:pt x="239" y="85"/>
                        <a:pt x="240" y="84"/>
                      </a:cubicBezTo>
                      <a:cubicBezTo>
                        <a:pt x="239" y="85"/>
                        <a:pt x="241" y="86"/>
                        <a:pt x="241" y="85"/>
                      </a:cubicBezTo>
                      <a:cubicBezTo>
                        <a:pt x="242" y="85"/>
                        <a:pt x="245" y="83"/>
                        <a:pt x="244" y="82"/>
                      </a:cubicBezTo>
                      <a:cubicBezTo>
                        <a:pt x="244" y="83"/>
                        <a:pt x="238" y="82"/>
                        <a:pt x="239" y="81"/>
                      </a:cubicBezTo>
                      <a:cubicBezTo>
                        <a:pt x="239" y="80"/>
                        <a:pt x="240" y="82"/>
                        <a:pt x="241" y="81"/>
                      </a:cubicBezTo>
                      <a:cubicBezTo>
                        <a:pt x="241" y="81"/>
                        <a:pt x="243" y="80"/>
                        <a:pt x="243" y="80"/>
                      </a:cubicBezTo>
                      <a:cubicBezTo>
                        <a:pt x="243" y="80"/>
                        <a:pt x="242" y="79"/>
                        <a:pt x="242" y="78"/>
                      </a:cubicBezTo>
                      <a:cubicBezTo>
                        <a:pt x="243" y="77"/>
                        <a:pt x="243" y="76"/>
                        <a:pt x="241" y="76"/>
                      </a:cubicBezTo>
                      <a:cubicBezTo>
                        <a:pt x="241" y="76"/>
                        <a:pt x="237" y="74"/>
                        <a:pt x="237" y="74"/>
                      </a:cubicBezTo>
                      <a:cubicBezTo>
                        <a:pt x="238" y="73"/>
                        <a:pt x="239" y="74"/>
                        <a:pt x="240" y="74"/>
                      </a:cubicBezTo>
                      <a:cubicBezTo>
                        <a:pt x="241" y="73"/>
                        <a:pt x="239" y="71"/>
                        <a:pt x="238" y="71"/>
                      </a:cubicBezTo>
                      <a:cubicBezTo>
                        <a:pt x="237" y="70"/>
                        <a:pt x="236" y="69"/>
                        <a:pt x="236" y="68"/>
                      </a:cubicBezTo>
                      <a:cubicBezTo>
                        <a:pt x="235" y="67"/>
                        <a:pt x="238" y="65"/>
                        <a:pt x="237" y="64"/>
                      </a:cubicBezTo>
                      <a:cubicBezTo>
                        <a:pt x="238" y="65"/>
                        <a:pt x="237" y="66"/>
                        <a:pt x="237" y="67"/>
                      </a:cubicBezTo>
                      <a:cubicBezTo>
                        <a:pt x="237" y="67"/>
                        <a:pt x="239" y="69"/>
                        <a:pt x="239" y="69"/>
                      </a:cubicBezTo>
                      <a:cubicBezTo>
                        <a:pt x="241" y="67"/>
                        <a:pt x="239" y="62"/>
                        <a:pt x="242" y="61"/>
                      </a:cubicBezTo>
                      <a:cubicBezTo>
                        <a:pt x="241" y="61"/>
                        <a:pt x="241" y="66"/>
                        <a:pt x="242" y="67"/>
                      </a:cubicBezTo>
                      <a:cubicBezTo>
                        <a:pt x="242" y="69"/>
                        <a:pt x="244" y="69"/>
                        <a:pt x="244" y="71"/>
                      </a:cubicBezTo>
                      <a:cubicBezTo>
                        <a:pt x="244" y="72"/>
                        <a:pt x="241" y="74"/>
                        <a:pt x="242" y="75"/>
                      </a:cubicBezTo>
                      <a:cubicBezTo>
                        <a:pt x="242" y="75"/>
                        <a:pt x="248" y="69"/>
                        <a:pt x="247" y="67"/>
                      </a:cubicBezTo>
                      <a:cubicBezTo>
                        <a:pt x="247" y="65"/>
                        <a:pt x="245" y="64"/>
                        <a:pt x="245" y="62"/>
                      </a:cubicBezTo>
                      <a:cubicBezTo>
                        <a:pt x="244" y="61"/>
                        <a:pt x="245" y="58"/>
                        <a:pt x="247" y="59"/>
                      </a:cubicBezTo>
                      <a:cubicBezTo>
                        <a:pt x="246" y="58"/>
                        <a:pt x="245" y="61"/>
                        <a:pt x="246" y="62"/>
                      </a:cubicBezTo>
                      <a:cubicBezTo>
                        <a:pt x="248" y="64"/>
                        <a:pt x="248" y="65"/>
                        <a:pt x="250" y="62"/>
                      </a:cubicBezTo>
                      <a:cubicBezTo>
                        <a:pt x="251" y="61"/>
                        <a:pt x="253" y="58"/>
                        <a:pt x="252" y="56"/>
                      </a:cubicBezTo>
                      <a:cubicBezTo>
                        <a:pt x="252" y="56"/>
                        <a:pt x="251" y="55"/>
                        <a:pt x="252" y="54"/>
                      </a:cubicBezTo>
                      <a:cubicBezTo>
                        <a:pt x="252" y="54"/>
                        <a:pt x="253" y="52"/>
                        <a:pt x="253" y="52"/>
                      </a:cubicBezTo>
                      <a:cubicBezTo>
                        <a:pt x="253" y="52"/>
                        <a:pt x="253" y="54"/>
                        <a:pt x="253" y="54"/>
                      </a:cubicBezTo>
                      <a:cubicBezTo>
                        <a:pt x="253" y="54"/>
                        <a:pt x="258" y="51"/>
                        <a:pt x="260" y="51"/>
                      </a:cubicBezTo>
                      <a:cubicBezTo>
                        <a:pt x="261" y="50"/>
                        <a:pt x="263" y="51"/>
                        <a:pt x="264" y="51"/>
                      </a:cubicBezTo>
                      <a:cubicBezTo>
                        <a:pt x="266" y="50"/>
                        <a:pt x="265" y="49"/>
                        <a:pt x="265" y="48"/>
                      </a:cubicBezTo>
                      <a:cubicBezTo>
                        <a:pt x="266" y="48"/>
                        <a:pt x="266" y="50"/>
                        <a:pt x="267" y="50"/>
                      </a:cubicBezTo>
                      <a:cubicBezTo>
                        <a:pt x="267" y="50"/>
                        <a:pt x="269" y="49"/>
                        <a:pt x="269" y="49"/>
                      </a:cubicBezTo>
                      <a:cubicBezTo>
                        <a:pt x="271" y="51"/>
                        <a:pt x="275" y="46"/>
                        <a:pt x="272" y="46"/>
                      </a:cubicBezTo>
                      <a:cubicBezTo>
                        <a:pt x="272" y="46"/>
                        <a:pt x="272" y="48"/>
                        <a:pt x="271" y="48"/>
                      </a:cubicBezTo>
                      <a:cubicBezTo>
                        <a:pt x="270" y="48"/>
                        <a:pt x="268" y="44"/>
                        <a:pt x="268" y="44"/>
                      </a:cubicBezTo>
                      <a:cubicBezTo>
                        <a:pt x="269" y="43"/>
                        <a:pt x="268" y="42"/>
                        <a:pt x="269" y="41"/>
                      </a:cubicBezTo>
                      <a:cubicBezTo>
                        <a:pt x="270" y="39"/>
                        <a:pt x="271" y="37"/>
                        <a:pt x="272" y="36"/>
                      </a:cubicBezTo>
                      <a:cubicBezTo>
                        <a:pt x="273" y="36"/>
                        <a:pt x="274" y="35"/>
                        <a:pt x="274" y="35"/>
                      </a:cubicBezTo>
                      <a:cubicBezTo>
                        <a:pt x="276" y="36"/>
                        <a:pt x="277" y="33"/>
                        <a:pt x="278" y="32"/>
                      </a:cubicBezTo>
                      <a:cubicBezTo>
                        <a:pt x="278" y="32"/>
                        <a:pt x="280" y="33"/>
                        <a:pt x="281" y="32"/>
                      </a:cubicBezTo>
                      <a:cubicBezTo>
                        <a:pt x="283" y="31"/>
                        <a:pt x="285" y="31"/>
                        <a:pt x="286" y="30"/>
                      </a:cubicBezTo>
                      <a:cubicBezTo>
                        <a:pt x="287" y="30"/>
                        <a:pt x="289" y="29"/>
                        <a:pt x="288" y="28"/>
                      </a:cubicBezTo>
                      <a:cubicBezTo>
                        <a:pt x="286" y="26"/>
                        <a:pt x="286" y="25"/>
                        <a:pt x="285" y="24"/>
                      </a:cubicBezTo>
                      <a:cubicBezTo>
                        <a:pt x="281" y="23"/>
                        <a:pt x="287" y="14"/>
                        <a:pt x="281" y="14"/>
                      </a:cubicBezTo>
                      <a:cubicBezTo>
                        <a:pt x="280" y="13"/>
                        <a:pt x="279" y="15"/>
                        <a:pt x="278" y="14"/>
                      </a:cubicBezTo>
                      <a:cubicBezTo>
                        <a:pt x="277" y="13"/>
                        <a:pt x="277" y="12"/>
                        <a:pt x="276" y="13"/>
                      </a:cubicBezTo>
                      <a:cubicBezTo>
                        <a:pt x="275" y="14"/>
                        <a:pt x="274" y="16"/>
                        <a:pt x="273" y="17"/>
                      </a:cubicBezTo>
                      <a:cubicBezTo>
                        <a:pt x="272" y="18"/>
                        <a:pt x="272" y="20"/>
                        <a:pt x="271" y="21"/>
                      </a:cubicBezTo>
                      <a:cubicBezTo>
                        <a:pt x="271" y="23"/>
                        <a:pt x="270" y="26"/>
                        <a:pt x="268" y="26"/>
                      </a:cubicBezTo>
                      <a:cubicBezTo>
                        <a:pt x="266" y="26"/>
                        <a:pt x="266" y="28"/>
                        <a:pt x="264" y="28"/>
                      </a:cubicBezTo>
                      <a:cubicBezTo>
                        <a:pt x="259" y="28"/>
                        <a:pt x="254" y="28"/>
                        <a:pt x="249" y="28"/>
                      </a:cubicBezTo>
                      <a:cubicBezTo>
                        <a:pt x="247" y="28"/>
                        <a:pt x="247" y="28"/>
                        <a:pt x="246" y="29"/>
                      </a:cubicBezTo>
                      <a:cubicBezTo>
                        <a:pt x="245" y="31"/>
                        <a:pt x="241" y="33"/>
                        <a:pt x="241" y="34"/>
                      </a:cubicBezTo>
                      <a:cubicBezTo>
                        <a:pt x="242" y="37"/>
                        <a:pt x="239" y="39"/>
                        <a:pt x="237" y="39"/>
                      </a:cubicBezTo>
                      <a:cubicBezTo>
                        <a:pt x="235" y="39"/>
                        <a:pt x="234" y="38"/>
                        <a:pt x="232" y="38"/>
                      </a:cubicBezTo>
                      <a:cubicBezTo>
                        <a:pt x="230" y="38"/>
                        <a:pt x="228" y="39"/>
                        <a:pt x="227" y="39"/>
                      </a:cubicBezTo>
                      <a:cubicBezTo>
                        <a:pt x="227" y="39"/>
                        <a:pt x="227" y="42"/>
                        <a:pt x="228" y="42"/>
                      </a:cubicBezTo>
                      <a:cubicBezTo>
                        <a:pt x="227" y="43"/>
                        <a:pt x="226" y="44"/>
                        <a:pt x="224" y="45"/>
                      </a:cubicBezTo>
                      <a:cubicBezTo>
                        <a:pt x="222" y="46"/>
                        <a:pt x="219" y="48"/>
                        <a:pt x="216" y="49"/>
                      </a:cubicBezTo>
                      <a:cubicBezTo>
                        <a:pt x="213" y="50"/>
                        <a:pt x="210" y="50"/>
                        <a:pt x="207" y="49"/>
                      </a:cubicBezTo>
                      <a:cubicBezTo>
                        <a:pt x="206" y="48"/>
                        <a:pt x="205" y="47"/>
                        <a:pt x="206" y="46"/>
                      </a:cubicBezTo>
                      <a:cubicBezTo>
                        <a:pt x="206" y="46"/>
                        <a:pt x="207" y="44"/>
                        <a:pt x="208" y="44"/>
                      </a:cubicBezTo>
                      <a:cubicBezTo>
                        <a:pt x="208" y="44"/>
                        <a:pt x="208" y="45"/>
                        <a:pt x="208" y="46"/>
                      </a:cubicBezTo>
                      <a:cubicBezTo>
                        <a:pt x="210" y="42"/>
                        <a:pt x="211" y="39"/>
                        <a:pt x="209" y="35"/>
                      </a:cubicBezTo>
                      <a:cubicBezTo>
                        <a:pt x="208" y="34"/>
                        <a:pt x="206" y="36"/>
                        <a:pt x="205" y="36"/>
                      </a:cubicBezTo>
                      <a:cubicBezTo>
                        <a:pt x="204" y="37"/>
                        <a:pt x="204" y="36"/>
                        <a:pt x="203" y="36"/>
                      </a:cubicBezTo>
                      <a:cubicBezTo>
                        <a:pt x="202" y="35"/>
                        <a:pt x="204" y="34"/>
                        <a:pt x="204" y="34"/>
                      </a:cubicBezTo>
                      <a:cubicBezTo>
                        <a:pt x="208" y="30"/>
                        <a:pt x="205" y="26"/>
                        <a:pt x="201" y="25"/>
                      </a:cubicBezTo>
                      <a:cubicBezTo>
                        <a:pt x="198" y="24"/>
                        <a:pt x="198" y="25"/>
                        <a:pt x="196" y="26"/>
                      </a:cubicBezTo>
                      <a:cubicBezTo>
                        <a:pt x="196" y="27"/>
                        <a:pt x="196" y="27"/>
                        <a:pt x="196" y="28"/>
                      </a:cubicBezTo>
                      <a:cubicBezTo>
                        <a:pt x="196" y="29"/>
                        <a:pt x="194" y="28"/>
                        <a:pt x="193" y="28"/>
                      </a:cubicBezTo>
                      <a:cubicBezTo>
                        <a:pt x="192" y="28"/>
                        <a:pt x="190" y="36"/>
                        <a:pt x="190" y="37"/>
                      </a:cubicBezTo>
                      <a:cubicBezTo>
                        <a:pt x="191" y="42"/>
                        <a:pt x="192" y="45"/>
                        <a:pt x="188" y="47"/>
                      </a:cubicBezTo>
                      <a:cubicBezTo>
                        <a:pt x="188" y="48"/>
                        <a:pt x="185" y="49"/>
                        <a:pt x="185" y="48"/>
                      </a:cubicBezTo>
                      <a:cubicBezTo>
                        <a:pt x="185" y="46"/>
                        <a:pt x="184" y="44"/>
                        <a:pt x="184" y="42"/>
                      </a:cubicBezTo>
                      <a:cubicBezTo>
                        <a:pt x="184" y="41"/>
                        <a:pt x="186" y="30"/>
                        <a:pt x="186" y="30"/>
                      </a:cubicBezTo>
                      <a:cubicBezTo>
                        <a:pt x="185" y="30"/>
                        <a:pt x="183" y="32"/>
                        <a:pt x="183" y="31"/>
                      </a:cubicBezTo>
                      <a:cubicBezTo>
                        <a:pt x="183" y="30"/>
                        <a:pt x="186" y="26"/>
                        <a:pt x="187" y="25"/>
                      </a:cubicBezTo>
                      <a:cubicBezTo>
                        <a:pt x="188" y="23"/>
                        <a:pt x="191" y="23"/>
                        <a:pt x="193" y="22"/>
                      </a:cubicBezTo>
                      <a:cubicBezTo>
                        <a:pt x="196" y="22"/>
                        <a:pt x="199" y="23"/>
                        <a:pt x="202" y="23"/>
                      </a:cubicBezTo>
                      <a:cubicBezTo>
                        <a:pt x="205" y="23"/>
                        <a:pt x="201" y="20"/>
                        <a:pt x="199" y="20"/>
                      </a:cubicBezTo>
                      <a:cubicBezTo>
                        <a:pt x="197" y="20"/>
                        <a:pt x="199" y="17"/>
                        <a:pt x="196" y="17"/>
                      </a:cubicBezTo>
                      <a:cubicBezTo>
                        <a:pt x="194" y="18"/>
                        <a:pt x="192" y="19"/>
                        <a:pt x="189" y="19"/>
                      </a:cubicBezTo>
                      <a:cubicBezTo>
                        <a:pt x="187" y="19"/>
                        <a:pt x="185" y="17"/>
                        <a:pt x="183" y="16"/>
                      </a:cubicBezTo>
                      <a:cubicBezTo>
                        <a:pt x="183" y="16"/>
                        <a:pt x="180" y="16"/>
                        <a:pt x="181" y="15"/>
                      </a:cubicBezTo>
                      <a:cubicBezTo>
                        <a:pt x="182" y="15"/>
                        <a:pt x="184" y="14"/>
                        <a:pt x="184" y="13"/>
                      </a:cubicBezTo>
                      <a:cubicBezTo>
                        <a:pt x="184" y="13"/>
                        <a:pt x="176" y="16"/>
                        <a:pt x="175" y="16"/>
                      </a:cubicBezTo>
                      <a:cubicBezTo>
                        <a:pt x="174" y="17"/>
                        <a:pt x="173" y="18"/>
                        <a:pt x="172" y="18"/>
                      </a:cubicBezTo>
                      <a:cubicBezTo>
                        <a:pt x="170" y="18"/>
                        <a:pt x="170" y="16"/>
                        <a:pt x="168" y="16"/>
                      </a:cubicBezTo>
                      <a:cubicBezTo>
                        <a:pt x="167" y="16"/>
                        <a:pt x="162" y="18"/>
                        <a:pt x="165" y="15"/>
                      </a:cubicBezTo>
                      <a:cubicBezTo>
                        <a:pt x="168" y="13"/>
                        <a:pt x="171" y="11"/>
                        <a:pt x="174" y="9"/>
                      </a:cubicBezTo>
                      <a:cubicBezTo>
                        <a:pt x="172" y="9"/>
                        <a:pt x="170" y="7"/>
                        <a:pt x="168" y="9"/>
                      </a:cubicBezTo>
                      <a:cubicBezTo>
                        <a:pt x="165" y="10"/>
                        <a:pt x="164" y="8"/>
                        <a:pt x="161" y="7"/>
                      </a:cubicBezTo>
                      <a:cubicBezTo>
                        <a:pt x="160" y="7"/>
                        <a:pt x="159" y="6"/>
                        <a:pt x="158" y="5"/>
                      </a:cubicBezTo>
                      <a:cubicBezTo>
                        <a:pt x="156" y="5"/>
                        <a:pt x="155" y="6"/>
                        <a:pt x="153" y="6"/>
                      </a:cubicBezTo>
                      <a:cubicBezTo>
                        <a:pt x="152" y="5"/>
                        <a:pt x="150" y="5"/>
                        <a:pt x="150" y="3"/>
                      </a:cubicBezTo>
                      <a:cubicBezTo>
                        <a:pt x="150" y="3"/>
                        <a:pt x="148" y="0"/>
                        <a:pt x="148" y="1"/>
                      </a:cubicBezTo>
                      <a:cubicBezTo>
                        <a:pt x="147" y="1"/>
                        <a:pt x="148" y="4"/>
                        <a:pt x="147" y="4"/>
                      </a:cubicBezTo>
                      <a:cubicBezTo>
                        <a:pt x="146" y="4"/>
                        <a:pt x="145" y="4"/>
                        <a:pt x="145" y="4"/>
                      </a:cubicBezTo>
                      <a:cubicBezTo>
                        <a:pt x="142" y="4"/>
                        <a:pt x="139" y="4"/>
                        <a:pt x="136" y="4"/>
                      </a:cubicBezTo>
                      <a:cubicBezTo>
                        <a:pt x="125" y="4"/>
                        <a:pt x="115" y="4"/>
                        <a:pt x="105" y="4"/>
                      </a:cubicBezTo>
                      <a:cubicBezTo>
                        <a:pt x="80" y="4"/>
                        <a:pt x="55" y="4"/>
                        <a:pt x="30" y="4"/>
                      </a:cubicBezTo>
                      <a:cubicBezTo>
                        <a:pt x="24" y="4"/>
                        <a:pt x="17" y="4"/>
                        <a:pt x="11" y="4"/>
                      </a:cubicBezTo>
                      <a:cubicBezTo>
                        <a:pt x="12" y="5"/>
                        <a:pt x="14" y="13"/>
                        <a:pt x="11" y="14"/>
                      </a:cubicBezTo>
                      <a:cubicBezTo>
                        <a:pt x="9" y="14"/>
                        <a:pt x="8" y="14"/>
                        <a:pt x="10" y="12"/>
                      </a:cubicBezTo>
                      <a:cubicBezTo>
                        <a:pt x="12" y="9"/>
                        <a:pt x="9" y="9"/>
                        <a:pt x="7" y="9"/>
                      </a:cubicBezTo>
                      <a:cubicBezTo>
                        <a:pt x="5" y="9"/>
                        <a:pt x="2" y="7"/>
                        <a:pt x="1" y="7"/>
                      </a:cubicBezTo>
                      <a:cubicBezTo>
                        <a:pt x="0" y="8"/>
                        <a:pt x="2" y="12"/>
                        <a:pt x="2" y="12"/>
                      </a:cubicBezTo>
                      <a:cubicBezTo>
                        <a:pt x="3" y="15"/>
                        <a:pt x="4" y="16"/>
                        <a:pt x="4" y="18"/>
                      </a:cubicBezTo>
                      <a:cubicBezTo>
                        <a:pt x="4" y="19"/>
                        <a:pt x="7" y="21"/>
                        <a:pt x="8" y="21"/>
                      </a:cubicBezTo>
                      <a:cubicBezTo>
                        <a:pt x="7" y="21"/>
                        <a:pt x="6" y="21"/>
                        <a:pt x="5" y="22"/>
                      </a:cubicBezTo>
                      <a:cubicBezTo>
                        <a:pt x="4" y="23"/>
                        <a:pt x="5" y="24"/>
                        <a:pt x="5" y="25"/>
                      </a:cubicBezTo>
                      <a:cubicBezTo>
                        <a:pt x="5" y="28"/>
                        <a:pt x="5" y="30"/>
                        <a:pt x="4" y="32"/>
                      </a:cubicBezTo>
                      <a:cubicBezTo>
                        <a:pt x="4" y="35"/>
                        <a:pt x="3" y="37"/>
                        <a:pt x="2" y="40"/>
                      </a:cubicBezTo>
                      <a:cubicBezTo>
                        <a:pt x="1" y="43"/>
                        <a:pt x="3" y="46"/>
                        <a:pt x="4" y="49"/>
                      </a:cubicBezTo>
                      <a:cubicBezTo>
                        <a:pt x="4" y="52"/>
                        <a:pt x="3" y="54"/>
                        <a:pt x="3" y="56"/>
                      </a:cubicBezTo>
                      <a:cubicBezTo>
                        <a:pt x="3" y="57"/>
                        <a:pt x="4" y="58"/>
                        <a:pt x="4" y="59"/>
                      </a:cubicBezTo>
                      <a:cubicBezTo>
                        <a:pt x="5" y="60"/>
                        <a:pt x="5" y="62"/>
                        <a:pt x="5" y="63"/>
                      </a:cubicBezTo>
                      <a:cubicBezTo>
                        <a:pt x="6" y="66"/>
                        <a:pt x="9" y="67"/>
                        <a:pt x="10" y="70"/>
                      </a:cubicBezTo>
                      <a:cubicBezTo>
                        <a:pt x="11" y="72"/>
                        <a:pt x="11" y="71"/>
                        <a:pt x="12" y="70"/>
                      </a:cubicBezTo>
                      <a:cubicBezTo>
                        <a:pt x="12" y="70"/>
                        <a:pt x="13" y="73"/>
                        <a:pt x="13" y="73"/>
                      </a:cubicBezTo>
                      <a:cubicBezTo>
                        <a:pt x="13" y="73"/>
                        <a:pt x="12" y="72"/>
                        <a:pt x="12" y="73"/>
                      </a:cubicBezTo>
                      <a:cubicBezTo>
                        <a:pt x="12" y="74"/>
                        <a:pt x="12" y="75"/>
                        <a:pt x="13" y="76"/>
                      </a:cubicBezTo>
                      <a:cubicBezTo>
                        <a:pt x="14" y="76"/>
                        <a:pt x="14" y="76"/>
                        <a:pt x="15" y="77"/>
                      </a:cubicBezTo>
                      <a:cubicBezTo>
                        <a:pt x="16" y="78"/>
                        <a:pt x="14" y="79"/>
                        <a:pt x="15" y="80"/>
                      </a:cubicBezTo>
                      <a:cubicBezTo>
                        <a:pt x="17" y="83"/>
                        <a:pt x="21" y="85"/>
                        <a:pt x="21" y="88"/>
                      </a:cubicBezTo>
                      <a:cubicBezTo>
                        <a:pt x="22" y="90"/>
                        <a:pt x="23" y="90"/>
                        <a:pt x="25" y="91"/>
                      </a:cubicBezTo>
                      <a:cubicBezTo>
                        <a:pt x="27" y="92"/>
                        <a:pt x="29" y="93"/>
                        <a:pt x="31" y="93"/>
                      </a:cubicBezTo>
                      <a:cubicBezTo>
                        <a:pt x="33" y="93"/>
                        <a:pt x="35" y="95"/>
                        <a:pt x="36" y="96"/>
                      </a:cubicBezTo>
                      <a:cubicBezTo>
                        <a:pt x="36" y="97"/>
                        <a:pt x="40" y="101"/>
                        <a:pt x="39" y="102"/>
                      </a:cubicBezTo>
                      <a:cubicBezTo>
                        <a:pt x="43" y="101"/>
                        <a:pt x="48" y="100"/>
                        <a:pt x="52" y="101"/>
                      </a:cubicBezTo>
                      <a:cubicBezTo>
                        <a:pt x="58" y="103"/>
                        <a:pt x="63" y="106"/>
                        <a:pt x="68" y="10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>
                  <a:off x="4481816" y="3486882"/>
                  <a:ext cx="4359697" cy="2371297"/>
                </a:xfrm>
                <a:custGeom>
                  <a:rect b="b" l="l" r="r" t="t"/>
                  <a:pathLst>
                    <a:path extrusionOk="0" h="219" w="427">
                      <a:moveTo>
                        <a:pt x="229" y="174"/>
                      </a:moveTo>
                      <a:cubicBezTo>
                        <a:pt x="229" y="174"/>
                        <a:pt x="229" y="173"/>
                        <a:pt x="229" y="173"/>
                      </a:cubicBezTo>
                      <a:cubicBezTo>
                        <a:pt x="229" y="173"/>
                        <a:pt x="232" y="177"/>
                        <a:pt x="232" y="177"/>
                      </a:cubicBezTo>
                      <a:cubicBezTo>
                        <a:pt x="234" y="177"/>
                        <a:pt x="235" y="178"/>
                        <a:pt x="236" y="178"/>
                      </a:cubicBezTo>
                      <a:cubicBezTo>
                        <a:pt x="238" y="178"/>
                        <a:pt x="238" y="177"/>
                        <a:pt x="239" y="178"/>
                      </a:cubicBezTo>
                      <a:cubicBezTo>
                        <a:pt x="242" y="179"/>
                        <a:pt x="244" y="180"/>
                        <a:pt x="246" y="181"/>
                      </a:cubicBezTo>
                      <a:cubicBezTo>
                        <a:pt x="247" y="182"/>
                        <a:pt x="248" y="181"/>
                        <a:pt x="249" y="181"/>
                      </a:cubicBezTo>
                      <a:cubicBezTo>
                        <a:pt x="250" y="180"/>
                        <a:pt x="251" y="180"/>
                        <a:pt x="252" y="180"/>
                      </a:cubicBezTo>
                      <a:cubicBezTo>
                        <a:pt x="253" y="180"/>
                        <a:pt x="254" y="181"/>
                        <a:pt x="255" y="181"/>
                      </a:cubicBezTo>
                      <a:cubicBezTo>
                        <a:pt x="257" y="181"/>
                        <a:pt x="258" y="180"/>
                        <a:pt x="259" y="179"/>
                      </a:cubicBezTo>
                      <a:cubicBezTo>
                        <a:pt x="260" y="178"/>
                        <a:pt x="263" y="175"/>
                        <a:pt x="264" y="175"/>
                      </a:cubicBezTo>
                      <a:cubicBezTo>
                        <a:pt x="264" y="175"/>
                        <a:pt x="265" y="176"/>
                        <a:pt x="265" y="176"/>
                      </a:cubicBezTo>
                      <a:cubicBezTo>
                        <a:pt x="267" y="176"/>
                        <a:pt x="268" y="176"/>
                        <a:pt x="269" y="176"/>
                      </a:cubicBezTo>
                      <a:cubicBezTo>
                        <a:pt x="273" y="176"/>
                        <a:pt x="272" y="179"/>
                        <a:pt x="274" y="181"/>
                      </a:cubicBezTo>
                      <a:cubicBezTo>
                        <a:pt x="275" y="182"/>
                        <a:pt x="279" y="181"/>
                        <a:pt x="279" y="183"/>
                      </a:cubicBezTo>
                      <a:cubicBezTo>
                        <a:pt x="279" y="185"/>
                        <a:pt x="280" y="187"/>
                        <a:pt x="281" y="189"/>
                      </a:cubicBezTo>
                      <a:cubicBezTo>
                        <a:pt x="281" y="194"/>
                        <a:pt x="290" y="193"/>
                        <a:pt x="293" y="194"/>
                      </a:cubicBezTo>
                      <a:cubicBezTo>
                        <a:pt x="295" y="194"/>
                        <a:pt x="298" y="194"/>
                        <a:pt x="299" y="195"/>
                      </a:cubicBezTo>
                      <a:cubicBezTo>
                        <a:pt x="300" y="196"/>
                        <a:pt x="305" y="201"/>
                        <a:pt x="304" y="201"/>
                      </a:cubicBezTo>
                      <a:cubicBezTo>
                        <a:pt x="302" y="203"/>
                        <a:pt x="302" y="203"/>
                        <a:pt x="300" y="202"/>
                      </a:cubicBezTo>
                      <a:cubicBezTo>
                        <a:pt x="299" y="201"/>
                        <a:pt x="295" y="199"/>
                        <a:pt x="295" y="199"/>
                      </a:cubicBezTo>
                      <a:cubicBezTo>
                        <a:pt x="295" y="200"/>
                        <a:pt x="298" y="201"/>
                        <a:pt x="297" y="203"/>
                      </a:cubicBezTo>
                      <a:cubicBezTo>
                        <a:pt x="296" y="204"/>
                        <a:pt x="295" y="206"/>
                        <a:pt x="295" y="207"/>
                      </a:cubicBezTo>
                      <a:cubicBezTo>
                        <a:pt x="295" y="209"/>
                        <a:pt x="295" y="210"/>
                        <a:pt x="294" y="211"/>
                      </a:cubicBezTo>
                      <a:cubicBezTo>
                        <a:pt x="294" y="212"/>
                        <a:pt x="291" y="213"/>
                        <a:pt x="291" y="213"/>
                      </a:cubicBezTo>
                      <a:cubicBezTo>
                        <a:pt x="290" y="214"/>
                        <a:pt x="287" y="219"/>
                        <a:pt x="291" y="219"/>
                      </a:cubicBezTo>
                      <a:cubicBezTo>
                        <a:pt x="292" y="219"/>
                        <a:pt x="294" y="217"/>
                        <a:pt x="296" y="215"/>
                      </a:cubicBezTo>
                      <a:cubicBezTo>
                        <a:pt x="298" y="214"/>
                        <a:pt x="299" y="216"/>
                        <a:pt x="301" y="215"/>
                      </a:cubicBezTo>
                      <a:cubicBezTo>
                        <a:pt x="304" y="215"/>
                        <a:pt x="305" y="213"/>
                        <a:pt x="308" y="213"/>
                      </a:cubicBezTo>
                      <a:cubicBezTo>
                        <a:pt x="308" y="211"/>
                        <a:pt x="308" y="212"/>
                        <a:pt x="306" y="211"/>
                      </a:cubicBezTo>
                      <a:cubicBezTo>
                        <a:pt x="305" y="211"/>
                        <a:pt x="305" y="210"/>
                        <a:pt x="306" y="210"/>
                      </a:cubicBezTo>
                      <a:cubicBezTo>
                        <a:pt x="307" y="208"/>
                        <a:pt x="308" y="207"/>
                        <a:pt x="311" y="207"/>
                      </a:cubicBezTo>
                      <a:cubicBezTo>
                        <a:pt x="312" y="207"/>
                        <a:pt x="315" y="205"/>
                        <a:pt x="317" y="206"/>
                      </a:cubicBezTo>
                      <a:cubicBezTo>
                        <a:pt x="319" y="207"/>
                        <a:pt x="320" y="203"/>
                        <a:pt x="322" y="206"/>
                      </a:cubicBezTo>
                      <a:cubicBezTo>
                        <a:pt x="324" y="204"/>
                        <a:pt x="325" y="203"/>
                        <a:pt x="327" y="201"/>
                      </a:cubicBezTo>
                      <a:cubicBezTo>
                        <a:pt x="329" y="200"/>
                        <a:pt x="330" y="200"/>
                        <a:pt x="332" y="200"/>
                      </a:cubicBezTo>
                      <a:cubicBezTo>
                        <a:pt x="335" y="200"/>
                        <a:pt x="339" y="200"/>
                        <a:pt x="342" y="200"/>
                      </a:cubicBezTo>
                      <a:cubicBezTo>
                        <a:pt x="345" y="200"/>
                        <a:pt x="346" y="201"/>
                        <a:pt x="347" y="199"/>
                      </a:cubicBezTo>
                      <a:cubicBezTo>
                        <a:pt x="348" y="198"/>
                        <a:pt x="349" y="199"/>
                        <a:pt x="350" y="198"/>
                      </a:cubicBezTo>
                      <a:cubicBezTo>
                        <a:pt x="351" y="196"/>
                        <a:pt x="352" y="195"/>
                        <a:pt x="352" y="193"/>
                      </a:cubicBezTo>
                      <a:cubicBezTo>
                        <a:pt x="353" y="191"/>
                        <a:pt x="353" y="190"/>
                        <a:pt x="354" y="188"/>
                      </a:cubicBezTo>
                      <a:cubicBezTo>
                        <a:pt x="355" y="187"/>
                        <a:pt x="356" y="186"/>
                        <a:pt x="357" y="185"/>
                      </a:cubicBezTo>
                      <a:cubicBezTo>
                        <a:pt x="358" y="184"/>
                        <a:pt x="359" y="187"/>
                        <a:pt x="361" y="186"/>
                      </a:cubicBezTo>
                      <a:cubicBezTo>
                        <a:pt x="363" y="184"/>
                        <a:pt x="365" y="187"/>
                        <a:pt x="365" y="189"/>
                      </a:cubicBezTo>
                      <a:cubicBezTo>
                        <a:pt x="365" y="190"/>
                        <a:pt x="364" y="196"/>
                        <a:pt x="366" y="196"/>
                      </a:cubicBezTo>
                      <a:cubicBezTo>
                        <a:pt x="367" y="197"/>
                        <a:pt x="368" y="199"/>
                        <a:pt x="369" y="201"/>
                      </a:cubicBezTo>
                      <a:cubicBezTo>
                        <a:pt x="370" y="199"/>
                        <a:pt x="381" y="196"/>
                        <a:pt x="381" y="196"/>
                      </a:cubicBezTo>
                      <a:cubicBezTo>
                        <a:pt x="381" y="195"/>
                        <a:pt x="380" y="195"/>
                        <a:pt x="380" y="194"/>
                      </a:cubicBezTo>
                      <a:cubicBezTo>
                        <a:pt x="380" y="194"/>
                        <a:pt x="382" y="196"/>
                        <a:pt x="382" y="196"/>
                      </a:cubicBezTo>
                      <a:cubicBezTo>
                        <a:pt x="382" y="197"/>
                        <a:pt x="380" y="197"/>
                        <a:pt x="380" y="197"/>
                      </a:cubicBezTo>
                      <a:cubicBezTo>
                        <a:pt x="380" y="197"/>
                        <a:pt x="386" y="198"/>
                        <a:pt x="386" y="198"/>
                      </a:cubicBezTo>
                      <a:cubicBezTo>
                        <a:pt x="386" y="198"/>
                        <a:pt x="386" y="198"/>
                        <a:pt x="386" y="198"/>
                      </a:cubicBezTo>
                      <a:cubicBezTo>
                        <a:pt x="386" y="198"/>
                        <a:pt x="386" y="199"/>
                        <a:pt x="386" y="199"/>
                      </a:cubicBezTo>
                      <a:cubicBezTo>
                        <a:pt x="385" y="199"/>
                        <a:pt x="384" y="199"/>
                        <a:pt x="383" y="200"/>
                      </a:cubicBezTo>
                      <a:cubicBezTo>
                        <a:pt x="383" y="201"/>
                        <a:pt x="382" y="198"/>
                        <a:pt x="382" y="198"/>
                      </a:cubicBezTo>
                      <a:cubicBezTo>
                        <a:pt x="381" y="198"/>
                        <a:pt x="381" y="199"/>
                        <a:pt x="381" y="199"/>
                      </a:cubicBezTo>
                      <a:cubicBezTo>
                        <a:pt x="381" y="199"/>
                        <a:pt x="381" y="198"/>
                        <a:pt x="380" y="199"/>
                      </a:cubicBezTo>
                      <a:cubicBezTo>
                        <a:pt x="379" y="200"/>
                        <a:pt x="378" y="200"/>
                        <a:pt x="377" y="201"/>
                      </a:cubicBezTo>
                      <a:cubicBezTo>
                        <a:pt x="375" y="202"/>
                        <a:pt x="371" y="205"/>
                        <a:pt x="373" y="208"/>
                      </a:cubicBezTo>
                      <a:cubicBezTo>
                        <a:pt x="376" y="210"/>
                        <a:pt x="378" y="208"/>
                        <a:pt x="379" y="207"/>
                      </a:cubicBezTo>
                      <a:cubicBezTo>
                        <a:pt x="380" y="206"/>
                        <a:pt x="384" y="203"/>
                        <a:pt x="384" y="202"/>
                      </a:cubicBezTo>
                      <a:cubicBezTo>
                        <a:pt x="384" y="203"/>
                        <a:pt x="386" y="204"/>
                        <a:pt x="387" y="203"/>
                      </a:cubicBezTo>
                      <a:cubicBezTo>
                        <a:pt x="387" y="202"/>
                        <a:pt x="390" y="201"/>
                        <a:pt x="391" y="201"/>
                      </a:cubicBezTo>
                      <a:cubicBezTo>
                        <a:pt x="393" y="200"/>
                        <a:pt x="395" y="199"/>
                        <a:pt x="397" y="199"/>
                      </a:cubicBezTo>
                      <a:cubicBezTo>
                        <a:pt x="398" y="199"/>
                        <a:pt x="398" y="199"/>
                        <a:pt x="398" y="198"/>
                      </a:cubicBezTo>
                      <a:cubicBezTo>
                        <a:pt x="397" y="197"/>
                        <a:pt x="398" y="197"/>
                        <a:pt x="398" y="197"/>
                      </a:cubicBezTo>
                      <a:cubicBezTo>
                        <a:pt x="398" y="196"/>
                        <a:pt x="396" y="197"/>
                        <a:pt x="395" y="196"/>
                      </a:cubicBezTo>
                      <a:cubicBezTo>
                        <a:pt x="394" y="196"/>
                        <a:pt x="395" y="194"/>
                        <a:pt x="393" y="196"/>
                      </a:cubicBezTo>
                      <a:cubicBezTo>
                        <a:pt x="391" y="197"/>
                        <a:pt x="387" y="196"/>
                        <a:pt x="385" y="195"/>
                      </a:cubicBezTo>
                      <a:cubicBezTo>
                        <a:pt x="384" y="195"/>
                        <a:pt x="385" y="193"/>
                        <a:pt x="384" y="193"/>
                      </a:cubicBezTo>
                      <a:cubicBezTo>
                        <a:pt x="384" y="193"/>
                        <a:pt x="382" y="193"/>
                        <a:pt x="381" y="192"/>
                      </a:cubicBezTo>
                      <a:cubicBezTo>
                        <a:pt x="380" y="192"/>
                        <a:pt x="380" y="189"/>
                        <a:pt x="380" y="188"/>
                      </a:cubicBezTo>
                      <a:cubicBezTo>
                        <a:pt x="380" y="187"/>
                        <a:pt x="378" y="188"/>
                        <a:pt x="377" y="187"/>
                      </a:cubicBezTo>
                      <a:cubicBezTo>
                        <a:pt x="377" y="187"/>
                        <a:pt x="379" y="185"/>
                        <a:pt x="379" y="185"/>
                      </a:cubicBezTo>
                      <a:cubicBezTo>
                        <a:pt x="380" y="184"/>
                        <a:pt x="380" y="181"/>
                        <a:pt x="378" y="181"/>
                      </a:cubicBezTo>
                      <a:cubicBezTo>
                        <a:pt x="378" y="181"/>
                        <a:pt x="376" y="185"/>
                        <a:pt x="375" y="183"/>
                      </a:cubicBezTo>
                      <a:cubicBezTo>
                        <a:pt x="375" y="181"/>
                        <a:pt x="374" y="182"/>
                        <a:pt x="373" y="181"/>
                      </a:cubicBezTo>
                      <a:cubicBezTo>
                        <a:pt x="373" y="180"/>
                        <a:pt x="376" y="181"/>
                        <a:pt x="376" y="181"/>
                      </a:cubicBezTo>
                      <a:cubicBezTo>
                        <a:pt x="378" y="181"/>
                        <a:pt x="379" y="180"/>
                        <a:pt x="380" y="180"/>
                      </a:cubicBezTo>
                      <a:cubicBezTo>
                        <a:pt x="381" y="179"/>
                        <a:pt x="382" y="179"/>
                        <a:pt x="383" y="179"/>
                      </a:cubicBezTo>
                      <a:cubicBezTo>
                        <a:pt x="384" y="178"/>
                        <a:pt x="382" y="176"/>
                        <a:pt x="382" y="176"/>
                      </a:cubicBezTo>
                      <a:cubicBezTo>
                        <a:pt x="382" y="176"/>
                        <a:pt x="383" y="176"/>
                        <a:pt x="383" y="176"/>
                      </a:cubicBezTo>
                      <a:cubicBezTo>
                        <a:pt x="383" y="176"/>
                        <a:pt x="379" y="174"/>
                        <a:pt x="379" y="174"/>
                      </a:cubicBezTo>
                      <a:cubicBezTo>
                        <a:pt x="377" y="173"/>
                        <a:pt x="375" y="173"/>
                        <a:pt x="373" y="174"/>
                      </a:cubicBezTo>
                      <a:cubicBezTo>
                        <a:pt x="369" y="175"/>
                        <a:pt x="366" y="176"/>
                        <a:pt x="363" y="178"/>
                      </a:cubicBezTo>
                      <a:cubicBezTo>
                        <a:pt x="360" y="179"/>
                        <a:pt x="358" y="181"/>
                        <a:pt x="355" y="183"/>
                      </a:cubicBezTo>
                      <a:cubicBezTo>
                        <a:pt x="354" y="184"/>
                        <a:pt x="353" y="185"/>
                        <a:pt x="352" y="187"/>
                      </a:cubicBezTo>
                      <a:cubicBezTo>
                        <a:pt x="352" y="187"/>
                        <a:pt x="348" y="189"/>
                        <a:pt x="348" y="189"/>
                      </a:cubicBezTo>
                      <a:cubicBezTo>
                        <a:pt x="348" y="188"/>
                        <a:pt x="353" y="184"/>
                        <a:pt x="354" y="183"/>
                      </a:cubicBezTo>
                      <a:cubicBezTo>
                        <a:pt x="354" y="182"/>
                        <a:pt x="355" y="181"/>
                        <a:pt x="354" y="180"/>
                      </a:cubicBezTo>
                      <a:cubicBezTo>
                        <a:pt x="353" y="180"/>
                        <a:pt x="351" y="179"/>
                        <a:pt x="350" y="179"/>
                      </a:cubicBezTo>
                      <a:cubicBezTo>
                        <a:pt x="351" y="179"/>
                        <a:pt x="353" y="180"/>
                        <a:pt x="354" y="180"/>
                      </a:cubicBezTo>
                      <a:cubicBezTo>
                        <a:pt x="356" y="181"/>
                        <a:pt x="358" y="178"/>
                        <a:pt x="359" y="177"/>
                      </a:cubicBezTo>
                      <a:cubicBezTo>
                        <a:pt x="360" y="176"/>
                        <a:pt x="361" y="174"/>
                        <a:pt x="363" y="173"/>
                      </a:cubicBezTo>
                      <a:cubicBezTo>
                        <a:pt x="365" y="173"/>
                        <a:pt x="367" y="174"/>
                        <a:pt x="368" y="172"/>
                      </a:cubicBezTo>
                      <a:cubicBezTo>
                        <a:pt x="369" y="168"/>
                        <a:pt x="371" y="167"/>
                        <a:pt x="375" y="167"/>
                      </a:cubicBezTo>
                      <a:cubicBezTo>
                        <a:pt x="379" y="167"/>
                        <a:pt x="383" y="167"/>
                        <a:pt x="387" y="167"/>
                      </a:cubicBezTo>
                      <a:cubicBezTo>
                        <a:pt x="394" y="167"/>
                        <a:pt x="404" y="169"/>
                        <a:pt x="409" y="163"/>
                      </a:cubicBezTo>
                      <a:cubicBezTo>
                        <a:pt x="411" y="161"/>
                        <a:pt x="412" y="160"/>
                        <a:pt x="414" y="160"/>
                      </a:cubicBezTo>
                      <a:cubicBezTo>
                        <a:pt x="416" y="160"/>
                        <a:pt x="418" y="160"/>
                        <a:pt x="421" y="158"/>
                      </a:cubicBezTo>
                      <a:cubicBezTo>
                        <a:pt x="422" y="158"/>
                        <a:pt x="425" y="156"/>
                        <a:pt x="425" y="155"/>
                      </a:cubicBezTo>
                      <a:cubicBezTo>
                        <a:pt x="427" y="152"/>
                        <a:pt x="422" y="153"/>
                        <a:pt x="422" y="152"/>
                      </a:cubicBezTo>
                      <a:cubicBezTo>
                        <a:pt x="422" y="151"/>
                        <a:pt x="424" y="151"/>
                        <a:pt x="424" y="151"/>
                      </a:cubicBezTo>
                      <a:cubicBezTo>
                        <a:pt x="425" y="150"/>
                        <a:pt x="424" y="149"/>
                        <a:pt x="424" y="148"/>
                      </a:cubicBezTo>
                      <a:cubicBezTo>
                        <a:pt x="424" y="148"/>
                        <a:pt x="425" y="147"/>
                        <a:pt x="425" y="147"/>
                      </a:cubicBezTo>
                      <a:cubicBezTo>
                        <a:pt x="425" y="146"/>
                        <a:pt x="423" y="145"/>
                        <a:pt x="423" y="145"/>
                      </a:cubicBezTo>
                      <a:cubicBezTo>
                        <a:pt x="422" y="144"/>
                        <a:pt x="421" y="144"/>
                        <a:pt x="421" y="143"/>
                      </a:cubicBezTo>
                      <a:cubicBezTo>
                        <a:pt x="420" y="143"/>
                        <a:pt x="418" y="146"/>
                        <a:pt x="417" y="144"/>
                      </a:cubicBezTo>
                      <a:cubicBezTo>
                        <a:pt x="417" y="144"/>
                        <a:pt x="419" y="143"/>
                        <a:pt x="418" y="143"/>
                      </a:cubicBezTo>
                      <a:cubicBezTo>
                        <a:pt x="418" y="142"/>
                        <a:pt x="417" y="141"/>
                        <a:pt x="416" y="141"/>
                      </a:cubicBezTo>
                      <a:cubicBezTo>
                        <a:pt x="415" y="140"/>
                        <a:pt x="411" y="141"/>
                        <a:pt x="410" y="142"/>
                      </a:cubicBezTo>
                      <a:cubicBezTo>
                        <a:pt x="409" y="144"/>
                        <a:pt x="406" y="145"/>
                        <a:pt x="404" y="146"/>
                      </a:cubicBezTo>
                      <a:cubicBezTo>
                        <a:pt x="403" y="146"/>
                        <a:pt x="400" y="144"/>
                        <a:pt x="400" y="143"/>
                      </a:cubicBezTo>
                      <a:cubicBezTo>
                        <a:pt x="400" y="142"/>
                        <a:pt x="403" y="145"/>
                        <a:pt x="403" y="145"/>
                      </a:cubicBezTo>
                      <a:cubicBezTo>
                        <a:pt x="404" y="145"/>
                        <a:pt x="408" y="142"/>
                        <a:pt x="408" y="142"/>
                      </a:cubicBezTo>
                      <a:cubicBezTo>
                        <a:pt x="408" y="142"/>
                        <a:pt x="406" y="141"/>
                        <a:pt x="406" y="141"/>
                      </a:cubicBezTo>
                      <a:cubicBezTo>
                        <a:pt x="409" y="140"/>
                        <a:pt x="412" y="140"/>
                        <a:pt x="415" y="139"/>
                      </a:cubicBezTo>
                      <a:cubicBezTo>
                        <a:pt x="415" y="139"/>
                        <a:pt x="417" y="138"/>
                        <a:pt x="416" y="137"/>
                      </a:cubicBezTo>
                      <a:cubicBezTo>
                        <a:pt x="416" y="137"/>
                        <a:pt x="414" y="135"/>
                        <a:pt x="414" y="135"/>
                      </a:cubicBezTo>
                      <a:cubicBezTo>
                        <a:pt x="412" y="136"/>
                        <a:pt x="410" y="136"/>
                        <a:pt x="409" y="134"/>
                      </a:cubicBezTo>
                      <a:cubicBezTo>
                        <a:pt x="408" y="134"/>
                        <a:pt x="404" y="137"/>
                        <a:pt x="404" y="136"/>
                      </a:cubicBezTo>
                      <a:cubicBezTo>
                        <a:pt x="404" y="136"/>
                        <a:pt x="407" y="133"/>
                        <a:pt x="404" y="134"/>
                      </a:cubicBezTo>
                      <a:cubicBezTo>
                        <a:pt x="404" y="134"/>
                        <a:pt x="400" y="135"/>
                        <a:pt x="400" y="135"/>
                      </a:cubicBezTo>
                      <a:cubicBezTo>
                        <a:pt x="401" y="133"/>
                        <a:pt x="404" y="133"/>
                        <a:pt x="402" y="130"/>
                      </a:cubicBezTo>
                      <a:cubicBezTo>
                        <a:pt x="402" y="130"/>
                        <a:pt x="398" y="128"/>
                        <a:pt x="398" y="128"/>
                      </a:cubicBezTo>
                      <a:cubicBezTo>
                        <a:pt x="396" y="128"/>
                        <a:pt x="396" y="126"/>
                        <a:pt x="394" y="126"/>
                      </a:cubicBezTo>
                      <a:cubicBezTo>
                        <a:pt x="395" y="126"/>
                        <a:pt x="392" y="122"/>
                        <a:pt x="392" y="122"/>
                      </a:cubicBezTo>
                      <a:cubicBezTo>
                        <a:pt x="392" y="122"/>
                        <a:pt x="393" y="123"/>
                        <a:pt x="394" y="123"/>
                      </a:cubicBezTo>
                      <a:cubicBezTo>
                        <a:pt x="395" y="124"/>
                        <a:pt x="395" y="122"/>
                        <a:pt x="396" y="122"/>
                      </a:cubicBezTo>
                      <a:cubicBezTo>
                        <a:pt x="400" y="121"/>
                        <a:pt x="393" y="118"/>
                        <a:pt x="392" y="117"/>
                      </a:cubicBezTo>
                      <a:cubicBezTo>
                        <a:pt x="392" y="118"/>
                        <a:pt x="394" y="116"/>
                        <a:pt x="394" y="116"/>
                      </a:cubicBezTo>
                      <a:cubicBezTo>
                        <a:pt x="395" y="115"/>
                        <a:pt x="393" y="115"/>
                        <a:pt x="392" y="114"/>
                      </a:cubicBezTo>
                      <a:cubicBezTo>
                        <a:pt x="392" y="114"/>
                        <a:pt x="391" y="113"/>
                        <a:pt x="390" y="113"/>
                      </a:cubicBezTo>
                      <a:cubicBezTo>
                        <a:pt x="390" y="113"/>
                        <a:pt x="388" y="113"/>
                        <a:pt x="388" y="113"/>
                      </a:cubicBezTo>
                      <a:cubicBezTo>
                        <a:pt x="389" y="112"/>
                        <a:pt x="391" y="113"/>
                        <a:pt x="390" y="110"/>
                      </a:cubicBezTo>
                      <a:cubicBezTo>
                        <a:pt x="389" y="110"/>
                        <a:pt x="386" y="111"/>
                        <a:pt x="386" y="111"/>
                      </a:cubicBezTo>
                      <a:cubicBezTo>
                        <a:pt x="386" y="110"/>
                        <a:pt x="389" y="110"/>
                        <a:pt x="388" y="108"/>
                      </a:cubicBezTo>
                      <a:cubicBezTo>
                        <a:pt x="388" y="107"/>
                        <a:pt x="388" y="106"/>
                        <a:pt x="387" y="105"/>
                      </a:cubicBezTo>
                      <a:cubicBezTo>
                        <a:pt x="387" y="105"/>
                        <a:pt x="386" y="106"/>
                        <a:pt x="386" y="105"/>
                      </a:cubicBezTo>
                      <a:cubicBezTo>
                        <a:pt x="386" y="106"/>
                        <a:pt x="384" y="102"/>
                        <a:pt x="384" y="102"/>
                      </a:cubicBezTo>
                      <a:cubicBezTo>
                        <a:pt x="383" y="100"/>
                        <a:pt x="382" y="99"/>
                        <a:pt x="382" y="98"/>
                      </a:cubicBezTo>
                      <a:cubicBezTo>
                        <a:pt x="381" y="96"/>
                        <a:pt x="381" y="94"/>
                        <a:pt x="379" y="97"/>
                      </a:cubicBezTo>
                      <a:cubicBezTo>
                        <a:pt x="379" y="97"/>
                        <a:pt x="378" y="101"/>
                        <a:pt x="379" y="100"/>
                      </a:cubicBezTo>
                      <a:cubicBezTo>
                        <a:pt x="375" y="101"/>
                        <a:pt x="377" y="101"/>
                        <a:pt x="378" y="104"/>
                      </a:cubicBezTo>
                      <a:cubicBezTo>
                        <a:pt x="378" y="103"/>
                        <a:pt x="377" y="103"/>
                        <a:pt x="377" y="104"/>
                      </a:cubicBezTo>
                      <a:cubicBezTo>
                        <a:pt x="376" y="104"/>
                        <a:pt x="376" y="104"/>
                        <a:pt x="375" y="105"/>
                      </a:cubicBezTo>
                      <a:cubicBezTo>
                        <a:pt x="375" y="105"/>
                        <a:pt x="377" y="106"/>
                        <a:pt x="377" y="106"/>
                      </a:cubicBezTo>
                      <a:cubicBezTo>
                        <a:pt x="376" y="107"/>
                        <a:pt x="374" y="106"/>
                        <a:pt x="374" y="107"/>
                      </a:cubicBezTo>
                      <a:cubicBezTo>
                        <a:pt x="373" y="108"/>
                        <a:pt x="375" y="110"/>
                        <a:pt x="373" y="111"/>
                      </a:cubicBezTo>
                      <a:cubicBezTo>
                        <a:pt x="374" y="111"/>
                        <a:pt x="372" y="107"/>
                        <a:pt x="370" y="109"/>
                      </a:cubicBezTo>
                      <a:cubicBezTo>
                        <a:pt x="370" y="110"/>
                        <a:pt x="366" y="113"/>
                        <a:pt x="366" y="113"/>
                      </a:cubicBezTo>
                      <a:cubicBezTo>
                        <a:pt x="365" y="113"/>
                        <a:pt x="365" y="112"/>
                        <a:pt x="365" y="111"/>
                      </a:cubicBezTo>
                      <a:cubicBezTo>
                        <a:pt x="364" y="111"/>
                        <a:pt x="364" y="112"/>
                        <a:pt x="364" y="112"/>
                      </a:cubicBezTo>
                      <a:cubicBezTo>
                        <a:pt x="363" y="111"/>
                        <a:pt x="364" y="111"/>
                        <a:pt x="364" y="110"/>
                      </a:cubicBezTo>
                      <a:cubicBezTo>
                        <a:pt x="364" y="111"/>
                        <a:pt x="357" y="116"/>
                        <a:pt x="357" y="115"/>
                      </a:cubicBezTo>
                      <a:cubicBezTo>
                        <a:pt x="356" y="114"/>
                        <a:pt x="360" y="113"/>
                        <a:pt x="361" y="113"/>
                      </a:cubicBezTo>
                      <a:cubicBezTo>
                        <a:pt x="363" y="111"/>
                        <a:pt x="363" y="110"/>
                        <a:pt x="362" y="108"/>
                      </a:cubicBezTo>
                      <a:cubicBezTo>
                        <a:pt x="361" y="107"/>
                        <a:pt x="358" y="107"/>
                        <a:pt x="357" y="107"/>
                      </a:cubicBezTo>
                      <a:cubicBezTo>
                        <a:pt x="356" y="107"/>
                        <a:pt x="356" y="108"/>
                        <a:pt x="356" y="108"/>
                      </a:cubicBezTo>
                      <a:cubicBezTo>
                        <a:pt x="355" y="110"/>
                        <a:pt x="353" y="108"/>
                        <a:pt x="352" y="108"/>
                      </a:cubicBezTo>
                      <a:cubicBezTo>
                        <a:pt x="353" y="108"/>
                        <a:pt x="355" y="106"/>
                        <a:pt x="355" y="106"/>
                      </a:cubicBezTo>
                      <a:cubicBezTo>
                        <a:pt x="355" y="106"/>
                        <a:pt x="356" y="107"/>
                        <a:pt x="356" y="107"/>
                      </a:cubicBezTo>
                      <a:cubicBezTo>
                        <a:pt x="355" y="107"/>
                        <a:pt x="357" y="105"/>
                        <a:pt x="357" y="105"/>
                      </a:cubicBezTo>
                      <a:cubicBezTo>
                        <a:pt x="358" y="103"/>
                        <a:pt x="356" y="104"/>
                        <a:pt x="355" y="103"/>
                      </a:cubicBezTo>
                      <a:cubicBezTo>
                        <a:pt x="355" y="103"/>
                        <a:pt x="356" y="98"/>
                        <a:pt x="354" y="99"/>
                      </a:cubicBezTo>
                      <a:cubicBezTo>
                        <a:pt x="355" y="98"/>
                        <a:pt x="356" y="98"/>
                        <a:pt x="355" y="96"/>
                      </a:cubicBezTo>
                      <a:cubicBezTo>
                        <a:pt x="353" y="95"/>
                        <a:pt x="357" y="94"/>
                        <a:pt x="356" y="92"/>
                      </a:cubicBezTo>
                      <a:cubicBezTo>
                        <a:pt x="356" y="91"/>
                        <a:pt x="354" y="93"/>
                        <a:pt x="353" y="92"/>
                      </a:cubicBezTo>
                      <a:cubicBezTo>
                        <a:pt x="352" y="91"/>
                        <a:pt x="350" y="91"/>
                        <a:pt x="349" y="91"/>
                      </a:cubicBezTo>
                      <a:cubicBezTo>
                        <a:pt x="347" y="90"/>
                        <a:pt x="346" y="90"/>
                        <a:pt x="345" y="88"/>
                      </a:cubicBezTo>
                      <a:cubicBezTo>
                        <a:pt x="345" y="86"/>
                        <a:pt x="342" y="87"/>
                        <a:pt x="342" y="85"/>
                      </a:cubicBezTo>
                      <a:cubicBezTo>
                        <a:pt x="342" y="84"/>
                        <a:pt x="340" y="85"/>
                        <a:pt x="340" y="85"/>
                      </a:cubicBezTo>
                      <a:cubicBezTo>
                        <a:pt x="341" y="83"/>
                        <a:pt x="339" y="83"/>
                        <a:pt x="338" y="82"/>
                      </a:cubicBezTo>
                      <a:cubicBezTo>
                        <a:pt x="336" y="81"/>
                        <a:pt x="336" y="80"/>
                        <a:pt x="334" y="81"/>
                      </a:cubicBezTo>
                      <a:cubicBezTo>
                        <a:pt x="332" y="82"/>
                        <a:pt x="331" y="83"/>
                        <a:pt x="329" y="82"/>
                      </a:cubicBezTo>
                      <a:cubicBezTo>
                        <a:pt x="327" y="81"/>
                        <a:pt x="326" y="83"/>
                        <a:pt x="324" y="82"/>
                      </a:cubicBezTo>
                      <a:cubicBezTo>
                        <a:pt x="322" y="80"/>
                        <a:pt x="320" y="80"/>
                        <a:pt x="318" y="80"/>
                      </a:cubicBezTo>
                      <a:cubicBezTo>
                        <a:pt x="316" y="80"/>
                        <a:pt x="314" y="80"/>
                        <a:pt x="313" y="82"/>
                      </a:cubicBezTo>
                      <a:cubicBezTo>
                        <a:pt x="312" y="84"/>
                        <a:pt x="315" y="85"/>
                        <a:pt x="315" y="86"/>
                      </a:cubicBezTo>
                      <a:cubicBezTo>
                        <a:pt x="316" y="87"/>
                        <a:pt x="315" y="90"/>
                        <a:pt x="314" y="91"/>
                      </a:cubicBezTo>
                      <a:cubicBezTo>
                        <a:pt x="314" y="92"/>
                        <a:pt x="314" y="91"/>
                        <a:pt x="313" y="92"/>
                      </a:cubicBezTo>
                      <a:cubicBezTo>
                        <a:pt x="313" y="92"/>
                        <a:pt x="315" y="94"/>
                        <a:pt x="315" y="94"/>
                      </a:cubicBezTo>
                      <a:cubicBezTo>
                        <a:pt x="315" y="96"/>
                        <a:pt x="316" y="98"/>
                        <a:pt x="316" y="99"/>
                      </a:cubicBezTo>
                      <a:cubicBezTo>
                        <a:pt x="316" y="100"/>
                        <a:pt x="316" y="100"/>
                        <a:pt x="316" y="101"/>
                      </a:cubicBezTo>
                      <a:cubicBezTo>
                        <a:pt x="316" y="102"/>
                        <a:pt x="315" y="101"/>
                        <a:pt x="315" y="101"/>
                      </a:cubicBezTo>
                      <a:cubicBezTo>
                        <a:pt x="314" y="102"/>
                        <a:pt x="314" y="104"/>
                        <a:pt x="314" y="104"/>
                      </a:cubicBezTo>
                      <a:cubicBezTo>
                        <a:pt x="313" y="105"/>
                        <a:pt x="312" y="106"/>
                        <a:pt x="312" y="107"/>
                      </a:cubicBezTo>
                      <a:cubicBezTo>
                        <a:pt x="311" y="109"/>
                        <a:pt x="311" y="109"/>
                        <a:pt x="312" y="110"/>
                      </a:cubicBezTo>
                      <a:cubicBezTo>
                        <a:pt x="315" y="112"/>
                        <a:pt x="318" y="114"/>
                        <a:pt x="320" y="116"/>
                      </a:cubicBezTo>
                      <a:cubicBezTo>
                        <a:pt x="321" y="119"/>
                        <a:pt x="322" y="124"/>
                        <a:pt x="321" y="127"/>
                      </a:cubicBezTo>
                      <a:cubicBezTo>
                        <a:pt x="319" y="131"/>
                        <a:pt x="313" y="133"/>
                        <a:pt x="310" y="135"/>
                      </a:cubicBezTo>
                      <a:cubicBezTo>
                        <a:pt x="309" y="136"/>
                        <a:pt x="308" y="136"/>
                        <a:pt x="307" y="137"/>
                      </a:cubicBezTo>
                      <a:cubicBezTo>
                        <a:pt x="304" y="138"/>
                        <a:pt x="308" y="141"/>
                        <a:pt x="308" y="143"/>
                      </a:cubicBezTo>
                      <a:cubicBezTo>
                        <a:pt x="308" y="143"/>
                        <a:pt x="309" y="145"/>
                        <a:pt x="309" y="146"/>
                      </a:cubicBezTo>
                      <a:cubicBezTo>
                        <a:pt x="309" y="148"/>
                        <a:pt x="309" y="149"/>
                        <a:pt x="310" y="151"/>
                      </a:cubicBezTo>
                      <a:cubicBezTo>
                        <a:pt x="311" y="153"/>
                        <a:pt x="311" y="154"/>
                        <a:pt x="309" y="156"/>
                      </a:cubicBezTo>
                      <a:cubicBezTo>
                        <a:pt x="309" y="156"/>
                        <a:pt x="310" y="160"/>
                        <a:pt x="309" y="161"/>
                      </a:cubicBezTo>
                      <a:cubicBezTo>
                        <a:pt x="308" y="161"/>
                        <a:pt x="307" y="157"/>
                        <a:pt x="306" y="159"/>
                      </a:cubicBezTo>
                      <a:cubicBezTo>
                        <a:pt x="305" y="161"/>
                        <a:pt x="307" y="164"/>
                        <a:pt x="307" y="164"/>
                      </a:cubicBezTo>
                      <a:cubicBezTo>
                        <a:pt x="307" y="163"/>
                        <a:pt x="301" y="158"/>
                        <a:pt x="298" y="161"/>
                      </a:cubicBezTo>
                      <a:cubicBezTo>
                        <a:pt x="299" y="160"/>
                        <a:pt x="302" y="159"/>
                        <a:pt x="300" y="157"/>
                      </a:cubicBezTo>
                      <a:cubicBezTo>
                        <a:pt x="299" y="156"/>
                        <a:pt x="298" y="155"/>
                        <a:pt x="297" y="155"/>
                      </a:cubicBezTo>
                      <a:cubicBezTo>
                        <a:pt x="297" y="154"/>
                        <a:pt x="295" y="154"/>
                        <a:pt x="294" y="154"/>
                      </a:cubicBezTo>
                      <a:cubicBezTo>
                        <a:pt x="294" y="153"/>
                        <a:pt x="295" y="153"/>
                        <a:pt x="294" y="151"/>
                      </a:cubicBezTo>
                      <a:cubicBezTo>
                        <a:pt x="293" y="150"/>
                        <a:pt x="292" y="148"/>
                        <a:pt x="293" y="146"/>
                      </a:cubicBezTo>
                      <a:cubicBezTo>
                        <a:pt x="294" y="143"/>
                        <a:pt x="291" y="142"/>
                        <a:pt x="291" y="140"/>
                      </a:cubicBezTo>
                      <a:cubicBezTo>
                        <a:pt x="291" y="138"/>
                        <a:pt x="293" y="137"/>
                        <a:pt x="292" y="135"/>
                      </a:cubicBezTo>
                      <a:cubicBezTo>
                        <a:pt x="290" y="133"/>
                        <a:pt x="286" y="133"/>
                        <a:pt x="283" y="133"/>
                      </a:cubicBezTo>
                      <a:cubicBezTo>
                        <a:pt x="282" y="133"/>
                        <a:pt x="281" y="133"/>
                        <a:pt x="279" y="133"/>
                      </a:cubicBezTo>
                      <a:cubicBezTo>
                        <a:pt x="279" y="133"/>
                        <a:pt x="277" y="135"/>
                        <a:pt x="277" y="135"/>
                      </a:cubicBezTo>
                      <a:cubicBezTo>
                        <a:pt x="277" y="134"/>
                        <a:pt x="278" y="134"/>
                        <a:pt x="277" y="133"/>
                      </a:cubicBezTo>
                      <a:cubicBezTo>
                        <a:pt x="277" y="132"/>
                        <a:pt x="276" y="131"/>
                        <a:pt x="275" y="131"/>
                      </a:cubicBezTo>
                      <a:cubicBezTo>
                        <a:pt x="273" y="130"/>
                        <a:pt x="271" y="130"/>
                        <a:pt x="269" y="129"/>
                      </a:cubicBezTo>
                      <a:cubicBezTo>
                        <a:pt x="266" y="128"/>
                        <a:pt x="264" y="125"/>
                        <a:pt x="261" y="123"/>
                      </a:cubicBezTo>
                      <a:cubicBezTo>
                        <a:pt x="259" y="122"/>
                        <a:pt x="257" y="121"/>
                        <a:pt x="256" y="121"/>
                      </a:cubicBezTo>
                      <a:cubicBezTo>
                        <a:pt x="254" y="121"/>
                        <a:pt x="252" y="119"/>
                        <a:pt x="250" y="119"/>
                      </a:cubicBezTo>
                      <a:cubicBezTo>
                        <a:pt x="249" y="119"/>
                        <a:pt x="240" y="121"/>
                        <a:pt x="240" y="121"/>
                      </a:cubicBezTo>
                      <a:cubicBezTo>
                        <a:pt x="240" y="120"/>
                        <a:pt x="241" y="120"/>
                        <a:pt x="242" y="119"/>
                      </a:cubicBezTo>
                      <a:cubicBezTo>
                        <a:pt x="242" y="118"/>
                        <a:pt x="241" y="117"/>
                        <a:pt x="241" y="117"/>
                      </a:cubicBezTo>
                      <a:cubicBezTo>
                        <a:pt x="240" y="114"/>
                        <a:pt x="239" y="112"/>
                        <a:pt x="238" y="110"/>
                      </a:cubicBezTo>
                      <a:cubicBezTo>
                        <a:pt x="237" y="108"/>
                        <a:pt x="236" y="108"/>
                        <a:pt x="234" y="108"/>
                      </a:cubicBezTo>
                      <a:cubicBezTo>
                        <a:pt x="231" y="108"/>
                        <a:pt x="230" y="108"/>
                        <a:pt x="230" y="105"/>
                      </a:cubicBezTo>
                      <a:cubicBezTo>
                        <a:pt x="231" y="103"/>
                        <a:pt x="230" y="100"/>
                        <a:pt x="230" y="98"/>
                      </a:cubicBezTo>
                      <a:cubicBezTo>
                        <a:pt x="231" y="95"/>
                        <a:pt x="233" y="93"/>
                        <a:pt x="234" y="90"/>
                      </a:cubicBezTo>
                      <a:cubicBezTo>
                        <a:pt x="235" y="88"/>
                        <a:pt x="235" y="87"/>
                        <a:pt x="237" y="86"/>
                      </a:cubicBezTo>
                      <a:cubicBezTo>
                        <a:pt x="238" y="86"/>
                        <a:pt x="237" y="85"/>
                        <a:pt x="237" y="84"/>
                      </a:cubicBezTo>
                      <a:cubicBezTo>
                        <a:pt x="238" y="84"/>
                        <a:pt x="240" y="82"/>
                        <a:pt x="240" y="82"/>
                      </a:cubicBezTo>
                      <a:cubicBezTo>
                        <a:pt x="240" y="82"/>
                        <a:pt x="240" y="82"/>
                        <a:pt x="239" y="81"/>
                      </a:cubicBezTo>
                      <a:cubicBezTo>
                        <a:pt x="239" y="81"/>
                        <a:pt x="240" y="81"/>
                        <a:pt x="240" y="81"/>
                      </a:cubicBezTo>
                      <a:cubicBezTo>
                        <a:pt x="240" y="79"/>
                        <a:pt x="242" y="80"/>
                        <a:pt x="243" y="80"/>
                      </a:cubicBezTo>
                      <a:cubicBezTo>
                        <a:pt x="244" y="80"/>
                        <a:pt x="244" y="79"/>
                        <a:pt x="244" y="79"/>
                      </a:cubicBezTo>
                      <a:cubicBezTo>
                        <a:pt x="245" y="77"/>
                        <a:pt x="243" y="78"/>
                        <a:pt x="242" y="77"/>
                      </a:cubicBezTo>
                      <a:cubicBezTo>
                        <a:pt x="242" y="77"/>
                        <a:pt x="244" y="77"/>
                        <a:pt x="244" y="77"/>
                      </a:cubicBezTo>
                      <a:cubicBezTo>
                        <a:pt x="245" y="76"/>
                        <a:pt x="246" y="77"/>
                        <a:pt x="246" y="77"/>
                      </a:cubicBezTo>
                      <a:cubicBezTo>
                        <a:pt x="248" y="79"/>
                        <a:pt x="248" y="77"/>
                        <a:pt x="250" y="76"/>
                      </a:cubicBezTo>
                      <a:cubicBezTo>
                        <a:pt x="252" y="74"/>
                        <a:pt x="248" y="72"/>
                        <a:pt x="246" y="71"/>
                      </a:cubicBezTo>
                      <a:cubicBezTo>
                        <a:pt x="245" y="71"/>
                        <a:pt x="241" y="72"/>
                        <a:pt x="241" y="72"/>
                      </a:cubicBezTo>
                      <a:cubicBezTo>
                        <a:pt x="240" y="70"/>
                        <a:pt x="243" y="70"/>
                        <a:pt x="240" y="69"/>
                      </a:cubicBezTo>
                      <a:cubicBezTo>
                        <a:pt x="239" y="69"/>
                        <a:pt x="234" y="69"/>
                        <a:pt x="234" y="68"/>
                      </a:cubicBezTo>
                      <a:cubicBezTo>
                        <a:pt x="234" y="67"/>
                        <a:pt x="236" y="67"/>
                        <a:pt x="236" y="67"/>
                      </a:cubicBezTo>
                      <a:cubicBezTo>
                        <a:pt x="237" y="66"/>
                        <a:pt x="237" y="67"/>
                        <a:pt x="238" y="67"/>
                      </a:cubicBezTo>
                      <a:cubicBezTo>
                        <a:pt x="237" y="68"/>
                        <a:pt x="240" y="68"/>
                        <a:pt x="240" y="68"/>
                      </a:cubicBezTo>
                      <a:cubicBezTo>
                        <a:pt x="242" y="68"/>
                        <a:pt x="245" y="70"/>
                        <a:pt x="246" y="70"/>
                      </a:cubicBezTo>
                      <a:cubicBezTo>
                        <a:pt x="247" y="70"/>
                        <a:pt x="248" y="71"/>
                        <a:pt x="249" y="71"/>
                      </a:cubicBezTo>
                      <a:cubicBezTo>
                        <a:pt x="251" y="72"/>
                        <a:pt x="250" y="71"/>
                        <a:pt x="251" y="71"/>
                      </a:cubicBezTo>
                      <a:cubicBezTo>
                        <a:pt x="252" y="71"/>
                        <a:pt x="255" y="71"/>
                        <a:pt x="254" y="70"/>
                      </a:cubicBezTo>
                      <a:cubicBezTo>
                        <a:pt x="253" y="69"/>
                        <a:pt x="254" y="67"/>
                        <a:pt x="255" y="66"/>
                      </a:cubicBezTo>
                      <a:cubicBezTo>
                        <a:pt x="255" y="67"/>
                        <a:pt x="258" y="68"/>
                        <a:pt x="258" y="68"/>
                      </a:cubicBezTo>
                      <a:cubicBezTo>
                        <a:pt x="260" y="68"/>
                        <a:pt x="261" y="68"/>
                        <a:pt x="263" y="67"/>
                      </a:cubicBezTo>
                      <a:cubicBezTo>
                        <a:pt x="264" y="66"/>
                        <a:pt x="265" y="64"/>
                        <a:pt x="266" y="63"/>
                      </a:cubicBezTo>
                      <a:cubicBezTo>
                        <a:pt x="267" y="62"/>
                        <a:pt x="269" y="61"/>
                        <a:pt x="268" y="59"/>
                      </a:cubicBezTo>
                      <a:cubicBezTo>
                        <a:pt x="267" y="57"/>
                        <a:pt x="264" y="58"/>
                        <a:pt x="263" y="58"/>
                      </a:cubicBezTo>
                      <a:cubicBezTo>
                        <a:pt x="260" y="58"/>
                        <a:pt x="258" y="57"/>
                        <a:pt x="256" y="56"/>
                      </a:cubicBezTo>
                      <a:cubicBezTo>
                        <a:pt x="255" y="55"/>
                        <a:pt x="254" y="54"/>
                        <a:pt x="252" y="53"/>
                      </a:cubicBezTo>
                      <a:cubicBezTo>
                        <a:pt x="252" y="53"/>
                        <a:pt x="247" y="53"/>
                        <a:pt x="247" y="53"/>
                      </a:cubicBezTo>
                      <a:cubicBezTo>
                        <a:pt x="247" y="52"/>
                        <a:pt x="252" y="53"/>
                        <a:pt x="253" y="53"/>
                      </a:cubicBezTo>
                      <a:cubicBezTo>
                        <a:pt x="255" y="53"/>
                        <a:pt x="255" y="52"/>
                        <a:pt x="257" y="53"/>
                      </a:cubicBezTo>
                      <a:cubicBezTo>
                        <a:pt x="261" y="55"/>
                        <a:pt x="265" y="59"/>
                        <a:pt x="269" y="56"/>
                      </a:cubicBezTo>
                      <a:cubicBezTo>
                        <a:pt x="271" y="54"/>
                        <a:pt x="272" y="53"/>
                        <a:pt x="273" y="51"/>
                      </a:cubicBezTo>
                      <a:cubicBezTo>
                        <a:pt x="274" y="50"/>
                        <a:pt x="268" y="49"/>
                        <a:pt x="271" y="47"/>
                      </a:cubicBezTo>
                      <a:cubicBezTo>
                        <a:pt x="272" y="47"/>
                        <a:pt x="275" y="47"/>
                        <a:pt x="276" y="48"/>
                      </a:cubicBezTo>
                      <a:cubicBezTo>
                        <a:pt x="279" y="48"/>
                        <a:pt x="279" y="50"/>
                        <a:pt x="282" y="48"/>
                      </a:cubicBezTo>
                      <a:cubicBezTo>
                        <a:pt x="282" y="48"/>
                        <a:pt x="285" y="49"/>
                        <a:pt x="284" y="47"/>
                      </a:cubicBezTo>
                      <a:cubicBezTo>
                        <a:pt x="283" y="46"/>
                        <a:pt x="279" y="44"/>
                        <a:pt x="278" y="44"/>
                      </a:cubicBezTo>
                      <a:cubicBezTo>
                        <a:pt x="280" y="43"/>
                        <a:pt x="282" y="45"/>
                        <a:pt x="284" y="45"/>
                      </a:cubicBezTo>
                      <a:cubicBezTo>
                        <a:pt x="285" y="45"/>
                        <a:pt x="287" y="50"/>
                        <a:pt x="289" y="49"/>
                      </a:cubicBezTo>
                      <a:cubicBezTo>
                        <a:pt x="289" y="49"/>
                        <a:pt x="288" y="48"/>
                        <a:pt x="288" y="48"/>
                      </a:cubicBezTo>
                      <a:cubicBezTo>
                        <a:pt x="289" y="47"/>
                        <a:pt x="290" y="47"/>
                        <a:pt x="292" y="46"/>
                      </a:cubicBezTo>
                      <a:cubicBezTo>
                        <a:pt x="293" y="45"/>
                        <a:pt x="296" y="42"/>
                        <a:pt x="297" y="41"/>
                      </a:cubicBezTo>
                      <a:cubicBezTo>
                        <a:pt x="297" y="38"/>
                        <a:pt x="295" y="38"/>
                        <a:pt x="293" y="36"/>
                      </a:cubicBezTo>
                      <a:cubicBezTo>
                        <a:pt x="293" y="36"/>
                        <a:pt x="290" y="30"/>
                        <a:pt x="290" y="31"/>
                      </a:cubicBezTo>
                      <a:cubicBezTo>
                        <a:pt x="291" y="30"/>
                        <a:pt x="295" y="30"/>
                        <a:pt x="296" y="30"/>
                      </a:cubicBezTo>
                      <a:cubicBezTo>
                        <a:pt x="299" y="29"/>
                        <a:pt x="294" y="28"/>
                        <a:pt x="294" y="27"/>
                      </a:cubicBezTo>
                      <a:cubicBezTo>
                        <a:pt x="293" y="26"/>
                        <a:pt x="297" y="26"/>
                        <a:pt x="297" y="25"/>
                      </a:cubicBezTo>
                      <a:cubicBezTo>
                        <a:pt x="297" y="25"/>
                        <a:pt x="287" y="21"/>
                        <a:pt x="287" y="21"/>
                      </a:cubicBezTo>
                      <a:cubicBezTo>
                        <a:pt x="288" y="21"/>
                        <a:pt x="290" y="20"/>
                        <a:pt x="291" y="20"/>
                      </a:cubicBezTo>
                      <a:cubicBezTo>
                        <a:pt x="288" y="20"/>
                        <a:pt x="285" y="19"/>
                        <a:pt x="282" y="19"/>
                      </a:cubicBezTo>
                      <a:cubicBezTo>
                        <a:pt x="280" y="19"/>
                        <a:pt x="277" y="20"/>
                        <a:pt x="276" y="19"/>
                      </a:cubicBezTo>
                      <a:cubicBezTo>
                        <a:pt x="278" y="20"/>
                        <a:pt x="275" y="21"/>
                        <a:pt x="276" y="23"/>
                      </a:cubicBezTo>
                      <a:cubicBezTo>
                        <a:pt x="277" y="24"/>
                        <a:pt x="280" y="25"/>
                        <a:pt x="280" y="26"/>
                      </a:cubicBezTo>
                      <a:cubicBezTo>
                        <a:pt x="280" y="26"/>
                        <a:pt x="278" y="27"/>
                        <a:pt x="278" y="27"/>
                      </a:cubicBezTo>
                      <a:cubicBezTo>
                        <a:pt x="278" y="27"/>
                        <a:pt x="280" y="28"/>
                        <a:pt x="279" y="28"/>
                      </a:cubicBezTo>
                      <a:cubicBezTo>
                        <a:pt x="277" y="29"/>
                        <a:pt x="276" y="27"/>
                        <a:pt x="275" y="31"/>
                      </a:cubicBezTo>
                      <a:cubicBezTo>
                        <a:pt x="274" y="33"/>
                        <a:pt x="274" y="35"/>
                        <a:pt x="273" y="37"/>
                      </a:cubicBezTo>
                      <a:cubicBezTo>
                        <a:pt x="272" y="37"/>
                        <a:pt x="271" y="38"/>
                        <a:pt x="271" y="39"/>
                      </a:cubicBezTo>
                      <a:cubicBezTo>
                        <a:pt x="271" y="40"/>
                        <a:pt x="270" y="40"/>
                        <a:pt x="270" y="41"/>
                      </a:cubicBezTo>
                      <a:cubicBezTo>
                        <a:pt x="267" y="42"/>
                        <a:pt x="268" y="43"/>
                        <a:pt x="266" y="40"/>
                      </a:cubicBezTo>
                      <a:cubicBezTo>
                        <a:pt x="265" y="39"/>
                        <a:pt x="262" y="37"/>
                        <a:pt x="262" y="35"/>
                      </a:cubicBezTo>
                      <a:cubicBezTo>
                        <a:pt x="262" y="35"/>
                        <a:pt x="262" y="32"/>
                        <a:pt x="263" y="32"/>
                      </a:cubicBezTo>
                      <a:cubicBezTo>
                        <a:pt x="263" y="32"/>
                        <a:pt x="265" y="33"/>
                        <a:pt x="265" y="31"/>
                      </a:cubicBezTo>
                      <a:cubicBezTo>
                        <a:pt x="264" y="29"/>
                        <a:pt x="264" y="28"/>
                        <a:pt x="262" y="26"/>
                      </a:cubicBezTo>
                      <a:cubicBezTo>
                        <a:pt x="260" y="25"/>
                        <a:pt x="258" y="23"/>
                        <a:pt x="256" y="25"/>
                      </a:cubicBezTo>
                      <a:cubicBezTo>
                        <a:pt x="255" y="26"/>
                        <a:pt x="255" y="28"/>
                        <a:pt x="255" y="30"/>
                      </a:cubicBezTo>
                      <a:cubicBezTo>
                        <a:pt x="255" y="31"/>
                        <a:pt x="251" y="31"/>
                        <a:pt x="251" y="30"/>
                      </a:cubicBezTo>
                      <a:cubicBezTo>
                        <a:pt x="251" y="29"/>
                        <a:pt x="251" y="26"/>
                        <a:pt x="250" y="25"/>
                      </a:cubicBezTo>
                      <a:cubicBezTo>
                        <a:pt x="246" y="22"/>
                        <a:pt x="251" y="25"/>
                        <a:pt x="251" y="24"/>
                      </a:cubicBezTo>
                      <a:cubicBezTo>
                        <a:pt x="252" y="24"/>
                        <a:pt x="253" y="23"/>
                        <a:pt x="252" y="23"/>
                      </a:cubicBezTo>
                      <a:cubicBezTo>
                        <a:pt x="252" y="22"/>
                        <a:pt x="251" y="21"/>
                        <a:pt x="250" y="22"/>
                      </a:cubicBezTo>
                      <a:cubicBezTo>
                        <a:pt x="249" y="23"/>
                        <a:pt x="249" y="21"/>
                        <a:pt x="248" y="21"/>
                      </a:cubicBezTo>
                      <a:cubicBezTo>
                        <a:pt x="247" y="20"/>
                        <a:pt x="246" y="22"/>
                        <a:pt x="245" y="21"/>
                      </a:cubicBezTo>
                      <a:cubicBezTo>
                        <a:pt x="243" y="20"/>
                        <a:pt x="242" y="21"/>
                        <a:pt x="243" y="18"/>
                      </a:cubicBezTo>
                      <a:cubicBezTo>
                        <a:pt x="243" y="18"/>
                        <a:pt x="243" y="18"/>
                        <a:pt x="244" y="18"/>
                      </a:cubicBezTo>
                      <a:cubicBezTo>
                        <a:pt x="244" y="17"/>
                        <a:pt x="244" y="17"/>
                        <a:pt x="244" y="16"/>
                      </a:cubicBezTo>
                      <a:cubicBezTo>
                        <a:pt x="245" y="16"/>
                        <a:pt x="245" y="16"/>
                        <a:pt x="246" y="16"/>
                      </a:cubicBezTo>
                      <a:cubicBezTo>
                        <a:pt x="245" y="16"/>
                        <a:pt x="244" y="13"/>
                        <a:pt x="244" y="13"/>
                      </a:cubicBezTo>
                      <a:cubicBezTo>
                        <a:pt x="243" y="11"/>
                        <a:pt x="241" y="11"/>
                        <a:pt x="241" y="10"/>
                      </a:cubicBezTo>
                      <a:cubicBezTo>
                        <a:pt x="239" y="9"/>
                        <a:pt x="240" y="9"/>
                        <a:pt x="239" y="7"/>
                      </a:cubicBezTo>
                      <a:cubicBezTo>
                        <a:pt x="239" y="5"/>
                        <a:pt x="237" y="4"/>
                        <a:pt x="237" y="3"/>
                      </a:cubicBezTo>
                      <a:cubicBezTo>
                        <a:pt x="236" y="1"/>
                        <a:pt x="234" y="1"/>
                        <a:pt x="232" y="1"/>
                      </a:cubicBezTo>
                      <a:cubicBezTo>
                        <a:pt x="231" y="1"/>
                        <a:pt x="232" y="0"/>
                        <a:pt x="230" y="0"/>
                      </a:cubicBezTo>
                      <a:cubicBezTo>
                        <a:pt x="229" y="0"/>
                        <a:pt x="228" y="0"/>
                        <a:pt x="228" y="2"/>
                      </a:cubicBezTo>
                      <a:cubicBezTo>
                        <a:pt x="228" y="2"/>
                        <a:pt x="225" y="3"/>
                        <a:pt x="225" y="3"/>
                      </a:cubicBezTo>
                      <a:cubicBezTo>
                        <a:pt x="226" y="3"/>
                        <a:pt x="228" y="3"/>
                        <a:pt x="228" y="4"/>
                      </a:cubicBezTo>
                      <a:cubicBezTo>
                        <a:pt x="228" y="4"/>
                        <a:pt x="226" y="5"/>
                        <a:pt x="226" y="5"/>
                      </a:cubicBezTo>
                      <a:cubicBezTo>
                        <a:pt x="225" y="6"/>
                        <a:pt x="224" y="4"/>
                        <a:pt x="223" y="6"/>
                      </a:cubicBezTo>
                      <a:cubicBezTo>
                        <a:pt x="222" y="6"/>
                        <a:pt x="221" y="9"/>
                        <a:pt x="221" y="10"/>
                      </a:cubicBezTo>
                      <a:cubicBezTo>
                        <a:pt x="222" y="10"/>
                        <a:pt x="224" y="10"/>
                        <a:pt x="225" y="11"/>
                      </a:cubicBezTo>
                      <a:cubicBezTo>
                        <a:pt x="224" y="10"/>
                        <a:pt x="222" y="14"/>
                        <a:pt x="222" y="15"/>
                      </a:cubicBezTo>
                      <a:cubicBezTo>
                        <a:pt x="222" y="16"/>
                        <a:pt x="224" y="18"/>
                        <a:pt x="225" y="19"/>
                      </a:cubicBezTo>
                      <a:cubicBezTo>
                        <a:pt x="226" y="19"/>
                        <a:pt x="228" y="21"/>
                        <a:pt x="229" y="21"/>
                      </a:cubicBezTo>
                      <a:cubicBezTo>
                        <a:pt x="231" y="20"/>
                        <a:pt x="231" y="20"/>
                        <a:pt x="232" y="21"/>
                      </a:cubicBezTo>
                      <a:cubicBezTo>
                        <a:pt x="233" y="21"/>
                        <a:pt x="235" y="23"/>
                        <a:pt x="235" y="23"/>
                      </a:cubicBezTo>
                      <a:cubicBezTo>
                        <a:pt x="234" y="24"/>
                        <a:pt x="233" y="22"/>
                        <a:pt x="233" y="24"/>
                      </a:cubicBezTo>
                      <a:cubicBezTo>
                        <a:pt x="233" y="26"/>
                        <a:pt x="232" y="26"/>
                        <a:pt x="232" y="27"/>
                      </a:cubicBezTo>
                      <a:cubicBezTo>
                        <a:pt x="231" y="29"/>
                        <a:pt x="233" y="29"/>
                        <a:pt x="234" y="28"/>
                      </a:cubicBezTo>
                      <a:cubicBezTo>
                        <a:pt x="234" y="28"/>
                        <a:pt x="236" y="25"/>
                        <a:pt x="236" y="26"/>
                      </a:cubicBezTo>
                      <a:cubicBezTo>
                        <a:pt x="237" y="27"/>
                        <a:pt x="236" y="29"/>
                        <a:pt x="236" y="30"/>
                      </a:cubicBezTo>
                      <a:cubicBezTo>
                        <a:pt x="235" y="31"/>
                        <a:pt x="234" y="31"/>
                        <a:pt x="233" y="31"/>
                      </a:cubicBezTo>
                      <a:cubicBezTo>
                        <a:pt x="233" y="32"/>
                        <a:pt x="233" y="33"/>
                        <a:pt x="232" y="34"/>
                      </a:cubicBezTo>
                      <a:cubicBezTo>
                        <a:pt x="231" y="34"/>
                        <a:pt x="229" y="34"/>
                        <a:pt x="228" y="35"/>
                      </a:cubicBezTo>
                      <a:cubicBezTo>
                        <a:pt x="227" y="35"/>
                        <a:pt x="226" y="37"/>
                        <a:pt x="226" y="37"/>
                      </a:cubicBezTo>
                      <a:cubicBezTo>
                        <a:pt x="227" y="38"/>
                        <a:pt x="228" y="39"/>
                        <a:pt x="228" y="41"/>
                      </a:cubicBezTo>
                      <a:cubicBezTo>
                        <a:pt x="228" y="42"/>
                        <a:pt x="227" y="41"/>
                        <a:pt x="226" y="40"/>
                      </a:cubicBezTo>
                      <a:cubicBezTo>
                        <a:pt x="226" y="40"/>
                        <a:pt x="225" y="40"/>
                        <a:pt x="225" y="41"/>
                      </a:cubicBezTo>
                      <a:cubicBezTo>
                        <a:pt x="224" y="41"/>
                        <a:pt x="222" y="40"/>
                        <a:pt x="222" y="39"/>
                      </a:cubicBezTo>
                      <a:cubicBezTo>
                        <a:pt x="222" y="38"/>
                        <a:pt x="224" y="35"/>
                        <a:pt x="224" y="34"/>
                      </a:cubicBezTo>
                      <a:cubicBezTo>
                        <a:pt x="225" y="32"/>
                        <a:pt x="222" y="34"/>
                        <a:pt x="222" y="34"/>
                      </a:cubicBezTo>
                      <a:cubicBezTo>
                        <a:pt x="221" y="34"/>
                        <a:pt x="218" y="32"/>
                        <a:pt x="217" y="31"/>
                      </a:cubicBezTo>
                      <a:cubicBezTo>
                        <a:pt x="215" y="30"/>
                        <a:pt x="216" y="32"/>
                        <a:pt x="214" y="32"/>
                      </a:cubicBezTo>
                      <a:cubicBezTo>
                        <a:pt x="213" y="32"/>
                        <a:pt x="210" y="31"/>
                        <a:pt x="212" y="33"/>
                      </a:cubicBezTo>
                      <a:cubicBezTo>
                        <a:pt x="213" y="34"/>
                        <a:pt x="213" y="35"/>
                        <a:pt x="215" y="35"/>
                      </a:cubicBezTo>
                      <a:cubicBezTo>
                        <a:pt x="216" y="35"/>
                        <a:pt x="218" y="35"/>
                        <a:pt x="218" y="37"/>
                      </a:cubicBezTo>
                      <a:cubicBezTo>
                        <a:pt x="220" y="41"/>
                        <a:pt x="214" y="36"/>
                        <a:pt x="213" y="35"/>
                      </a:cubicBezTo>
                      <a:cubicBezTo>
                        <a:pt x="211" y="35"/>
                        <a:pt x="211" y="37"/>
                        <a:pt x="209" y="37"/>
                      </a:cubicBezTo>
                      <a:cubicBezTo>
                        <a:pt x="207" y="37"/>
                        <a:pt x="206" y="36"/>
                        <a:pt x="204" y="36"/>
                      </a:cubicBezTo>
                      <a:cubicBezTo>
                        <a:pt x="200" y="37"/>
                        <a:pt x="197" y="37"/>
                        <a:pt x="193" y="37"/>
                      </a:cubicBezTo>
                      <a:cubicBezTo>
                        <a:pt x="190" y="36"/>
                        <a:pt x="186" y="34"/>
                        <a:pt x="182" y="33"/>
                      </a:cubicBezTo>
                      <a:cubicBezTo>
                        <a:pt x="181" y="33"/>
                        <a:pt x="179" y="33"/>
                        <a:pt x="178" y="32"/>
                      </a:cubicBezTo>
                      <a:cubicBezTo>
                        <a:pt x="177" y="30"/>
                        <a:pt x="177" y="28"/>
                        <a:pt x="176" y="28"/>
                      </a:cubicBezTo>
                      <a:cubicBezTo>
                        <a:pt x="174" y="27"/>
                        <a:pt x="172" y="28"/>
                        <a:pt x="171" y="28"/>
                      </a:cubicBezTo>
                      <a:cubicBezTo>
                        <a:pt x="168" y="29"/>
                        <a:pt x="166" y="29"/>
                        <a:pt x="164" y="29"/>
                      </a:cubicBezTo>
                      <a:cubicBezTo>
                        <a:pt x="163" y="30"/>
                        <a:pt x="161" y="31"/>
                        <a:pt x="161" y="32"/>
                      </a:cubicBezTo>
                      <a:cubicBezTo>
                        <a:pt x="161" y="32"/>
                        <a:pt x="165" y="34"/>
                        <a:pt x="166" y="34"/>
                      </a:cubicBezTo>
                      <a:cubicBezTo>
                        <a:pt x="166" y="34"/>
                        <a:pt x="165" y="31"/>
                        <a:pt x="167" y="32"/>
                      </a:cubicBezTo>
                      <a:cubicBezTo>
                        <a:pt x="168" y="32"/>
                        <a:pt x="168" y="33"/>
                        <a:pt x="169" y="32"/>
                      </a:cubicBezTo>
                      <a:cubicBezTo>
                        <a:pt x="170" y="32"/>
                        <a:pt x="176" y="28"/>
                        <a:pt x="176" y="30"/>
                      </a:cubicBezTo>
                      <a:cubicBezTo>
                        <a:pt x="176" y="31"/>
                        <a:pt x="173" y="32"/>
                        <a:pt x="172" y="33"/>
                      </a:cubicBezTo>
                      <a:cubicBezTo>
                        <a:pt x="171" y="34"/>
                        <a:pt x="169" y="34"/>
                        <a:pt x="167" y="34"/>
                      </a:cubicBezTo>
                      <a:cubicBezTo>
                        <a:pt x="166" y="35"/>
                        <a:pt x="163" y="37"/>
                        <a:pt x="165" y="38"/>
                      </a:cubicBezTo>
                      <a:cubicBezTo>
                        <a:pt x="167" y="38"/>
                        <a:pt x="167" y="39"/>
                        <a:pt x="166" y="41"/>
                      </a:cubicBezTo>
                      <a:cubicBezTo>
                        <a:pt x="166" y="42"/>
                        <a:pt x="168" y="42"/>
                        <a:pt x="168" y="43"/>
                      </a:cubicBezTo>
                      <a:cubicBezTo>
                        <a:pt x="169" y="44"/>
                        <a:pt x="169" y="46"/>
                        <a:pt x="167" y="44"/>
                      </a:cubicBezTo>
                      <a:cubicBezTo>
                        <a:pt x="165" y="42"/>
                        <a:pt x="167" y="46"/>
                        <a:pt x="166" y="45"/>
                      </a:cubicBezTo>
                      <a:cubicBezTo>
                        <a:pt x="165" y="45"/>
                        <a:pt x="163" y="42"/>
                        <a:pt x="162" y="43"/>
                      </a:cubicBezTo>
                      <a:cubicBezTo>
                        <a:pt x="164" y="42"/>
                        <a:pt x="167" y="43"/>
                        <a:pt x="164" y="41"/>
                      </a:cubicBezTo>
                      <a:cubicBezTo>
                        <a:pt x="165" y="41"/>
                        <a:pt x="166" y="40"/>
                        <a:pt x="164" y="39"/>
                      </a:cubicBezTo>
                      <a:cubicBezTo>
                        <a:pt x="166" y="40"/>
                        <a:pt x="161" y="40"/>
                        <a:pt x="162" y="40"/>
                      </a:cubicBezTo>
                      <a:cubicBezTo>
                        <a:pt x="162" y="39"/>
                        <a:pt x="162" y="39"/>
                        <a:pt x="163" y="39"/>
                      </a:cubicBezTo>
                      <a:cubicBezTo>
                        <a:pt x="163" y="38"/>
                        <a:pt x="160" y="40"/>
                        <a:pt x="160" y="40"/>
                      </a:cubicBezTo>
                      <a:cubicBezTo>
                        <a:pt x="159" y="40"/>
                        <a:pt x="160" y="38"/>
                        <a:pt x="159" y="37"/>
                      </a:cubicBezTo>
                      <a:cubicBezTo>
                        <a:pt x="159" y="37"/>
                        <a:pt x="157" y="37"/>
                        <a:pt x="157" y="37"/>
                      </a:cubicBezTo>
                      <a:cubicBezTo>
                        <a:pt x="155" y="37"/>
                        <a:pt x="155" y="34"/>
                        <a:pt x="153" y="35"/>
                      </a:cubicBezTo>
                      <a:cubicBezTo>
                        <a:pt x="151" y="37"/>
                        <a:pt x="150" y="37"/>
                        <a:pt x="147" y="37"/>
                      </a:cubicBezTo>
                      <a:cubicBezTo>
                        <a:pt x="143" y="37"/>
                        <a:pt x="140" y="37"/>
                        <a:pt x="136" y="37"/>
                      </a:cubicBezTo>
                      <a:cubicBezTo>
                        <a:pt x="135" y="37"/>
                        <a:pt x="128" y="37"/>
                        <a:pt x="128" y="36"/>
                      </a:cubicBezTo>
                      <a:cubicBezTo>
                        <a:pt x="127" y="36"/>
                        <a:pt x="130" y="34"/>
                        <a:pt x="131" y="33"/>
                      </a:cubicBezTo>
                      <a:cubicBezTo>
                        <a:pt x="132" y="32"/>
                        <a:pt x="133" y="33"/>
                        <a:pt x="135" y="33"/>
                      </a:cubicBezTo>
                      <a:cubicBezTo>
                        <a:pt x="136" y="32"/>
                        <a:pt x="133" y="30"/>
                        <a:pt x="133" y="30"/>
                      </a:cubicBezTo>
                      <a:cubicBezTo>
                        <a:pt x="131" y="28"/>
                        <a:pt x="130" y="28"/>
                        <a:pt x="128" y="27"/>
                      </a:cubicBezTo>
                      <a:cubicBezTo>
                        <a:pt x="127" y="27"/>
                        <a:pt x="126" y="26"/>
                        <a:pt x="125" y="27"/>
                      </a:cubicBezTo>
                      <a:cubicBezTo>
                        <a:pt x="124" y="28"/>
                        <a:pt x="123" y="29"/>
                        <a:pt x="122" y="28"/>
                      </a:cubicBezTo>
                      <a:cubicBezTo>
                        <a:pt x="119" y="26"/>
                        <a:pt x="116" y="26"/>
                        <a:pt x="113" y="25"/>
                      </a:cubicBezTo>
                      <a:cubicBezTo>
                        <a:pt x="109" y="24"/>
                        <a:pt x="106" y="24"/>
                        <a:pt x="102" y="22"/>
                      </a:cubicBezTo>
                      <a:cubicBezTo>
                        <a:pt x="99" y="20"/>
                        <a:pt x="97" y="19"/>
                        <a:pt x="93" y="19"/>
                      </a:cubicBezTo>
                      <a:cubicBezTo>
                        <a:pt x="92" y="19"/>
                        <a:pt x="91" y="19"/>
                        <a:pt x="90" y="20"/>
                      </a:cubicBezTo>
                      <a:cubicBezTo>
                        <a:pt x="89" y="21"/>
                        <a:pt x="88" y="23"/>
                        <a:pt x="87" y="23"/>
                      </a:cubicBezTo>
                      <a:cubicBezTo>
                        <a:pt x="86" y="23"/>
                        <a:pt x="83" y="24"/>
                        <a:pt x="83" y="23"/>
                      </a:cubicBezTo>
                      <a:cubicBezTo>
                        <a:pt x="83" y="22"/>
                        <a:pt x="85" y="21"/>
                        <a:pt x="85" y="20"/>
                      </a:cubicBezTo>
                      <a:cubicBezTo>
                        <a:pt x="85" y="20"/>
                        <a:pt x="82" y="21"/>
                        <a:pt x="82" y="20"/>
                      </a:cubicBezTo>
                      <a:cubicBezTo>
                        <a:pt x="83" y="19"/>
                        <a:pt x="83" y="18"/>
                        <a:pt x="82" y="17"/>
                      </a:cubicBezTo>
                      <a:cubicBezTo>
                        <a:pt x="82" y="15"/>
                        <a:pt x="78" y="17"/>
                        <a:pt x="78" y="18"/>
                      </a:cubicBezTo>
                      <a:cubicBezTo>
                        <a:pt x="78" y="18"/>
                        <a:pt x="80" y="17"/>
                        <a:pt x="80" y="18"/>
                      </a:cubicBezTo>
                      <a:cubicBezTo>
                        <a:pt x="81" y="18"/>
                        <a:pt x="77" y="20"/>
                        <a:pt x="80" y="20"/>
                      </a:cubicBezTo>
                      <a:cubicBezTo>
                        <a:pt x="79" y="20"/>
                        <a:pt x="78" y="20"/>
                        <a:pt x="78" y="22"/>
                      </a:cubicBezTo>
                      <a:cubicBezTo>
                        <a:pt x="78" y="23"/>
                        <a:pt x="77" y="24"/>
                        <a:pt x="76" y="23"/>
                      </a:cubicBezTo>
                      <a:cubicBezTo>
                        <a:pt x="73" y="22"/>
                        <a:pt x="72" y="21"/>
                        <a:pt x="71" y="18"/>
                      </a:cubicBezTo>
                      <a:cubicBezTo>
                        <a:pt x="70" y="16"/>
                        <a:pt x="68" y="15"/>
                        <a:pt x="66" y="13"/>
                      </a:cubicBezTo>
                      <a:cubicBezTo>
                        <a:pt x="65" y="13"/>
                        <a:pt x="64" y="11"/>
                        <a:pt x="63" y="12"/>
                      </a:cubicBezTo>
                      <a:cubicBezTo>
                        <a:pt x="63" y="14"/>
                        <a:pt x="66" y="15"/>
                        <a:pt x="67" y="16"/>
                      </a:cubicBezTo>
                      <a:cubicBezTo>
                        <a:pt x="67" y="15"/>
                        <a:pt x="63" y="16"/>
                        <a:pt x="63" y="17"/>
                      </a:cubicBezTo>
                      <a:cubicBezTo>
                        <a:pt x="62" y="18"/>
                        <a:pt x="63" y="18"/>
                        <a:pt x="62" y="19"/>
                      </a:cubicBezTo>
                      <a:cubicBezTo>
                        <a:pt x="61" y="19"/>
                        <a:pt x="60" y="21"/>
                        <a:pt x="59" y="20"/>
                      </a:cubicBezTo>
                      <a:cubicBezTo>
                        <a:pt x="59" y="20"/>
                        <a:pt x="59" y="19"/>
                        <a:pt x="59" y="19"/>
                      </a:cubicBezTo>
                      <a:cubicBezTo>
                        <a:pt x="59" y="18"/>
                        <a:pt x="54" y="20"/>
                        <a:pt x="54" y="21"/>
                      </a:cubicBezTo>
                      <a:cubicBezTo>
                        <a:pt x="53" y="22"/>
                        <a:pt x="52" y="23"/>
                        <a:pt x="50" y="24"/>
                      </a:cubicBezTo>
                      <a:cubicBezTo>
                        <a:pt x="49" y="25"/>
                        <a:pt x="50" y="22"/>
                        <a:pt x="49" y="22"/>
                      </a:cubicBezTo>
                      <a:cubicBezTo>
                        <a:pt x="48" y="22"/>
                        <a:pt x="47" y="23"/>
                        <a:pt x="46" y="23"/>
                      </a:cubicBezTo>
                      <a:cubicBezTo>
                        <a:pt x="45" y="23"/>
                        <a:pt x="45" y="25"/>
                        <a:pt x="44" y="25"/>
                      </a:cubicBezTo>
                      <a:cubicBezTo>
                        <a:pt x="43" y="25"/>
                        <a:pt x="40" y="27"/>
                        <a:pt x="41" y="27"/>
                      </a:cubicBezTo>
                      <a:cubicBezTo>
                        <a:pt x="41" y="28"/>
                        <a:pt x="43" y="28"/>
                        <a:pt x="40" y="29"/>
                      </a:cubicBezTo>
                      <a:cubicBezTo>
                        <a:pt x="40" y="29"/>
                        <a:pt x="37" y="29"/>
                        <a:pt x="37" y="28"/>
                      </a:cubicBezTo>
                      <a:cubicBezTo>
                        <a:pt x="37" y="27"/>
                        <a:pt x="40" y="26"/>
                        <a:pt x="40" y="26"/>
                      </a:cubicBezTo>
                      <a:cubicBezTo>
                        <a:pt x="41" y="24"/>
                        <a:pt x="43" y="23"/>
                        <a:pt x="44" y="22"/>
                      </a:cubicBezTo>
                      <a:cubicBezTo>
                        <a:pt x="46" y="21"/>
                        <a:pt x="47" y="21"/>
                        <a:pt x="49" y="22"/>
                      </a:cubicBezTo>
                      <a:cubicBezTo>
                        <a:pt x="48" y="22"/>
                        <a:pt x="56" y="18"/>
                        <a:pt x="56" y="18"/>
                      </a:cubicBezTo>
                      <a:cubicBezTo>
                        <a:pt x="58" y="17"/>
                        <a:pt x="57" y="16"/>
                        <a:pt x="56" y="16"/>
                      </a:cubicBezTo>
                      <a:cubicBezTo>
                        <a:pt x="54" y="16"/>
                        <a:pt x="52" y="16"/>
                        <a:pt x="50" y="17"/>
                      </a:cubicBezTo>
                      <a:cubicBezTo>
                        <a:pt x="49" y="17"/>
                        <a:pt x="49" y="19"/>
                        <a:pt x="47" y="19"/>
                      </a:cubicBezTo>
                      <a:cubicBezTo>
                        <a:pt x="46" y="19"/>
                        <a:pt x="44" y="20"/>
                        <a:pt x="43" y="20"/>
                      </a:cubicBezTo>
                      <a:cubicBezTo>
                        <a:pt x="41" y="20"/>
                        <a:pt x="36" y="25"/>
                        <a:pt x="35" y="24"/>
                      </a:cubicBezTo>
                      <a:cubicBezTo>
                        <a:pt x="34" y="24"/>
                        <a:pt x="36" y="23"/>
                        <a:pt x="36" y="22"/>
                      </a:cubicBezTo>
                      <a:cubicBezTo>
                        <a:pt x="36" y="22"/>
                        <a:pt x="33" y="21"/>
                        <a:pt x="33" y="21"/>
                      </a:cubicBezTo>
                      <a:cubicBezTo>
                        <a:pt x="33" y="21"/>
                        <a:pt x="30" y="23"/>
                        <a:pt x="29" y="23"/>
                      </a:cubicBezTo>
                      <a:cubicBezTo>
                        <a:pt x="28" y="23"/>
                        <a:pt x="26" y="24"/>
                        <a:pt x="25" y="25"/>
                      </a:cubicBezTo>
                      <a:cubicBezTo>
                        <a:pt x="24" y="25"/>
                        <a:pt x="26" y="26"/>
                        <a:pt x="26" y="26"/>
                      </a:cubicBezTo>
                      <a:cubicBezTo>
                        <a:pt x="27" y="26"/>
                        <a:pt x="26" y="27"/>
                        <a:pt x="26" y="27"/>
                      </a:cubicBezTo>
                      <a:cubicBezTo>
                        <a:pt x="26" y="28"/>
                        <a:pt x="30" y="27"/>
                        <a:pt x="30" y="27"/>
                      </a:cubicBezTo>
                      <a:cubicBezTo>
                        <a:pt x="31" y="26"/>
                        <a:pt x="33" y="25"/>
                        <a:pt x="34" y="24"/>
                      </a:cubicBezTo>
                      <a:cubicBezTo>
                        <a:pt x="29" y="26"/>
                        <a:pt x="34" y="27"/>
                        <a:pt x="33" y="29"/>
                      </a:cubicBezTo>
                      <a:cubicBezTo>
                        <a:pt x="33" y="29"/>
                        <a:pt x="32" y="28"/>
                        <a:pt x="32" y="28"/>
                      </a:cubicBezTo>
                      <a:cubicBezTo>
                        <a:pt x="30" y="27"/>
                        <a:pt x="29" y="28"/>
                        <a:pt x="28" y="29"/>
                      </a:cubicBezTo>
                      <a:cubicBezTo>
                        <a:pt x="27" y="29"/>
                        <a:pt x="23" y="28"/>
                        <a:pt x="21" y="28"/>
                      </a:cubicBezTo>
                      <a:cubicBezTo>
                        <a:pt x="19" y="28"/>
                        <a:pt x="16" y="26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10" y="23"/>
                        <a:pt x="9" y="21"/>
                        <a:pt x="10" y="21"/>
                      </a:cubicBezTo>
                      <a:cubicBezTo>
                        <a:pt x="9" y="21"/>
                        <a:pt x="7" y="21"/>
                        <a:pt x="6" y="22"/>
                      </a:cubicBezTo>
                      <a:cubicBezTo>
                        <a:pt x="4" y="22"/>
                        <a:pt x="2" y="22"/>
                        <a:pt x="0" y="21"/>
                      </a:cubicBezTo>
                      <a:cubicBezTo>
                        <a:pt x="0" y="41"/>
                        <a:pt x="0" y="61"/>
                        <a:pt x="0" y="80"/>
                      </a:cubicBezTo>
                      <a:cubicBezTo>
                        <a:pt x="0" y="85"/>
                        <a:pt x="0" y="89"/>
                        <a:pt x="0" y="94"/>
                      </a:cubicBezTo>
                      <a:cubicBezTo>
                        <a:pt x="0" y="95"/>
                        <a:pt x="0" y="96"/>
                        <a:pt x="0" y="97"/>
                      </a:cubicBezTo>
                      <a:cubicBezTo>
                        <a:pt x="0" y="99"/>
                        <a:pt x="2" y="97"/>
                        <a:pt x="3" y="97"/>
                      </a:cubicBezTo>
                      <a:cubicBezTo>
                        <a:pt x="5" y="98"/>
                        <a:pt x="5" y="97"/>
                        <a:pt x="7" y="97"/>
                      </a:cubicBezTo>
                      <a:cubicBezTo>
                        <a:pt x="9" y="97"/>
                        <a:pt x="9" y="98"/>
                        <a:pt x="10" y="99"/>
                      </a:cubicBezTo>
                      <a:cubicBezTo>
                        <a:pt x="11" y="101"/>
                        <a:pt x="16" y="107"/>
                        <a:pt x="18" y="107"/>
                      </a:cubicBezTo>
                      <a:cubicBezTo>
                        <a:pt x="19" y="107"/>
                        <a:pt x="21" y="106"/>
                        <a:pt x="22" y="105"/>
                      </a:cubicBezTo>
                      <a:cubicBezTo>
                        <a:pt x="23" y="104"/>
                        <a:pt x="22" y="103"/>
                        <a:pt x="23" y="102"/>
                      </a:cubicBezTo>
                      <a:cubicBezTo>
                        <a:pt x="24" y="102"/>
                        <a:pt x="28" y="101"/>
                        <a:pt x="28" y="102"/>
                      </a:cubicBezTo>
                      <a:cubicBezTo>
                        <a:pt x="30" y="104"/>
                        <a:pt x="32" y="105"/>
                        <a:pt x="33" y="107"/>
                      </a:cubicBezTo>
                      <a:cubicBezTo>
                        <a:pt x="35" y="109"/>
                        <a:pt x="37" y="110"/>
                        <a:pt x="38" y="112"/>
                      </a:cubicBezTo>
                      <a:cubicBezTo>
                        <a:pt x="39" y="113"/>
                        <a:pt x="39" y="114"/>
                        <a:pt x="40" y="116"/>
                      </a:cubicBezTo>
                      <a:cubicBezTo>
                        <a:pt x="42" y="118"/>
                        <a:pt x="43" y="122"/>
                        <a:pt x="46" y="124"/>
                      </a:cubicBezTo>
                      <a:cubicBezTo>
                        <a:pt x="48" y="126"/>
                        <a:pt x="52" y="127"/>
                        <a:pt x="54" y="128"/>
                      </a:cubicBezTo>
                      <a:cubicBezTo>
                        <a:pt x="56" y="129"/>
                        <a:pt x="53" y="130"/>
                        <a:pt x="54" y="132"/>
                      </a:cubicBezTo>
                      <a:cubicBezTo>
                        <a:pt x="55" y="132"/>
                        <a:pt x="56" y="132"/>
                        <a:pt x="56" y="133"/>
                      </a:cubicBezTo>
                      <a:cubicBezTo>
                        <a:pt x="56" y="133"/>
                        <a:pt x="55" y="136"/>
                        <a:pt x="56" y="135"/>
                      </a:cubicBezTo>
                      <a:cubicBezTo>
                        <a:pt x="55" y="136"/>
                        <a:pt x="53" y="136"/>
                        <a:pt x="53" y="138"/>
                      </a:cubicBezTo>
                      <a:cubicBezTo>
                        <a:pt x="52" y="139"/>
                        <a:pt x="55" y="141"/>
                        <a:pt x="56" y="141"/>
                      </a:cubicBezTo>
                      <a:cubicBezTo>
                        <a:pt x="56" y="141"/>
                        <a:pt x="54" y="143"/>
                        <a:pt x="54" y="143"/>
                      </a:cubicBezTo>
                      <a:cubicBezTo>
                        <a:pt x="54" y="143"/>
                        <a:pt x="53" y="142"/>
                        <a:pt x="53" y="141"/>
                      </a:cubicBezTo>
                      <a:cubicBezTo>
                        <a:pt x="52" y="141"/>
                        <a:pt x="53" y="143"/>
                        <a:pt x="53" y="143"/>
                      </a:cubicBezTo>
                      <a:cubicBezTo>
                        <a:pt x="54" y="144"/>
                        <a:pt x="53" y="145"/>
                        <a:pt x="54" y="146"/>
                      </a:cubicBezTo>
                      <a:cubicBezTo>
                        <a:pt x="55" y="148"/>
                        <a:pt x="55" y="148"/>
                        <a:pt x="57" y="147"/>
                      </a:cubicBezTo>
                      <a:cubicBezTo>
                        <a:pt x="57" y="147"/>
                        <a:pt x="58" y="147"/>
                        <a:pt x="58" y="147"/>
                      </a:cubicBezTo>
                      <a:cubicBezTo>
                        <a:pt x="59" y="147"/>
                        <a:pt x="59" y="145"/>
                        <a:pt x="59" y="145"/>
                      </a:cubicBezTo>
                      <a:cubicBezTo>
                        <a:pt x="59" y="145"/>
                        <a:pt x="60" y="147"/>
                        <a:pt x="61" y="147"/>
                      </a:cubicBezTo>
                      <a:cubicBezTo>
                        <a:pt x="61" y="147"/>
                        <a:pt x="60" y="149"/>
                        <a:pt x="60" y="150"/>
                      </a:cubicBezTo>
                      <a:cubicBezTo>
                        <a:pt x="59" y="151"/>
                        <a:pt x="59" y="152"/>
                        <a:pt x="61" y="151"/>
                      </a:cubicBezTo>
                      <a:cubicBezTo>
                        <a:pt x="61" y="150"/>
                        <a:pt x="62" y="150"/>
                        <a:pt x="62" y="150"/>
                      </a:cubicBezTo>
                      <a:cubicBezTo>
                        <a:pt x="63" y="150"/>
                        <a:pt x="63" y="149"/>
                        <a:pt x="63" y="149"/>
                      </a:cubicBezTo>
                      <a:cubicBezTo>
                        <a:pt x="65" y="148"/>
                        <a:pt x="64" y="151"/>
                        <a:pt x="64" y="152"/>
                      </a:cubicBezTo>
                      <a:cubicBezTo>
                        <a:pt x="64" y="153"/>
                        <a:pt x="65" y="154"/>
                        <a:pt x="66" y="154"/>
                      </a:cubicBezTo>
                      <a:cubicBezTo>
                        <a:pt x="67" y="154"/>
                        <a:pt x="68" y="152"/>
                        <a:pt x="69" y="152"/>
                      </a:cubicBezTo>
                      <a:cubicBezTo>
                        <a:pt x="69" y="152"/>
                        <a:pt x="68" y="153"/>
                        <a:pt x="68" y="153"/>
                      </a:cubicBezTo>
                      <a:cubicBezTo>
                        <a:pt x="68" y="153"/>
                        <a:pt x="70" y="154"/>
                        <a:pt x="70" y="154"/>
                      </a:cubicBezTo>
                      <a:cubicBezTo>
                        <a:pt x="70" y="154"/>
                        <a:pt x="63" y="156"/>
                        <a:pt x="66" y="158"/>
                      </a:cubicBezTo>
                      <a:cubicBezTo>
                        <a:pt x="66" y="158"/>
                        <a:pt x="72" y="157"/>
                        <a:pt x="71" y="158"/>
                      </a:cubicBezTo>
                      <a:cubicBezTo>
                        <a:pt x="71" y="158"/>
                        <a:pt x="66" y="158"/>
                        <a:pt x="67" y="160"/>
                      </a:cubicBezTo>
                      <a:cubicBezTo>
                        <a:pt x="67" y="160"/>
                        <a:pt x="69" y="160"/>
                        <a:pt x="69" y="160"/>
                      </a:cubicBezTo>
                      <a:cubicBezTo>
                        <a:pt x="68" y="161"/>
                        <a:pt x="66" y="161"/>
                        <a:pt x="67" y="162"/>
                      </a:cubicBezTo>
                      <a:cubicBezTo>
                        <a:pt x="69" y="163"/>
                        <a:pt x="71" y="163"/>
                        <a:pt x="72" y="163"/>
                      </a:cubicBezTo>
                      <a:cubicBezTo>
                        <a:pt x="74" y="163"/>
                        <a:pt x="73" y="164"/>
                        <a:pt x="74" y="164"/>
                      </a:cubicBezTo>
                      <a:cubicBezTo>
                        <a:pt x="76" y="165"/>
                        <a:pt x="76" y="162"/>
                        <a:pt x="77" y="162"/>
                      </a:cubicBezTo>
                      <a:cubicBezTo>
                        <a:pt x="78" y="162"/>
                        <a:pt x="77" y="164"/>
                        <a:pt x="77" y="164"/>
                      </a:cubicBezTo>
                      <a:cubicBezTo>
                        <a:pt x="76" y="165"/>
                        <a:pt x="76" y="165"/>
                        <a:pt x="77" y="166"/>
                      </a:cubicBezTo>
                      <a:cubicBezTo>
                        <a:pt x="80" y="168"/>
                        <a:pt x="81" y="163"/>
                        <a:pt x="81" y="163"/>
                      </a:cubicBezTo>
                      <a:cubicBezTo>
                        <a:pt x="81" y="163"/>
                        <a:pt x="81" y="166"/>
                        <a:pt x="80" y="166"/>
                      </a:cubicBezTo>
                      <a:cubicBezTo>
                        <a:pt x="80" y="167"/>
                        <a:pt x="82" y="166"/>
                        <a:pt x="83" y="166"/>
                      </a:cubicBezTo>
                      <a:cubicBezTo>
                        <a:pt x="82" y="168"/>
                        <a:pt x="81" y="169"/>
                        <a:pt x="83" y="170"/>
                      </a:cubicBezTo>
                      <a:cubicBezTo>
                        <a:pt x="85" y="171"/>
                        <a:pt x="86" y="168"/>
                        <a:pt x="86" y="168"/>
                      </a:cubicBezTo>
                      <a:cubicBezTo>
                        <a:pt x="86" y="168"/>
                        <a:pt x="86" y="169"/>
                        <a:pt x="86" y="170"/>
                      </a:cubicBezTo>
                      <a:cubicBezTo>
                        <a:pt x="87" y="172"/>
                        <a:pt x="86" y="171"/>
                        <a:pt x="85" y="171"/>
                      </a:cubicBezTo>
                      <a:cubicBezTo>
                        <a:pt x="84" y="172"/>
                        <a:pt x="90" y="173"/>
                        <a:pt x="89" y="171"/>
                      </a:cubicBezTo>
                      <a:cubicBezTo>
                        <a:pt x="91" y="174"/>
                        <a:pt x="90" y="176"/>
                        <a:pt x="94" y="176"/>
                      </a:cubicBezTo>
                      <a:cubicBezTo>
                        <a:pt x="97" y="176"/>
                        <a:pt x="99" y="176"/>
                        <a:pt x="102" y="176"/>
                      </a:cubicBezTo>
                      <a:cubicBezTo>
                        <a:pt x="113" y="176"/>
                        <a:pt x="123" y="176"/>
                        <a:pt x="133" y="176"/>
                      </a:cubicBezTo>
                      <a:cubicBezTo>
                        <a:pt x="158" y="176"/>
                        <a:pt x="183" y="176"/>
                        <a:pt x="208" y="176"/>
                      </a:cubicBezTo>
                      <a:cubicBezTo>
                        <a:pt x="213" y="176"/>
                        <a:pt x="218" y="176"/>
                        <a:pt x="223" y="176"/>
                      </a:cubicBezTo>
                      <a:cubicBezTo>
                        <a:pt x="224" y="176"/>
                        <a:pt x="229" y="177"/>
                        <a:pt x="229" y="174"/>
                      </a:cubicBezTo>
                      <a:close/>
                      <a:moveTo>
                        <a:pt x="112" y="54"/>
                      </a:moveTo>
                      <a:cubicBezTo>
                        <a:pt x="110" y="54"/>
                        <a:pt x="108" y="53"/>
                        <a:pt x="106" y="54"/>
                      </a:cubicBezTo>
                      <a:cubicBezTo>
                        <a:pt x="104" y="57"/>
                        <a:pt x="108" y="56"/>
                        <a:pt x="108" y="57"/>
                      </a:cubicBezTo>
                      <a:cubicBezTo>
                        <a:pt x="108" y="56"/>
                        <a:pt x="100" y="60"/>
                        <a:pt x="100" y="60"/>
                      </a:cubicBezTo>
                      <a:cubicBezTo>
                        <a:pt x="98" y="59"/>
                        <a:pt x="107" y="53"/>
                        <a:pt x="99" y="56"/>
                      </a:cubicBezTo>
                      <a:cubicBezTo>
                        <a:pt x="98" y="56"/>
                        <a:pt x="97" y="57"/>
                        <a:pt x="97" y="57"/>
                      </a:cubicBezTo>
                      <a:cubicBezTo>
                        <a:pt x="96" y="58"/>
                        <a:pt x="97" y="59"/>
                        <a:pt x="96" y="60"/>
                      </a:cubicBezTo>
                      <a:cubicBezTo>
                        <a:pt x="95" y="60"/>
                        <a:pt x="88" y="59"/>
                        <a:pt x="88" y="59"/>
                      </a:cubicBezTo>
                      <a:cubicBezTo>
                        <a:pt x="88" y="58"/>
                        <a:pt x="91" y="59"/>
                        <a:pt x="91" y="58"/>
                      </a:cubicBezTo>
                      <a:cubicBezTo>
                        <a:pt x="92" y="57"/>
                        <a:pt x="91" y="57"/>
                        <a:pt x="92" y="56"/>
                      </a:cubicBezTo>
                      <a:cubicBezTo>
                        <a:pt x="92" y="55"/>
                        <a:pt x="94" y="54"/>
                        <a:pt x="94" y="54"/>
                      </a:cubicBezTo>
                      <a:cubicBezTo>
                        <a:pt x="94" y="53"/>
                        <a:pt x="91" y="52"/>
                        <a:pt x="94" y="52"/>
                      </a:cubicBezTo>
                      <a:cubicBezTo>
                        <a:pt x="94" y="52"/>
                        <a:pt x="98" y="53"/>
                        <a:pt x="98" y="52"/>
                      </a:cubicBezTo>
                      <a:cubicBezTo>
                        <a:pt x="98" y="51"/>
                        <a:pt x="93" y="50"/>
                        <a:pt x="92" y="50"/>
                      </a:cubicBezTo>
                      <a:cubicBezTo>
                        <a:pt x="91" y="50"/>
                        <a:pt x="89" y="51"/>
                        <a:pt x="87" y="51"/>
                      </a:cubicBezTo>
                      <a:cubicBezTo>
                        <a:pt x="86" y="51"/>
                        <a:pt x="84" y="50"/>
                        <a:pt x="82" y="51"/>
                      </a:cubicBezTo>
                      <a:cubicBezTo>
                        <a:pt x="81" y="51"/>
                        <a:pt x="79" y="53"/>
                        <a:pt x="80" y="51"/>
                      </a:cubicBezTo>
                      <a:cubicBezTo>
                        <a:pt x="81" y="49"/>
                        <a:pt x="83" y="50"/>
                        <a:pt x="84" y="49"/>
                      </a:cubicBezTo>
                      <a:cubicBezTo>
                        <a:pt x="86" y="49"/>
                        <a:pt x="89" y="48"/>
                        <a:pt x="91" y="47"/>
                      </a:cubicBezTo>
                      <a:cubicBezTo>
                        <a:pt x="95" y="46"/>
                        <a:pt x="99" y="46"/>
                        <a:pt x="102" y="44"/>
                      </a:cubicBezTo>
                      <a:cubicBezTo>
                        <a:pt x="104" y="44"/>
                        <a:pt x="107" y="43"/>
                        <a:pt x="108" y="45"/>
                      </a:cubicBezTo>
                      <a:cubicBezTo>
                        <a:pt x="109" y="46"/>
                        <a:pt x="105" y="47"/>
                        <a:pt x="104" y="48"/>
                      </a:cubicBezTo>
                      <a:cubicBezTo>
                        <a:pt x="102" y="49"/>
                        <a:pt x="110" y="49"/>
                        <a:pt x="111" y="49"/>
                      </a:cubicBezTo>
                      <a:cubicBezTo>
                        <a:pt x="111" y="49"/>
                        <a:pt x="113" y="49"/>
                        <a:pt x="113" y="49"/>
                      </a:cubicBezTo>
                      <a:cubicBezTo>
                        <a:pt x="114" y="48"/>
                        <a:pt x="116" y="46"/>
                        <a:pt x="117" y="47"/>
                      </a:cubicBezTo>
                      <a:cubicBezTo>
                        <a:pt x="118" y="48"/>
                        <a:pt x="113" y="54"/>
                        <a:pt x="112" y="54"/>
                      </a:cubicBezTo>
                      <a:cubicBezTo>
                        <a:pt x="110" y="54"/>
                        <a:pt x="114" y="54"/>
                        <a:pt x="112" y="54"/>
                      </a:cubicBezTo>
                      <a:close/>
                      <a:moveTo>
                        <a:pt x="157" y="78"/>
                      </a:moveTo>
                      <a:cubicBezTo>
                        <a:pt x="157" y="78"/>
                        <a:pt x="152" y="78"/>
                        <a:pt x="153" y="78"/>
                      </a:cubicBezTo>
                      <a:cubicBezTo>
                        <a:pt x="153" y="79"/>
                        <a:pt x="155" y="78"/>
                        <a:pt x="155" y="79"/>
                      </a:cubicBezTo>
                      <a:cubicBezTo>
                        <a:pt x="155" y="80"/>
                        <a:pt x="151" y="81"/>
                        <a:pt x="150" y="81"/>
                      </a:cubicBezTo>
                      <a:cubicBezTo>
                        <a:pt x="148" y="81"/>
                        <a:pt x="147" y="83"/>
                        <a:pt x="145" y="84"/>
                      </a:cubicBezTo>
                      <a:cubicBezTo>
                        <a:pt x="145" y="84"/>
                        <a:pt x="141" y="84"/>
                        <a:pt x="142" y="85"/>
                      </a:cubicBezTo>
                      <a:cubicBezTo>
                        <a:pt x="142" y="86"/>
                        <a:pt x="145" y="86"/>
                        <a:pt x="142" y="88"/>
                      </a:cubicBezTo>
                      <a:cubicBezTo>
                        <a:pt x="141" y="88"/>
                        <a:pt x="137" y="88"/>
                        <a:pt x="137" y="89"/>
                      </a:cubicBezTo>
                      <a:cubicBezTo>
                        <a:pt x="136" y="89"/>
                        <a:pt x="137" y="90"/>
                        <a:pt x="137" y="90"/>
                      </a:cubicBezTo>
                      <a:cubicBezTo>
                        <a:pt x="137" y="92"/>
                        <a:pt x="135" y="92"/>
                        <a:pt x="134" y="92"/>
                      </a:cubicBezTo>
                      <a:cubicBezTo>
                        <a:pt x="131" y="93"/>
                        <a:pt x="128" y="93"/>
                        <a:pt x="125" y="93"/>
                      </a:cubicBezTo>
                      <a:cubicBezTo>
                        <a:pt x="125" y="93"/>
                        <a:pt x="120" y="90"/>
                        <a:pt x="120" y="90"/>
                      </a:cubicBezTo>
                      <a:cubicBezTo>
                        <a:pt x="122" y="89"/>
                        <a:pt x="125" y="90"/>
                        <a:pt x="126" y="89"/>
                      </a:cubicBezTo>
                      <a:cubicBezTo>
                        <a:pt x="127" y="89"/>
                        <a:pt x="126" y="87"/>
                        <a:pt x="127" y="87"/>
                      </a:cubicBezTo>
                      <a:cubicBezTo>
                        <a:pt x="128" y="85"/>
                        <a:pt x="130" y="86"/>
                        <a:pt x="131" y="85"/>
                      </a:cubicBezTo>
                      <a:cubicBezTo>
                        <a:pt x="132" y="85"/>
                        <a:pt x="130" y="83"/>
                        <a:pt x="130" y="83"/>
                      </a:cubicBezTo>
                      <a:cubicBezTo>
                        <a:pt x="128" y="82"/>
                        <a:pt x="128" y="82"/>
                        <a:pt x="128" y="81"/>
                      </a:cubicBezTo>
                      <a:cubicBezTo>
                        <a:pt x="128" y="79"/>
                        <a:pt x="126" y="80"/>
                        <a:pt x="126" y="79"/>
                      </a:cubicBezTo>
                      <a:cubicBezTo>
                        <a:pt x="125" y="78"/>
                        <a:pt x="128" y="79"/>
                        <a:pt x="128" y="79"/>
                      </a:cubicBezTo>
                      <a:cubicBezTo>
                        <a:pt x="131" y="80"/>
                        <a:pt x="134" y="81"/>
                        <a:pt x="136" y="82"/>
                      </a:cubicBezTo>
                      <a:cubicBezTo>
                        <a:pt x="138" y="84"/>
                        <a:pt x="142" y="83"/>
                        <a:pt x="144" y="82"/>
                      </a:cubicBezTo>
                      <a:cubicBezTo>
                        <a:pt x="147" y="81"/>
                        <a:pt x="148" y="78"/>
                        <a:pt x="152" y="77"/>
                      </a:cubicBezTo>
                      <a:cubicBezTo>
                        <a:pt x="153" y="76"/>
                        <a:pt x="155" y="76"/>
                        <a:pt x="157" y="77"/>
                      </a:cubicBezTo>
                      <a:cubicBezTo>
                        <a:pt x="157" y="77"/>
                        <a:pt x="160" y="78"/>
                        <a:pt x="160" y="78"/>
                      </a:cubicBezTo>
                      <a:cubicBezTo>
                        <a:pt x="160" y="78"/>
                        <a:pt x="158" y="78"/>
                        <a:pt x="157" y="78"/>
                      </a:cubicBezTo>
                      <a:close/>
                      <a:moveTo>
                        <a:pt x="222" y="165"/>
                      </a:moveTo>
                      <a:cubicBezTo>
                        <a:pt x="221" y="167"/>
                        <a:pt x="219" y="163"/>
                        <a:pt x="219" y="162"/>
                      </a:cubicBezTo>
                      <a:cubicBezTo>
                        <a:pt x="219" y="160"/>
                        <a:pt x="221" y="159"/>
                        <a:pt x="221" y="157"/>
                      </a:cubicBezTo>
                      <a:cubicBezTo>
                        <a:pt x="220" y="156"/>
                        <a:pt x="219" y="159"/>
                        <a:pt x="218" y="158"/>
                      </a:cubicBezTo>
                      <a:cubicBezTo>
                        <a:pt x="218" y="157"/>
                        <a:pt x="218" y="154"/>
                        <a:pt x="216" y="154"/>
                      </a:cubicBezTo>
                      <a:cubicBezTo>
                        <a:pt x="216" y="154"/>
                        <a:pt x="216" y="156"/>
                        <a:pt x="215" y="156"/>
                      </a:cubicBezTo>
                      <a:cubicBezTo>
                        <a:pt x="214" y="155"/>
                        <a:pt x="214" y="154"/>
                        <a:pt x="213" y="153"/>
                      </a:cubicBezTo>
                      <a:cubicBezTo>
                        <a:pt x="212" y="152"/>
                        <a:pt x="211" y="151"/>
                        <a:pt x="210" y="150"/>
                      </a:cubicBezTo>
                      <a:cubicBezTo>
                        <a:pt x="209" y="149"/>
                        <a:pt x="212" y="149"/>
                        <a:pt x="212" y="148"/>
                      </a:cubicBezTo>
                      <a:cubicBezTo>
                        <a:pt x="211" y="147"/>
                        <a:pt x="209" y="148"/>
                        <a:pt x="209" y="147"/>
                      </a:cubicBezTo>
                      <a:cubicBezTo>
                        <a:pt x="209" y="146"/>
                        <a:pt x="210" y="143"/>
                        <a:pt x="210" y="142"/>
                      </a:cubicBezTo>
                      <a:cubicBezTo>
                        <a:pt x="212" y="140"/>
                        <a:pt x="217" y="147"/>
                        <a:pt x="217" y="148"/>
                      </a:cubicBezTo>
                      <a:cubicBezTo>
                        <a:pt x="218" y="150"/>
                        <a:pt x="219" y="151"/>
                        <a:pt x="219" y="153"/>
                      </a:cubicBezTo>
                      <a:cubicBezTo>
                        <a:pt x="220" y="155"/>
                        <a:pt x="220" y="154"/>
                        <a:pt x="221" y="156"/>
                      </a:cubicBezTo>
                      <a:cubicBezTo>
                        <a:pt x="221" y="157"/>
                        <a:pt x="222" y="158"/>
                        <a:pt x="222" y="159"/>
                      </a:cubicBezTo>
                      <a:cubicBezTo>
                        <a:pt x="223" y="161"/>
                        <a:pt x="222" y="163"/>
                        <a:pt x="222" y="165"/>
                      </a:cubicBezTo>
                      <a:cubicBezTo>
                        <a:pt x="221" y="166"/>
                        <a:pt x="222" y="164"/>
                        <a:pt x="222" y="16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8862421" y="3612683"/>
                  <a:ext cx="163794" cy="121701"/>
                </a:xfrm>
                <a:custGeom>
                  <a:rect b="b" l="l" r="r" t="t"/>
                  <a:pathLst>
                    <a:path extrusionOk="0" h="11" w="16">
                      <a:moveTo>
                        <a:pt x="16" y="6"/>
                      </a:moveTo>
                      <a:cubicBezTo>
                        <a:pt x="15" y="5"/>
                        <a:pt x="11" y="3"/>
                        <a:pt x="11" y="3"/>
                      </a:cubicBezTo>
                      <a:cubicBezTo>
                        <a:pt x="9" y="2"/>
                        <a:pt x="7" y="1"/>
                        <a:pt x="5" y="1"/>
                      </a:cubicBezTo>
                      <a:cubicBezTo>
                        <a:pt x="4" y="1"/>
                        <a:pt x="2" y="0"/>
                        <a:pt x="1" y="1"/>
                      </a:cubicBezTo>
                      <a:cubicBezTo>
                        <a:pt x="0" y="2"/>
                        <a:pt x="3" y="3"/>
                        <a:pt x="3" y="3"/>
                      </a:cubicBezTo>
                      <a:cubicBezTo>
                        <a:pt x="2" y="3"/>
                        <a:pt x="0" y="6"/>
                        <a:pt x="1" y="7"/>
                      </a:cubicBezTo>
                      <a:cubicBezTo>
                        <a:pt x="2" y="7"/>
                        <a:pt x="4" y="6"/>
                        <a:pt x="5" y="7"/>
                      </a:cubicBezTo>
                      <a:cubicBezTo>
                        <a:pt x="7" y="8"/>
                        <a:pt x="5" y="8"/>
                        <a:pt x="5" y="9"/>
                      </a:cubicBezTo>
                      <a:cubicBezTo>
                        <a:pt x="5" y="11"/>
                        <a:pt x="16" y="8"/>
                        <a:pt x="16" y="6"/>
                      </a:cubicBezTo>
                      <a:cubicBezTo>
                        <a:pt x="15" y="5"/>
                        <a:pt x="16" y="7"/>
                        <a:pt x="16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>
                  <a:off x="8914698" y="3527861"/>
                  <a:ext cx="41820" cy="22128"/>
                </a:xfrm>
                <a:custGeom>
                  <a:rect b="b" l="l" r="r" t="t"/>
                  <a:pathLst>
                    <a:path extrusionOk="0" h="2" w="4">
                      <a:moveTo>
                        <a:pt x="2" y="2"/>
                      </a:moveTo>
                      <a:cubicBezTo>
                        <a:pt x="0" y="2"/>
                        <a:pt x="1" y="0"/>
                        <a:pt x="2" y="0"/>
                      </a:cubicBezTo>
                      <a:cubicBezTo>
                        <a:pt x="3" y="0"/>
                        <a:pt x="4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8946062" y="2248174"/>
                  <a:ext cx="111517" cy="66379"/>
                </a:xfrm>
                <a:custGeom>
                  <a:rect b="b" l="l" r="r" t="t"/>
                  <a:pathLst>
                    <a:path extrusionOk="0" h="6" w="11">
                      <a:moveTo>
                        <a:pt x="9" y="4"/>
                      </a:moveTo>
                      <a:cubicBezTo>
                        <a:pt x="11" y="5"/>
                        <a:pt x="11" y="6"/>
                        <a:pt x="9" y="5"/>
                      </a:cubicBezTo>
                      <a:cubicBezTo>
                        <a:pt x="7" y="5"/>
                        <a:pt x="4" y="4"/>
                        <a:pt x="3" y="4"/>
                      </a:cubicBezTo>
                      <a:cubicBezTo>
                        <a:pt x="2" y="3"/>
                        <a:pt x="0" y="0"/>
                        <a:pt x="2" y="1"/>
                      </a:cubicBezTo>
                      <a:cubicBezTo>
                        <a:pt x="4" y="2"/>
                        <a:pt x="7" y="3"/>
                        <a:pt x="9" y="4"/>
                      </a:cubicBezTo>
                      <a:cubicBezTo>
                        <a:pt x="11" y="5"/>
                        <a:pt x="7" y="3"/>
                        <a:pt x="9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>
                  <a:off x="9291073" y="2152285"/>
                  <a:ext cx="83638" cy="51630"/>
                </a:xfrm>
                <a:custGeom>
                  <a:rect b="b" l="l" r="r" t="t"/>
                  <a:pathLst>
                    <a:path extrusionOk="0" h="5" w="8">
                      <a:moveTo>
                        <a:pt x="8" y="3"/>
                      </a:moveTo>
                      <a:cubicBezTo>
                        <a:pt x="8" y="5"/>
                        <a:pt x="0" y="4"/>
                        <a:pt x="0" y="2"/>
                      </a:cubicBezTo>
                      <a:cubicBezTo>
                        <a:pt x="0" y="0"/>
                        <a:pt x="8" y="1"/>
                        <a:pt x="8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10611877" y="2292429"/>
                  <a:ext cx="59247" cy="44255"/>
                </a:xfrm>
                <a:custGeom>
                  <a:rect b="b" l="l" r="r" t="t"/>
                  <a:pathLst>
                    <a:path extrusionOk="0" h="4" w="6">
                      <a:moveTo>
                        <a:pt x="5" y="3"/>
                      </a:moveTo>
                      <a:cubicBezTo>
                        <a:pt x="4" y="4"/>
                        <a:pt x="0" y="0"/>
                        <a:pt x="1" y="0"/>
                      </a:cubicBezTo>
                      <a:cubicBezTo>
                        <a:pt x="2" y="0"/>
                        <a:pt x="6" y="2"/>
                        <a:pt x="5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41" name="Google Shape;541;p18"/>
                <p:cNvSpPr/>
                <p:nvPr/>
              </p:nvSpPr>
              <p:spPr>
                <a:xfrm>
                  <a:off x="10692033" y="2336680"/>
                  <a:ext cx="52274" cy="11065"/>
                </a:xfrm>
                <a:custGeom>
                  <a:rect b="b" l="l" r="r" t="t"/>
                  <a:pathLst>
                    <a:path extrusionOk="0" h="1" w="5">
                      <a:moveTo>
                        <a:pt x="4" y="1"/>
                      </a:moveTo>
                      <a:cubicBezTo>
                        <a:pt x="2" y="1"/>
                        <a:pt x="0" y="0"/>
                        <a:pt x="2" y="0"/>
                      </a:cubicBezTo>
                      <a:cubicBezTo>
                        <a:pt x="3" y="0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42" name="Google Shape;542;p18"/>
                <p:cNvSpPr/>
                <p:nvPr/>
              </p:nvSpPr>
              <p:spPr>
                <a:xfrm>
                  <a:off x="10692033" y="2952554"/>
                  <a:ext cx="41820" cy="77445"/>
                </a:xfrm>
                <a:custGeom>
                  <a:rect b="b" l="l" r="r" t="t"/>
                  <a:pathLst>
                    <a:path extrusionOk="0" h="7" w="4">
                      <a:moveTo>
                        <a:pt x="2" y="0"/>
                      </a:moveTo>
                      <a:cubicBezTo>
                        <a:pt x="0" y="0"/>
                        <a:pt x="3" y="7"/>
                        <a:pt x="4" y="7"/>
                      </a:cubicBezTo>
                      <a:cubicBezTo>
                        <a:pt x="4" y="7"/>
                        <a:pt x="3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43" name="Google Shape;543;p18"/>
                <p:cNvSpPr/>
                <p:nvPr/>
              </p:nvSpPr>
              <p:spPr>
                <a:xfrm>
                  <a:off x="10712941" y="3092689"/>
                  <a:ext cx="69700" cy="44255"/>
                </a:xfrm>
                <a:custGeom>
                  <a:rect b="b" l="l" r="r" t="t"/>
                  <a:pathLst>
                    <a:path extrusionOk="0" h="4" w="7">
                      <a:moveTo>
                        <a:pt x="1" y="0"/>
                      </a:moveTo>
                      <a:cubicBezTo>
                        <a:pt x="0" y="1"/>
                        <a:pt x="0" y="3"/>
                        <a:pt x="1" y="4"/>
                      </a:cubicBezTo>
                      <a:cubicBezTo>
                        <a:pt x="2" y="4"/>
                        <a:pt x="3" y="4"/>
                        <a:pt x="5" y="4"/>
                      </a:cubicBezTo>
                      <a:cubicBezTo>
                        <a:pt x="7" y="4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44" name="Google Shape;544;p18"/>
                <p:cNvSpPr/>
                <p:nvPr/>
              </p:nvSpPr>
              <p:spPr>
                <a:xfrm>
                  <a:off x="10427171" y="3332402"/>
                  <a:ext cx="174248" cy="106947"/>
                </a:xfrm>
                <a:custGeom>
                  <a:rect b="b" l="l" r="r" t="t"/>
                  <a:pathLst>
                    <a:path extrusionOk="0" h="10" w="17">
                      <a:moveTo>
                        <a:pt x="0" y="4"/>
                      </a:moveTo>
                      <a:cubicBezTo>
                        <a:pt x="1" y="0"/>
                        <a:pt x="7" y="2"/>
                        <a:pt x="10" y="2"/>
                      </a:cubicBezTo>
                      <a:cubicBezTo>
                        <a:pt x="17" y="3"/>
                        <a:pt x="8" y="4"/>
                        <a:pt x="8" y="4"/>
                      </a:cubicBezTo>
                      <a:cubicBezTo>
                        <a:pt x="8" y="6"/>
                        <a:pt x="12" y="5"/>
                        <a:pt x="12" y="7"/>
                      </a:cubicBezTo>
                      <a:cubicBezTo>
                        <a:pt x="12" y="7"/>
                        <a:pt x="10" y="6"/>
                        <a:pt x="9" y="7"/>
                      </a:cubicBezTo>
                      <a:cubicBezTo>
                        <a:pt x="9" y="7"/>
                        <a:pt x="12" y="10"/>
                        <a:pt x="11" y="10"/>
                      </a:cubicBezTo>
                      <a:cubicBezTo>
                        <a:pt x="10" y="10"/>
                        <a:pt x="9" y="9"/>
                        <a:pt x="8" y="9"/>
                      </a:cubicBezTo>
                      <a:cubicBezTo>
                        <a:pt x="6" y="8"/>
                        <a:pt x="0" y="7"/>
                        <a:pt x="0" y="4"/>
                      </a:cubicBezTo>
                      <a:cubicBezTo>
                        <a:pt x="0" y="3"/>
                        <a:pt x="0" y="7"/>
                        <a:pt x="0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45" name="Google Shape;545;p18"/>
                <p:cNvSpPr/>
                <p:nvPr/>
              </p:nvSpPr>
              <p:spPr>
                <a:xfrm>
                  <a:off x="10395809" y="3310277"/>
                  <a:ext cx="90610" cy="33193"/>
                </a:xfrm>
                <a:custGeom>
                  <a:rect b="b" l="l" r="r" t="t"/>
                  <a:pathLst>
                    <a:path extrusionOk="0" h="3" w="9">
                      <a:moveTo>
                        <a:pt x="8" y="1"/>
                      </a:moveTo>
                      <a:cubicBezTo>
                        <a:pt x="9" y="1"/>
                        <a:pt x="5" y="0"/>
                        <a:pt x="5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ubicBezTo>
                        <a:pt x="2" y="0"/>
                        <a:pt x="6" y="3"/>
                        <a:pt x="8" y="1"/>
                      </a:cubicBezTo>
                      <a:cubicBezTo>
                        <a:pt x="9" y="1"/>
                        <a:pt x="7" y="2"/>
                        <a:pt x="8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46" name="Google Shape;546;p18"/>
                <p:cNvSpPr/>
                <p:nvPr/>
              </p:nvSpPr>
              <p:spPr>
                <a:xfrm>
                  <a:off x="10252926" y="3538923"/>
                  <a:ext cx="132428" cy="73757"/>
                </a:xfrm>
                <a:custGeom>
                  <a:rect b="b" l="l" r="r" t="t"/>
                  <a:pathLst>
                    <a:path extrusionOk="0" h="7" w="13">
                      <a:moveTo>
                        <a:pt x="12" y="4"/>
                      </a:moveTo>
                      <a:cubicBezTo>
                        <a:pt x="13" y="3"/>
                        <a:pt x="13" y="2"/>
                        <a:pt x="12" y="1"/>
                      </a:cubicBezTo>
                      <a:cubicBezTo>
                        <a:pt x="11" y="0"/>
                        <a:pt x="8" y="1"/>
                        <a:pt x="7" y="2"/>
                      </a:cubicBezTo>
                      <a:cubicBezTo>
                        <a:pt x="6" y="2"/>
                        <a:pt x="4" y="2"/>
                        <a:pt x="3" y="3"/>
                      </a:cubicBezTo>
                      <a:cubicBezTo>
                        <a:pt x="3" y="3"/>
                        <a:pt x="0" y="5"/>
                        <a:pt x="0" y="5"/>
                      </a:cubicBezTo>
                      <a:cubicBezTo>
                        <a:pt x="3" y="7"/>
                        <a:pt x="10" y="6"/>
                        <a:pt x="12" y="4"/>
                      </a:cubicBezTo>
                      <a:cubicBezTo>
                        <a:pt x="13" y="3"/>
                        <a:pt x="9" y="6"/>
                        <a:pt x="12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47" name="Google Shape;547;p18"/>
                <p:cNvSpPr/>
                <p:nvPr/>
              </p:nvSpPr>
              <p:spPr>
                <a:xfrm>
                  <a:off x="9047126" y="3645872"/>
                  <a:ext cx="41820" cy="66379"/>
                </a:xfrm>
                <a:custGeom>
                  <a:rect b="b" l="l" r="r" t="t"/>
                  <a:pathLst>
                    <a:path extrusionOk="0" h="6" w="4">
                      <a:moveTo>
                        <a:pt x="3" y="2"/>
                      </a:moveTo>
                      <a:cubicBezTo>
                        <a:pt x="2" y="0"/>
                        <a:pt x="1" y="1"/>
                        <a:pt x="1" y="3"/>
                      </a:cubicBezTo>
                      <a:cubicBezTo>
                        <a:pt x="0" y="6"/>
                        <a:pt x="4" y="4"/>
                        <a:pt x="3" y="2"/>
                      </a:cubicBezTo>
                      <a:cubicBezTo>
                        <a:pt x="3" y="2"/>
                        <a:pt x="4" y="3"/>
                        <a:pt x="3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48" name="Google Shape;548;p18"/>
                <p:cNvSpPr/>
                <p:nvPr/>
              </p:nvSpPr>
              <p:spPr>
                <a:xfrm>
                  <a:off x="8956516" y="3505733"/>
                  <a:ext cx="38336" cy="44255"/>
                </a:xfrm>
                <a:custGeom>
                  <a:rect b="b" l="l" r="r" t="t"/>
                  <a:pathLst>
                    <a:path extrusionOk="0" h="4" w="4">
                      <a:moveTo>
                        <a:pt x="4" y="2"/>
                      </a:moveTo>
                      <a:cubicBezTo>
                        <a:pt x="3" y="2"/>
                        <a:pt x="1" y="0"/>
                        <a:pt x="1" y="1"/>
                      </a:cubicBezTo>
                      <a:cubicBezTo>
                        <a:pt x="0" y="4"/>
                        <a:pt x="4" y="2"/>
                        <a:pt x="4" y="2"/>
                      </a:cubicBezTo>
                      <a:cubicBezTo>
                        <a:pt x="3" y="2"/>
                        <a:pt x="4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49" name="Google Shape;549;p18"/>
                <p:cNvSpPr/>
                <p:nvPr/>
              </p:nvSpPr>
              <p:spPr>
                <a:xfrm>
                  <a:off x="10754759" y="2812415"/>
                  <a:ext cx="20911" cy="22128"/>
                </a:xfrm>
                <a:custGeom>
                  <a:rect b="b" l="l" r="r" t="t"/>
                  <a:pathLst>
                    <a:path extrusionOk="0" h="2" w="2">
                      <a:moveTo>
                        <a:pt x="2" y="1"/>
                      </a:moveTo>
                      <a:cubicBezTo>
                        <a:pt x="2" y="0"/>
                        <a:pt x="0" y="1"/>
                        <a:pt x="0" y="2"/>
                      </a:cubicBezTo>
                      <a:cubicBezTo>
                        <a:pt x="1" y="2"/>
                        <a:pt x="2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50" name="Google Shape;550;p18"/>
                <p:cNvSpPr/>
                <p:nvPr/>
              </p:nvSpPr>
              <p:spPr>
                <a:xfrm>
                  <a:off x="10671121" y="2694404"/>
                  <a:ext cx="31366" cy="18440"/>
                </a:xfrm>
                <a:custGeom>
                  <a:rect b="b" l="l" r="r" t="t"/>
                  <a:pathLst>
                    <a:path extrusionOk="0" h="2" w="3">
                      <a:moveTo>
                        <a:pt x="2" y="0"/>
                      </a:moveTo>
                      <a:cubicBezTo>
                        <a:pt x="1" y="0"/>
                        <a:pt x="0" y="1"/>
                        <a:pt x="1" y="1"/>
                      </a:cubicBezTo>
                      <a:cubicBezTo>
                        <a:pt x="2" y="2"/>
                        <a:pt x="3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51" name="Google Shape;551;p18"/>
                <p:cNvSpPr/>
                <p:nvPr/>
              </p:nvSpPr>
              <p:spPr>
                <a:xfrm>
                  <a:off x="10754759" y="2650148"/>
                  <a:ext cx="27879" cy="33193"/>
                </a:xfrm>
                <a:custGeom>
                  <a:rect b="b" l="l" r="r" t="t"/>
                  <a:pathLst>
                    <a:path extrusionOk="0" h="3" w="3">
                      <a:moveTo>
                        <a:pt x="2" y="1"/>
                      </a:moveTo>
                      <a:cubicBezTo>
                        <a:pt x="2" y="0"/>
                        <a:pt x="0" y="1"/>
                        <a:pt x="1" y="2"/>
                      </a:cubicBezTo>
                      <a:cubicBezTo>
                        <a:pt x="1" y="3"/>
                        <a:pt x="3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52" name="Google Shape;552;p18"/>
                <p:cNvSpPr/>
                <p:nvPr/>
              </p:nvSpPr>
              <p:spPr>
                <a:xfrm>
                  <a:off x="7963300" y="2867732"/>
                  <a:ext cx="52274" cy="7374"/>
                </a:xfrm>
                <a:custGeom>
                  <a:rect b="b" l="l" r="r" t="t"/>
                  <a:pathLst>
                    <a:path extrusionOk="0" h="1" w="5">
                      <a:moveTo>
                        <a:pt x="5" y="1"/>
                      </a:moveTo>
                      <a:cubicBezTo>
                        <a:pt x="4" y="0"/>
                        <a:pt x="0" y="0"/>
                        <a:pt x="1" y="0"/>
                      </a:cubicBezTo>
                      <a:cubicBezTo>
                        <a:pt x="2" y="1"/>
                        <a:pt x="5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53" name="Google Shape;553;p18"/>
                <p:cNvSpPr/>
                <p:nvPr/>
              </p:nvSpPr>
              <p:spPr>
                <a:xfrm>
                  <a:off x="8026027" y="2867732"/>
                  <a:ext cx="62727" cy="0"/>
                </a:xfrm>
                <a:custGeom>
                  <a:rect b="b" l="l" r="r" t="t"/>
                  <a:pathLst>
                    <a:path extrusionOk="0" h="120000" w="6">
                      <a:moveTo>
                        <a:pt x="5" y="0"/>
                      </a:moveTo>
                      <a:cubicBezTo>
                        <a:pt x="4" y="0"/>
                        <a:pt x="0" y="0"/>
                        <a:pt x="1" y="0"/>
                      </a:cubicBezTo>
                      <a:cubicBezTo>
                        <a:pt x="2" y="0"/>
                        <a:pt x="6" y="0"/>
                        <a:pt x="5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54" name="Google Shape;554;p18"/>
                <p:cNvSpPr/>
                <p:nvPr/>
              </p:nvSpPr>
              <p:spPr>
                <a:xfrm>
                  <a:off x="9200466" y="2181793"/>
                  <a:ext cx="41820" cy="22128"/>
                </a:xfrm>
                <a:custGeom>
                  <a:rect b="b" l="l" r="r" t="t"/>
                  <a:pathLst>
                    <a:path extrusionOk="0" h="2" w="4">
                      <a:moveTo>
                        <a:pt x="3" y="2"/>
                      </a:moveTo>
                      <a:cubicBezTo>
                        <a:pt x="1" y="2"/>
                        <a:pt x="0" y="0"/>
                        <a:pt x="2" y="0"/>
                      </a:cubicBezTo>
                      <a:cubicBezTo>
                        <a:pt x="3" y="0"/>
                        <a:pt x="4" y="2"/>
                        <a:pt x="3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55" name="Google Shape;555;p18"/>
                <p:cNvSpPr/>
                <p:nvPr/>
              </p:nvSpPr>
              <p:spPr>
                <a:xfrm>
                  <a:off x="4847732" y="4825952"/>
                  <a:ext cx="94095" cy="129075"/>
                </a:xfrm>
                <a:custGeom>
                  <a:rect b="b" l="l" r="r" t="t"/>
                  <a:pathLst>
                    <a:path extrusionOk="0" h="12" w="9">
                      <a:moveTo>
                        <a:pt x="9" y="11"/>
                      </a:moveTo>
                      <a:cubicBezTo>
                        <a:pt x="8" y="8"/>
                        <a:pt x="7" y="4"/>
                        <a:pt x="5" y="2"/>
                      </a:cubicBezTo>
                      <a:cubicBezTo>
                        <a:pt x="4" y="1"/>
                        <a:pt x="3" y="0"/>
                        <a:pt x="2" y="2"/>
                      </a:cubicBezTo>
                      <a:cubicBezTo>
                        <a:pt x="2" y="2"/>
                        <a:pt x="0" y="2"/>
                        <a:pt x="0" y="3"/>
                      </a:cubicBezTo>
                      <a:cubicBezTo>
                        <a:pt x="1" y="4"/>
                        <a:pt x="3" y="3"/>
                        <a:pt x="3" y="5"/>
                      </a:cubicBez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8"/>
                        <a:pt x="4" y="7"/>
                        <a:pt x="4" y="7"/>
                      </a:cubicBezTo>
                      <a:cubicBezTo>
                        <a:pt x="5" y="8"/>
                        <a:pt x="3" y="8"/>
                        <a:pt x="3" y="8"/>
                      </a:cubicBezTo>
                      <a:cubicBezTo>
                        <a:pt x="3" y="9"/>
                        <a:pt x="5" y="11"/>
                        <a:pt x="6" y="11"/>
                      </a:cubicBezTo>
                      <a:cubicBezTo>
                        <a:pt x="6" y="11"/>
                        <a:pt x="2" y="7"/>
                        <a:pt x="6" y="9"/>
                      </a:cubicBezTo>
                      <a:cubicBezTo>
                        <a:pt x="7" y="9"/>
                        <a:pt x="9" y="12"/>
                        <a:pt x="9" y="11"/>
                      </a:cubicBezTo>
                      <a:cubicBezTo>
                        <a:pt x="8" y="10"/>
                        <a:pt x="9" y="12"/>
                        <a:pt x="9" y="1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anchorCtr="0" anchor="t" bIns="17150" lIns="34300" spcFirstLastPara="1" rIns="34300" wrap="square" tIns="171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</p:grpSp>
      </p:grpSp>
      <p:grpSp>
        <p:nvGrpSpPr>
          <p:cNvPr id="556" name="Google Shape;556;p18"/>
          <p:cNvGrpSpPr/>
          <p:nvPr/>
        </p:nvGrpSpPr>
        <p:grpSpPr>
          <a:xfrm>
            <a:off x="5949719" y="2017842"/>
            <a:ext cx="254175" cy="255961"/>
            <a:chOff x="5014564" y="2955589"/>
            <a:chExt cx="939996" cy="946953"/>
          </a:xfrm>
        </p:grpSpPr>
        <p:sp>
          <p:nvSpPr>
            <p:cNvPr id="557" name="Google Shape;557;p18"/>
            <p:cNvSpPr/>
            <p:nvPr/>
          </p:nvSpPr>
          <p:spPr>
            <a:xfrm>
              <a:off x="5014564" y="2955589"/>
              <a:ext cx="483059" cy="483059"/>
            </a:xfrm>
            <a:custGeom>
              <a:rect b="b" l="l" r="r" t="t"/>
              <a:pathLst>
                <a:path extrusionOk="0" h="483059" w="483059">
                  <a:moveTo>
                    <a:pt x="242383" y="482731"/>
                  </a:moveTo>
                  <a:cubicBezTo>
                    <a:pt x="242514" y="482731"/>
                    <a:pt x="242646" y="482731"/>
                    <a:pt x="242777" y="482731"/>
                  </a:cubicBezTo>
                  <a:cubicBezTo>
                    <a:pt x="246452" y="482731"/>
                    <a:pt x="249997" y="482600"/>
                    <a:pt x="253672" y="482469"/>
                  </a:cubicBezTo>
                  <a:cubicBezTo>
                    <a:pt x="381000" y="476299"/>
                    <a:pt x="482731" y="370761"/>
                    <a:pt x="482731" y="241858"/>
                  </a:cubicBezTo>
                  <a:cubicBezTo>
                    <a:pt x="482731" y="109017"/>
                    <a:pt x="374699" y="984"/>
                    <a:pt x="241858" y="984"/>
                  </a:cubicBezTo>
                  <a:cubicBezTo>
                    <a:pt x="109017" y="984"/>
                    <a:pt x="984" y="109017"/>
                    <a:pt x="984" y="241858"/>
                  </a:cubicBezTo>
                  <a:cubicBezTo>
                    <a:pt x="984" y="374699"/>
                    <a:pt x="109017" y="482731"/>
                    <a:pt x="241858" y="482731"/>
                  </a:cubicBezTo>
                  <a:cubicBezTo>
                    <a:pt x="242121" y="482731"/>
                    <a:pt x="242252" y="482731"/>
                    <a:pt x="242383" y="482731"/>
                  </a:cubicBezTo>
                  <a:close/>
                  <a:moveTo>
                    <a:pt x="241070" y="278613"/>
                  </a:moveTo>
                  <a:cubicBezTo>
                    <a:pt x="202478" y="278613"/>
                    <a:pt x="171106" y="247240"/>
                    <a:pt x="171106" y="208648"/>
                  </a:cubicBezTo>
                  <a:cubicBezTo>
                    <a:pt x="171106" y="170055"/>
                    <a:pt x="202478" y="138683"/>
                    <a:pt x="241070" y="138683"/>
                  </a:cubicBezTo>
                  <a:cubicBezTo>
                    <a:pt x="279663" y="138683"/>
                    <a:pt x="311035" y="170055"/>
                    <a:pt x="311035" y="208648"/>
                  </a:cubicBezTo>
                  <a:cubicBezTo>
                    <a:pt x="311035" y="247240"/>
                    <a:pt x="279663" y="278613"/>
                    <a:pt x="241070" y="278613"/>
                  </a:cubicBezTo>
                  <a:close/>
                  <a:moveTo>
                    <a:pt x="241070" y="364329"/>
                  </a:moveTo>
                  <a:cubicBezTo>
                    <a:pt x="282419" y="364329"/>
                    <a:pt x="321537" y="376012"/>
                    <a:pt x="347659" y="395833"/>
                  </a:cubicBezTo>
                  <a:cubicBezTo>
                    <a:pt x="320749" y="419724"/>
                    <a:pt x="287014" y="433507"/>
                    <a:pt x="251178" y="435344"/>
                  </a:cubicBezTo>
                  <a:cubicBezTo>
                    <a:pt x="248290" y="435476"/>
                    <a:pt x="245402" y="435607"/>
                    <a:pt x="242383" y="435607"/>
                  </a:cubicBezTo>
                  <a:cubicBezTo>
                    <a:pt x="202741" y="435476"/>
                    <a:pt x="165461" y="421036"/>
                    <a:pt x="136451" y="394520"/>
                  </a:cubicBezTo>
                  <a:cubicBezTo>
                    <a:pt x="162573" y="375356"/>
                    <a:pt x="200903" y="364329"/>
                    <a:pt x="241070" y="364329"/>
                  </a:cubicBezTo>
                  <a:close/>
                  <a:moveTo>
                    <a:pt x="48503" y="241858"/>
                  </a:moveTo>
                  <a:cubicBezTo>
                    <a:pt x="48503" y="135139"/>
                    <a:pt x="135401" y="48240"/>
                    <a:pt x="242121" y="48240"/>
                  </a:cubicBezTo>
                  <a:cubicBezTo>
                    <a:pt x="348840" y="48240"/>
                    <a:pt x="435738" y="135139"/>
                    <a:pt x="435738" y="241858"/>
                  </a:cubicBezTo>
                  <a:cubicBezTo>
                    <a:pt x="435738" y="290164"/>
                    <a:pt x="417886" y="334532"/>
                    <a:pt x="388482" y="368398"/>
                  </a:cubicBezTo>
                  <a:cubicBezTo>
                    <a:pt x="387958" y="367742"/>
                    <a:pt x="387301" y="367217"/>
                    <a:pt x="386645" y="366692"/>
                  </a:cubicBezTo>
                  <a:cubicBezTo>
                    <a:pt x="359604" y="342145"/>
                    <a:pt x="321537" y="325868"/>
                    <a:pt x="278875" y="319699"/>
                  </a:cubicBezTo>
                  <a:cubicBezTo>
                    <a:pt x="325081" y="303947"/>
                    <a:pt x="358291" y="260104"/>
                    <a:pt x="358291" y="208648"/>
                  </a:cubicBezTo>
                  <a:cubicBezTo>
                    <a:pt x="358291" y="143933"/>
                    <a:pt x="305653" y="91427"/>
                    <a:pt x="241070" y="91427"/>
                  </a:cubicBezTo>
                  <a:cubicBezTo>
                    <a:pt x="176488" y="91427"/>
                    <a:pt x="123850" y="144065"/>
                    <a:pt x="123850" y="208648"/>
                  </a:cubicBezTo>
                  <a:cubicBezTo>
                    <a:pt x="123850" y="260104"/>
                    <a:pt x="157191" y="303947"/>
                    <a:pt x="203397" y="319699"/>
                  </a:cubicBezTo>
                  <a:cubicBezTo>
                    <a:pt x="162179" y="325606"/>
                    <a:pt x="125031" y="341226"/>
                    <a:pt x="98121" y="364461"/>
                  </a:cubicBezTo>
                  <a:cubicBezTo>
                    <a:pt x="96940" y="365379"/>
                    <a:pt x="95890" y="366429"/>
                    <a:pt x="94971" y="367611"/>
                  </a:cubicBezTo>
                  <a:cubicBezTo>
                    <a:pt x="65961" y="333613"/>
                    <a:pt x="48503" y="289770"/>
                    <a:pt x="48503" y="2418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5471501" y="3141199"/>
              <a:ext cx="483059" cy="761343"/>
            </a:xfrm>
            <a:custGeom>
              <a:rect b="b" l="l" r="r" t="t"/>
              <a:pathLst>
                <a:path extrusionOk="0" h="761343" w="483059">
                  <a:moveTo>
                    <a:pt x="482863" y="520667"/>
                  </a:moveTo>
                  <a:cubicBezTo>
                    <a:pt x="482863" y="392420"/>
                    <a:pt x="382181" y="287276"/>
                    <a:pt x="255641" y="280188"/>
                  </a:cubicBezTo>
                  <a:cubicBezTo>
                    <a:pt x="255904" y="280188"/>
                    <a:pt x="256166" y="280056"/>
                    <a:pt x="256429" y="279925"/>
                  </a:cubicBezTo>
                  <a:cubicBezTo>
                    <a:pt x="256822" y="279794"/>
                    <a:pt x="257085" y="279794"/>
                    <a:pt x="257478" y="279663"/>
                  </a:cubicBezTo>
                  <a:cubicBezTo>
                    <a:pt x="257873" y="279531"/>
                    <a:pt x="258266" y="279400"/>
                    <a:pt x="258660" y="279269"/>
                  </a:cubicBezTo>
                  <a:cubicBezTo>
                    <a:pt x="259054" y="279137"/>
                    <a:pt x="259316" y="279006"/>
                    <a:pt x="259710" y="278875"/>
                  </a:cubicBezTo>
                  <a:cubicBezTo>
                    <a:pt x="260104" y="278744"/>
                    <a:pt x="260367" y="278612"/>
                    <a:pt x="260760" y="278350"/>
                  </a:cubicBezTo>
                  <a:cubicBezTo>
                    <a:pt x="261154" y="278219"/>
                    <a:pt x="261548" y="277956"/>
                    <a:pt x="261811" y="277825"/>
                  </a:cubicBezTo>
                  <a:cubicBezTo>
                    <a:pt x="262073" y="277694"/>
                    <a:pt x="262467" y="277431"/>
                    <a:pt x="262729" y="277300"/>
                  </a:cubicBezTo>
                  <a:cubicBezTo>
                    <a:pt x="263123" y="277037"/>
                    <a:pt x="263385" y="276906"/>
                    <a:pt x="263780" y="276643"/>
                  </a:cubicBezTo>
                  <a:cubicBezTo>
                    <a:pt x="264173" y="276381"/>
                    <a:pt x="264436" y="276118"/>
                    <a:pt x="264829" y="275856"/>
                  </a:cubicBezTo>
                  <a:cubicBezTo>
                    <a:pt x="265092" y="275593"/>
                    <a:pt x="265354" y="275462"/>
                    <a:pt x="265749" y="275199"/>
                  </a:cubicBezTo>
                  <a:cubicBezTo>
                    <a:pt x="266405" y="274674"/>
                    <a:pt x="266930" y="274149"/>
                    <a:pt x="267455" y="273624"/>
                  </a:cubicBezTo>
                  <a:cubicBezTo>
                    <a:pt x="267455" y="273624"/>
                    <a:pt x="267455" y="273624"/>
                    <a:pt x="267455" y="273624"/>
                  </a:cubicBezTo>
                  <a:lnTo>
                    <a:pt x="324424" y="216655"/>
                  </a:lnTo>
                  <a:cubicBezTo>
                    <a:pt x="333613" y="207466"/>
                    <a:pt x="333613" y="192502"/>
                    <a:pt x="324424" y="183182"/>
                  </a:cubicBezTo>
                  <a:cubicBezTo>
                    <a:pt x="315236" y="173993"/>
                    <a:pt x="300271" y="173993"/>
                    <a:pt x="290951" y="183182"/>
                  </a:cubicBezTo>
                  <a:lnTo>
                    <a:pt x="274281" y="199853"/>
                  </a:lnTo>
                  <a:lnTo>
                    <a:pt x="274281" y="128969"/>
                  </a:lnTo>
                  <a:cubicBezTo>
                    <a:pt x="274281" y="74887"/>
                    <a:pt x="253935" y="39314"/>
                    <a:pt x="212060" y="20018"/>
                  </a:cubicBezTo>
                  <a:cubicBezTo>
                    <a:pt x="177537" y="4135"/>
                    <a:pt x="131988" y="984"/>
                    <a:pt x="69636" y="984"/>
                  </a:cubicBezTo>
                  <a:cubicBezTo>
                    <a:pt x="56641" y="984"/>
                    <a:pt x="46009" y="11617"/>
                    <a:pt x="46009" y="24612"/>
                  </a:cubicBezTo>
                  <a:cubicBezTo>
                    <a:pt x="46009" y="37608"/>
                    <a:pt x="56641" y="48240"/>
                    <a:pt x="69636" y="48240"/>
                  </a:cubicBezTo>
                  <a:cubicBezTo>
                    <a:pt x="123981" y="48240"/>
                    <a:pt x="165724" y="50734"/>
                    <a:pt x="192370" y="62942"/>
                  </a:cubicBezTo>
                  <a:cubicBezTo>
                    <a:pt x="209566" y="70818"/>
                    <a:pt x="227025" y="84732"/>
                    <a:pt x="227025" y="128838"/>
                  </a:cubicBezTo>
                  <a:lnTo>
                    <a:pt x="227025" y="199721"/>
                  </a:lnTo>
                  <a:lnTo>
                    <a:pt x="210354" y="183051"/>
                  </a:lnTo>
                  <a:cubicBezTo>
                    <a:pt x="201165" y="173862"/>
                    <a:pt x="186201" y="173862"/>
                    <a:pt x="176881" y="183051"/>
                  </a:cubicBezTo>
                  <a:cubicBezTo>
                    <a:pt x="167693" y="192239"/>
                    <a:pt x="167693" y="207204"/>
                    <a:pt x="176881" y="216523"/>
                  </a:cubicBezTo>
                  <a:lnTo>
                    <a:pt x="233851" y="273493"/>
                  </a:lnTo>
                  <a:cubicBezTo>
                    <a:pt x="234375" y="274018"/>
                    <a:pt x="235032" y="274543"/>
                    <a:pt x="235557" y="275068"/>
                  </a:cubicBezTo>
                  <a:cubicBezTo>
                    <a:pt x="235820" y="275331"/>
                    <a:pt x="236082" y="275462"/>
                    <a:pt x="236344" y="275725"/>
                  </a:cubicBezTo>
                  <a:cubicBezTo>
                    <a:pt x="236739" y="275987"/>
                    <a:pt x="237001" y="276250"/>
                    <a:pt x="237395" y="276512"/>
                  </a:cubicBezTo>
                  <a:cubicBezTo>
                    <a:pt x="237789" y="276775"/>
                    <a:pt x="238051" y="276906"/>
                    <a:pt x="238445" y="277168"/>
                  </a:cubicBezTo>
                  <a:cubicBezTo>
                    <a:pt x="238708" y="277300"/>
                    <a:pt x="239101" y="277562"/>
                    <a:pt x="239364" y="277694"/>
                  </a:cubicBezTo>
                  <a:cubicBezTo>
                    <a:pt x="239758" y="277825"/>
                    <a:pt x="240020" y="278087"/>
                    <a:pt x="240414" y="278219"/>
                  </a:cubicBezTo>
                  <a:cubicBezTo>
                    <a:pt x="240808" y="278350"/>
                    <a:pt x="241070" y="278612"/>
                    <a:pt x="241464" y="278744"/>
                  </a:cubicBezTo>
                  <a:cubicBezTo>
                    <a:pt x="241858" y="278875"/>
                    <a:pt x="242121" y="279006"/>
                    <a:pt x="242514" y="279137"/>
                  </a:cubicBezTo>
                  <a:cubicBezTo>
                    <a:pt x="242908" y="279269"/>
                    <a:pt x="243302" y="279400"/>
                    <a:pt x="243695" y="279531"/>
                  </a:cubicBezTo>
                  <a:cubicBezTo>
                    <a:pt x="243827" y="279531"/>
                    <a:pt x="243958" y="279663"/>
                    <a:pt x="244090" y="279663"/>
                  </a:cubicBezTo>
                  <a:cubicBezTo>
                    <a:pt x="243302" y="279663"/>
                    <a:pt x="242646" y="279663"/>
                    <a:pt x="241858" y="279663"/>
                  </a:cubicBezTo>
                  <a:cubicBezTo>
                    <a:pt x="109016" y="279663"/>
                    <a:pt x="984" y="387695"/>
                    <a:pt x="984" y="520536"/>
                  </a:cubicBezTo>
                  <a:cubicBezTo>
                    <a:pt x="984" y="653377"/>
                    <a:pt x="109016" y="761409"/>
                    <a:pt x="241858" y="761409"/>
                  </a:cubicBezTo>
                  <a:cubicBezTo>
                    <a:pt x="241989" y="761409"/>
                    <a:pt x="242121" y="761409"/>
                    <a:pt x="242251" y="761409"/>
                  </a:cubicBezTo>
                  <a:cubicBezTo>
                    <a:pt x="242383" y="761409"/>
                    <a:pt x="242514" y="761409"/>
                    <a:pt x="242646" y="761409"/>
                  </a:cubicBezTo>
                  <a:cubicBezTo>
                    <a:pt x="246321" y="761409"/>
                    <a:pt x="249865" y="761278"/>
                    <a:pt x="253540" y="761147"/>
                  </a:cubicBezTo>
                  <a:cubicBezTo>
                    <a:pt x="381131" y="755109"/>
                    <a:pt x="482863" y="649571"/>
                    <a:pt x="482863" y="520667"/>
                  </a:cubicBezTo>
                  <a:close/>
                  <a:moveTo>
                    <a:pt x="48372" y="520667"/>
                  </a:moveTo>
                  <a:cubicBezTo>
                    <a:pt x="48372" y="413948"/>
                    <a:pt x="135270" y="327049"/>
                    <a:pt x="241989" y="327049"/>
                  </a:cubicBezTo>
                  <a:cubicBezTo>
                    <a:pt x="348708" y="327049"/>
                    <a:pt x="435607" y="413948"/>
                    <a:pt x="435607" y="520667"/>
                  </a:cubicBezTo>
                  <a:cubicBezTo>
                    <a:pt x="435607" y="568973"/>
                    <a:pt x="417755" y="613341"/>
                    <a:pt x="388351" y="647208"/>
                  </a:cubicBezTo>
                  <a:cubicBezTo>
                    <a:pt x="387826" y="646551"/>
                    <a:pt x="387170" y="646026"/>
                    <a:pt x="386513" y="645501"/>
                  </a:cubicBezTo>
                  <a:cubicBezTo>
                    <a:pt x="359472" y="620955"/>
                    <a:pt x="321405" y="604677"/>
                    <a:pt x="278744" y="598508"/>
                  </a:cubicBezTo>
                  <a:cubicBezTo>
                    <a:pt x="324949" y="582756"/>
                    <a:pt x="358160" y="538913"/>
                    <a:pt x="358160" y="487457"/>
                  </a:cubicBezTo>
                  <a:cubicBezTo>
                    <a:pt x="358160" y="422743"/>
                    <a:pt x="305522" y="370236"/>
                    <a:pt x="240939" y="370236"/>
                  </a:cubicBezTo>
                  <a:cubicBezTo>
                    <a:pt x="176356" y="370236"/>
                    <a:pt x="123718" y="422874"/>
                    <a:pt x="123718" y="487457"/>
                  </a:cubicBezTo>
                  <a:cubicBezTo>
                    <a:pt x="123718" y="538913"/>
                    <a:pt x="157060" y="582756"/>
                    <a:pt x="203266" y="598508"/>
                  </a:cubicBezTo>
                  <a:cubicBezTo>
                    <a:pt x="162048" y="604415"/>
                    <a:pt x="124900" y="620036"/>
                    <a:pt x="97990" y="643270"/>
                  </a:cubicBezTo>
                  <a:cubicBezTo>
                    <a:pt x="96809" y="644189"/>
                    <a:pt x="95759" y="645239"/>
                    <a:pt x="94840" y="646420"/>
                  </a:cubicBezTo>
                  <a:cubicBezTo>
                    <a:pt x="65961" y="612553"/>
                    <a:pt x="48372" y="568579"/>
                    <a:pt x="48372" y="520667"/>
                  </a:cubicBezTo>
                  <a:close/>
                  <a:moveTo>
                    <a:pt x="242383" y="714285"/>
                  </a:moveTo>
                  <a:cubicBezTo>
                    <a:pt x="202741" y="714154"/>
                    <a:pt x="165461" y="699714"/>
                    <a:pt x="136451" y="673199"/>
                  </a:cubicBezTo>
                  <a:cubicBezTo>
                    <a:pt x="162573" y="654296"/>
                    <a:pt x="200903" y="643138"/>
                    <a:pt x="241070" y="643138"/>
                  </a:cubicBezTo>
                  <a:cubicBezTo>
                    <a:pt x="282419" y="643138"/>
                    <a:pt x="321537" y="654821"/>
                    <a:pt x="347659" y="674642"/>
                  </a:cubicBezTo>
                  <a:cubicBezTo>
                    <a:pt x="320749" y="698533"/>
                    <a:pt x="287013" y="712316"/>
                    <a:pt x="251178" y="714154"/>
                  </a:cubicBezTo>
                  <a:cubicBezTo>
                    <a:pt x="248290" y="714154"/>
                    <a:pt x="245271" y="714285"/>
                    <a:pt x="242383" y="714285"/>
                  </a:cubicBezTo>
                  <a:close/>
                  <a:moveTo>
                    <a:pt x="240939" y="557553"/>
                  </a:moveTo>
                  <a:cubicBezTo>
                    <a:pt x="202347" y="557553"/>
                    <a:pt x="170974" y="526181"/>
                    <a:pt x="170974" y="487588"/>
                  </a:cubicBezTo>
                  <a:cubicBezTo>
                    <a:pt x="170974" y="448996"/>
                    <a:pt x="202347" y="417623"/>
                    <a:pt x="240939" y="417623"/>
                  </a:cubicBezTo>
                  <a:cubicBezTo>
                    <a:pt x="279532" y="417623"/>
                    <a:pt x="310904" y="448996"/>
                    <a:pt x="310904" y="487588"/>
                  </a:cubicBezTo>
                  <a:cubicBezTo>
                    <a:pt x="310904" y="526049"/>
                    <a:pt x="279532" y="557553"/>
                    <a:pt x="240939" y="5575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5165585" y="3443899"/>
              <a:ext cx="286160" cy="280909"/>
            </a:xfrm>
            <a:custGeom>
              <a:rect b="b" l="l" r="r" t="t"/>
              <a:pathLst>
                <a:path extrusionOk="0" h="280909" w="286160">
                  <a:moveTo>
                    <a:pt x="262926" y="233063"/>
                  </a:moveTo>
                  <a:cubicBezTo>
                    <a:pt x="208582" y="233063"/>
                    <a:pt x="166839" y="230569"/>
                    <a:pt x="140192" y="218361"/>
                  </a:cubicBezTo>
                  <a:cubicBezTo>
                    <a:pt x="122996" y="210485"/>
                    <a:pt x="105538" y="196571"/>
                    <a:pt x="105538" y="152466"/>
                  </a:cubicBezTo>
                  <a:lnTo>
                    <a:pt x="105538" y="81582"/>
                  </a:lnTo>
                  <a:lnTo>
                    <a:pt x="122209" y="98253"/>
                  </a:lnTo>
                  <a:cubicBezTo>
                    <a:pt x="126803" y="102847"/>
                    <a:pt x="132841" y="105210"/>
                    <a:pt x="138880" y="105210"/>
                  </a:cubicBezTo>
                  <a:cubicBezTo>
                    <a:pt x="144918" y="105210"/>
                    <a:pt x="150956" y="102847"/>
                    <a:pt x="155550" y="98253"/>
                  </a:cubicBezTo>
                  <a:cubicBezTo>
                    <a:pt x="164739" y="89064"/>
                    <a:pt x="164739" y="74100"/>
                    <a:pt x="155550" y="64780"/>
                  </a:cubicBezTo>
                  <a:lnTo>
                    <a:pt x="98581" y="7810"/>
                  </a:lnTo>
                  <a:cubicBezTo>
                    <a:pt x="98581" y="7810"/>
                    <a:pt x="98581" y="7810"/>
                    <a:pt x="98450" y="7810"/>
                  </a:cubicBezTo>
                  <a:cubicBezTo>
                    <a:pt x="97925" y="7285"/>
                    <a:pt x="97399" y="6760"/>
                    <a:pt x="96743" y="6366"/>
                  </a:cubicBezTo>
                  <a:cubicBezTo>
                    <a:pt x="96481" y="6104"/>
                    <a:pt x="96218" y="5972"/>
                    <a:pt x="95956" y="5710"/>
                  </a:cubicBezTo>
                  <a:cubicBezTo>
                    <a:pt x="95562" y="5447"/>
                    <a:pt x="95299" y="5185"/>
                    <a:pt x="94905" y="4922"/>
                  </a:cubicBezTo>
                  <a:cubicBezTo>
                    <a:pt x="94512" y="4660"/>
                    <a:pt x="94249" y="4529"/>
                    <a:pt x="93855" y="4266"/>
                  </a:cubicBezTo>
                  <a:cubicBezTo>
                    <a:pt x="93593" y="4135"/>
                    <a:pt x="93199" y="3872"/>
                    <a:pt x="92937" y="3741"/>
                  </a:cubicBezTo>
                  <a:cubicBezTo>
                    <a:pt x="92543" y="3610"/>
                    <a:pt x="92280" y="3347"/>
                    <a:pt x="91886" y="3216"/>
                  </a:cubicBezTo>
                  <a:cubicBezTo>
                    <a:pt x="91492" y="3085"/>
                    <a:pt x="91230" y="2822"/>
                    <a:pt x="90836" y="2691"/>
                  </a:cubicBezTo>
                  <a:cubicBezTo>
                    <a:pt x="90443" y="2560"/>
                    <a:pt x="90180" y="2428"/>
                    <a:pt x="89786" y="2297"/>
                  </a:cubicBezTo>
                  <a:cubicBezTo>
                    <a:pt x="89392" y="2166"/>
                    <a:pt x="88999" y="2034"/>
                    <a:pt x="88605" y="1903"/>
                  </a:cubicBezTo>
                  <a:cubicBezTo>
                    <a:pt x="88211" y="1772"/>
                    <a:pt x="87948" y="1772"/>
                    <a:pt x="87554" y="1641"/>
                  </a:cubicBezTo>
                  <a:cubicBezTo>
                    <a:pt x="87161" y="1509"/>
                    <a:pt x="86767" y="1378"/>
                    <a:pt x="86373" y="1378"/>
                  </a:cubicBezTo>
                  <a:cubicBezTo>
                    <a:pt x="85979" y="1247"/>
                    <a:pt x="85585" y="1247"/>
                    <a:pt x="85192" y="1247"/>
                  </a:cubicBezTo>
                  <a:cubicBezTo>
                    <a:pt x="84798" y="1247"/>
                    <a:pt x="84536" y="1116"/>
                    <a:pt x="84142" y="1116"/>
                  </a:cubicBezTo>
                  <a:cubicBezTo>
                    <a:pt x="83354" y="984"/>
                    <a:pt x="82567" y="984"/>
                    <a:pt x="81779" y="984"/>
                  </a:cubicBezTo>
                  <a:cubicBezTo>
                    <a:pt x="81779" y="984"/>
                    <a:pt x="81779" y="984"/>
                    <a:pt x="81779" y="984"/>
                  </a:cubicBezTo>
                  <a:cubicBezTo>
                    <a:pt x="81779" y="984"/>
                    <a:pt x="81779" y="984"/>
                    <a:pt x="81779" y="984"/>
                  </a:cubicBezTo>
                  <a:cubicBezTo>
                    <a:pt x="81779" y="984"/>
                    <a:pt x="81779" y="984"/>
                    <a:pt x="81779" y="984"/>
                  </a:cubicBezTo>
                  <a:cubicBezTo>
                    <a:pt x="80991" y="984"/>
                    <a:pt x="80204" y="984"/>
                    <a:pt x="79416" y="1116"/>
                  </a:cubicBezTo>
                  <a:cubicBezTo>
                    <a:pt x="79022" y="1116"/>
                    <a:pt x="78760" y="1247"/>
                    <a:pt x="78366" y="1247"/>
                  </a:cubicBezTo>
                  <a:cubicBezTo>
                    <a:pt x="77972" y="1247"/>
                    <a:pt x="77447" y="1378"/>
                    <a:pt x="77053" y="1378"/>
                  </a:cubicBezTo>
                  <a:cubicBezTo>
                    <a:pt x="76660" y="1509"/>
                    <a:pt x="76266" y="1509"/>
                    <a:pt x="75872" y="1641"/>
                  </a:cubicBezTo>
                  <a:cubicBezTo>
                    <a:pt x="75478" y="1772"/>
                    <a:pt x="75084" y="1772"/>
                    <a:pt x="74691" y="1903"/>
                  </a:cubicBezTo>
                  <a:cubicBezTo>
                    <a:pt x="74297" y="2034"/>
                    <a:pt x="74034" y="2166"/>
                    <a:pt x="73640" y="2297"/>
                  </a:cubicBezTo>
                  <a:cubicBezTo>
                    <a:pt x="73247" y="2428"/>
                    <a:pt x="72853" y="2560"/>
                    <a:pt x="72590" y="2691"/>
                  </a:cubicBezTo>
                  <a:cubicBezTo>
                    <a:pt x="72196" y="2822"/>
                    <a:pt x="71934" y="2953"/>
                    <a:pt x="71671" y="3085"/>
                  </a:cubicBezTo>
                  <a:cubicBezTo>
                    <a:pt x="71278" y="3216"/>
                    <a:pt x="70884" y="3478"/>
                    <a:pt x="70490" y="3610"/>
                  </a:cubicBezTo>
                  <a:cubicBezTo>
                    <a:pt x="70227" y="3741"/>
                    <a:pt x="69834" y="4003"/>
                    <a:pt x="69571" y="4135"/>
                  </a:cubicBezTo>
                  <a:cubicBezTo>
                    <a:pt x="69177" y="4397"/>
                    <a:pt x="68784" y="4529"/>
                    <a:pt x="68521" y="4791"/>
                  </a:cubicBezTo>
                  <a:cubicBezTo>
                    <a:pt x="68258" y="5054"/>
                    <a:pt x="67865" y="5316"/>
                    <a:pt x="67602" y="5447"/>
                  </a:cubicBezTo>
                  <a:cubicBezTo>
                    <a:pt x="67340" y="5710"/>
                    <a:pt x="67077" y="5841"/>
                    <a:pt x="66815" y="6104"/>
                  </a:cubicBezTo>
                  <a:cubicBezTo>
                    <a:pt x="66815" y="6104"/>
                    <a:pt x="66815" y="6104"/>
                    <a:pt x="66683" y="6104"/>
                  </a:cubicBezTo>
                  <a:cubicBezTo>
                    <a:pt x="66158" y="6629"/>
                    <a:pt x="65502" y="7023"/>
                    <a:pt x="64977" y="7548"/>
                  </a:cubicBezTo>
                  <a:cubicBezTo>
                    <a:pt x="64977" y="7548"/>
                    <a:pt x="64977" y="7548"/>
                    <a:pt x="64846" y="7679"/>
                  </a:cubicBezTo>
                  <a:lnTo>
                    <a:pt x="7876" y="64649"/>
                  </a:lnTo>
                  <a:cubicBezTo>
                    <a:pt x="-1313" y="73837"/>
                    <a:pt x="-1313" y="88801"/>
                    <a:pt x="7876" y="98121"/>
                  </a:cubicBezTo>
                  <a:cubicBezTo>
                    <a:pt x="12470" y="102716"/>
                    <a:pt x="18509" y="105078"/>
                    <a:pt x="24547" y="105078"/>
                  </a:cubicBezTo>
                  <a:cubicBezTo>
                    <a:pt x="30585" y="105078"/>
                    <a:pt x="36623" y="102716"/>
                    <a:pt x="41218" y="98121"/>
                  </a:cubicBezTo>
                  <a:lnTo>
                    <a:pt x="57889" y="81450"/>
                  </a:lnTo>
                  <a:lnTo>
                    <a:pt x="57889" y="152334"/>
                  </a:lnTo>
                  <a:cubicBezTo>
                    <a:pt x="57889" y="206416"/>
                    <a:pt x="78235" y="241989"/>
                    <a:pt x="120109" y="261285"/>
                  </a:cubicBezTo>
                  <a:cubicBezTo>
                    <a:pt x="154632" y="277168"/>
                    <a:pt x="200181" y="280319"/>
                    <a:pt x="262533" y="280319"/>
                  </a:cubicBezTo>
                  <a:cubicBezTo>
                    <a:pt x="275528" y="280319"/>
                    <a:pt x="286161" y="269686"/>
                    <a:pt x="286161" y="256691"/>
                  </a:cubicBezTo>
                  <a:cubicBezTo>
                    <a:pt x="286161" y="243695"/>
                    <a:pt x="275921" y="233063"/>
                    <a:pt x="262926" y="2330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sp>
        <p:nvSpPr>
          <p:cNvPr id="560" name="Google Shape;560;p18"/>
          <p:cNvSpPr txBox="1"/>
          <p:nvPr>
            <p:ph type="title"/>
          </p:nvPr>
        </p:nvSpPr>
        <p:spPr>
          <a:xfrm>
            <a:off x="1764200" y="445025"/>
            <a:ext cx="706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2800"/>
              <a:buNone/>
              <a:defRPr>
                <a:solidFill>
                  <a:srgbClr val="1E4F6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2800"/>
              <a:buNone/>
              <a:defRPr>
                <a:solidFill>
                  <a:srgbClr val="1E4F6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2800"/>
              <a:buNone/>
              <a:defRPr>
                <a:solidFill>
                  <a:srgbClr val="1E4F6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2800"/>
              <a:buNone/>
              <a:defRPr>
                <a:solidFill>
                  <a:srgbClr val="1E4F6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2800"/>
              <a:buNone/>
              <a:defRPr>
                <a:solidFill>
                  <a:srgbClr val="1E4F6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2800"/>
              <a:buNone/>
              <a:defRPr>
                <a:solidFill>
                  <a:srgbClr val="1E4F6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2800"/>
              <a:buNone/>
              <a:defRPr>
                <a:solidFill>
                  <a:srgbClr val="1E4F6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2800"/>
              <a:buNone/>
              <a:defRPr>
                <a:solidFill>
                  <a:srgbClr val="1E4F6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2800"/>
              <a:buNone/>
              <a:defRPr>
                <a:solidFill>
                  <a:srgbClr val="1E4F67"/>
                </a:solidFill>
              </a:defRPr>
            </a:lvl9pPr>
          </a:lstStyle>
          <a:p/>
        </p:txBody>
      </p:sp>
      <p:sp>
        <p:nvSpPr>
          <p:cNvPr id="561" name="Google Shape;561;p18"/>
          <p:cNvSpPr txBox="1"/>
          <p:nvPr>
            <p:ph idx="2" type="title"/>
          </p:nvPr>
        </p:nvSpPr>
        <p:spPr>
          <a:xfrm>
            <a:off x="773900" y="2858025"/>
            <a:ext cx="706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62" name="Google Shape;562;p18"/>
          <p:cNvSpPr txBox="1"/>
          <p:nvPr>
            <p:ph idx="3" type="title"/>
          </p:nvPr>
        </p:nvSpPr>
        <p:spPr>
          <a:xfrm>
            <a:off x="773900" y="3239025"/>
            <a:ext cx="706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pic>
        <p:nvPicPr>
          <p:cNvPr id="563" name="Google Shape;56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82775" y="4592702"/>
            <a:ext cx="1928926" cy="50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66" name="Google Shape;566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67" name="Google Shape;56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70" name="Google Shape;57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7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74" name="Google Shape;574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75" name="Google Shape;575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6" name="Google Shape;57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2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82" name="Google Shape;582;p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83" name="Google Shape;583;p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4" name="Google Shape;58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</a:lstStyle>
          <a:p/>
        </p:txBody>
      </p:sp>
      <p:sp>
        <p:nvSpPr>
          <p:cNvPr id="587" name="Google Shape;58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90" name="Google Shape;590;p2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1" name="Google Shape;59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053D57">
            <a:alpha val="89410"/>
          </a:srgbClr>
        </a:solidFill>
      </p:bgPr>
    </p:bg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4" name="Google Shape;594;p26"/>
          <p:cNvSpPr/>
          <p:nvPr/>
        </p:nvSpPr>
        <p:spPr>
          <a:xfrm rot="-2700000">
            <a:off x="5397712" y="-3225073"/>
            <a:ext cx="4314766" cy="9282474"/>
          </a:xfrm>
          <a:prstGeom prst="rect">
            <a:avLst/>
          </a:prstGeom>
          <a:solidFill>
            <a:srgbClr val="F8FBF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26"/>
          <p:cNvSpPr/>
          <p:nvPr/>
        </p:nvSpPr>
        <p:spPr>
          <a:xfrm rot="-2700000">
            <a:off x="7147153" y="3995103"/>
            <a:ext cx="2965182" cy="3036458"/>
          </a:xfrm>
          <a:prstGeom prst="rect">
            <a:avLst/>
          </a:prstGeom>
          <a:solidFill>
            <a:srgbClr val="97BCC7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26"/>
          <p:cNvSpPr/>
          <p:nvPr/>
        </p:nvSpPr>
        <p:spPr>
          <a:xfrm rot="-2700000">
            <a:off x="3350600" y="-670448"/>
            <a:ext cx="28426" cy="3036458"/>
          </a:xfrm>
          <a:prstGeom prst="rect">
            <a:avLst/>
          </a:prstGeom>
          <a:solidFill>
            <a:srgbClr val="F8FBF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26"/>
          <p:cNvSpPr txBox="1"/>
          <p:nvPr>
            <p:ph type="title"/>
          </p:nvPr>
        </p:nvSpPr>
        <p:spPr>
          <a:xfrm>
            <a:off x="311700" y="7080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8" name="Google Shape;598;p26"/>
          <p:cNvSpPr txBox="1"/>
          <p:nvPr>
            <p:ph idx="1" type="body"/>
          </p:nvPr>
        </p:nvSpPr>
        <p:spPr>
          <a:xfrm>
            <a:off x="311700" y="2083775"/>
            <a:ext cx="4938600" cy="26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○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■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○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■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○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Font typeface="Montserrat"/>
              <a:buChar char="■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9" name="Google Shape;599;p26"/>
          <p:cNvSpPr txBox="1"/>
          <p:nvPr>
            <p:ph idx="2" type="title"/>
          </p:nvPr>
        </p:nvSpPr>
        <p:spPr>
          <a:xfrm>
            <a:off x="4795050" y="341100"/>
            <a:ext cx="4348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3600"/>
              <a:buFont typeface="Montserrat SemiBold"/>
              <a:buNone/>
              <a:defRPr sz="3600">
                <a:solidFill>
                  <a:srgbClr val="053D5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3600"/>
              <a:buFont typeface="Montserrat SemiBold"/>
              <a:buNone/>
              <a:defRPr sz="3600">
                <a:solidFill>
                  <a:srgbClr val="053D5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3600"/>
              <a:buFont typeface="Montserrat SemiBold"/>
              <a:buNone/>
              <a:defRPr sz="3600">
                <a:solidFill>
                  <a:srgbClr val="053D5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3600"/>
              <a:buFont typeface="Montserrat SemiBold"/>
              <a:buNone/>
              <a:defRPr sz="3600">
                <a:solidFill>
                  <a:srgbClr val="053D5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3600"/>
              <a:buFont typeface="Montserrat SemiBold"/>
              <a:buNone/>
              <a:defRPr sz="3600">
                <a:solidFill>
                  <a:srgbClr val="053D5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3600"/>
              <a:buFont typeface="Montserrat SemiBold"/>
              <a:buNone/>
              <a:defRPr sz="3600">
                <a:solidFill>
                  <a:srgbClr val="053D5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3600"/>
              <a:buFont typeface="Montserrat SemiBold"/>
              <a:buNone/>
              <a:defRPr sz="3600">
                <a:solidFill>
                  <a:srgbClr val="053D5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3600"/>
              <a:buFont typeface="Montserrat SemiBold"/>
              <a:buNone/>
              <a:defRPr sz="3600">
                <a:solidFill>
                  <a:srgbClr val="053D5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3600"/>
              <a:buFont typeface="Montserrat SemiBold"/>
              <a:buNone/>
              <a:defRPr sz="3600">
                <a:solidFill>
                  <a:srgbClr val="053D5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pic>
        <p:nvPicPr>
          <p:cNvPr id="600" name="Google Shape;60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63239" y="2663972"/>
            <a:ext cx="2567510" cy="670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9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rot="-2700000">
            <a:off x="6593273" y="-1095176"/>
            <a:ext cx="2121745" cy="2121320"/>
          </a:xfrm>
          <a:prstGeom prst="rect">
            <a:avLst/>
          </a:prstGeom>
          <a:solidFill>
            <a:srgbClr val="97BCC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"/>
          <p:cNvSpPr/>
          <p:nvPr/>
        </p:nvSpPr>
        <p:spPr>
          <a:xfrm rot="-2700000">
            <a:off x="-2264263" y="3991444"/>
            <a:ext cx="4450954" cy="4450106"/>
          </a:xfrm>
          <a:prstGeom prst="rect">
            <a:avLst/>
          </a:prstGeom>
          <a:solidFill>
            <a:srgbClr val="97BC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/>
          <p:nvPr/>
        </p:nvSpPr>
        <p:spPr>
          <a:xfrm rot="-2700000">
            <a:off x="7452081" y="85552"/>
            <a:ext cx="4268945" cy="28426"/>
          </a:xfrm>
          <a:prstGeom prst="rect">
            <a:avLst/>
          </a:prstGeom>
          <a:solidFill>
            <a:srgbClr val="053D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F5179"/>
              </a:buClr>
              <a:buSzPts val="4000"/>
              <a:buFont typeface="Montserrat SemiBold"/>
              <a:buNone/>
              <a:defRPr sz="4000">
                <a:solidFill>
                  <a:srgbClr val="0F517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F5179"/>
              </a:buClr>
              <a:buSzPts val="4000"/>
              <a:buFont typeface="Montserrat SemiBold"/>
              <a:buNone/>
              <a:defRPr sz="4000">
                <a:solidFill>
                  <a:srgbClr val="0F517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F5179"/>
              </a:buClr>
              <a:buSzPts val="4000"/>
              <a:buFont typeface="Montserrat SemiBold"/>
              <a:buNone/>
              <a:defRPr sz="4000">
                <a:solidFill>
                  <a:srgbClr val="0F517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F5179"/>
              </a:buClr>
              <a:buSzPts val="4000"/>
              <a:buFont typeface="Montserrat SemiBold"/>
              <a:buNone/>
              <a:defRPr sz="4000">
                <a:solidFill>
                  <a:srgbClr val="0F517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F5179"/>
              </a:buClr>
              <a:buSzPts val="4000"/>
              <a:buFont typeface="Montserrat SemiBold"/>
              <a:buNone/>
              <a:defRPr sz="4000">
                <a:solidFill>
                  <a:srgbClr val="0F517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F5179"/>
              </a:buClr>
              <a:buSzPts val="4000"/>
              <a:buFont typeface="Montserrat SemiBold"/>
              <a:buNone/>
              <a:defRPr sz="4000">
                <a:solidFill>
                  <a:srgbClr val="0F517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F5179"/>
              </a:buClr>
              <a:buSzPts val="4000"/>
              <a:buFont typeface="Montserrat SemiBold"/>
              <a:buNone/>
              <a:defRPr sz="4000">
                <a:solidFill>
                  <a:srgbClr val="0F517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F5179"/>
              </a:buClr>
              <a:buSzPts val="4000"/>
              <a:buFont typeface="Montserrat SemiBold"/>
              <a:buNone/>
              <a:defRPr sz="4000">
                <a:solidFill>
                  <a:srgbClr val="0F517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F5179"/>
              </a:buClr>
              <a:buSzPts val="4000"/>
              <a:buFont typeface="Montserrat SemiBold"/>
              <a:buNone/>
              <a:defRPr sz="4000">
                <a:solidFill>
                  <a:srgbClr val="0F517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2" type="title"/>
          </p:nvPr>
        </p:nvSpPr>
        <p:spPr>
          <a:xfrm>
            <a:off x="616500" y="1054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Montserrat Light"/>
              <a:buNone/>
              <a:defRPr sz="19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Montserrat Light"/>
              <a:buNone/>
              <a:defRPr sz="19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Montserrat Light"/>
              <a:buNone/>
              <a:defRPr sz="19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Montserrat Light"/>
              <a:buNone/>
              <a:defRPr sz="19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Montserrat Light"/>
              <a:buNone/>
              <a:defRPr sz="19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Montserrat Light"/>
              <a:buNone/>
              <a:defRPr sz="19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Montserrat Light"/>
              <a:buNone/>
              <a:defRPr sz="19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Montserrat Light"/>
              <a:buNone/>
              <a:defRPr sz="19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Montserrat Light"/>
              <a:buNone/>
              <a:defRPr sz="19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1302300" y="1533475"/>
            <a:ext cx="640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○"/>
              <a:defRPr sz="1600">
                <a:latin typeface="Montserrat"/>
                <a:ea typeface="Montserrat"/>
                <a:cs typeface="Montserrat"/>
                <a:sym typeface="Montserrat"/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■"/>
              <a:defRPr sz="1600"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●"/>
              <a:defRPr sz="1600">
                <a:latin typeface="Montserrat"/>
                <a:ea typeface="Montserrat"/>
                <a:cs typeface="Montserrat"/>
                <a:sym typeface="Montserrat"/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○"/>
              <a:defRPr sz="1600">
                <a:latin typeface="Montserrat"/>
                <a:ea typeface="Montserrat"/>
                <a:cs typeface="Montserrat"/>
                <a:sym typeface="Montserrat"/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■"/>
              <a:defRPr sz="1600">
                <a:latin typeface="Montserrat"/>
                <a:ea typeface="Montserrat"/>
                <a:cs typeface="Montserrat"/>
                <a:sym typeface="Montserrat"/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●"/>
              <a:defRPr sz="1600">
                <a:latin typeface="Montserrat"/>
                <a:ea typeface="Montserrat"/>
                <a:cs typeface="Montserrat"/>
                <a:sym typeface="Montserrat"/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○"/>
              <a:defRPr sz="1600">
                <a:latin typeface="Montserrat"/>
                <a:ea typeface="Montserrat"/>
                <a:cs typeface="Montserrat"/>
                <a:sym typeface="Montserrat"/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SzPts val="1600"/>
              <a:buFont typeface="Montserrat"/>
              <a:buChar char="■"/>
              <a:defRPr sz="1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6750" y="4661678"/>
            <a:ext cx="1664950" cy="43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/>
        </p:nvSpPr>
        <p:spPr>
          <a:xfrm>
            <a:off x="8472458" y="4434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5"/>
          <p:cNvSpPr/>
          <p:nvPr/>
        </p:nvSpPr>
        <p:spPr>
          <a:xfrm>
            <a:off x="282600" y="4533400"/>
            <a:ext cx="8520600" cy="4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5"/>
          <p:cNvSpPr txBox="1"/>
          <p:nvPr/>
        </p:nvSpPr>
        <p:spPr>
          <a:xfrm>
            <a:off x="212950" y="4609827"/>
            <a:ext cx="11508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b="0" i="0" sz="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92475" y="-76200"/>
            <a:ext cx="9502725" cy="546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/>
        </p:nvSpPr>
        <p:spPr>
          <a:xfrm>
            <a:off x="311700" y="1312700"/>
            <a:ext cx="8591700" cy="13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3149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" sz="4000">
                <a:solidFill>
                  <a:srgbClr val="F8FBFD"/>
                </a:solidFill>
                <a:latin typeface="Montserrat"/>
                <a:ea typeface="Montserrat"/>
                <a:cs typeface="Montserrat"/>
                <a:sym typeface="Montserrat"/>
              </a:rPr>
              <a:t>Expositores</a:t>
            </a:r>
            <a:endParaRPr b="1" i="0" sz="4000" u="none" cap="none" strike="noStrike">
              <a:solidFill>
                <a:srgbClr val="F8FBF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61" y="16022"/>
            <a:ext cx="2567510" cy="67076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/>
          <p:nvPr>
            <p:ph type="title"/>
          </p:nvPr>
        </p:nvSpPr>
        <p:spPr>
          <a:xfrm>
            <a:off x="1302300" y="3721625"/>
            <a:ext cx="215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pic>
        <p:nvPicPr>
          <p:cNvPr id="35" name="Google Shape;35;p5"/>
          <p:cNvPicPr preferRelativeResize="0"/>
          <p:nvPr/>
        </p:nvPicPr>
        <p:blipFill/>
        <p:spPr>
          <a:xfrm>
            <a:off x="1859950" y="2720413"/>
            <a:ext cx="960900" cy="960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6" name="Google Shape;36;p5"/>
          <p:cNvSpPr txBox="1"/>
          <p:nvPr>
            <p:ph idx="2" type="title"/>
          </p:nvPr>
        </p:nvSpPr>
        <p:spPr>
          <a:xfrm>
            <a:off x="3816900" y="3721625"/>
            <a:ext cx="215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pic>
        <p:nvPicPr>
          <p:cNvPr id="37" name="Google Shape;37;p5"/>
          <p:cNvPicPr preferRelativeResize="0"/>
          <p:nvPr/>
        </p:nvPicPr>
        <p:blipFill/>
        <p:spPr>
          <a:xfrm>
            <a:off x="4374550" y="2720413"/>
            <a:ext cx="960900" cy="960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8" name="Google Shape;38;p5"/>
          <p:cNvSpPr txBox="1"/>
          <p:nvPr>
            <p:ph idx="3" type="title"/>
          </p:nvPr>
        </p:nvSpPr>
        <p:spPr>
          <a:xfrm>
            <a:off x="6636300" y="3721625"/>
            <a:ext cx="215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Light"/>
              <a:buNone/>
              <a:defRPr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pic>
        <p:nvPicPr>
          <p:cNvPr id="39" name="Google Shape;39;p5"/>
          <p:cNvPicPr preferRelativeResize="0"/>
          <p:nvPr/>
        </p:nvPicPr>
        <p:blipFill/>
        <p:spPr>
          <a:xfrm>
            <a:off x="7193950" y="2720413"/>
            <a:ext cx="960900" cy="960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</p:pic>
      <p:grpSp>
        <p:nvGrpSpPr>
          <p:cNvPr id="40" name="Google Shape;40;p5"/>
          <p:cNvGrpSpPr/>
          <p:nvPr/>
        </p:nvGrpSpPr>
        <p:grpSpPr>
          <a:xfrm>
            <a:off x="-1078042" y="-3226108"/>
            <a:ext cx="11268092" cy="10106266"/>
            <a:chOff x="-1845154" y="-6522589"/>
            <a:chExt cx="23295622" cy="20893666"/>
          </a:xfrm>
        </p:grpSpPr>
        <p:sp>
          <p:nvSpPr>
            <p:cNvPr id="41" name="Google Shape;41;p5"/>
            <p:cNvSpPr/>
            <p:nvPr/>
          </p:nvSpPr>
          <p:spPr>
            <a:xfrm rot="-2700000">
              <a:off x="13404812" y="-5141909"/>
              <a:ext cx="6665613" cy="6664340"/>
            </a:xfrm>
            <a:prstGeom prst="rect">
              <a:avLst/>
            </a:prstGeom>
            <a:solidFill>
              <a:srgbClr val="97BCC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5"/>
            <p:cNvSpPr/>
            <p:nvPr/>
          </p:nvSpPr>
          <p:spPr>
            <a:xfrm rot="-2700000">
              <a:off x="-866781" y="8667674"/>
              <a:ext cx="4725453" cy="4724605"/>
            </a:xfrm>
            <a:prstGeom prst="rect">
              <a:avLst/>
            </a:prstGeom>
            <a:solidFill>
              <a:srgbClr val="F8FB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 rot="-2700000">
              <a:off x="13472302" y="-2300282"/>
              <a:ext cx="57276" cy="6072492"/>
            </a:xfrm>
            <a:prstGeom prst="rect">
              <a:avLst/>
            </a:prstGeom>
            <a:solidFill>
              <a:srgbClr val="F8FB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5"/>
            <p:cNvSpPr/>
            <p:nvPr/>
          </p:nvSpPr>
          <p:spPr>
            <a:xfrm rot="-2700000">
              <a:off x="18518750" y="8749565"/>
              <a:ext cx="43699" cy="3580364"/>
            </a:xfrm>
            <a:prstGeom prst="rect">
              <a:avLst/>
            </a:prstGeom>
            <a:solidFill>
              <a:srgbClr val="F8FB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8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6"/>
          <p:cNvSpPr/>
          <p:nvPr/>
        </p:nvSpPr>
        <p:spPr>
          <a:xfrm>
            <a:off x="282600" y="4762000"/>
            <a:ext cx="8520600" cy="4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6"/>
          <p:cNvSpPr txBox="1"/>
          <p:nvPr/>
        </p:nvSpPr>
        <p:spPr>
          <a:xfrm>
            <a:off x="212950" y="4838427"/>
            <a:ext cx="11508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b="0" i="0" sz="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92475" y="-76200"/>
            <a:ext cx="9502725" cy="546735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 txBox="1"/>
          <p:nvPr>
            <p:ph type="title"/>
          </p:nvPr>
        </p:nvSpPr>
        <p:spPr>
          <a:xfrm>
            <a:off x="311700" y="1588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 SemiBold"/>
              <a:buNone/>
              <a:defRPr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 SemiBold"/>
              <a:buNone/>
              <a:defRPr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 SemiBold"/>
              <a:buNone/>
              <a:defRPr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 SemiBold"/>
              <a:buNone/>
              <a:defRPr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 SemiBold"/>
              <a:buNone/>
              <a:defRPr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 SemiBold"/>
              <a:buNone/>
              <a:defRPr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 SemiBold"/>
              <a:buNone/>
              <a:defRPr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 SemiBold"/>
              <a:buNone/>
              <a:defRPr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 SemiBold"/>
              <a:buNone/>
              <a:defRPr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grpSp>
        <p:nvGrpSpPr>
          <p:cNvPr id="51" name="Google Shape;51;p6"/>
          <p:cNvGrpSpPr/>
          <p:nvPr/>
        </p:nvGrpSpPr>
        <p:grpSpPr>
          <a:xfrm>
            <a:off x="-1078042" y="-3226108"/>
            <a:ext cx="11268092" cy="10106266"/>
            <a:chOff x="-1845154" y="-6522589"/>
            <a:chExt cx="23295622" cy="20893666"/>
          </a:xfrm>
        </p:grpSpPr>
        <p:sp>
          <p:nvSpPr>
            <p:cNvPr id="52" name="Google Shape;52;p6"/>
            <p:cNvSpPr/>
            <p:nvPr/>
          </p:nvSpPr>
          <p:spPr>
            <a:xfrm rot="-2700000">
              <a:off x="13404812" y="-5141909"/>
              <a:ext cx="6665613" cy="6664340"/>
            </a:xfrm>
            <a:prstGeom prst="rect">
              <a:avLst/>
            </a:prstGeom>
            <a:solidFill>
              <a:srgbClr val="97BCC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 rot="-2700000">
              <a:off x="-866781" y="8667674"/>
              <a:ext cx="4725453" cy="4724605"/>
            </a:xfrm>
            <a:prstGeom prst="rect">
              <a:avLst/>
            </a:prstGeom>
            <a:solidFill>
              <a:srgbClr val="F8FB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6"/>
            <p:cNvSpPr/>
            <p:nvPr/>
          </p:nvSpPr>
          <p:spPr>
            <a:xfrm rot="-2700000">
              <a:off x="13472302" y="-2300282"/>
              <a:ext cx="57276" cy="6072492"/>
            </a:xfrm>
            <a:prstGeom prst="rect">
              <a:avLst/>
            </a:prstGeom>
            <a:solidFill>
              <a:srgbClr val="F8FB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6"/>
            <p:cNvSpPr/>
            <p:nvPr/>
          </p:nvSpPr>
          <p:spPr>
            <a:xfrm rot="-2700000">
              <a:off x="18518750" y="8749565"/>
              <a:ext cx="43699" cy="3580364"/>
            </a:xfrm>
            <a:prstGeom prst="rect">
              <a:avLst/>
            </a:prstGeom>
            <a:solidFill>
              <a:srgbClr val="F8FB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6" name="Google Shape;5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61" y="16022"/>
            <a:ext cx="2567510" cy="670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rot="-2700000">
            <a:off x="6593273" y="-1095176"/>
            <a:ext cx="2121745" cy="2121320"/>
          </a:xfrm>
          <a:prstGeom prst="rect">
            <a:avLst/>
          </a:prstGeom>
          <a:solidFill>
            <a:srgbClr val="97BCC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7"/>
          <p:cNvSpPr/>
          <p:nvPr/>
        </p:nvSpPr>
        <p:spPr>
          <a:xfrm rot="-2700000">
            <a:off x="-2264263" y="3991444"/>
            <a:ext cx="4450954" cy="4450106"/>
          </a:xfrm>
          <a:prstGeom prst="rect">
            <a:avLst/>
          </a:prstGeom>
          <a:solidFill>
            <a:srgbClr val="97BC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 rot="-2700000">
            <a:off x="7452081" y="85552"/>
            <a:ext cx="4268945" cy="28426"/>
          </a:xfrm>
          <a:prstGeom prst="rect">
            <a:avLst/>
          </a:prstGeom>
          <a:solidFill>
            <a:srgbClr val="053D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7"/>
          <p:cNvSpPr/>
          <p:nvPr/>
        </p:nvSpPr>
        <p:spPr>
          <a:xfrm rot="-2700000">
            <a:off x="2595655" y="1743389"/>
            <a:ext cx="24607" cy="6597306"/>
          </a:xfrm>
          <a:prstGeom prst="rect">
            <a:avLst/>
          </a:prstGeom>
          <a:solidFill>
            <a:srgbClr val="053D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7851440" y="8441520"/>
            <a:ext cx="272221" cy="335990"/>
          </a:xfrm>
          <a:custGeom>
            <a:rect b="b" l="l" r="r" t="t"/>
            <a:pathLst>
              <a:path extrusionOk="0" h="442" w="358">
                <a:moveTo>
                  <a:pt x="174" y="0"/>
                </a:moveTo>
                <a:lnTo>
                  <a:pt x="357" y="441"/>
                </a:lnTo>
                <a:lnTo>
                  <a:pt x="174" y="341"/>
                </a:lnTo>
                <a:lnTo>
                  <a:pt x="0" y="441"/>
                </a:lnTo>
                <a:lnTo>
                  <a:pt x="174" y="0"/>
                </a:lnTo>
              </a:path>
            </a:pathLst>
          </a:custGeom>
          <a:solidFill>
            <a:srgbClr val="E3E3E1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"/>
          <p:cNvSpPr/>
          <p:nvPr/>
        </p:nvSpPr>
        <p:spPr>
          <a:xfrm flipH="1">
            <a:off x="3648165" y="1913075"/>
            <a:ext cx="1490193" cy="2791619"/>
          </a:xfrm>
          <a:custGeom>
            <a:rect b="b" l="l" r="r" t="t"/>
            <a:pathLst>
              <a:path extrusionOk="0" h="928" w="493">
                <a:moveTo>
                  <a:pt x="463" y="928"/>
                </a:moveTo>
                <a:cubicBezTo>
                  <a:pt x="208" y="928"/>
                  <a:pt x="0" y="720"/>
                  <a:pt x="0" y="464"/>
                </a:cubicBezTo>
                <a:cubicBezTo>
                  <a:pt x="0" y="208"/>
                  <a:pt x="208" y="0"/>
                  <a:pt x="463" y="0"/>
                </a:cubicBezTo>
                <a:cubicBezTo>
                  <a:pt x="480" y="0"/>
                  <a:pt x="493" y="14"/>
                  <a:pt x="493" y="30"/>
                </a:cubicBezTo>
                <a:cubicBezTo>
                  <a:pt x="493" y="47"/>
                  <a:pt x="480" y="60"/>
                  <a:pt x="463" y="60"/>
                </a:cubicBezTo>
                <a:cubicBezTo>
                  <a:pt x="241" y="60"/>
                  <a:pt x="60" y="241"/>
                  <a:pt x="60" y="464"/>
                </a:cubicBezTo>
                <a:cubicBezTo>
                  <a:pt x="60" y="687"/>
                  <a:pt x="241" y="868"/>
                  <a:pt x="463" y="868"/>
                </a:cubicBezTo>
                <a:cubicBezTo>
                  <a:pt x="480" y="868"/>
                  <a:pt x="493" y="881"/>
                  <a:pt x="493" y="898"/>
                </a:cubicBezTo>
                <a:cubicBezTo>
                  <a:pt x="493" y="914"/>
                  <a:pt x="480" y="928"/>
                  <a:pt x="463" y="928"/>
                </a:cubicBezTo>
                <a:close/>
              </a:path>
            </a:pathLst>
          </a:custGeom>
          <a:solidFill>
            <a:srgbClr val="7F7F7F">
              <a:alpha val="9020"/>
            </a:srgbClr>
          </a:solidFill>
          <a:ln>
            <a:noFill/>
          </a:ln>
        </p:spPr>
        <p:txBody>
          <a:bodyPr anchorCtr="0" anchor="t" bIns="17150" lIns="34300" spcFirstLastPara="1" rIns="34300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"/>
          <p:cNvSpPr/>
          <p:nvPr/>
        </p:nvSpPr>
        <p:spPr>
          <a:xfrm>
            <a:off x="3986895" y="1899713"/>
            <a:ext cx="372474" cy="372375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7"/>
          <p:cNvSpPr/>
          <p:nvPr/>
        </p:nvSpPr>
        <p:spPr>
          <a:xfrm>
            <a:off x="3986895" y="4322478"/>
            <a:ext cx="372474" cy="372375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7"/>
          <p:cNvSpPr/>
          <p:nvPr/>
        </p:nvSpPr>
        <p:spPr>
          <a:xfrm>
            <a:off x="4795279" y="3525273"/>
            <a:ext cx="372474" cy="372375"/>
          </a:xfrm>
          <a:prstGeom prst="ellipse">
            <a:avLst/>
          </a:prstGeom>
          <a:solidFill>
            <a:srgbClr val="78909C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4795279" y="2721883"/>
            <a:ext cx="372474" cy="372375"/>
          </a:xfrm>
          <a:prstGeom prst="ellipse">
            <a:avLst/>
          </a:prstGeom>
          <a:solidFill>
            <a:srgbClr val="212121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7"/>
          <p:cNvSpPr txBox="1"/>
          <p:nvPr/>
        </p:nvSpPr>
        <p:spPr>
          <a:xfrm flipH="1">
            <a:off x="2200403" y="3014202"/>
            <a:ext cx="25032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Tópicos Hoy</a:t>
            </a:r>
            <a:endParaRPr b="1" i="0" sz="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9;p7"/>
          <p:cNvSpPr txBox="1"/>
          <p:nvPr/>
        </p:nvSpPr>
        <p:spPr>
          <a:xfrm>
            <a:off x="405711" y="397950"/>
            <a:ext cx="35322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F5179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 i="0" sz="4000" u="none" cap="none" strike="noStrike">
              <a:solidFill>
                <a:srgbClr val="0F517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;p7"/>
          <p:cNvSpPr txBox="1"/>
          <p:nvPr>
            <p:ph type="title"/>
          </p:nvPr>
        </p:nvSpPr>
        <p:spPr>
          <a:xfrm>
            <a:off x="4551200" y="1718150"/>
            <a:ext cx="4149900" cy="3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1" name="Google Shape;71;p7"/>
          <p:cNvSpPr txBox="1"/>
          <p:nvPr>
            <p:ph idx="2" type="title"/>
          </p:nvPr>
        </p:nvSpPr>
        <p:spPr>
          <a:xfrm>
            <a:off x="4703600" y="2099150"/>
            <a:ext cx="4149900" cy="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2" name="Google Shape;72;p7"/>
          <p:cNvSpPr txBox="1"/>
          <p:nvPr>
            <p:ph idx="3" type="title"/>
          </p:nvPr>
        </p:nvSpPr>
        <p:spPr>
          <a:xfrm>
            <a:off x="5237000" y="2632550"/>
            <a:ext cx="3983100" cy="3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3" name="Google Shape;73;p7"/>
          <p:cNvSpPr txBox="1"/>
          <p:nvPr>
            <p:ph idx="4" type="title"/>
          </p:nvPr>
        </p:nvSpPr>
        <p:spPr>
          <a:xfrm>
            <a:off x="5476925" y="3013550"/>
            <a:ext cx="3532200" cy="3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4" name="Google Shape;74;p7"/>
          <p:cNvSpPr txBox="1"/>
          <p:nvPr>
            <p:ph idx="5" type="title"/>
          </p:nvPr>
        </p:nvSpPr>
        <p:spPr>
          <a:xfrm>
            <a:off x="5160800" y="3470750"/>
            <a:ext cx="3912600" cy="3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5" name="Google Shape;75;p7"/>
          <p:cNvSpPr txBox="1"/>
          <p:nvPr>
            <p:ph idx="6" type="title"/>
          </p:nvPr>
        </p:nvSpPr>
        <p:spPr>
          <a:xfrm>
            <a:off x="5389400" y="3851750"/>
            <a:ext cx="3619800" cy="3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6" name="Google Shape;76;p7"/>
          <p:cNvSpPr txBox="1"/>
          <p:nvPr>
            <p:ph idx="7" type="title"/>
          </p:nvPr>
        </p:nvSpPr>
        <p:spPr>
          <a:xfrm>
            <a:off x="4627400" y="4308950"/>
            <a:ext cx="4149900" cy="3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7" name="Google Shape;77;p7"/>
          <p:cNvSpPr txBox="1"/>
          <p:nvPr>
            <p:ph idx="8" type="title"/>
          </p:nvPr>
        </p:nvSpPr>
        <p:spPr>
          <a:xfrm>
            <a:off x="4779800" y="4689950"/>
            <a:ext cx="4149900" cy="3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None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78" name="Google Shape;78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5348" y="1659712"/>
            <a:ext cx="1872466" cy="48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8"/>
          <p:cNvPicPr preferRelativeResize="0"/>
          <p:nvPr/>
        </p:nvPicPr>
        <p:blipFill rotWithShape="1">
          <a:blip r:embed="rId2">
            <a:alphaModFix amt="30000"/>
          </a:blip>
          <a:srcRect b="0" l="4452" r="5408" t="2248"/>
          <a:stretch/>
        </p:blipFill>
        <p:spPr>
          <a:xfrm>
            <a:off x="2711325" y="-95250"/>
            <a:ext cx="6873103" cy="49751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"/>
          <p:cNvSpPr/>
          <p:nvPr/>
        </p:nvSpPr>
        <p:spPr>
          <a:xfrm rot="-2700000">
            <a:off x="-783781" y="-855651"/>
            <a:ext cx="5916362" cy="9770802"/>
          </a:xfrm>
          <a:prstGeom prst="rect">
            <a:avLst/>
          </a:prstGeom>
          <a:solidFill>
            <a:srgbClr val="053D57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8"/>
          <p:cNvSpPr/>
          <p:nvPr/>
        </p:nvSpPr>
        <p:spPr>
          <a:xfrm rot="-2700000">
            <a:off x="7658925" y="4263898"/>
            <a:ext cx="1941432" cy="1987677"/>
          </a:xfrm>
          <a:prstGeom prst="rect">
            <a:avLst/>
          </a:prstGeom>
          <a:solidFill>
            <a:srgbClr val="97BCC7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8"/>
          <p:cNvSpPr/>
          <p:nvPr/>
        </p:nvSpPr>
        <p:spPr>
          <a:xfrm rot="-2700000">
            <a:off x="5519809" y="1667043"/>
            <a:ext cx="28426" cy="3036458"/>
          </a:xfrm>
          <a:prstGeom prst="rect">
            <a:avLst/>
          </a:prstGeom>
          <a:solidFill>
            <a:srgbClr val="F8FBF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8"/>
          <p:cNvSpPr txBox="1"/>
          <p:nvPr>
            <p:ph type="title"/>
          </p:nvPr>
        </p:nvSpPr>
        <p:spPr>
          <a:xfrm>
            <a:off x="311700" y="1516375"/>
            <a:ext cx="4005000" cy="285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ontserrat"/>
              <a:buNone/>
              <a:defRPr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ontserrat"/>
              <a:buNone/>
              <a:defRPr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ontserrat"/>
              <a:buNone/>
              <a:defRPr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ontserrat"/>
              <a:buNone/>
              <a:defRPr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ontserrat"/>
              <a:buNone/>
              <a:defRPr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ontserrat"/>
              <a:buNone/>
              <a:defRPr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ontserrat"/>
              <a:buNone/>
              <a:defRPr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ontserrat"/>
              <a:buNone/>
              <a:defRPr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ontserrat"/>
              <a:buNone/>
              <a:defRPr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85" name="Google Shape;8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424" y="-76200"/>
            <a:ext cx="916884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8"/>
          <p:cNvSpPr txBox="1"/>
          <p:nvPr/>
        </p:nvSpPr>
        <p:spPr>
          <a:xfrm>
            <a:off x="201500" y="4889922"/>
            <a:ext cx="11385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B7B7B7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8"/>
          <p:cNvSpPr txBox="1"/>
          <p:nvPr>
            <p:ph idx="1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88" name="Google Shape;8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5128" y="-1"/>
            <a:ext cx="1629496" cy="4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"/>
          <p:cNvSpPr/>
          <p:nvPr/>
        </p:nvSpPr>
        <p:spPr>
          <a:xfrm rot="-2700000">
            <a:off x="-719542" y="-93562"/>
            <a:ext cx="1439104" cy="1439104"/>
          </a:xfrm>
          <a:prstGeom prst="rect">
            <a:avLst/>
          </a:prstGeom>
          <a:solidFill>
            <a:srgbClr val="97BCC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9"/>
          <p:cNvSpPr txBox="1"/>
          <p:nvPr>
            <p:ph type="title"/>
          </p:nvPr>
        </p:nvSpPr>
        <p:spPr>
          <a:xfrm>
            <a:off x="1199750" y="169650"/>
            <a:ext cx="7480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3600"/>
              <a:buFont typeface="Raleway"/>
              <a:buNone/>
              <a:defRPr sz="3600">
                <a:solidFill>
                  <a:srgbClr val="1E4F67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3600"/>
              <a:buFont typeface="Raleway"/>
              <a:buNone/>
              <a:defRPr sz="3600">
                <a:solidFill>
                  <a:srgbClr val="1E4F67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3600"/>
              <a:buFont typeface="Raleway"/>
              <a:buNone/>
              <a:defRPr sz="3600">
                <a:solidFill>
                  <a:srgbClr val="1E4F67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3600"/>
              <a:buFont typeface="Raleway"/>
              <a:buNone/>
              <a:defRPr sz="3600">
                <a:solidFill>
                  <a:srgbClr val="1E4F67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3600"/>
              <a:buFont typeface="Raleway"/>
              <a:buNone/>
              <a:defRPr sz="3600">
                <a:solidFill>
                  <a:srgbClr val="1E4F67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3600"/>
              <a:buFont typeface="Raleway"/>
              <a:buNone/>
              <a:defRPr sz="3600">
                <a:solidFill>
                  <a:srgbClr val="1E4F67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3600"/>
              <a:buFont typeface="Raleway"/>
              <a:buNone/>
              <a:defRPr sz="3600">
                <a:solidFill>
                  <a:srgbClr val="1E4F67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3600"/>
              <a:buFont typeface="Raleway"/>
              <a:buNone/>
              <a:defRPr sz="3600">
                <a:solidFill>
                  <a:srgbClr val="1E4F67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E4F67"/>
              </a:buClr>
              <a:buSzPts val="3600"/>
              <a:buFont typeface="Raleway"/>
              <a:buNone/>
              <a:defRPr sz="3600">
                <a:solidFill>
                  <a:srgbClr val="1E4F67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92" name="Google Shape;92;p9"/>
          <p:cNvSpPr/>
          <p:nvPr/>
        </p:nvSpPr>
        <p:spPr>
          <a:xfrm rot="-2700000">
            <a:off x="-1883316" y="4090354"/>
            <a:ext cx="3783587" cy="3783163"/>
          </a:xfrm>
          <a:prstGeom prst="rect">
            <a:avLst/>
          </a:prstGeom>
          <a:solidFill>
            <a:srgbClr val="97BC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9"/>
          <p:cNvSpPr/>
          <p:nvPr/>
        </p:nvSpPr>
        <p:spPr>
          <a:xfrm rot="-2700000">
            <a:off x="2247950" y="2179169"/>
            <a:ext cx="21213" cy="5608347"/>
          </a:xfrm>
          <a:prstGeom prst="rect">
            <a:avLst/>
          </a:prstGeom>
          <a:solidFill>
            <a:srgbClr val="053D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82775" y="4592702"/>
            <a:ext cx="1928926" cy="5039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9"/>
          <p:cNvSpPr txBox="1"/>
          <p:nvPr>
            <p:ph idx="1" type="body"/>
          </p:nvPr>
        </p:nvSpPr>
        <p:spPr>
          <a:xfrm>
            <a:off x="1671575" y="1392450"/>
            <a:ext cx="7104900" cy="340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5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0"/>
          <p:cNvPicPr preferRelativeResize="0"/>
          <p:nvPr/>
        </p:nvPicPr>
        <p:blipFill rotWithShape="1">
          <a:blip r:embed="rId2">
            <a:alphaModFix amt="58000"/>
          </a:blip>
          <a:srcRect b="28448" l="0" r="0" t="0"/>
          <a:stretch/>
        </p:blipFill>
        <p:spPr>
          <a:xfrm>
            <a:off x="-768350" y="-586825"/>
            <a:ext cx="6621426" cy="631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0"/>
          <p:cNvPicPr preferRelativeResize="0"/>
          <p:nvPr/>
        </p:nvPicPr>
        <p:blipFill rotWithShape="1">
          <a:blip r:embed="rId3">
            <a:alphaModFix amt="30000"/>
          </a:blip>
          <a:srcRect b="0" l="9196" r="9196" t="0"/>
          <a:stretch/>
        </p:blipFill>
        <p:spPr>
          <a:xfrm>
            <a:off x="5759581" y="-889217"/>
            <a:ext cx="7417273" cy="631714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0"/>
          <p:cNvSpPr/>
          <p:nvPr/>
        </p:nvSpPr>
        <p:spPr>
          <a:xfrm rot="-2700000">
            <a:off x="3218792" y="-4157929"/>
            <a:ext cx="6445844" cy="10913769"/>
          </a:xfrm>
          <a:prstGeom prst="rect">
            <a:avLst/>
          </a:prstGeom>
          <a:solidFill>
            <a:srgbClr val="053D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0"/>
          <p:cNvSpPr/>
          <p:nvPr/>
        </p:nvSpPr>
        <p:spPr>
          <a:xfrm rot="-2700000">
            <a:off x="2270766" y="-721480"/>
            <a:ext cx="30971" cy="3269803"/>
          </a:xfrm>
          <a:prstGeom prst="rect">
            <a:avLst/>
          </a:prstGeom>
          <a:solidFill>
            <a:srgbClr val="F8FB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2909" y="4257455"/>
            <a:ext cx="2537311" cy="66287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0"/>
          <p:cNvSpPr txBox="1"/>
          <p:nvPr/>
        </p:nvSpPr>
        <p:spPr>
          <a:xfrm>
            <a:off x="5011250" y="1631225"/>
            <a:ext cx="40632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JOSE CALDERON #640, </a:t>
            </a:r>
            <a:b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Chepevera.</a:t>
            </a:r>
            <a:b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64030 Monterrey, N.L.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Conmutador 81 8371 3594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www.infoportal-mx.com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informes@infoportal-mx.com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0"/>
          <p:cNvSpPr txBox="1"/>
          <p:nvPr>
            <p:ph type="title"/>
          </p:nvPr>
        </p:nvSpPr>
        <p:spPr>
          <a:xfrm>
            <a:off x="4769100" y="445025"/>
            <a:ext cx="406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40" Type="http://schemas.openxmlformats.org/officeDocument/2006/relationships/image" Target="../media/image46.png"/><Relationship Id="rId20" Type="http://schemas.openxmlformats.org/officeDocument/2006/relationships/image" Target="../media/image30.png"/><Relationship Id="rId41" Type="http://schemas.openxmlformats.org/officeDocument/2006/relationships/image" Target="../media/image48.png"/><Relationship Id="rId22" Type="http://schemas.openxmlformats.org/officeDocument/2006/relationships/image" Target="../media/image26.png"/><Relationship Id="rId21" Type="http://schemas.openxmlformats.org/officeDocument/2006/relationships/image" Target="../media/image34.png"/><Relationship Id="rId24" Type="http://schemas.openxmlformats.org/officeDocument/2006/relationships/image" Target="../media/image33.png"/><Relationship Id="rId23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26" Type="http://schemas.openxmlformats.org/officeDocument/2006/relationships/image" Target="../media/image37.png"/><Relationship Id="rId25" Type="http://schemas.openxmlformats.org/officeDocument/2006/relationships/image" Target="../media/image32.png"/><Relationship Id="rId28" Type="http://schemas.openxmlformats.org/officeDocument/2006/relationships/image" Target="../media/image35.png"/><Relationship Id="rId27" Type="http://schemas.openxmlformats.org/officeDocument/2006/relationships/image" Target="../media/image40.png"/><Relationship Id="rId5" Type="http://schemas.openxmlformats.org/officeDocument/2006/relationships/image" Target="../media/image7.png"/><Relationship Id="rId6" Type="http://schemas.openxmlformats.org/officeDocument/2006/relationships/image" Target="../media/image12.png"/><Relationship Id="rId29" Type="http://schemas.openxmlformats.org/officeDocument/2006/relationships/image" Target="../media/image47.png"/><Relationship Id="rId7" Type="http://schemas.openxmlformats.org/officeDocument/2006/relationships/image" Target="../media/image20.png"/><Relationship Id="rId8" Type="http://schemas.openxmlformats.org/officeDocument/2006/relationships/image" Target="../media/image18.png"/><Relationship Id="rId31" Type="http://schemas.openxmlformats.org/officeDocument/2006/relationships/image" Target="../media/image44.png"/><Relationship Id="rId30" Type="http://schemas.openxmlformats.org/officeDocument/2006/relationships/image" Target="../media/image41.png"/><Relationship Id="rId11" Type="http://schemas.openxmlformats.org/officeDocument/2006/relationships/image" Target="../media/image22.png"/><Relationship Id="rId33" Type="http://schemas.openxmlformats.org/officeDocument/2006/relationships/image" Target="../media/image49.png"/><Relationship Id="rId10" Type="http://schemas.openxmlformats.org/officeDocument/2006/relationships/image" Target="../media/image16.png"/><Relationship Id="rId32" Type="http://schemas.openxmlformats.org/officeDocument/2006/relationships/image" Target="../media/image42.png"/><Relationship Id="rId13" Type="http://schemas.openxmlformats.org/officeDocument/2006/relationships/image" Target="../media/image29.png"/><Relationship Id="rId35" Type="http://schemas.openxmlformats.org/officeDocument/2006/relationships/image" Target="../media/image45.png"/><Relationship Id="rId12" Type="http://schemas.openxmlformats.org/officeDocument/2006/relationships/image" Target="../media/image25.png"/><Relationship Id="rId34" Type="http://schemas.openxmlformats.org/officeDocument/2006/relationships/image" Target="../media/image53.png"/><Relationship Id="rId15" Type="http://schemas.openxmlformats.org/officeDocument/2006/relationships/image" Target="../media/image27.png"/><Relationship Id="rId37" Type="http://schemas.openxmlformats.org/officeDocument/2006/relationships/image" Target="../media/image52.png"/><Relationship Id="rId14" Type="http://schemas.openxmlformats.org/officeDocument/2006/relationships/image" Target="../media/image19.png"/><Relationship Id="rId36" Type="http://schemas.openxmlformats.org/officeDocument/2006/relationships/image" Target="../media/image43.png"/><Relationship Id="rId17" Type="http://schemas.openxmlformats.org/officeDocument/2006/relationships/image" Target="../media/image28.png"/><Relationship Id="rId39" Type="http://schemas.openxmlformats.org/officeDocument/2006/relationships/image" Target="../media/image51.png"/><Relationship Id="rId16" Type="http://schemas.openxmlformats.org/officeDocument/2006/relationships/image" Target="../media/image24.png"/><Relationship Id="rId38" Type="http://schemas.openxmlformats.org/officeDocument/2006/relationships/image" Target="../media/image50.png"/><Relationship Id="rId19" Type="http://schemas.openxmlformats.org/officeDocument/2006/relationships/image" Target="../media/image39.png"/><Relationship Id="rId18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7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Servicios</a:t>
            </a:r>
            <a:endParaRPr/>
          </a:p>
        </p:txBody>
      </p:sp>
      <p:grpSp>
        <p:nvGrpSpPr>
          <p:cNvPr id="606" name="Google Shape;606;p27"/>
          <p:cNvGrpSpPr/>
          <p:nvPr/>
        </p:nvGrpSpPr>
        <p:grpSpPr>
          <a:xfrm>
            <a:off x="1018621" y="789128"/>
            <a:ext cx="7106750" cy="4127837"/>
            <a:chOff x="1027796" y="459954"/>
            <a:chExt cx="7106750" cy="4127837"/>
          </a:xfrm>
        </p:grpSpPr>
        <p:sp>
          <p:nvSpPr>
            <p:cNvPr id="607" name="Google Shape;607;p27"/>
            <p:cNvSpPr/>
            <p:nvPr/>
          </p:nvSpPr>
          <p:spPr>
            <a:xfrm>
              <a:off x="1028767" y="957898"/>
              <a:ext cx="2259900" cy="1553700"/>
            </a:xfrm>
            <a:prstGeom prst="rect">
              <a:avLst/>
            </a:pr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31475" lIns="62975" spcFirstLastPara="1" rIns="62975" wrap="square" tIns="3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7"/>
            <p:cNvSpPr/>
            <p:nvPr/>
          </p:nvSpPr>
          <p:spPr>
            <a:xfrm>
              <a:off x="3450121" y="965129"/>
              <a:ext cx="2259900" cy="1546500"/>
            </a:xfrm>
            <a:prstGeom prst="rect">
              <a:avLst/>
            </a:pr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31475" lIns="62975" spcFirstLastPara="1" rIns="62975" wrap="square" tIns="3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7"/>
            <p:cNvSpPr/>
            <p:nvPr/>
          </p:nvSpPr>
          <p:spPr>
            <a:xfrm>
              <a:off x="5874646" y="954117"/>
              <a:ext cx="2259900" cy="1557600"/>
            </a:xfrm>
            <a:prstGeom prst="rect">
              <a:avLst/>
            </a:pr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31475" lIns="62975" spcFirstLastPara="1" rIns="62975" wrap="square" tIns="3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1028767" y="2751591"/>
              <a:ext cx="2259900" cy="1564500"/>
            </a:xfrm>
            <a:prstGeom prst="rect">
              <a:avLst/>
            </a:pr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31475" lIns="62975" spcFirstLastPara="1" rIns="62975" wrap="square" tIns="3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3457058" y="2769677"/>
              <a:ext cx="2259900" cy="1546500"/>
            </a:xfrm>
            <a:prstGeom prst="rect">
              <a:avLst/>
            </a:pr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31475" lIns="62975" spcFirstLastPara="1" rIns="62975" wrap="square" tIns="3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5874646" y="2741857"/>
              <a:ext cx="2259900" cy="1574400"/>
            </a:xfrm>
            <a:prstGeom prst="rect">
              <a:avLst/>
            </a:pr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31475" lIns="62975" spcFirstLastPara="1" rIns="62975" wrap="square" tIns="3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1028767" y="734501"/>
              <a:ext cx="2259900" cy="239400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txBody>
            <a:bodyPr anchorCtr="0" anchor="ctr" bIns="31475" lIns="62975" spcFirstLastPara="1" rIns="62975" wrap="square" tIns="3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DIGITAL TRANSFORMATION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3450121" y="734501"/>
              <a:ext cx="2259900" cy="239400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txBody>
            <a:bodyPr anchorCtr="0" anchor="ctr" bIns="31475" lIns="62975" spcFirstLastPara="1" rIns="62975" wrap="square" tIns="3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TECHNOLOGICAL INFRASTRUCTURES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&amp; SERVICES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5874646" y="734501"/>
              <a:ext cx="2259900" cy="239400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txBody>
            <a:bodyPr anchorCtr="0" anchor="ctr" bIns="31475" lIns="62975" spcFirstLastPara="1" rIns="62975" wrap="square" tIns="3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BUSINESS SOLUTIONS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7"/>
            <p:cNvSpPr txBox="1"/>
            <p:nvPr/>
          </p:nvSpPr>
          <p:spPr>
            <a:xfrm>
              <a:off x="1152748" y="1771618"/>
              <a:ext cx="415200" cy="1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2725">
              <a:noAutofit/>
            </a:bodyPr>
            <a:lstStyle/>
            <a:p>
              <a:pPr indent="-38100" lvl="0" marL="381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IA</a:t>
              </a:r>
              <a:endPara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nteligencia artificial" id="617" name="Google Shape;617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60278" y="1548585"/>
              <a:ext cx="199996" cy="199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alidad mixta" id="618" name="Google Shape;618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48729" y="1531578"/>
              <a:ext cx="234010" cy="2340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9" name="Google Shape;619;p27"/>
            <p:cNvSpPr txBox="1"/>
            <p:nvPr/>
          </p:nvSpPr>
          <p:spPr>
            <a:xfrm>
              <a:off x="1612995" y="1833251"/>
              <a:ext cx="473400" cy="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IoT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7"/>
            <p:cNvSpPr txBox="1"/>
            <p:nvPr/>
          </p:nvSpPr>
          <p:spPr>
            <a:xfrm>
              <a:off x="2689082" y="1771618"/>
              <a:ext cx="553200" cy="1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2725">
              <a:noAutofit/>
            </a:bodyPr>
            <a:lstStyle/>
            <a:p>
              <a:pPr indent="-38100" lvl="0" marL="381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Extended Reality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Blockchain" id="621" name="Google Shape;621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057336" y="2050970"/>
              <a:ext cx="214424" cy="214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2" name="Google Shape;622;p27"/>
            <p:cNvSpPr txBox="1"/>
            <p:nvPr/>
          </p:nvSpPr>
          <p:spPr>
            <a:xfrm>
              <a:off x="1887895" y="2260083"/>
              <a:ext cx="553200" cy="1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2725">
              <a:noAutofit/>
            </a:bodyPr>
            <a:lstStyle/>
            <a:p>
              <a:pPr indent="-38100" lvl="0" marL="381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Blockchain</a:t>
              </a:r>
              <a:endPara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FabricaciÃ³n aditiva o 3D" id="623" name="Google Shape;623;p2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85295" y="2050970"/>
              <a:ext cx="149963" cy="2093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4" name="Google Shape;624;p27"/>
            <p:cNvSpPr txBox="1"/>
            <p:nvPr/>
          </p:nvSpPr>
          <p:spPr>
            <a:xfrm>
              <a:off x="1104031" y="2260083"/>
              <a:ext cx="512400" cy="20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2725">
              <a:noAutofit/>
            </a:bodyPr>
            <a:lstStyle/>
            <a:p>
              <a:pPr indent="-38100" lvl="0" marL="381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Additive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8100" lvl="0" marL="38100" marR="0" rtl="0" algn="ctr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Manufacturing</a:t>
              </a:r>
              <a:endPara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Data science" id="625" name="Google Shape;625;p2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874347" y="2060637"/>
              <a:ext cx="201368" cy="201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6" name="Google Shape;626;p27"/>
            <p:cNvSpPr txBox="1"/>
            <p:nvPr/>
          </p:nvSpPr>
          <p:spPr>
            <a:xfrm>
              <a:off x="2705171" y="2260083"/>
              <a:ext cx="512400" cy="20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2725">
              <a:noAutofit/>
            </a:bodyPr>
            <a:lstStyle/>
            <a:p>
              <a:pPr indent="-38100" lvl="0" marL="381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Data Science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8100" lvl="0" marL="38100" marR="0" rtl="0" algn="ctr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&amp; BI</a:t>
              </a:r>
              <a:endPara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7" name="Google Shape;627;p27"/>
            <p:cNvGrpSpPr/>
            <p:nvPr/>
          </p:nvGrpSpPr>
          <p:grpSpPr>
            <a:xfrm>
              <a:off x="3581961" y="1057794"/>
              <a:ext cx="489459" cy="392509"/>
              <a:chOff x="4697810" y="2240054"/>
              <a:chExt cx="710700" cy="569845"/>
            </a:xfrm>
          </p:grpSpPr>
          <p:sp>
            <p:nvSpPr>
              <p:cNvPr id="628" name="Google Shape;628;p27"/>
              <p:cNvSpPr/>
              <p:nvPr/>
            </p:nvSpPr>
            <p:spPr>
              <a:xfrm>
                <a:off x="4945370" y="2240054"/>
                <a:ext cx="218112" cy="261346"/>
              </a:xfrm>
              <a:custGeom>
                <a:rect b="b" l="l" r="r" t="t"/>
                <a:pathLst>
                  <a:path extrusionOk="0" h="341629" w="285114">
                    <a:moveTo>
                      <a:pt x="272872" y="245605"/>
                    </a:moveTo>
                    <a:lnTo>
                      <a:pt x="12052" y="245605"/>
                    </a:lnTo>
                    <a:lnTo>
                      <a:pt x="7886" y="247459"/>
                    </a:lnTo>
                    <a:lnTo>
                      <a:pt x="1866" y="253491"/>
                    </a:lnTo>
                    <a:lnTo>
                      <a:pt x="0" y="257644"/>
                    </a:lnTo>
                    <a:lnTo>
                      <a:pt x="0" y="329361"/>
                    </a:lnTo>
                    <a:lnTo>
                      <a:pt x="1866" y="333527"/>
                    </a:lnTo>
                    <a:lnTo>
                      <a:pt x="5194" y="336829"/>
                    </a:lnTo>
                    <a:lnTo>
                      <a:pt x="8166" y="339648"/>
                    </a:lnTo>
                    <a:lnTo>
                      <a:pt x="12192" y="341401"/>
                    </a:lnTo>
                    <a:lnTo>
                      <a:pt x="272859" y="341401"/>
                    </a:lnTo>
                    <a:lnTo>
                      <a:pt x="277025" y="339534"/>
                    </a:lnTo>
                    <a:lnTo>
                      <a:pt x="283057" y="333501"/>
                    </a:lnTo>
                    <a:lnTo>
                      <a:pt x="283784" y="331889"/>
                    </a:lnTo>
                    <a:lnTo>
                      <a:pt x="14757" y="331889"/>
                    </a:lnTo>
                    <a:lnTo>
                      <a:pt x="13042" y="331165"/>
                    </a:lnTo>
                    <a:lnTo>
                      <a:pt x="11772" y="330009"/>
                    </a:lnTo>
                    <a:lnTo>
                      <a:pt x="11607" y="329818"/>
                    </a:lnTo>
                    <a:lnTo>
                      <a:pt x="10287" y="328536"/>
                    </a:lnTo>
                    <a:lnTo>
                      <a:pt x="9512" y="326745"/>
                    </a:lnTo>
                    <a:lnTo>
                      <a:pt x="9512" y="260273"/>
                    </a:lnTo>
                    <a:lnTo>
                      <a:pt x="10287" y="258483"/>
                    </a:lnTo>
                    <a:lnTo>
                      <a:pt x="12890" y="255904"/>
                    </a:lnTo>
                    <a:lnTo>
                      <a:pt x="14681" y="255092"/>
                    </a:lnTo>
                    <a:lnTo>
                      <a:pt x="283776" y="255092"/>
                    </a:lnTo>
                    <a:lnTo>
                      <a:pt x="283057" y="253491"/>
                    </a:lnTo>
                    <a:lnTo>
                      <a:pt x="277037" y="247459"/>
                    </a:lnTo>
                    <a:lnTo>
                      <a:pt x="272872" y="245605"/>
                    </a:lnTo>
                    <a:close/>
                  </a:path>
                  <a:path extrusionOk="0" h="341629" w="285114">
                    <a:moveTo>
                      <a:pt x="283776" y="255092"/>
                    </a:moveTo>
                    <a:lnTo>
                      <a:pt x="270256" y="255092"/>
                    </a:lnTo>
                    <a:lnTo>
                      <a:pt x="272034" y="255904"/>
                    </a:lnTo>
                    <a:lnTo>
                      <a:pt x="274637" y="258483"/>
                    </a:lnTo>
                    <a:lnTo>
                      <a:pt x="275412" y="260273"/>
                    </a:lnTo>
                    <a:lnTo>
                      <a:pt x="275412" y="326745"/>
                    </a:lnTo>
                    <a:lnTo>
                      <a:pt x="274637" y="328536"/>
                    </a:lnTo>
                    <a:lnTo>
                      <a:pt x="272059" y="331114"/>
                    </a:lnTo>
                    <a:lnTo>
                      <a:pt x="270256" y="331889"/>
                    </a:lnTo>
                    <a:lnTo>
                      <a:pt x="283784" y="331889"/>
                    </a:lnTo>
                    <a:lnTo>
                      <a:pt x="284924" y="329361"/>
                    </a:lnTo>
                    <a:lnTo>
                      <a:pt x="284924" y="257644"/>
                    </a:lnTo>
                    <a:lnTo>
                      <a:pt x="283776" y="255092"/>
                    </a:lnTo>
                    <a:close/>
                  </a:path>
                  <a:path extrusionOk="0" h="341629" w="285114">
                    <a:moveTo>
                      <a:pt x="261162" y="279399"/>
                    </a:moveTo>
                    <a:lnTo>
                      <a:pt x="223481" y="279399"/>
                    </a:lnTo>
                    <a:lnTo>
                      <a:pt x="221361" y="281508"/>
                    </a:lnTo>
                    <a:lnTo>
                      <a:pt x="221361" y="319214"/>
                    </a:lnTo>
                    <a:lnTo>
                      <a:pt x="223481" y="321322"/>
                    </a:lnTo>
                    <a:lnTo>
                      <a:pt x="261162" y="321322"/>
                    </a:lnTo>
                    <a:lnTo>
                      <a:pt x="263296" y="319214"/>
                    </a:lnTo>
                    <a:lnTo>
                      <a:pt x="263296" y="311835"/>
                    </a:lnTo>
                    <a:lnTo>
                      <a:pt x="230860" y="311835"/>
                    </a:lnTo>
                    <a:lnTo>
                      <a:pt x="230860" y="288899"/>
                    </a:lnTo>
                    <a:lnTo>
                      <a:pt x="263296" y="288899"/>
                    </a:lnTo>
                    <a:lnTo>
                      <a:pt x="263296" y="281508"/>
                    </a:lnTo>
                    <a:lnTo>
                      <a:pt x="261162" y="279399"/>
                    </a:lnTo>
                    <a:close/>
                  </a:path>
                  <a:path extrusionOk="0" h="341629" w="285114">
                    <a:moveTo>
                      <a:pt x="263296" y="288899"/>
                    </a:moveTo>
                    <a:lnTo>
                      <a:pt x="253784" y="288899"/>
                    </a:lnTo>
                    <a:lnTo>
                      <a:pt x="253784" y="311835"/>
                    </a:lnTo>
                    <a:lnTo>
                      <a:pt x="263296" y="311835"/>
                    </a:lnTo>
                    <a:lnTo>
                      <a:pt x="263296" y="288899"/>
                    </a:lnTo>
                    <a:close/>
                  </a:path>
                  <a:path extrusionOk="0" h="341629" w="285114">
                    <a:moveTo>
                      <a:pt x="272859" y="0"/>
                    </a:moveTo>
                    <a:lnTo>
                      <a:pt x="12052" y="0"/>
                    </a:lnTo>
                    <a:lnTo>
                      <a:pt x="7886" y="1866"/>
                    </a:lnTo>
                    <a:lnTo>
                      <a:pt x="4876" y="4902"/>
                    </a:lnTo>
                    <a:lnTo>
                      <a:pt x="1866" y="7899"/>
                    </a:lnTo>
                    <a:lnTo>
                      <a:pt x="0" y="12052"/>
                    </a:lnTo>
                    <a:lnTo>
                      <a:pt x="71" y="83769"/>
                    </a:lnTo>
                    <a:lnTo>
                      <a:pt x="1752" y="87655"/>
                    </a:lnTo>
                    <a:lnTo>
                      <a:pt x="4876" y="90944"/>
                    </a:lnTo>
                    <a:lnTo>
                      <a:pt x="7886" y="93954"/>
                    </a:lnTo>
                    <a:lnTo>
                      <a:pt x="12052" y="95821"/>
                    </a:lnTo>
                    <a:lnTo>
                      <a:pt x="272872" y="95821"/>
                    </a:lnTo>
                    <a:lnTo>
                      <a:pt x="277037" y="93954"/>
                    </a:lnTo>
                    <a:lnTo>
                      <a:pt x="280047" y="90944"/>
                    </a:lnTo>
                    <a:lnTo>
                      <a:pt x="283057" y="87922"/>
                    </a:lnTo>
                    <a:lnTo>
                      <a:pt x="283771" y="86334"/>
                    </a:lnTo>
                    <a:lnTo>
                      <a:pt x="14681" y="86334"/>
                    </a:lnTo>
                    <a:lnTo>
                      <a:pt x="12890" y="85521"/>
                    </a:lnTo>
                    <a:lnTo>
                      <a:pt x="11391" y="84035"/>
                    </a:lnTo>
                    <a:lnTo>
                      <a:pt x="10223" y="82778"/>
                    </a:lnTo>
                    <a:lnTo>
                      <a:pt x="9549" y="81152"/>
                    </a:lnTo>
                    <a:lnTo>
                      <a:pt x="9512" y="14668"/>
                    </a:lnTo>
                    <a:lnTo>
                      <a:pt x="10287" y="12890"/>
                    </a:lnTo>
                    <a:lnTo>
                      <a:pt x="11607" y="11607"/>
                    </a:lnTo>
                    <a:lnTo>
                      <a:pt x="12890" y="10312"/>
                    </a:lnTo>
                    <a:lnTo>
                      <a:pt x="14681" y="9512"/>
                    </a:lnTo>
                    <a:lnTo>
                      <a:pt x="283782" y="9512"/>
                    </a:lnTo>
                    <a:lnTo>
                      <a:pt x="283057" y="7899"/>
                    </a:lnTo>
                    <a:lnTo>
                      <a:pt x="277025" y="1892"/>
                    </a:lnTo>
                    <a:lnTo>
                      <a:pt x="272859" y="0"/>
                    </a:lnTo>
                    <a:close/>
                  </a:path>
                  <a:path extrusionOk="0" h="341629" w="285114">
                    <a:moveTo>
                      <a:pt x="283782" y="9512"/>
                    </a:moveTo>
                    <a:lnTo>
                      <a:pt x="270256" y="9512"/>
                    </a:lnTo>
                    <a:lnTo>
                      <a:pt x="272059" y="10312"/>
                    </a:lnTo>
                    <a:lnTo>
                      <a:pt x="274637" y="12890"/>
                    </a:lnTo>
                    <a:lnTo>
                      <a:pt x="275412" y="14668"/>
                    </a:lnTo>
                    <a:lnTo>
                      <a:pt x="275412" y="81152"/>
                    </a:lnTo>
                    <a:lnTo>
                      <a:pt x="274637" y="82943"/>
                    </a:lnTo>
                    <a:lnTo>
                      <a:pt x="272034" y="85521"/>
                    </a:lnTo>
                    <a:lnTo>
                      <a:pt x="270256" y="86334"/>
                    </a:lnTo>
                    <a:lnTo>
                      <a:pt x="283771" y="86334"/>
                    </a:lnTo>
                    <a:lnTo>
                      <a:pt x="284804" y="84035"/>
                    </a:lnTo>
                    <a:lnTo>
                      <a:pt x="284924" y="12052"/>
                    </a:lnTo>
                    <a:lnTo>
                      <a:pt x="283782" y="9512"/>
                    </a:lnTo>
                    <a:close/>
                  </a:path>
                  <a:path extrusionOk="0" h="341629" w="285114">
                    <a:moveTo>
                      <a:pt x="261162" y="33820"/>
                    </a:moveTo>
                    <a:lnTo>
                      <a:pt x="223481" y="33820"/>
                    </a:lnTo>
                    <a:lnTo>
                      <a:pt x="221361" y="35940"/>
                    </a:lnTo>
                    <a:lnTo>
                      <a:pt x="221361" y="73621"/>
                    </a:lnTo>
                    <a:lnTo>
                      <a:pt x="223481" y="75755"/>
                    </a:lnTo>
                    <a:lnTo>
                      <a:pt x="261162" y="75755"/>
                    </a:lnTo>
                    <a:lnTo>
                      <a:pt x="263296" y="73621"/>
                    </a:lnTo>
                    <a:lnTo>
                      <a:pt x="263296" y="66243"/>
                    </a:lnTo>
                    <a:lnTo>
                      <a:pt x="230860" y="66243"/>
                    </a:lnTo>
                    <a:lnTo>
                      <a:pt x="230860" y="43319"/>
                    </a:lnTo>
                    <a:lnTo>
                      <a:pt x="263296" y="43319"/>
                    </a:lnTo>
                    <a:lnTo>
                      <a:pt x="263296" y="35940"/>
                    </a:lnTo>
                    <a:lnTo>
                      <a:pt x="261162" y="33820"/>
                    </a:lnTo>
                    <a:close/>
                  </a:path>
                  <a:path extrusionOk="0" h="341629" w="285114">
                    <a:moveTo>
                      <a:pt x="263296" y="43319"/>
                    </a:moveTo>
                    <a:lnTo>
                      <a:pt x="253784" y="43319"/>
                    </a:lnTo>
                    <a:lnTo>
                      <a:pt x="253784" y="66243"/>
                    </a:lnTo>
                    <a:lnTo>
                      <a:pt x="263296" y="66243"/>
                    </a:lnTo>
                    <a:lnTo>
                      <a:pt x="263296" y="43319"/>
                    </a:lnTo>
                    <a:close/>
                  </a:path>
                  <a:path extrusionOk="0" h="341629" w="285114">
                    <a:moveTo>
                      <a:pt x="272872" y="122796"/>
                    </a:moveTo>
                    <a:lnTo>
                      <a:pt x="12052" y="122796"/>
                    </a:lnTo>
                    <a:lnTo>
                      <a:pt x="7886" y="124663"/>
                    </a:lnTo>
                    <a:lnTo>
                      <a:pt x="1866" y="130682"/>
                    </a:lnTo>
                    <a:lnTo>
                      <a:pt x="0" y="134848"/>
                    </a:lnTo>
                    <a:lnTo>
                      <a:pt x="0" y="206565"/>
                    </a:lnTo>
                    <a:lnTo>
                      <a:pt x="1866" y="210731"/>
                    </a:lnTo>
                    <a:lnTo>
                      <a:pt x="4876" y="213740"/>
                    </a:lnTo>
                    <a:lnTo>
                      <a:pt x="5194" y="214020"/>
                    </a:lnTo>
                    <a:lnTo>
                      <a:pt x="8166" y="216877"/>
                    </a:lnTo>
                    <a:lnTo>
                      <a:pt x="12192" y="218617"/>
                    </a:lnTo>
                    <a:lnTo>
                      <a:pt x="272859" y="218617"/>
                    </a:lnTo>
                    <a:lnTo>
                      <a:pt x="277025" y="216750"/>
                    </a:lnTo>
                    <a:lnTo>
                      <a:pt x="283057" y="210705"/>
                    </a:lnTo>
                    <a:lnTo>
                      <a:pt x="283779" y="209105"/>
                    </a:lnTo>
                    <a:lnTo>
                      <a:pt x="14757" y="209105"/>
                    </a:lnTo>
                    <a:lnTo>
                      <a:pt x="13042" y="208394"/>
                    </a:lnTo>
                    <a:lnTo>
                      <a:pt x="11772" y="207213"/>
                    </a:lnTo>
                    <a:lnTo>
                      <a:pt x="11607" y="207009"/>
                    </a:lnTo>
                    <a:lnTo>
                      <a:pt x="10287" y="205727"/>
                    </a:lnTo>
                    <a:lnTo>
                      <a:pt x="9512" y="203949"/>
                    </a:lnTo>
                    <a:lnTo>
                      <a:pt x="9512" y="137452"/>
                    </a:lnTo>
                    <a:lnTo>
                      <a:pt x="10287" y="135686"/>
                    </a:lnTo>
                    <a:lnTo>
                      <a:pt x="12890" y="133108"/>
                    </a:lnTo>
                    <a:lnTo>
                      <a:pt x="14681" y="132308"/>
                    </a:lnTo>
                    <a:lnTo>
                      <a:pt x="283786" y="132308"/>
                    </a:lnTo>
                    <a:lnTo>
                      <a:pt x="283057" y="130682"/>
                    </a:lnTo>
                    <a:lnTo>
                      <a:pt x="277037" y="124663"/>
                    </a:lnTo>
                    <a:lnTo>
                      <a:pt x="272872" y="122796"/>
                    </a:lnTo>
                    <a:close/>
                  </a:path>
                  <a:path extrusionOk="0" h="341629" w="285114">
                    <a:moveTo>
                      <a:pt x="283786" y="132308"/>
                    </a:moveTo>
                    <a:lnTo>
                      <a:pt x="270256" y="132308"/>
                    </a:lnTo>
                    <a:lnTo>
                      <a:pt x="272034" y="133108"/>
                    </a:lnTo>
                    <a:lnTo>
                      <a:pt x="274637" y="135686"/>
                    </a:lnTo>
                    <a:lnTo>
                      <a:pt x="275412" y="137452"/>
                    </a:lnTo>
                    <a:lnTo>
                      <a:pt x="275412" y="203949"/>
                    </a:lnTo>
                    <a:lnTo>
                      <a:pt x="274637" y="205739"/>
                    </a:lnTo>
                    <a:lnTo>
                      <a:pt x="272059" y="208292"/>
                    </a:lnTo>
                    <a:lnTo>
                      <a:pt x="270256" y="209105"/>
                    </a:lnTo>
                    <a:lnTo>
                      <a:pt x="283779" y="209105"/>
                    </a:lnTo>
                    <a:lnTo>
                      <a:pt x="284924" y="206565"/>
                    </a:lnTo>
                    <a:lnTo>
                      <a:pt x="284924" y="134848"/>
                    </a:lnTo>
                    <a:lnTo>
                      <a:pt x="283786" y="132308"/>
                    </a:lnTo>
                    <a:close/>
                  </a:path>
                  <a:path extrusionOk="0" h="341629" w="285114">
                    <a:moveTo>
                      <a:pt x="261162" y="156603"/>
                    </a:moveTo>
                    <a:lnTo>
                      <a:pt x="223481" y="156603"/>
                    </a:lnTo>
                    <a:lnTo>
                      <a:pt x="221361" y="158737"/>
                    </a:lnTo>
                    <a:lnTo>
                      <a:pt x="221361" y="196418"/>
                    </a:lnTo>
                    <a:lnTo>
                      <a:pt x="223481" y="198551"/>
                    </a:lnTo>
                    <a:lnTo>
                      <a:pt x="261162" y="198551"/>
                    </a:lnTo>
                    <a:lnTo>
                      <a:pt x="263296" y="196418"/>
                    </a:lnTo>
                    <a:lnTo>
                      <a:pt x="263296" y="189039"/>
                    </a:lnTo>
                    <a:lnTo>
                      <a:pt x="230860" y="189039"/>
                    </a:lnTo>
                    <a:lnTo>
                      <a:pt x="230860" y="166115"/>
                    </a:lnTo>
                    <a:lnTo>
                      <a:pt x="263296" y="166115"/>
                    </a:lnTo>
                    <a:lnTo>
                      <a:pt x="263296" y="158737"/>
                    </a:lnTo>
                    <a:lnTo>
                      <a:pt x="261162" y="156603"/>
                    </a:lnTo>
                    <a:close/>
                  </a:path>
                  <a:path extrusionOk="0" h="341629" w="285114">
                    <a:moveTo>
                      <a:pt x="263296" y="166115"/>
                    </a:moveTo>
                    <a:lnTo>
                      <a:pt x="253784" y="166115"/>
                    </a:lnTo>
                    <a:lnTo>
                      <a:pt x="253784" y="189039"/>
                    </a:lnTo>
                    <a:lnTo>
                      <a:pt x="263296" y="189039"/>
                    </a:lnTo>
                    <a:lnTo>
                      <a:pt x="263296" y="1661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99999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27"/>
              <p:cNvSpPr txBox="1"/>
              <p:nvPr/>
            </p:nvSpPr>
            <p:spPr>
              <a:xfrm>
                <a:off x="4697810" y="2550999"/>
                <a:ext cx="710700" cy="25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87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Arial"/>
                  <a:buNone/>
                </a:pPr>
                <a:r>
                  <a:rPr b="1" i="0" lang="en" sz="6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Datacenter Solutions</a:t>
                </a:r>
                <a:endParaRPr b="1" i="0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0" name="Google Shape;630;p27"/>
            <p:cNvGrpSpPr/>
            <p:nvPr/>
          </p:nvGrpSpPr>
          <p:grpSpPr>
            <a:xfrm>
              <a:off x="4413782" y="1054616"/>
              <a:ext cx="334708" cy="416248"/>
              <a:chOff x="5844346" y="2235442"/>
              <a:chExt cx="486000" cy="604309"/>
            </a:xfrm>
          </p:grpSpPr>
          <p:sp>
            <p:nvSpPr>
              <p:cNvPr id="631" name="Google Shape;631;p27"/>
              <p:cNvSpPr/>
              <p:nvPr/>
            </p:nvSpPr>
            <p:spPr>
              <a:xfrm>
                <a:off x="5909813" y="2235442"/>
                <a:ext cx="371722" cy="265874"/>
              </a:xfrm>
              <a:custGeom>
                <a:rect b="b" l="l" r="r" t="t"/>
                <a:pathLst>
                  <a:path extrusionOk="0" h="336550" w="470534">
                    <a:moveTo>
                      <a:pt x="174866" y="83771"/>
                    </a:moveTo>
                    <a:lnTo>
                      <a:pt x="134773" y="91161"/>
                    </a:lnTo>
                    <a:lnTo>
                      <a:pt x="101130" y="111496"/>
                    </a:lnTo>
                    <a:lnTo>
                      <a:pt x="69308" y="158675"/>
                    </a:lnTo>
                    <a:lnTo>
                      <a:pt x="64490" y="177739"/>
                    </a:lnTo>
                    <a:lnTo>
                      <a:pt x="51466" y="181450"/>
                    </a:lnTo>
                    <a:lnTo>
                      <a:pt x="39449" y="187208"/>
                    </a:lnTo>
                    <a:lnTo>
                      <a:pt x="28646" y="194807"/>
                    </a:lnTo>
                    <a:lnTo>
                      <a:pt x="19265" y="204040"/>
                    </a:lnTo>
                    <a:lnTo>
                      <a:pt x="11206" y="215265"/>
                    </a:lnTo>
                    <a:lnTo>
                      <a:pt x="5148" y="227824"/>
                    </a:lnTo>
                    <a:lnTo>
                      <a:pt x="1335" y="241484"/>
                    </a:lnTo>
                    <a:lnTo>
                      <a:pt x="0" y="256009"/>
                    </a:lnTo>
                    <a:lnTo>
                      <a:pt x="1618" y="272094"/>
                    </a:lnTo>
                    <a:lnTo>
                      <a:pt x="23329" y="312410"/>
                    </a:lnTo>
                    <a:lnTo>
                      <a:pt x="63651" y="334186"/>
                    </a:lnTo>
                    <a:lnTo>
                      <a:pt x="346722" y="335943"/>
                    </a:lnTo>
                    <a:lnTo>
                      <a:pt x="362794" y="334319"/>
                    </a:lnTo>
                    <a:lnTo>
                      <a:pt x="377764" y="329680"/>
                    </a:lnTo>
                    <a:lnTo>
                      <a:pt x="383124" y="326773"/>
                    </a:lnTo>
                    <a:lnTo>
                      <a:pt x="346710" y="326773"/>
                    </a:lnTo>
                    <a:lnTo>
                      <a:pt x="79717" y="326659"/>
                    </a:lnTo>
                    <a:lnTo>
                      <a:pt x="40271" y="314588"/>
                    </a:lnTo>
                    <a:lnTo>
                      <a:pt x="14689" y="283509"/>
                    </a:lnTo>
                    <a:lnTo>
                      <a:pt x="9156" y="256009"/>
                    </a:lnTo>
                    <a:lnTo>
                      <a:pt x="10327" y="243151"/>
                    </a:lnTo>
                    <a:lnTo>
                      <a:pt x="35105" y="201382"/>
                    </a:lnTo>
                    <a:lnTo>
                      <a:pt x="71412" y="185930"/>
                    </a:lnTo>
                    <a:lnTo>
                      <a:pt x="73012" y="184101"/>
                    </a:lnTo>
                    <a:lnTo>
                      <a:pt x="84564" y="146717"/>
                    </a:lnTo>
                    <a:lnTo>
                      <a:pt x="121716" y="107717"/>
                    </a:lnTo>
                    <a:lnTo>
                      <a:pt x="174866" y="92915"/>
                    </a:lnTo>
                    <a:lnTo>
                      <a:pt x="218673" y="92915"/>
                    </a:lnTo>
                    <a:lnTo>
                      <a:pt x="214197" y="90922"/>
                    </a:lnTo>
                    <a:lnTo>
                      <a:pt x="201663" y="87024"/>
                    </a:lnTo>
                    <a:lnTo>
                      <a:pt x="188507" y="84606"/>
                    </a:lnTo>
                    <a:lnTo>
                      <a:pt x="174866" y="83771"/>
                    </a:lnTo>
                    <a:close/>
                  </a:path>
                  <a:path extrusionOk="0" h="336550" w="470534">
                    <a:moveTo>
                      <a:pt x="426491" y="256225"/>
                    </a:moveTo>
                    <a:lnTo>
                      <a:pt x="417360" y="256225"/>
                    </a:lnTo>
                    <a:lnTo>
                      <a:pt x="415917" y="270443"/>
                    </a:lnTo>
                    <a:lnTo>
                      <a:pt x="411797" y="283687"/>
                    </a:lnTo>
                    <a:lnTo>
                      <a:pt x="386207" y="314731"/>
                    </a:lnTo>
                    <a:lnTo>
                      <a:pt x="346710" y="326773"/>
                    </a:lnTo>
                    <a:lnTo>
                      <a:pt x="383124" y="326773"/>
                    </a:lnTo>
                    <a:lnTo>
                      <a:pt x="412861" y="300809"/>
                    </a:lnTo>
                    <a:lnTo>
                      <a:pt x="424870" y="272302"/>
                    </a:lnTo>
                    <a:lnTo>
                      <a:pt x="426491" y="256225"/>
                    </a:lnTo>
                    <a:close/>
                  </a:path>
                  <a:path extrusionOk="0" h="336550" w="470534">
                    <a:moveTo>
                      <a:pt x="426516" y="256212"/>
                    </a:moveTo>
                    <a:lnTo>
                      <a:pt x="417347" y="256212"/>
                    </a:lnTo>
                    <a:lnTo>
                      <a:pt x="426516" y="256225"/>
                    </a:lnTo>
                    <a:close/>
                  </a:path>
                  <a:path extrusionOk="0" h="336550" w="470534">
                    <a:moveTo>
                      <a:pt x="320631" y="135156"/>
                    </a:moveTo>
                    <a:lnTo>
                      <a:pt x="283705" y="135156"/>
                    </a:lnTo>
                    <a:lnTo>
                      <a:pt x="294923" y="136047"/>
                    </a:lnTo>
                    <a:lnTo>
                      <a:pt x="305587" y="138628"/>
                    </a:lnTo>
                    <a:lnTo>
                      <a:pt x="340218" y="163508"/>
                    </a:lnTo>
                    <a:lnTo>
                      <a:pt x="351078" y="184724"/>
                    </a:lnTo>
                    <a:lnTo>
                      <a:pt x="352729" y="185905"/>
                    </a:lnTo>
                    <a:lnTo>
                      <a:pt x="390037" y="200408"/>
                    </a:lnTo>
                    <a:lnTo>
                      <a:pt x="416118" y="242954"/>
                    </a:lnTo>
                    <a:lnTo>
                      <a:pt x="417360" y="256212"/>
                    </a:lnTo>
                    <a:lnTo>
                      <a:pt x="426491" y="256212"/>
                    </a:lnTo>
                    <a:lnTo>
                      <a:pt x="414661" y="214350"/>
                    </a:lnTo>
                    <a:lnTo>
                      <a:pt x="384679" y="186011"/>
                    </a:lnTo>
                    <a:lnTo>
                      <a:pt x="358178" y="177256"/>
                    </a:lnTo>
                    <a:lnTo>
                      <a:pt x="353167" y="166616"/>
                    </a:lnTo>
                    <a:lnTo>
                      <a:pt x="346706" y="156906"/>
                    </a:lnTo>
                    <a:lnTo>
                      <a:pt x="338936" y="148265"/>
                    </a:lnTo>
                    <a:lnTo>
                      <a:pt x="329996" y="140833"/>
                    </a:lnTo>
                    <a:lnTo>
                      <a:pt x="320631" y="135156"/>
                    </a:lnTo>
                    <a:close/>
                  </a:path>
                  <a:path extrusionOk="0" h="336550" w="470534">
                    <a:moveTo>
                      <a:pt x="341404" y="93506"/>
                    </a:moveTo>
                    <a:lnTo>
                      <a:pt x="302862" y="93506"/>
                    </a:lnTo>
                    <a:lnTo>
                      <a:pt x="317150" y="94901"/>
                    </a:lnTo>
                    <a:lnTo>
                      <a:pt x="330810" y="98676"/>
                    </a:lnTo>
                    <a:lnTo>
                      <a:pt x="365207" y="122675"/>
                    </a:lnTo>
                    <a:lnTo>
                      <a:pt x="380682" y="149888"/>
                    </a:lnTo>
                    <a:lnTo>
                      <a:pt x="383222" y="151132"/>
                    </a:lnTo>
                    <a:lnTo>
                      <a:pt x="414693" y="140896"/>
                    </a:lnTo>
                    <a:lnTo>
                      <a:pt x="416234" y="140312"/>
                    </a:lnTo>
                    <a:lnTo>
                      <a:pt x="386803" y="140312"/>
                    </a:lnTo>
                    <a:lnTo>
                      <a:pt x="379767" y="126963"/>
                    </a:lnTo>
                    <a:lnTo>
                      <a:pt x="370809" y="115152"/>
                    </a:lnTo>
                    <a:lnTo>
                      <a:pt x="360188" y="105024"/>
                    </a:lnTo>
                    <a:lnTo>
                      <a:pt x="348157" y="96725"/>
                    </a:lnTo>
                    <a:lnTo>
                      <a:pt x="341404" y="93506"/>
                    </a:lnTo>
                    <a:close/>
                  </a:path>
                  <a:path extrusionOk="0" h="336550" w="470534">
                    <a:moveTo>
                      <a:pt x="347876" y="62957"/>
                    </a:moveTo>
                    <a:lnTo>
                      <a:pt x="305734" y="62957"/>
                    </a:lnTo>
                    <a:lnTo>
                      <a:pt x="324369" y="65131"/>
                    </a:lnTo>
                    <a:lnTo>
                      <a:pt x="342192" y="70273"/>
                    </a:lnTo>
                    <a:lnTo>
                      <a:pt x="387415" y="101559"/>
                    </a:lnTo>
                    <a:lnTo>
                      <a:pt x="407289" y="133670"/>
                    </a:lnTo>
                    <a:lnTo>
                      <a:pt x="386803" y="140312"/>
                    </a:lnTo>
                    <a:lnTo>
                      <a:pt x="416234" y="140312"/>
                    </a:lnTo>
                    <a:lnTo>
                      <a:pt x="417182" y="139969"/>
                    </a:lnTo>
                    <a:lnTo>
                      <a:pt x="418426" y="137378"/>
                    </a:lnTo>
                    <a:lnTo>
                      <a:pt x="417563" y="134991"/>
                    </a:lnTo>
                    <a:lnTo>
                      <a:pt x="408284" y="114988"/>
                    </a:lnTo>
                    <a:lnTo>
                      <a:pt x="395884" y="97364"/>
                    </a:lnTo>
                    <a:lnTo>
                      <a:pt x="380797" y="82373"/>
                    </a:lnTo>
                    <a:lnTo>
                      <a:pt x="363461" y="70271"/>
                    </a:lnTo>
                    <a:lnTo>
                      <a:pt x="347876" y="62957"/>
                    </a:lnTo>
                    <a:close/>
                  </a:path>
                  <a:path extrusionOk="0" h="336550" w="470534">
                    <a:moveTo>
                      <a:pt x="218673" y="92915"/>
                    </a:moveTo>
                    <a:lnTo>
                      <a:pt x="174866" y="92915"/>
                    </a:lnTo>
                    <a:lnTo>
                      <a:pt x="187377" y="93676"/>
                    </a:lnTo>
                    <a:lnTo>
                      <a:pt x="199455" y="95898"/>
                    </a:lnTo>
                    <a:lnTo>
                      <a:pt x="242193" y="118169"/>
                    </a:lnTo>
                    <a:lnTo>
                      <a:pt x="259727" y="137937"/>
                    </a:lnTo>
                    <a:lnTo>
                      <a:pt x="261772" y="138585"/>
                    </a:lnTo>
                    <a:lnTo>
                      <a:pt x="280289" y="135156"/>
                    </a:lnTo>
                    <a:lnTo>
                      <a:pt x="320631" y="135156"/>
                    </a:lnTo>
                    <a:lnTo>
                      <a:pt x="319688" y="134584"/>
                    </a:lnTo>
                    <a:lnTo>
                      <a:pt x="308432" y="129925"/>
                    </a:lnTo>
                    <a:lnTo>
                      <a:pt x="302177" y="128412"/>
                    </a:lnTo>
                    <a:lnTo>
                      <a:pt x="264134" y="128412"/>
                    </a:lnTo>
                    <a:lnTo>
                      <a:pt x="256053" y="118826"/>
                    </a:lnTo>
                    <a:lnTo>
                      <a:pt x="246959" y="110207"/>
                    </a:lnTo>
                    <a:lnTo>
                      <a:pt x="236943" y="102644"/>
                    </a:lnTo>
                    <a:lnTo>
                      <a:pt x="226098" y="96230"/>
                    </a:lnTo>
                    <a:lnTo>
                      <a:pt x="218673" y="92915"/>
                    </a:lnTo>
                    <a:close/>
                  </a:path>
                  <a:path extrusionOk="0" h="336550" w="470534">
                    <a:moveTo>
                      <a:pt x="352792" y="39742"/>
                    </a:moveTo>
                    <a:lnTo>
                      <a:pt x="300182" y="39742"/>
                    </a:lnTo>
                    <a:lnTo>
                      <a:pt x="324854" y="41655"/>
                    </a:lnTo>
                    <a:lnTo>
                      <a:pt x="348453" y="47888"/>
                    </a:lnTo>
                    <a:lnTo>
                      <a:pt x="390342" y="72102"/>
                    </a:lnTo>
                    <a:lnTo>
                      <a:pt x="421549" y="109960"/>
                    </a:lnTo>
                    <a:lnTo>
                      <a:pt x="432562" y="135587"/>
                    </a:lnTo>
                    <a:lnTo>
                      <a:pt x="435114" y="136908"/>
                    </a:lnTo>
                    <a:lnTo>
                      <a:pt x="437489" y="136146"/>
                    </a:lnTo>
                    <a:lnTo>
                      <a:pt x="469138" y="126507"/>
                    </a:lnTo>
                    <a:lnTo>
                      <a:pt x="469343" y="126126"/>
                    </a:lnTo>
                    <a:lnTo>
                      <a:pt x="438988" y="126126"/>
                    </a:lnTo>
                    <a:lnTo>
                      <a:pt x="427894" y="102644"/>
                    </a:lnTo>
                    <a:lnTo>
                      <a:pt x="413246" y="82027"/>
                    </a:lnTo>
                    <a:lnTo>
                      <a:pt x="395455" y="64434"/>
                    </a:lnTo>
                    <a:lnTo>
                      <a:pt x="375056" y="50205"/>
                    </a:lnTo>
                    <a:lnTo>
                      <a:pt x="352792" y="39742"/>
                    </a:lnTo>
                    <a:close/>
                  </a:path>
                  <a:path extrusionOk="0" h="336550" w="470534">
                    <a:moveTo>
                      <a:pt x="283705" y="125999"/>
                    </a:moveTo>
                    <a:lnTo>
                      <a:pt x="279742" y="125999"/>
                    </a:lnTo>
                    <a:lnTo>
                      <a:pt x="275920" y="126291"/>
                    </a:lnTo>
                    <a:lnTo>
                      <a:pt x="269494" y="127205"/>
                    </a:lnTo>
                    <a:lnTo>
                      <a:pt x="266788" y="127726"/>
                    </a:lnTo>
                    <a:lnTo>
                      <a:pt x="264134" y="128412"/>
                    </a:lnTo>
                    <a:lnTo>
                      <a:pt x="302177" y="128412"/>
                    </a:lnTo>
                    <a:lnTo>
                      <a:pt x="296385" y="127011"/>
                    </a:lnTo>
                    <a:lnTo>
                      <a:pt x="283705" y="125999"/>
                    </a:lnTo>
                    <a:close/>
                  </a:path>
                  <a:path extrusionOk="0" h="336550" w="470534">
                    <a:moveTo>
                      <a:pt x="356868" y="9135"/>
                    </a:moveTo>
                    <a:lnTo>
                      <a:pt x="302450" y="9135"/>
                    </a:lnTo>
                    <a:lnTo>
                      <a:pt x="331699" y="11788"/>
                    </a:lnTo>
                    <a:lnTo>
                      <a:pt x="359663" y="19398"/>
                    </a:lnTo>
                    <a:lnTo>
                      <a:pt x="409399" y="48147"/>
                    </a:lnTo>
                    <a:lnTo>
                      <a:pt x="446868" y="92606"/>
                    </a:lnTo>
                    <a:lnTo>
                      <a:pt x="459511" y="119865"/>
                    </a:lnTo>
                    <a:lnTo>
                      <a:pt x="438988" y="126126"/>
                    </a:lnTo>
                    <a:lnTo>
                      <a:pt x="469343" y="126126"/>
                    </a:lnTo>
                    <a:lnTo>
                      <a:pt x="470522" y="123942"/>
                    </a:lnTo>
                    <a:lnTo>
                      <a:pt x="469773" y="121516"/>
                    </a:lnTo>
                    <a:lnTo>
                      <a:pt x="438430" y="64434"/>
                    </a:lnTo>
                    <a:lnTo>
                      <a:pt x="390347" y="23713"/>
                    </a:lnTo>
                    <a:lnTo>
                      <a:pt x="361739" y="10410"/>
                    </a:lnTo>
                    <a:lnTo>
                      <a:pt x="356868" y="9135"/>
                    </a:lnTo>
                    <a:close/>
                  </a:path>
                  <a:path extrusionOk="0" h="336550" w="470534">
                    <a:moveTo>
                      <a:pt x="302494" y="53744"/>
                    </a:moveTo>
                    <a:lnTo>
                      <a:pt x="280593" y="55641"/>
                    </a:lnTo>
                    <a:lnTo>
                      <a:pt x="280091" y="55717"/>
                    </a:lnTo>
                    <a:lnTo>
                      <a:pt x="277736" y="56212"/>
                    </a:lnTo>
                    <a:lnTo>
                      <a:pt x="276148" y="58638"/>
                    </a:lnTo>
                    <a:lnTo>
                      <a:pt x="282997" y="91161"/>
                    </a:lnTo>
                    <a:lnTo>
                      <a:pt x="283387" y="93398"/>
                    </a:lnTo>
                    <a:lnTo>
                      <a:pt x="285762" y="95074"/>
                    </a:lnTo>
                    <a:lnTo>
                      <a:pt x="288226" y="94655"/>
                    </a:lnTo>
                    <a:lnTo>
                      <a:pt x="302862" y="93506"/>
                    </a:lnTo>
                    <a:lnTo>
                      <a:pt x="341404" y="93506"/>
                    </a:lnTo>
                    <a:lnTo>
                      <a:pt x="334975" y="90442"/>
                    </a:lnTo>
                    <a:lnTo>
                      <a:pt x="320897" y="86297"/>
                    </a:lnTo>
                    <a:lnTo>
                      <a:pt x="310664" y="85003"/>
                    </a:lnTo>
                    <a:lnTo>
                      <a:pt x="291084" y="85003"/>
                    </a:lnTo>
                    <a:lnTo>
                      <a:pt x="286626" y="63947"/>
                    </a:lnTo>
                    <a:lnTo>
                      <a:pt x="305734" y="62957"/>
                    </a:lnTo>
                    <a:lnTo>
                      <a:pt x="347876" y="62957"/>
                    </a:lnTo>
                    <a:lnTo>
                      <a:pt x="344367" y="61310"/>
                    </a:lnTo>
                    <a:lnTo>
                      <a:pt x="323899" y="55717"/>
                    </a:lnTo>
                    <a:lnTo>
                      <a:pt x="302494" y="53744"/>
                    </a:lnTo>
                    <a:close/>
                  </a:path>
                  <a:path extrusionOk="0" h="336550" w="470534">
                    <a:moveTo>
                      <a:pt x="306181" y="84436"/>
                    </a:moveTo>
                    <a:lnTo>
                      <a:pt x="291084" y="85003"/>
                    </a:lnTo>
                    <a:lnTo>
                      <a:pt x="310664" y="85003"/>
                    </a:lnTo>
                    <a:lnTo>
                      <a:pt x="306181" y="84436"/>
                    </a:lnTo>
                    <a:close/>
                  </a:path>
                  <a:path extrusionOk="0" h="336550" w="470534">
                    <a:moveTo>
                      <a:pt x="298883" y="0"/>
                    </a:moveTo>
                    <a:lnTo>
                      <a:pt x="266039" y="3698"/>
                    </a:lnTo>
                    <a:lnTo>
                      <a:pt x="263563" y="4219"/>
                    </a:lnTo>
                    <a:lnTo>
                      <a:pt x="262001" y="6632"/>
                    </a:lnTo>
                    <a:lnTo>
                      <a:pt x="262521" y="9197"/>
                    </a:lnTo>
                    <a:lnTo>
                      <a:pt x="269963" y="41480"/>
                    </a:lnTo>
                    <a:lnTo>
                      <a:pt x="272415" y="43043"/>
                    </a:lnTo>
                    <a:lnTo>
                      <a:pt x="274891" y="42458"/>
                    </a:lnTo>
                    <a:lnTo>
                      <a:pt x="300182" y="39742"/>
                    </a:lnTo>
                    <a:lnTo>
                      <a:pt x="352792" y="39742"/>
                    </a:lnTo>
                    <a:lnTo>
                      <a:pt x="352532" y="39620"/>
                    </a:lnTo>
                    <a:lnTo>
                      <a:pt x="328404" y="32978"/>
                    </a:lnTo>
                    <a:lnTo>
                      <a:pt x="325538" y="32705"/>
                    </a:lnTo>
                    <a:lnTo>
                      <a:pt x="277342" y="32705"/>
                    </a:lnTo>
                    <a:lnTo>
                      <a:pt x="272529" y="11788"/>
                    </a:lnTo>
                    <a:lnTo>
                      <a:pt x="302450" y="9135"/>
                    </a:lnTo>
                    <a:lnTo>
                      <a:pt x="356868" y="9135"/>
                    </a:lnTo>
                    <a:lnTo>
                      <a:pt x="331017" y="2371"/>
                    </a:lnTo>
                    <a:lnTo>
                      <a:pt x="298883" y="0"/>
                    </a:lnTo>
                    <a:close/>
                  </a:path>
                  <a:path extrusionOk="0" h="336550" w="470534">
                    <a:moveTo>
                      <a:pt x="303174" y="30574"/>
                    </a:moveTo>
                    <a:lnTo>
                      <a:pt x="277342" y="32705"/>
                    </a:lnTo>
                    <a:lnTo>
                      <a:pt x="325538" y="32705"/>
                    </a:lnTo>
                    <a:lnTo>
                      <a:pt x="303174" y="305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99999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27"/>
              <p:cNvSpPr txBox="1"/>
              <p:nvPr/>
            </p:nvSpPr>
            <p:spPr>
              <a:xfrm>
                <a:off x="5844346" y="2560451"/>
                <a:ext cx="486000" cy="27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87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Arial"/>
                  <a:buNone/>
                </a:pPr>
                <a:r>
                  <a:rPr b="1" i="0" lang="en" sz="6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Cloud</a:t>
                </a:r>
                <a:endParaRPr b="1" i="0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Arial"/>
                  <a:buNone/>
                </a:pPr>
                <a:r>
                  <a:rPr b="1" i="0" lang="en" sz="6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Solutions</a:t>
                </a:r>
                <a:endParaRPr b="1" i="0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3" name="Google Shape;633;p27"/>
            <p:cNvSpPr txBox="1"/>
            <p:nvPr/>
          </p:nvSpPr>
          <p:spPr>
            <a:xfrm>
              <a:off x="4999487" y="1271909"/>
              <a:ext cx="6432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Modern 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Workplace</a:t>
              </a:r>
              <a:endPara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4" name="Google Shape;634;p27"/>
            <p:cNvGrpSpPr/>
            <p:nvPr/>
          </p:nvGrpSpPr>
          <p:grpSpPr>
            <a:xfrm>
              <a:off x="3578769" y="2013974"/>
              <a:ext cx="530988" cy="428284"/>
              <a:chOff x="4667647" y="3306764"/>
              <a:chExt cx="771000" cy="621783"/>
            </a:xfrm>
          </p:grpSpPr>
          <p:grpSp>
            <p:nvGrpSpPr>
              <p:cNvPr id="635" name="Google Shape;635;p27"/>
              <p:cNvGrpSpPr/>
              <p:nvPr/>
            </p:nvGrpSpPr>
            <p:grpSpPr>
              <a:xfrm>
                <a:off x="4866072" y="3306764"/>
                <a:ext cx="373583" cy="252796"/>
                <a:chOff x="4700741" y="4301039"/>
                <a:chExt cx="638058" cy="431761"/>
              </a:xfrm>
            </p:grpSpPr>
            <p:pic>
              <p:nvPicPr>
                <p:cNvPr descr="Resultado de imagen de 0 1 png icon" id="636" name="Google Shape;636;p27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0" l="0" r="0" t="0"/>
                <a:stretch/>
              </p:blipFill>
              <p:spPr>
                <a:xfrm>
                  <a:off x="4700741" y="4370262"/>
                  <a:ext cx="362538" cy="3625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descr="Resultado de imagen de wifi icon png" id="637" name="Google Shape;637;p27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b="0" l="0" r="0" t="0"/>
                <a:stretch/>
              </p:blipFill>
              <p:spPr>
                <a:xfrm>
                  <a:off x="4982256" y="4301039"/>
                  <a:ext cx="356543" cy="2590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38" name="Google Shape;638;p27"/>
              <p:cNvSpPr txBox="1"/>
              <p:nvPr/>
            </p:nvSpPr>
            <p:spPr>
              <a:xfrm>
                <a:off x="4667647" y="3648947"/>
                <a:ext cx="771000" cy="27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22725">
                <a:noAutofit/>
              </a:bodyPr>
              <a:lstStyle/>
              <a:p>
                <a:pPr indent="-12700" lvl="0" marL="1270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Arial"/>
                  <a:buNone/>
                </a:pPr>
                <a:r>
                  <a:rPr b="1" i="0" lang="en" sz="6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Access &amp;  Networking</a:t>
                </a:r>
                <a:endParaRPr b="1" i="0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9" name="Google Shape;639;p27"/>
            <p:cNvGrpSpPr/>
            <p:nvPr/>
          </p:nvGrpSpPr>
          <p:grpSpPr>
            <a:xfrm>
              <a:off x="4243849" y="1985349"/>
              <a:ext cx="685945" cy="455471"/>
              <a:chOff x="5597604" y="3280194"/>
              <a:chExt cx="996000" cy="661253"/>
            </a:xfrm>
          </p:grpSpPr>
          <p:sp>
            <p:nvSpPr>
              <p:cNvPr id="640" name="Google Shape;640;p27"/>
              <p:cNvSpPr txBox="1"/>
              <p:nvPr/>
            </p:nvSpPr>
            <p:spPr>
              <a:xfrm>
                <a:off x="5597604" y="3648947"/>
                <a:ext cx="9960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22725">
                <a:noAutofit/>
              </a:bodyPr>
              <a:lstStyle/>
              <a:p>
                <a:pPr indent="-12700" lvl="0" marL="1270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Arial"/>
                  <a:buNone/>
                </a:pPr>
                <a:r>
                  <a:rPr b="1" i="0" lang="en" sz="6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Unified </a:t>
                </a:r>
                <a:endParaRPr b="1" i="0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12700" lvl="0" marL="12700" marR="0" rtl="0" algn="ctr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Arial"/>
                  <a:buNone/>
                </a:pPr>
                <a:r>
                  <a:rPr b="1" i="0" lang="en" sz="6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Communications</a:t>
                </a:r>
                <a:endParaRPr b="1" i="0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Imagen relacionada" id="641" name="Google Shape;641;p27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5900060" y="3280194"/>
                <a:ext cx="380818" cy="3808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42" name="Google Shape;642;p27"/>
            <p:cNvGrpSpPr/>
            <p:nvPr/>
          </p:nvGrpSpPr>
          <p:grpSpPr>
            <a:xfrm>
              <a:off x="5148147" y="2003547"/>
              <a:ext cx="339460" cy="428388"/>
              <a:chOff x="6911758" y="3306613"/>
              <a:chExt cx="492900" cy="621934"/>
            </a:xfrm>
          </p:grpSpPr>
          <p:sp>
            <p:nvSpPr>
              <p:cNvPr id="643" name="Google Shape;643;p27"/>
              <p:cNvSpPr txBox="1"/>
              <p:nvPr/>
            </p:nvSpPr>
            <p:spPr>
              <a:xfrm>
                <a:off x="6911758" y="3648947"/>
                <a:ext cx="492900" cy="27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22725">
                <a:noAutofit/>
              </a:bodyPr>
              <a:lstStyle/>
              <a:p>
                <a:pPr indent="-12700" lvl="0" marL="1270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Arial"/>
                  <a:buNone/>
                </a:pPr>
                <a:r>
                  <a:rPr b="1" i="0" lang="en" sz="5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Security Sollutions</a:t>
                </a:r>
                <a:endParaRPr b="1" i="0" sz="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Imagen relacionada" id="644" name="Google Shape;644;p27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6998898" y="3306613"/>
                <a:ext cx="328502" cy="3285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45" name="Google Shape;645;p27"/>
            <p:cNvSpPr txBox="1"/>
            <p:nvPr/>
          </p:nvSpPr>
          <p:spPr>
            <a:xfrm>
              <a:off x="6137257" y="1492687"/>
              <a:ext cx="177900" cy="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ERP</a:t>
              </a:r>
              <a:endParaRPr b="1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7"/>
            <p:cNvSpPr txBox="1"/>
            <p:nvPr/>
          </p:nvSpPr>
          <p:spPr>
            <a:xfrm>
              <a:off x="6823563" y="1492687"/>
              <a:ext cx="220800" cy="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CRM</a:t>
              </a:r>
              <a:endParaRPr b="1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7"/>
            <p:cNvSpPr txBox="1"/>
            <p:nvPr/>
          </p:nvSpPr>
          <p:spPr>
            <a:xfrm>
              <a:off x="6368751" y="2143878"/>
              <a:ext cx="389700" cy="1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2725">
              <a:noAutofit/>
            </a:bodyPr>
            <a:lstStyle/>
            <a:p>
              <a:pPr indent="-25400" lvl="0" marL="254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CPM</a:t>
              </a:r>
              <a:endParaRPr b="1" baseline="3000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7"/>
            <p:cNvSpPr txBox="1"/>
            <p:nvPr/>
          </p:nvSpPr>
          <p:spPr>
            <a:xfrm>
              <a:off x="7069268" y="2143878"/>
              <a:ext cx="4518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Financial</a:t>
              </a:r>
              <a:endPara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Solutions</a:t>
              </a:r>
              <a:endParaRPr b="1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7"/>
            <p:cNvSpPr txBox="1"/>
            <p:nvPr/>
          </p:nvSpPr>
          <p:spPr>
            <a:xfrm>
              <a:off x="7466990" y="1492687"/>
              <a:ext cx="438300" cy="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EAM</a:t>
              </a:r>
              <a:endParaRPr b="1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7"/>
            <p:cNvSpPr txBox="1"/>
            <p:nvPr/>
          </p:nvSpPr>
          <p:spPr>
            <a:xfrm>
              <a:off x="1155601" y="1266281"/>
              <a:ext cx="4092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Strategic Consulting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1278572" y="1059704"/>
              <a:ext cx="163500" cy="163500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9999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52" name="Google Shape;652;p2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068733" y="1047536"/>
              <a:ext cx="191629" cy="1916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3" name="Google Shape;653;p27"/>
            <p:cNvSpPr txBox="1"/>
            <p:nvPr/>
          </p:nvSpPr>
          <p:spPr>
            <a:xfrm>
              <a:off x="1769038" y="1266281"/>
              <a:ext cx="7911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Business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Intelligence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7"/>
            <p:cNvSpPr txBox="1"/>
            <p:nvPr/>
          </p:nvSpPr>
          <p:spPr>
            <a:xfrm>
              <a:off x="2767879" y="1266281"/>
              <a:ext cx="3975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Data Governance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7"/>
            <p:cNvSpPr/>
            <p:nvPr/>
          </p:nvSpPr>
          <p:spPr>
            <a:xfrm>
              <a:off x="2874347" y="1063714"/>
              <a:ext cx="184239" cy="158807"/>
            </a:xfrm>
            <a:custGeom>
              <a:rect b="b" l="l" r="r" t="t"/>
              <a:pathLst>
                <a:path extrusionOk="0" h="356870" w="414020">
                  <a:moveTo>
                    <a:pt x="178904" y="0"/>
                  </a:moveTo>
                  <a:lnTo>
                    <a:pt x="109270" y="13970"/>
                  </a:lnTo>
                  <a:lnTo>
                    <a:pt x="52400" y="52070"/>
                  </a:lnTo>
                  <a:lnTo>
                    <a:pt x="14065" y="109220"/>
                  </a:lnTo>
                  <a:lnTo>
                    <a:pt x="0" y="179070"/>
                  </a:lnTo>
                  <a:lnTo>
                    <a:pt x="3637" y="214630"/>
                  </a:lnTo>
                  <a:lnTo>
                    <a:pt x="30571" y="278130"/>
                  </a:lnTo>
                  <a:lnTo>
                    <a:pt x="78901" y="326390"/>
                  </a:lnTo>
                  <a:lnTo>
                    <a:pt x="142863" y="354330"/>
                  </a:lnTo>
                  <a:lnTo>
                    <a:pt x="178904" y="356870"/>
                  </a:lnTo>
                  <a:lnTo>
                    <a:pt x="211128" y="354330"/>
                  </a:lnTo>
                  <a:lnTo>
                    <a:pt x="231345" y="349250"/>
                  </a:lnTo>
                  <a:lnTo>
                    <a:pt x="178904" y="349250"/>
                  </a:lnTo>
                  <a:lnTo>
                    <a:pt x="144607" y="345440"/>
                  </a:lnTo>
                  <a:lnTo>
                    <a:pt x="83748" y="320040"/>
                  </a:lnTo>
                  <a:lnTo>
                    <a:pt x="37793" y="274320"/>
                  </a:lnTo>
                  <a:lnTo>
                    <a:pt x="12194" y="213360"/>
                  </a:lnTo>
                  <a:lnTo>
                    <a:pt x="8737" y="179070"/>
                  </a:lnTo>
                  <a:lnTo>
                    <a:pt x="12195" y="144780"/>
                  </a:lnTo>
                  <a:lnTo>
                    <a:pt x="37798" y="83820"/>
                  </a:lnTo>
                  <a:lnTo>
                    <a:pt x="83753" y="38100"/>
                  </a:lnTo>
                  <a:lnTo>
                    <a:pt x="144608" y="11430"/>
                  </a:lnTo>
                  <a:lnTo>
                    <a:pt x="178904" y="8890"/>
                  </a:lnTo>
                  <a:lnTo>
                    <a:pt x="232789" y="8890"/>
                  </a:lnTo>
                  <a:lnTo>
                    <a:pt x="211128" y="2540"/>
                  </a:lnTo>
                  <a:lnTo>
                    <a:pt x="178904" y="0"/>
                  </a:lnTo>
                  <a:close/>
                </a:path>
                <a:path extrusionOk="0" h="356870" w="414020">
                  <a:moveTo>
                    <a:pt x="354647" y="212090"/>
                  </a:moveTo>
                  <a:lnTo>
                    <a:pt x="345770" y="212090"/>
                  </a:lnTo>
                  <a:lnTo>
                    <a:pt x="337710" y="240030"/>
                  </a:lnTo>
                  <a:lnTo>
                    <a:pt x="325220" y="265430"/>
                  </a:lnTo>
                  <a:lnTo>
                    <a:pt x="288734" y="308610"/>
                  </a:lnTo>
                  <a:lnTo>
                    <a:pt x="238420" y="337820"/>
                  </a:lnTo>
                  <a:lnTo>
                    <a:pt x="178904" y="349250"/>
                  </a:lnTo>
                  <a:lnTo>
                    <a:pt x="231345" y="349250"/>
                  </a:lnTo>
                  <a:lnTo>
                    <a:pt x="269371" y="332740"/>
                  </a:lnTo>
                  <a:lnTo>
                    <a:pt x="315671" y="293370"/>
                  </a:lnTo>
                  <a:lnTo>
                    <a:pt x="346294" y="241300"/>
                  </a:lnTo>
                  <a:lnTo>
                    <a:pt x="354647" y="212090"/>
                  </a:lnTo>
                  <a:close/>
                </a:path>
                <a:path extrusionOk="0" h="356870" w="414020">
                  <a:moveTo>
                    <a:pt x="178879" y="67310"/>
                  </a:moveTo>
                  <a:lnTo>
                    <a:pt x="135736" y="76200"/>
                  </a:lnTo>
                  <a:lnTo>
                    <a:pt x="100507" y="100330"/>
                  </a:lnTo>
                  <a:lnTo>
                    <a:pt x="76763" y="135890"/>
                  </a:lnTo>
                  <a:lnTo>
                    <a:pt x="68059" y="179070"/>
                  </a:lnTo>
                  <a:lnTo>
                    <a:pt x="70309" y="200660"/>
                  </a:lnTo>
                  <a:lnTo>
                    <a:pt x="86977" y="240030"/>
                  </a:lnTo>
                  <a:lnTo>
                    <a:pt x="116907" y="270510"/>
                  </a:lnTo>
                  <a:lnTo>
                    <a:pt x="156536" y="287020"/>
                  </a:lnTo>
                  <a:lnTo>
                    <a:pt x="178879" y="289560"/>
                  </a:lnTo>
                  <a:lnTo>
                    <a:pt x="200337" y="287020"/>
                  </a:lnTo>
                  <a:lnTo>
                    <a:pt x="220405" y="281940"/>
                  </a:lnTo>
                  <a:lnTo>
                    <a:pt x="222690" y="280670"/>
                  </a:lnTo>
                  <a:lnTo>
                    <a:pt x="178879" y="280670"/>
                  </a:lnTo>
                  <a:lnTo>
                    <a:pt x="158298" y="278130"/>
                  </a:lnTo>
                  <a:lnTo>
                    <a:pt x="121795" y="262890"/>
                  </a:lnTo>
                  <a:lnTo>
                    <a:pt x="94223" y="236220"/>
                  </a:lnTo>
                  <a:lnTo>
                    <a:pt x="78860" y="199390"/>
                  </a:lnTo>
                  <a:lnTo>
                    <a:pt x="76784" y="179070"/>
                  </a:lnTo>
                  <a:lnTo>
                    <a:pt x="78860" y="157480"/>
                  </a:lnTo>
                  <a:lnTo>
                    <a:pt x="94223" y="121920"/>
                  </a:lnTo>
                  <a:lnTo>
                    <a:pt x="121795" y="93980"/>
                  </a:lnTo>
                  <a:lnTo>
                    <a:pt x="158298" y="78740"/>
                  </a:lnTo>
                  <a:lnTo>
                    <a:pt x="178879" y="76200"/>
                  </a:lnTo>
                  <a:lnTo>
                    <a:pt x="220406" y="76200"/>
                  </a:lnTo>
                  <a:lnTo>
                    <a:pt x="200337" y="69850"/>
                  </a:lnTo>
                  <a:lnTo>
                    <a:pt x="178879" y="67310"/>
                  </a:lnTo>
                  <a:close/>
                </a:path>
                <a:path extrusionOk="0" h="356870" w="414020">
                  <a:moveTo>
                    <a:pt x="289521" y="184150"/>
                  </a:moveTo>
                  <a:lnTo>
                    <a:pt x="280809" y="184150"/>
                  </a:lnTo>
                  <a:lnTo>
                    <a:pt x="280771" y="185420"/>
                  </a:lnTo>
                  <a:lnTo>
                    <a:pt x="277680" y="204470"/>
                  </a:lnTo>
                  <a:lnTo>
                    <a:pt x="248805" y="252730"/>
                  </a:lnTo>
                  <a:lnTo>
                    <a:pt x="198660" y="279400"/>
                  </a:lnTo>
                  <a:lnTo>
                    <a:pt x="178879" y="280670"/>
                  </a:lnTo>
                  <a:lnTo>
                    <a:pt x="222690" y="280670"/>
                  </a:lnTo>
                  <a:lnTo>
                    <a:pt x="254787" y="259080"/>
                  </a:lnTo>
                  <a:lnTo>
                    <a:pt x="278949" y="226060"/>
                  </a:lnTo>
                  <a:lnTo>
                    <a:pt x="289471" y="185420"/>
                  </a:lnTo>
                  <a:lnTo>
                    <a:pt x="289521" y="184150"/>
                  </a:lnTo>
                  <a:close/>
                </a:path>
                <a:path extrusionOk="0" h="356870" w="414020">
                  <a:moveTo>
                    <a:pt x="178879" y="129540"/>
                  </a:moveTo>
                  <a:lnTo>
                    <a:pt x="138623" y="151130"/>
                  </a:lnTo>
                  <a:lnTo>
                    <a:pt x="130340" y="179070"/>
                  </a:lnTo>
                  <a:lnTo>
                    <a:pt x="131324" y="187960"/>
                  </a:lnTo>
                  <a:lnTo>
                    <a:pt x="159993" y="223520"/>
                  </a:lnTo>
                  <a:lnTo>
                    <a:pt x="178879" y="227330"/>
                  </a:lnTo>
                  <a:lnTo>
                    <a:pt x="187723" y="226060"/>
                  </a:lnTo>
                  <a:lnTo>
                    <a:pt x="196043" y="223520"/>
                  </a:lnTo>
                  <a:lnTo>
                    <a:pt x="203696" y="219710"/>
                  </a:lnTo>
                  <a:lnTo>
                    <a:pt x="205978" y="218440"/>
                  </a:lnTo>
                  <a:lnTo>
                    <a:pt x="178879" y="218440"/>
                  </a:lnTo>
                  <a:lnTo>
                    <a:pt x="170844" y="217170"/>
                  </a:lnTo>
                  <a:lnTo>
                    <a:pt x="139886" y="186690"/>
                  </a:lnTo>
                  <a:lnTo>
                    <a:pt x="139077" y="179070"/>
                  </a:lnTo>
                  <a:lnTo>
                    <a:pt x="139886" y="170180"/>
                  </a:lnTo>
                  <a:lnTo>
                    <a:pt x="170840" y="139700"/>
                  </a:lnTo>
                  <a:lnTo>
                    <a:pt x="178879" y="138430"/>
                  </a:lnTo>
                  <a:lnTo>
                    <a:pt x="205420" y="138430"/>
                  </a:lnTo>
                  <a:lnTo>
                    <a:pt x="203709" y="137160"/>
                  </a:lnTo>
                  <a:lnTo>
                    <a:pt x="196054" y="133350"/>
                  </a:lnTo>
                  <a:lnTo>
                    <a:pt x="187730" y="130810"/>
                  </a:lnTo>
                  <a:lnTo>
                    <a:pt x="178879" y="129540"/>
                  </a:lnTo>
                  <a:close/>
                </a:path>
                <a:path extrusionOk="0" h="356870" w="414020">
                  <a:moveTo>
                    <a:pt x="227037" y="184150"/>
                  </a:moveTo>
                  <a:lnTo>
                    <a:pt x="218236" y="184150"/>
                  </a:lnTo>
                  <a:lnTo>
                    <a:pt x="216536" y="191770"/>
                  </a:lnTo>
                  <a:lnTo>
                    <a:pt x="213652" y="198120"/>
                  </a:lnTo>
                  <a:lnTo>
                    <a:pt x="178879" y="218440"/>
                  </a:lnTo>
                  <a:lnTo>
                    <a:pt x="205978" y="218440"/>
                  </a:lnTo>
                  <a:lnTo>
                    <a:pt x="226872" y="185420"/>
                  </a:lnTo>
                  <a:lnTo>
                    <a:pt x="227037" y="184150"/>
                  </a:lnTo>
                  <a:close/>
                </a:path>
                <a:path extrusionOk="0" h="356870" w="414020">
                  <a:moveTo>
                    <a:pt x="318515" y="182880"/>
                  </a:moveTo>
                  <a:lnTo>
                    <a:pt x="310616" y="182880"/>
                  </a:lnTo>
                  <a:lnTo>
                    <a:pt x="316725" y="196850"/>
                  </a:lnTo>
                  <a:lnTo>
                    <a:pt x="318846" y="201930"/>
                  </a:lnTo>
                  <a:lnTo>
                    <a:pt x="322148" y="205740"/>
                  </a:lnTo>
                  <a:lnTo>
                    <a:pt x="330085" y="210820"/>
                  </a:lnTo>
                  <a:lnTo>
                    <a:pt x="334721" y="212090"/>
                  </a:lnTo>
                  <a:lnTo>
                    <a:pt x="410921" y="212090"/>
                  </a:lnTo>
                  <a:lnTo>
                    <a:pt x="413169" y="209550"/>
                  </a:lnTo>
                  <a:lnTo>
                    <a:pt x="413753" y="207010"/>
                  </a:lnTo>
                  <a:lnTo>
                    <a:pt x="412826" y="205740"/>
                  </a:lnTo>
                  <a:lnTo>
                    <a:pt x="411694" y="203200"/>
                  </a:lnTo>
                  <a:lnTo>
                    <a:pt x="335826" y="203200"/>
                  </a:lnTo>
                  <a:lnTo>
                    <a:pt x="332231" y="201930"/>
                  </a:lnTo>
                  <a:lnTo>
                    <a:pt x="326402" y="198120"/>
                  </a:lnTo>
                  <a:lnTo>
                    <a:pt x="324129" y="195580"/>
                  </a:lnTo>
                  <a:lnTo>
                    <a:pt x="322656" y="191770"/>
                  </a:lnTo>
                  <a:lnTo>
                    <a:pt x="318515" y="182880"/>
                  </a:lnTo>
                  <a:close/>
                </a:path>
                <a:path extrusionOk="0" h="356870" w="414020">
                  <a:moveTo>
                    <a:pt x="412037" y="153670"/>
                  </a:moveTo>
                  <a:lnTo>
                    <a:pt x="403923" y="153670"/>
                  </a:lnTo>
                  <a:lnTo>
                    <a:pt x="395008" y="173990"/>
                  </a:lnTo>
                  <a:lnTo>
                    <a:pt x="173812" y="173990"/>
                  </a:lnTo>
                  <a:lnTo>
                    <a:pt x="171881" y="176530"/>
                  </a:lnTo>
                  <a:lnTo>
                    <a:pt x="171881" y="181610"/>
                  </a:lnTo>
                  <a:lnTo>
                    <a:pt x="173812" y="182880"/>
                  </a:lnTo>
                  <a:lnTo>
                    <a:pt x="395008" y="182880"/>
                  </a:lnTo>
                  <a:lnTo>
                    <a:pt x="403948" y="203200"/>
                  </a:lnTo>
                  <a:lnTo>
                    <a:pt x="411694" y="203200"/>
                  </a:lnTo>
                  <a:lnTo>
                    <a:pt x="400938" y="179070"/>
                  </a:lnTo>
                  <a:lnTo>
                    <a:pt x="412037" y="153670"/>
                  </a:lnTo>
                  <a:close/>
                </a:path>
                <a:path extrusionOk="0" h="356870" w="414020">
                  <a:moveTo>
                    <a:pt x="226364" y="182880"/>
                  </a:moveTo>
                  <a:lnTo>
                    <a:pt x="218490" y="182880"/>
                  </a:lnTo>
                  <a:lnTo>
                    <a:pt x="218325" y="184150"/>
                  </a:lnTo>
                  <a:lnTo>
                    <a:pt x="226809" y="184150"/>
                  </a:lnTo>
                  <a:lnTo>
                    <a:pt x="226364" y="182880"/>
                  </a:lnTo>
                  <a:close/>
                </a:path>
                <a:path extrusionOk="0" h="356870" w="414020">
                  <a:moveTo>
                    <a:pt x="288924" y="182880"/>
                  </a:moveTo>
                  <a:lnTo>
                    <a:pt x="281330" y="182880"/>
                  </a:lnTo>
                  <a:lnTo>
                    <a:pt x="281012" y="184150"/>
                  </a:lnTo>
                  <a:lnTo>
                    <a:pt x="289318" y="184150"/>
                  </a:lnTo>
                  <a:lnTo>
                    <a:pt x="288924" y="182880"/>
                  </a:lnTo>
                  <a:close/>
                </a:path>
                <a:path extrusionOk="0" h="356870" w="414020">
                  <a:moveTo>
                    <a:pt x="205420" y="138430"/>
                  </a:moveTo>
                  <a:lnTo>
                    <a:pt x="178879" y="138430"/>
                  </a:lnTo>
                  <a:lnTo>
                    <a:pt x="186148" y="139700"/>
                  </a:lnTo>
                  <a:lnTo>
                    <a:pt x="192979" y="140970"/>
                  </a:lnTo>
                  <a:lnTo>
                    <a:pt x="218249" y="172720"/>
                  </a:lnTo>
                  <a:lnTo>
                    <a:pt x="218516" y="173990"/>
                  </a:lnTo>
                  <a:lnTo>
                    <a:pt x="226834" y="173990"/>
                  </a:lnTo>
                  <a:lnTo>
                    <a:pt x="227037" y="172720"/>
                  </a:lnTo>
                  <a:lnTo>
                    <a:pt x="226872" y="171450"/>
                  </a:lnTo>
                  <a:lnTo>
                    <a:pt x="224805" y="162560"/>
                  </a:lnTo>
                  <a:lnTo>
                    <a:pt x="221294" y="154940"/>
                  </a:lnTo>
                  <a:lnTo>
                    <a:pt x="216492" y="148590"/>
                  </a:lnTo>
                  <a:lnTo>
                    <a:pt x="210553" y="142240"/>
                  </a:lnTo>
                  <a:lnTo>
                    <a:pt x="205420" y="138430"/>
                  </a:lnTo>
                  <a:close/>
                </a:path>
                <a:path extrusionOk="0" h="356870" w="414020">
                  <a:moveTo>
                    <a:pt x="220406" y="76200"/>
                  </a:moveTo>
                  <a:lnTo>
                    <a:pt x="178879" y="76200"/>
                  </a:lnTo>
                  <a:lnTo>
                    <a:pt x="198663" y="78740"/>
                  </a:lnTo>
                  <a:lnTo>
                    <a:pt x="217158" y="83820"/>
                  </a:lnTo>
                  <a:lnTo>
                    <a:pt x="261342" y="118110"/>
                  </a:lnTo>
                  <a:lnTo>
                    <a:pt x="280771" y="172720"/>
                  </a:lnTo>
                  <a:lnTo>
                    <a:pt x="281000" y="173990"/>
                  </a:lnTo>
                  <a:lnTo>
                    <a:pt x="289331" y="173990"/>
                  </a:lnTo>
                  <a:lnTo>
                    <a:pt x="289534" y="172720"/>
                  </a:lnTo>
                  <a:lnTo>
                    <a:pt x="289483" y="171450"/>
                  </a:lnTo>
                  <a:lnTo>
                    <a:pt x="278961" y="130810"/>
                  </a:lnTo>
                  <a:lnTo>
                    <a:pt x="254800" y="97790"/>
                  </a:lnTo>
                  <a:lnTo>
                    <a:pt x="238692" y="85090"/>
                  </a:lnTo>
                  <a:lnTo>
                    <a:pt x="220406" y="76200"/>
                  </a:lnTo>
                  <a:close/>
                </a:path>
                <a:path extrusionOk="0" h="356870" w="414020">
                  <a:moveTo>
                    <a:pt x="410286" y="144780"/>
                  </a:moveTo>
                  <a:lnTo>
                    <a:pt x="409651" y="144780"/>
                  </a:lnTo>
                  <a:lnTo>
                    <a:pt x="354647" y="146050"/>
                  </a:lnTo>
                  <a:lnTo>
                    <a:pt x="334657" y="146050"/>
                  </a:lnTo>
                  <a:lnTo>
                    <a:pt x="330034" y="147320"/>
                  </a:lnTo>
                  <a:lnTo>
                    <a:pt x="322110" y="152400"/>
                  </a:lnTo>
                  <a:lnTo>
                    <a:pt x="318833" y="156210"/>
                  </a:lnTo>
                  <a:lnTo>
                    <a:pt x="310641" y="173990"/>
                  </a:lnTo>
                  <a:lnTo>
                    <a:pt x="318503" y="173990"/>
                  </a:lnTo>
                  <a:lnTo>
                    <a:pt x="324091" y="161290"/>
                  </a:lnTo>
                  <a:lnTo>
                    <a:pt x="326377" y="158750"/>
                  </a:lnTo>
                  <a:lnTo>
                    <a:pt x="332181" y="154940"/>
                  </a:lnTo>
                  <a:lnTo>
                    <a:pt x="335737" y="153670"/>
                  </a:lnTo>
                  <a:lnTo>
                    <a:pt x="412037" y="153670"/>
                  </a:lnTo>
                  <a:lnTo>
                    <a:pt x="413702" y="149860"/>
                  </a:lnTo>
                  <a:lnTo>
                    <a:pt x="413118" y="147320"/>
                  </a:lnTo>
                  <a:lnTo>
                    <a:pt x="410908" y="146050"/>
                  </a:lnTo>
                  <a:lnTo>
                    <a:pt x="410286" y="144780"/>
                  </a:lnTo>
                  <a:close/>
                </a:path>
                <a:path extrusionOk="0" h="356870" w="414020">
                  <a:moveTo>
                    <a:pt x="232789" y="8890"/>
                  </a:moveTo>
                  <a:lnTo>
                    <a:pt x="178904" y="8890"/>
                  </a:lnTo>
                  <a:lnTo>
                    <a:pt x="209567" y="11430"/>
                  </a:lnTo>
                  <a:lnTo>
                    <a:pt x="238420" y="19050"/>
                  </a:lnTo>
                  <a:lnTo>
                    <a:pt x="288734" y="48260"/>
                  </a:lnTo>
                  <a:lnTo>
                    <a:pt x="325220" y="91440"/>
                  </a:lnTo>
                  <a:lnTo>
                    <a:pt x="345770" y="146050"/>
                  </a:lnTo>
                  <a:lnTo>
                    <a:pt x="354647" y="146050"/>
                  </a:lnTo>
                  <a:lnTo>
                    <a:pt x="333140" y="87630"/>
                  </a:lnTo>
                  <a:lnTo>
                    <a:pt x="294373" y="41910"/>
                  </a:lnTo>
                  <a:lnTo>
                    <a:pt x="241453" y="11430"/>
                  </a:lnTo>
                  <a:lnTo>
                    <a:pt x="232789" y="8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9999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1028767" y="459954"/>
              <a:ext cx="7105500" cy="239400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txBody>
            <a:bodyPr anchorCtr="0" anchor="ctr" bIns="31475" lIns="62975" spcFirstLastPara="1" rIns="62975" wrap="square" tIns="3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CYBERSECURITY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1028767" y="4348391"/>
              <a:ext cx="7105500" cy="239400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txBody>
            <a:bodyPr anchorCtr="0" anchor="ctr" bIns="31475" lIns="62975" spcFirstLastPara="1" rIns="62975" wrap="square" tIns="3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BUSINESS OPERATIONS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oT" id="658" name="Google Shape;658;p2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757130" y="1543531"/>
              <a:ext cx="202358" cy="210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9" name="Google Shape;659;p27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95677" y="1059704"/>
              <a:ext cx="192736" cy="192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27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4484146" y="1521261"/>
              <a:ext cx="206016" cy="2139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1" name="Google Shape;661;p27"/>
            <p:cNvSpPr txBox="1"/>
            <p:nvPr/>
          </p:nvSpPr>
          <p:spPr>
            <a:xfrm>
              <a:off x="4265580" y="1757265"/>
              <a:ext cx="6432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Managed</a:t>
              </a:r>
              <a:endPara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Services</a:t>
              </a:r>
              <a:endPara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2" name="Google Shape;662;p27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6111723" y="1228785"/>
              <a:ext cx="214226" cy="214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3" name="Google Shape;663;p27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787761" y="1188931"/>
              <a:ext cx="292469" cy="292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4" name="Google Shape;664;p27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566463" y="1214120"/>
              <a:ext cx="239285" cy="239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5" name="Google Shape;665;p27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452960" y="1875088"/>
              <a:ext cx="216089" cy="216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6" name="Google Shape;666;p27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172331" y="1874395"/>
              <a:ext cx="216089" cy="2160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7" name="Google Shape;667;p27"/>
            <p:cNvSpPr/>
            <p:nvPr/>
          </p:nvSpPr>
          <p:spPr>
            <a:xfrm>
              <a:off x="5874646" y="2540707"/>
              <a:ext cx="2259900" cy="239400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txBody>
            <a:bodyPr anchorCtr="0" anchor="ctr" bIns="31475" lIns="62975" spcFirstLastPara="1" rIns="62975" wrap="square" tIns="3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DIGITAL EXPERIENCE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3457058" y="2540707"/>
              <a:ext cx="2259900" cy="239400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txBody>
            <a:bodyPr anchorCtr="0" anchor="ctr" bIns="31475" lIns="62975" spcFirstLastPara="1" rIns="62975" wrap="square" tIns="3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BUSINESS CONSULTING, PROJECT &amp; SERVICE MANAGEMENT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1027796" y="2540707"/>
              <a:ext cx="2259900" cy="239400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txBody>
            <a:bodyPr anchorCtr="0" anchor="ctr" bIns="31475" lIns="62975" spcFirstLastPara="1" rIns="62975" wrap="square" tIns="3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SMART SOFTWARE LABS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7"/>
            <p:cNvSpPr txBox="1"/>
            <p:nvPr/>
          </p:nvSpPr>
          <p:spPr>
            <a:xfrm>
              <a:off x="1088969" y="3693134"/>
              <a:ext cx="5475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2725">
              <a:noAutofit/>
            </a:bodyPr>
            <a:lstStyle/>
            <a:p>
              <a:pPr indent="-38100" lvl="0" marL="381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Software Maintenance Services</a:t>
              </a:r>
              <a:endPara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7"/>
            <p:cNvSpPr txBox="1"/>
            <p:nvPr/>
          </p:nvSpPr>
          <p:spPr>
            <a:xfrm>
              <a:off x="1905938" y="3555763"/>
              <a:ext cx="4734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Quality Assurance &amp; Testing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7"/>
            <p:cNvSpPr txBox="1"/>
            <p:nvPr/>
          </p:nvSpPr>
          <p:spPr>
            <a:xfrm>
              <a:off x="2685581" y="3581914"/>
              <a:ext cx="553200" cy="1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2725">
              <a:noAutofit/>
            </a:bodyPr>
            <a:lstStyle/>
            <a:p>
              <a:pPr indent="-38100" lvl="0" marL="381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DevOps &amp; Automations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7"/>
            <p:cNvSpPr txBox="1"/>
            <p:nvPr/>
          </p:nvSpPr>
          <p:spPr>
            <a:xfrm>
              <a:off x="1765538" y="4090534"/>
              <a:ext cx="706200" cy="1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2725">
              <a:noAutofit/>
            </a:bodyPr>
            <a:lstStyle/>
            <a:p>
              <a:pPr indent="-38100" lvl="0" marL="381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Agile Development Cells</a:t>
              </a:r>
              <a:endPara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7"/>
            <p:cNvSpPr txBox="1"/>
            <p:nvPr/>
          </p:nvSpPr>
          <p:spPr>
            <a:xfrm>
              <a:off x="3531233" y="3170206"/>
              <a:ext cx="6195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Project &amp; Portfolio Management</a:t>
              </a:r>
              <a:endParaRPr b="1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7"/>
            <p:cNvSpPr txBox="1"/>
            <p:nvPr/>
          </p:nvSpPr>
          <p:spPr>
            <a:xfrm>
              <a:off x="4350344" y="3164103"/>
              <a:ext cx="4665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IT Governance</a:t>
              </a:r>
              <a:endParaRPr b="1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7"/>
            <p:cNvSpPr txBox="1"/>
            <p:nvPr/>
          </p:nvSpPr>
          <p:spPr>
            <a:xfrm>
              <a:off x="4995987" y="3163523"/>
              <a:ext cx="6432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Service Management</a:t>
              </a:r>
              <a:endPara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7"/>
            <p:cNvSpPr txBox="1"/>
            <p:nvPr/>
          </p:nvSpPr>
          <p:spPr>
            <a:xfrm>
              <a:off x="3575498" y="3890530"/>
              <a:ext cx="531000" cy="1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2725">
              <a:noAutofit/>
            </a:bodyPr>
            <a:lstStyle/>
            <a:p>
              <a:pPr indent="-1270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Change </a:t>
              </a:r>
              <a:b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Management</a:t>
              </a:r>
              <a:endParaRPr b="1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7"/>
            <p:cNvSpPr txBox="1"/>
            <p:nvPr/>
          </p:nvSpPr>
          <p:spPr>
            <a:xfrm>
              <a:off x="4238568" y="3890530"/>
              <a:ext cx="6861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2725">
              <a:noAutofit/>
            </a:bodyPr>
            <a:lstStyle/>
            <a:p>
              <a:pPr indent="-1270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Service, Operation &amp; Automation Solutions</a:t>
              </a:r>
              <a:endPara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2700" lvl="0" marL="12700" marR="0" rtl="0" algn="ctr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t/>
              </a:r>
              <a:endPara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7"/>
            <p:cNvSpPr txBox="1"/>
            <p:nvPr/>
          </p:nvSpPr>
          <p:spPr>
            <a:xfrm>
              <a:off x="5148481" y="3892635"/>
              <a:ext cx="454500" cy="3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2725">
              <a:noAutofit/>
            </a:bodyPr>
            <a:lstStyle/>
            <a:p>
              <a:pPr indent="-1270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Project &amp; Portfolio Management Solutions</a:t>
              </a:r>
              <a:endParaRPr b="1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 txBox="1"/>
            <p:nvPr/>
          </p:nvSpPr>
          <p:spPr>
            <a:xfrm>
              <a:off x="1069732" y="3076578"/>
              <a:ext cx="6135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Custom Software Solutions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 txBox="1"/>
            <p:nvPr/>
          </p:nvSpPr>
          <p:spPr>
            <a:xfrm>
              <a:off x="1765538" y="3076578"/>
              <a:ext cx="7911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Digital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Platforms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 txBox="1"/>
            <p:nvPr/>
          </p:nvSpPr>
          <p:spPr>
            <a:xfrm>
              <a:off x="2764379" y="3076578"/>
              <a:ext cx="3975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Smart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Apps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83" name="Google Shape;683;p27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1278572" y="2869302"/>
              <a:ext cx="204043" cy="189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p27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2054721" y="2874010"/>
              <a:ext cx="214822" cy="199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5" name="Google Shape;685;p27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2870788" y="2869302"/>
              <a:ext cx="221965" cy="2064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6" name="Google Shape;686;p27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1260278" y="3494126"/>
              <a:ext cx="219753" cy="204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7" name="Google Shape;687;p27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2053836" y="3345135"/>
              <a:ext cx="234011" cy="207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8" name="Google Shape;688;p27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2831683" y="3341726"/>
              <a:ext cx="272527" cy="230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9" name="Google Shape;689;p27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2024862" y="3872938"/>
              <a:ext cx="235500" cy="2137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0" name="Google Shape;690;p27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3655080" y="2860011"/>
              <a:ext cx="357647" cy="2783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1" name="Google Shape;691;p27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4448611" y="2875127"/>
              <a:ext cx="266116" cy="2624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2" name="Google Shape;692;p27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5169128" y="2857359"/>
              <a:ext cx="288806" cy="2783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27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3678718" y="3597515"/>
              <a:ext cx="327286" cy="2688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27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4478430" y="3581059"/>
              <a:ext cx="226256" cy="26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5" name="Google Shape;695;p27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5208839" y="3572723"/>
              <a:ext cx="295318" cy="2706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6" name="Google Shape;696;p27"/>
            <p:cNvSpPr txBox="1"/>
            <p:nvPr/>
          </p:nvSpPr>
          <p:spPr>
            <a:xfrm>
              <a:off x="5973061" y="3069152"/>
              <a:ext cx="4896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UX &amp; UI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Design</a:t>
              </a:r>
              <a:endParaRPr b="1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 txBox="1"/>
            <p:nvPr/>
          </p:nvSpPr>
          <p:spPr>
            <a:xfrm>
              <a:off x="6767208" y="3069152"/>
              <a:ext cx="4182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Inbound Marketing</a:t>
              </a:r>
              <a:endParaRPr b="1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 txBox="1"/>
            <p:nvPr/>
          </p:nvSpPr>
          <p:spPr>
            <a:xfrm>
              <a:off x="7390360" y="3069152"/>
              <a:ext cx="6432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Social 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Media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 txBox="1"/>
            <p:nvPr/>
          </p:nvSpPr>
          <p:spPr>
            <a:xfrm>
              <a:off x="5969870" y="3592909"/>
              <a:ext cx="531000" cy="1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2725">
              <a:noAutofit/>
            </a:bodyPr>
            <a:lstStyle/>
            <a:p>
              <a:pPr indent="-1270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SEO</a:t>
              </a:r>
              <a:endParaRPr b="1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 txBox="1"/>
            <p:nvPr/>
          </p:nvSpPr>
          <p:spPr>
            <a:xfrm>
              <a:off x="6633297" y="3582585"/>
              <a:ext cx="686100" cy="20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2725">
              <a:noAutofit/>
            </a:bodyPr>
            <a:lstStyle/>
            <a:p>
              <a:pPr indent="-1270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Web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2700" lvl="0" marL="12700" marR="0" rtl="0" algn="ctr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Analytics</a:t>
              </a:r>
              <a:endPara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 txBox="1"/>
            <p:nvPr/>
          </p:nvSpPr>
          <p:spPr>
            <a:xfrm>
              <a:off x="7539353" y="3582585"/>
              <a:ext cx="339600" cy="1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2725">
              <a:noAutofit/>
            </a:bodyPr>
            <a:lstStyle/>
            <a:p>
              <a:pPr indent="-1270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Lead Nurturing</a:t>
              </a:r>
              <a:endParaRPr b="1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02" name="Google Shape;702;p27"/>
            <p:cNvPicPr preferRelativeResize="0"/>
            <p:nvPr/>
          </p:nvPicPr>
          <p:blipFill rotWithShape="1">
            <a:blip r:embed="rId35">
              <a:alphaModFix/>
            </a:blip>
            <a:srcRect b="0" l="0" r="0" t="0"/>
            <a:stretch/>
          </p:blipFill>
          <p:spPr>
            <a:xfrm>
              <a:off x="6106195" y="2853573"/>
              <a:ext cx="223422" cy="209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27"/>
            <p:cNvPicPr preferRelativeResize="0"/>
            <p:nvPr/>
          </p:nvPicPr>
          <p:blipFill rotWithShape="1">
            <a:blip r:embed="rId36">
              <a:alphaModFix/>
            </a:blip>
            <a:srcRect b="0" l="0" r="0" t="0"/>
            <a:stretch/>
          </p:blipFill>
          <p:spPr>
            <a:xfrm>
              <a:off x="6873323" y="2849567"/>
              <a:ext cx="206016" cy="2074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4" name="Google Shape;704;p27"/>
            <p:cNvPicPr preferRelativeResize="0"/>
            <p:nvPr/>
          </p:nvPicPr>
          <p:blipFill rotWithShape="1">
            <a:blip r:embed="rId37">
              <a:alphaModFix/>
            </a:blip>
            <a:srcRect b="0" l="0" r="0" t="0"/>
            <a:stretch/>
          </p:blipFill>
          <p:spPr>
            <a:xfrm>
              <a:off x="7586548" y="2836417"/>
              <a:ext cx="246061" cy="226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5" name="Google Shape;705;p27"/>
            <p:cNvPicPr preferRelativeResize="0"/>
            <p:nvPr/>
          </p:nvPicPr>
          <p:blipFill rotWithShape="1">
            <a:blip r:embed="rId38">
              <a:alphaModFix/>
            </a:blip>
            <a:srcRect b="0" l="0" r="0" t="0"/>
            <a:stretch/>
          </p:blipFill>
          <p:spPr>
            <a:xfrm>
              <a:off x="6079296" y="3370092"/>
              <a:ext cx="276929" cy="211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6" name="Google Shape;706;p27"/>
            <p:cNvPicPr preferRelativeResize="0"/>
            <p:nvPr/>
          </p:nvPicPr>
          <p:blipFill rotWithShape="1">
            <a:blip r:embed="rId39">
              <a:alphaModFix/>
            </a:blip>
            <a:srcRect b="0" l="0" r="0" t="0"/>
            <a:stretch/>
          </p:blipFill>
          <p:spPr>
            <a:xfrm>
              <a:off x="6867599" y="3357860"/>
              <a:ext cx="217461" cy="2094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7" name="Google Shape;707;p27"/>
            <p:cNvPicPr preferRelativeResize="0"/>
            <p:nvPr/>
          </p:nvPicPr>
          <p:blipFill rotWithShape="1">
            <a:blip r:embed="rId40">
              <a:alphaModFix/>
            </a:blip>
            <a:srcRect b="0" l="0" r="0" t="0"/>
            <a:stretch/>
          </p:blipFill>
          <p:spPr>
            <a:xfrm>
              <a:off x="7572932" y="3334195"/>
              <a:ext cx="282363" cy="2385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8" name="Google Shape;708;p27"/>
            <p:cNvSpPr txBox="1"/>
            <p:nvPr/>
          </p:nvSpPr>
          <p:spPr>
            <a:xfrm>
              <a:off x="6633297" y="4093121"/>
              <a:ext cx="686100" cy="1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2725">
              <a:noAutofit/>
            </a:bodyPr>
            <a:lstStyle/>
            <a:p>
              <a:pPr indent="-1270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Online Ads</a:t>
              </a:r>
              <a:endPara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09" name="Google Shape;709;p27"/>
            <p:cNvPicPr preferRelativeResize="0"/>
            <p:nvPr/>
          </p:nvPicPr>
          <p:blipFill rotWithShape="1">
            <a:blip r:embed="rId41">
              <a:alphaModFix/>
            </a:blip>
            <a:srcRect b="0" l="0" r="0" t="0"/>
            <a:stretch/>
          </p:blipFill>
          <p:spPr>
            <a:xfrm>
              <a:off x="6848466" y="3860704"/>
              <a:ext cx="255729" cy="2264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0" name="Google Shape;710;p27"/>
            <p:cNvSpPr txBox="1"/>
            <p:nvPr/>
          </p:nvSpPr>
          <p:spPr>
            <a:xfrm>
              <a:off x="2177023" y="1831756"/>
              <a:ext cx="473400" cy="11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OT</a:t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 txBox="1"/>
            <p:nvPr/>
          </p:nvSpPr>
          <p:spPr>
            <a:xfrm>
              <a:off x="2748771" y="4109151"/>
              <a:ext cx="397500" cy="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RPA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 txBox="1"/>
            <p:nvPr/>
          </p:nvSpPr>
          <p:spPr>
            <a:xfrm>
              <a:off x="3565118" y="1752503"/>
              <a:ext cx="6432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2975" lIns="62975" spcFirstLastPara="1" rIns="62975" wrap="square" tIns="629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en" sz="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PLC/PAC</a:t>
              </a:r>
              <a:endParaRPr b="0" i="0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oT" id="713" name="Google Shape;713;p2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334439" y="1543531"/>
              <a:ext cx="202358" cy="210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oT" id="714" name="Google Shape;714;p2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859265" y="3852858"/>
              <a:ext cx="202358" cy="210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oT" id="715" name="Google Shape;715;p2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3698988" y="1543531"/>
              <a:ext cx="202358" cy="21010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8"/>
          <p:cNvSpPr txBox="1"/>
          <p:nvPr>
            <p:ph type="title"/>
          </p:nvPr>
        </p:nvSpPr>
        <p:spPr>
          <a:xfrm>
            <a:off x="311700" y="1969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9"/>
          <p:cNvSpPr txBox="1"/>
          <p:nvPr>
            <p:ph type="title"/>
          </p:nvPr>
        </p:nvSpPr>
        <p:spPr>
          <a:xfrm>
            <a:off x="311700" y="7080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29"/>
          <p:cNvSpPr txBox="1"/>
          <p:nvPr>
            <p:ph idx="1" type="body"/>
          </p:nvPr>
        </p:nvSpPr>
        <p:spPr>
          <a:xfrm>
            <a:off x="311700" y="2083775"/>
            <a:ext cx="4938600" cy="26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29"/>
          <p:cNvSpPr txBox="1"/>
          <p:nvPr>
            <p:ph idx="2" type="title"/>
          </p:nvPr>
        </p:nvSpPr>
        <p:spPr>
          <a:xfrm>
            <a:off x="4795050" y="341100"/>
            <a:ext cx="4348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0"/>
          <p:cNvSpPr txBox="1"/>
          <p:nvPr>
            <p:ph type="title"/>
          </p:nvPr>
        </p:nvSpPr>
        <p:spPr>
          <a:xfrm>
            <a:off x="1302300" y="3721625"/>
            <a:ext cx="215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30"/>
          <p:cNvSpPr txBox="1"/>
          <p:nvPr>
            <p:ph idx="2" type="title"/>
          </p:nvPr>
        </p:nvSpPr>
        <p:spPr>
          <a:xfrm>
            <a:off x="3816900" y="3721625"/>
            <a:ext cx="215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30"/>
          <p:cNvSpPr txBox="1"/>
          <p:nvPr>
            <p:ph idx="3" type="title"/>
          </p:nvPr>
        </p:nvSpPr>
        <p:spPr>
          <a:xfrm>
            <a:off x="6636300" y="3721625"/>
            <a:ext cx="215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1"/>
          <p:cNvSpPr txBox="1"/>
          <p:nvPr>
            <p:ph idx="2" type="title"/>
          </p:nvPr>
        </p:nvSpPr>
        <p:spPr>
          <a:xfrm>
            <a:off x="464100" y="2455650"/>
            <a:ext cx="5262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31"/>
          <p:cNvSpPr txBox="1"/>
          <p:nvPr>
            <p:ph type="title"/>
          </p:nvPr>
        </p:nvSpPr>
        <p:spPr>
          <a:xfrm>
            <a:off x="311700" y="1388850"/>
            <a:ext cx="5262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2"/>
          <p:cNvSpPr txBox="1"/>
          <p:nvPr>
            <p:ph type="title"/>
          </p:nvPr>
        </p:nvSpPr>
        <p:spPr>
          <a:xfrm>
            <a:off x="4769100" y="445025"/>
            <a:ext cx="406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33"/>
          <p:cNvSpPr txBox="1"/>
          <p:nvPr>
            <p:ph idx="1" type="body"/>
          </p:nvPr>
        </p:nvSpPr>
        <p:spPr>
          <a:xfrm>
            <a:off x="2280100" y="1536025"/>
            <a:ext cx="6801300" cy="326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nfoportal Template 2020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