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E131-714E-4BCC-B6B1-D79E124CE96D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1992-EE2A-4FCF-8C88-3FAE8D8C7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98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E131-714E-4BCC-B6B1-D79E124CE96D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1992-EE2A-4FCF-8C88-3FAE8D8C7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57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E131-714E-4BCC-B6B1-D79E124CE96D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1992-EE2A-4FCF-8C88-3FAE8D8C7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89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E131-714E-4BCC-B6B1-D79E124CE96D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1992-EE2A-4FCF-8C88-3FAE8D8C7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985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E131-714E-4BCC-B6B1-D79E124CE96D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1992-EE2A-4FCF-8C88-3FAE8D8C7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58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E131-714E-4BCC-B6B1-D79E124CE96D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1992-EE2A-4FCF-8C88-3FAE8D8C7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37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E131-714E-4BCC-B6B1-D79E124CE96D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1992-EE2A-4FCF-8C88-3FAE8D8C7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54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E131-714E-4BCC-B6B1-D79E124CE96D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1992-EE2A-4FCF-8C88-3FAE8D8C7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66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E131-714E-4BCC-B6B1-D79E124CE96D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1992-EE2A-4FCF-8C88-3FAE8D8C7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93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E131-714E-4BCC-B6B1-D79E124CE96D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1992-EE2A-4FCF-8C88-3FAE8D8C7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749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E131-714E-4BCC-B6B1-D79E124CE96D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1992-EE2A-4FCF-8C88-3FAE8D8C7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82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2E131-714E-4BCC-B6B1-D79E124CE96D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01992-EE2A-4FCF-8C88-3FAE8D8C7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5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148" y="176148"/>
            <a:ext cx="6505705" cy="650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561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AMEDSPORT Total Energy Shot Orange - Food Supplement with Caffeine - 5x60m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184" y="302609"/>
            <a:ext cx="6062282" cy="606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256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121" y="585171"/>
            <a:ext cx="5687658" cy="568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75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984" y="1127984"/>
            <a:ext cx="4602033" cy="460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351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663" y="376988"/>
            <a:ext cx="6256424" cy="625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23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Dr-Safy</dc:creator>
  <cp:lastModifiedBy>Dr-Safy</cp:lastModifiedBy>
  <cp:revision>4</cp:revision>
  <dcterms:created xsi:type="dcterms:W3CDTF">2020-09-24T17:16:24Z</dcterms:created>
  <dcterms:modified xsi:type="dcterms:W3CDTF">2020-09-25T08:50:07Z</dcterms:modified>
</cp:coreProperties>
</file>