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79A46-EF82-4ED8-A932-56ACBE956CB8}" v="3073" dt="2020-09-18T03:56:06.392"/>
    <p1510:client id="{57483CC6-953B-42C3-896F-CAF7FF93D80C}" v="70" dt="2020-09-18T05:47:28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3678"/>
  </p:normalViewPr>
  <p:slideViewPr>
    <p:cSldViewPr snapToGrid="0" snapToObjects="1">
      <p:cViewPr varScale="1">
        <p:scale>
          <a:sx n="122" d="100"/>
          <a:sy n="122" d="100"/>
        </p:scale>
        <p:origin x="24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acleod" userId="T9oTTgm7BfStdJJitnyzlPSF8TEPvEdbKr1JpEd/n8M=" providerId="None" clId="Web-{41F79A46-EF82-4ED8-A932-56ACBE956CB8}"/>
    <pc:docChg chg="modSld">
      <pc:chgData name="Ken Macleod" userId="T9oTTgm7BfStdJJitnyzlPSF8TEPvEdbKr1JpEd/n8M=" providerId="None" clId="Web-{41F79A46-EF82-4ED8-A932-56ACBE956CB8}" dt="2020-09-18T03:56:06.392" v="3058" actId="1076"/>
      <pc:docMkLst>
        <pc:docMk/>
      </pc:docMkLst>
      <pc:sldChg chg="addSp delSp modSp mod modShow">
        <pc:chgData name="Ken Macleod" userId="T9oTTgm7BfStdJJitnyzlPSF8TEPvEdbKr1JpEd/n8M=" providerId="None" clId="Web-{41F79A46-EF82-4ED8-A932-56ACBE956CB8}" dt="2020-09-18T03:56:06.392" v="3058" actId="1076"/>
        <pc:sldMkLst>
          <pc:docMk/>
          <pc:sldMk cId="1735058932" sldId="257"/>
        </pc:sldMkLst>
        <pc:spChg chg="add mod">
          <ac:chgData name="Ken Macleod" userId="T9oTTgm7BfStdJJitnyzlPSF8TEPvEdbKr1JpEd/n8M=" providerId="None" clId="Web-{41F79A46-EF82-4ED8-A932-56ACBE956CB8}" dt="2020-09-18T03:55:21.298" v="3052" actId="1076"/>
          <ac:spMkLst>
            <pc:docMk/>
            <pc:sldMk cId="1735058932" sldId="257"/>
            <ac:spMk id="2" creationId="{EBC4CB9F-AE5B-4C5B-80AB-EDEDE507F0C5}"/>
          </ac:spMkLst>
        </pc:spChg>
        <pc:spChg chg="add mod">
          <ac:chgData name="Ken Macleod" userId="T9oTTgm7BfStdJJitnyzlPSF8TEPvEdbKr1JpEd/n8M=" providerId="None" clId="Web-{41F79A46-EF82-4ED8-A932-56ACBE956CB8}" dt="2020-09-18T03:33:50.043" v="1140" actId="1076"/>
          <ac:spMkLst>
            <pc:docMk/>
            <pc:sldMk cId="1735058932" sldId="257"/>
            <ac:spMk id="3" creationId="{4F3EAC5F-3ADD-4FEF-AC20-4D28ACC1A530}"/>
          </ac:spMkLst>
        </pc:spChg>
        <pc:spChg chg="del mod">
          <ac:chgData name="Ken Macleod" userId="T9oTTgm7BfStdJJitnyzlPSF8TEPvEdbKr1JpEd/n8M=" providerId="None" clId="Web-{41F79A46-EF82-4ED8-A932-56ACBE956CB8}" dt="2020-09-18T01:30:06.959" v="118"/>
          <ac:spMkLst>
            <pc:docMk/>
            <pc:sldMk cId="1735058932" sldId="257"/>
            <ac:spMk id="5" creationId="{2924242F-5593-F345-AE42-C0318AA21CDC}"/>
          </ac:spMkLst>
        </pc:spChg>
        <pc:spChg chg="mod">
          <ac:chgData name="Ken Macleod" userId="T9oTTgm7BfStdJJitnyzlPSF8TEPvEdbKr1JpEd/n8M=" providerId="None" clId="Web-{41F79A46-EF82-4ED8-A932-56ACBE956CB8}" dt="2020-09-18T03:53:50.190" v="2986" actId="20577"/>
          <ac:spMkLst>
            <pc:docMk/>
            <pc:sldMk cId="1735058932" sldId="257"/>
            <ac:spMk id="7" creationId="{9251852B-8224-F245-A5F9-ABF4BE0CCF85}"/>
          </ac:spMkLst>
        </pc:spChg>
        <pc:spChg chg="mod">
          <ac:chgData name="Ken Macleod" userId="T9oTTgm7BfStdJJitnyzlPSF8TEPvEdbKr1JpEd/n8M=" providerId="None" clId="Web-{41F79A46-EF82-4ED8-A932-56ACBE956CB8}" dt="2020-09-18T01:27:31.176" v="4" actId="20577"/>
          <ac:spMkLst>
            <pc:docMk/>
            <pc:sldMk cId="1735058932" sldId="257"/>
            <ac:spMk id="8" creationId="{4306561D-7019-874F-9A39-192BBA8D2746}"/>
          </ac:spMkLst>
        </pc:spChg>
        <pc:spChg chg="mod">
          <ac:chgData name="Ken Macleod" userId="T9oTTgm7BfStdJJitnyzlPSF8TEPvEdbKr1JpEd/n8M=" providerId="None" clId="Web-{41F79A46-EF82-4ED8-A932-56ACBE956CB8}" dt="2020-09-18T03:55:05.127" v="3049" actId="14100"/>
          <ac:spMkLst>
            <pc:docMk/>
            <pc:sldMk cId="1735058932" sldId="257"/>
            <ac:spMk id="9" creationId="{2CE6FA1E-E351-CF40-95AF-4C1D4B544D4B}"/>
          </ac:spMkLst>
        </pc:spChg>
        <pc:spChg chg="mod">
          <ac:chgData name="Ken Macleod" userId="T9oTTgm7BfStdJJitnyzlPSF8TEPvEdbKr1JpEd/n8M=" providerId="None" clId="Web-{41F79A46-EF82-4ED8-A932-56ACBE956CB8}" dt="2020-09-18T03:55:03.080" v="3048" actId="14100"/>
          <ac:spMkLst>
            <pc:docMk/>
            <pc:sldMk cId="1735058932" sldId="257"/>
            <ac:spMk id="10" creationId="{D53C024A-E43D-B04E-88C7-39B36C67171B}"/>
          </ac:spMkLst>
        </pc:spChg>
        <pc:spChg chg="mod">
          <ac:chgData name="Ken Macleod" userId="T9oTTgm7BfStdJJitnyzlPSF8TEPvEdbKr1JpEd/n8M=" providerId="None" clId="Web-{41F79A46-EF82-4ED8-A932-56ACBE956CB8}" dt="2020-09-18T03:55:01.611" v="3047" actId="14100"/>
          <ac:spMkLst>
            <pc:docMk/>
            <pc:sldMk cId="1735058932" sldId="257"/>
            <ac:spMk id="11" creationId="{58AC8A89-0537-F74C-B848-ECD9BB5C77E2}"/>
          </ac:spMkLst>
        </pc:spChg>
        <pc:spChg chg="add mod">
          <ac:chgData name="Ken Macleod" userId="T9oTTgm7BfStdJJitnyzlPSF8TEPvEdbKr1JpEd/n8M=" providerId="None" clId="Web-{41F79A46-EF82-4ED8-A932-56ACBE956CB8}" dt="2020-09-18T01:32:41.132" v="216" actId="20577"/>
          <ac:spMkLst>
            <pc:docMk/>
            <pc:sldMk cId="1735058932" sldId="257"/>
            <ac:spMk id="15" creationId="{F53CB147-49DB-4F57-A89D-FB60F3484F21}"/>
          </ac:spMkLst>
        </pc:spChg>
        <pc:spChg chg="add mod">
          <ac:chgData name="Ken Macleod" userId="T9oTTgm7BfStdJJitnyzlPSF8TEPvEdbKr1JpEd/n8M=" providerId="None" clId="Web-{41F79A46-EF82-4ED8-A932-56ACBE956CB8}" dt="2020-09-18T03:34:31.636" v="1150" actId="1076"/>
          <ac:spMkLst>
            <pc:docMk/>
            <pc:sldMk cId="1735058932" sldId="257"/>
            <ac:spMk id="16" creationId="{36CC9814-F670-4D40-9660-7E8790BA00F0}"/>
          </ac:spMkLst>
        </pc:spChg>
        <pc:spChg chg="add mod">
          <ac:chgData name="Ken Macleod" userId="T9oTTgm7BfStdJJitnyzlPSF8TEPvEdbKr1JpEd/n8M=" providerId="None" clId="Web-{41F79A46-EF82-4ED8-A932-56ACBE956CB8}" dt="2020-09-18T03:55:18.142" v="3051" actId="1076"/>
          <ac:spMkLst>
            <pc:docMk/>
            <pc:sldMk cId="1735058932" sldId="257"/>
            <ac:spMk id="20" creationId="{0D11EAB1-93A7-4D58-9E83-A6CF1AF67323}"/>
          </ac:spMkLst>
        </pc:spChg>
        <pc:spChg chg="mod">
          <ac:chgData name="Ken Macleod" userId="T9oTTgm7BfStdJJitnyzlPSF8TEPvEdbKr1JpEd/n8M=" providerId="None" clId="Web-{41F79A46-EF82-4ED8-A932-56ACBE956CB8}" dt="2020-09-18T01:32:54.148" v="227" actId="20577"/>
          <ac:spMkLst>
            <pc:docMk/>
            <pc:sldMk cId="1735058932" sldId="257"/>
            <ac:spMk id="30" creationId="{D613675F-AA52-F54E-8EBD-D4D86277E19C}"/>
          </ac:spMkLst>
        </pc:spChg>
        <pc:spChg chg="mod">
          <ac:chgData name="Ken Macleod" userId="T9oTTgm7BfStdJJitnyzlPSF8TEPvEdbKr1JpEd/n8M=" providerId="None" clId="Web-{41F79A46-EF82-4ED8-A932-56ACBE956CB8}" dt="2020-09-18T03:56:06.392" v="3058" actId="1076"/>
          <ac:spMkLst>
            <pc:docMk/>
            <pc:sldMk cId="1735058932" sldId="257"/>
            <ac:spMk id="31" creationId="{CB582C7C-91E6-EC46-B86C-F3C4558FE5FF}"/>
          </ac:spMkLst>
        </pc:spChg>
        <pc:spChg chg="mod">
          <ac:chgData name="Ken Macleod" userId="T9oTTgm7BfStdJJitnyzlPSF8TEPvEdbKr1JpEd/n8M=" providerId="None" clId="Web-{41F79A46-EF82-4ED8-A932-56ACBE956CB8}" dt="2020-09-18T03:55:15.642" v="3050" actId="1076"/>
          <ac:spMkLst>
            <pc:docMk/>
            <pc:sldMk cId="1735058932" sldId="257"/>
            <ac:spMk id="32" creationId="{ED7DE6D8-164B-B144-92CA-F008D3E80ACE}"/>
          </ac:spMkLst>
        </pc:spChg>
        <pc:spChg chg="mod">
          <ac:chgData name="Ken Macleod" userId="T9oTTgm7BfStdJJitnyzlPSF8TEPvEdbKr1JpEd/n8M=" providerId="None" clId="Web-{41F79A46-EF82-4ED8-A932-56ACBE956CB8}" dt="2020-09-18T03:36:16.385" v="1244" actId="1076"/>
          <ac:spMkLst>
            <pc:docMk/>
            <pc:sldMk cId="1735058932" sldId="257"/>
            <ac:spMk id="33" creationId="{9305738D-C171-4A42-A064-8F5952408D8E}"/>
          </ac:spMkLst>
        </pc:spChg>
        <pc:spChg chg="add mod">
          <ac:chgData name="Ken Macleod" userId="T9oTTgm7BfStdJJitnyzlPSF8TEPvEdbKr1JpEd/n8M=" providerId="None" clId="Web-{41F79A46-EF82-4ED8-A932-56ACBE956CB8}" dt="2020-09-18T03:47:21.208" v="2650" actId="1076"/>
          <ac:spMkLst>
            <pc:docMk/>
            <pc:sldMk cId="1735058932" sldId="257"/>
            <ac:spMk id="34" creationId="{5C132E90-5FDE-4CA3-A06E-CD6C8CA951B2}"/>
          </ac:spMkLst>
        </pc:spChg>
        <pc:spChg chg="del mod">
          <ac:chgData name="Ken Macleod" userId="T9oTTgm7BfStdJJitnyzlPSF8TEPvEdbKr1JpEd/n8M=" providerId="None" clId="Web-{41F79A46-EF82-4ED8-A932-56ACBE956CB8}" dt="2020-09-18T01:32:14.975" v="207"/>
          <ac:spMkLst>
            <pc:docMk/>
            <pc:sldMk cId="1735058932" sldId="257"/>
            <ac:spMk id="34" creationId="{A2DC19BE-B0CB-9F4C-A0FA-8C77CEC8587F}"/>
          </ac:spMkLst>
        </pc:spChg>
        <pc:spChg chg="mod">
          <ac:chgData name="Ken Macleod" userId="T9oTTgm7BfStdJJitnyzlPSF8TEPvEdbKr1JpEd/n8M=" providerId="None" clId="Web-{41F79A46-EF82-4ED8-A932-56ACBE956CB8}" dt="2020-09-18T03:47:19.552" v="2649" actId="1076"/>
          <ac:spMkLst>
            <pc:docMk/>
            <pc:sldMk cId="1735058932" sldId="257"/>
            <ac:spMk id="35" creationId="{A47A546F-4BC6-1741-A70F-10B3FCC22348}"/>
          </ac:spMkLst>
        </pc:spChg>
        <pc:spChg chg="add mod">
          <ac:chgData name="Ken Macleod" userId="T9oTTgm7BfStdJJitnyzlPSF8TEPvEdbKr1JpEd/n8M=" providerId="None" clId="Web-{41F79A46-EF82-4ED8-A932-56ACBE956CB8}" dt="2020-09-18T03:55:43.189" v="3055" actId="1076"/>
          <ac:spMkLst>
            <pc:docMk/>
            <pc:sldMk cId="1735058932" sldId="257"/>
            <ac:spMk id="36" creationId="{BD53410D-3061-42FD-BCF6-0627B6472383}"/>
          </ac:spMkLst>
        </pc:spChg>
        <pc:spChg chg="add mod">
          <ac:chgData name="Ken Macleod" userId="T9oTTgm7BfStdJJitnyzlPSF8TEPvEdbKr1JpEd/n8M=" providerId="None" clId="Web-{41F79A46-EF82-4ED8-A932-56ACBE956CB8}" dt="2020-09-18T03:55:45.798" v="3056" actId="1076"/>
          <ac:spMkLst>
            <pc:docMk/>
            <pc:sldMk cId="1735058932" sldId="257"/>
            <ac:spMk id="37" creationId="{81F98A72-D904-4F9C-B4A3-9ABAFFB78DEE}"/>
          </ac:spMkLst>
        </pc:spChg>
        <pc:spChg chg="add mod">
          <ac:chgData name="Ken Macleod" userId="T9oTTgm7BfStdJJitnyzlPSF8TEPvEdbKr1JpEd/n8M=" providerId="None" clId="Web-{41F79A46-EF82-4ED8-A932-56ACBE956CB8}" dt="2020-09-18T03:47:04.662" v="2643" actId="20577"/>
          <ac:spMkLst>
            <pc:docMk/>
            <pc:sldMk cId="1735058932" sldId="257"/>
            <ac:spMk id="40" creationId="{128EBD5A-0642-430E-B4DA-E8777F5F11CC}"/>
          </ac:spMkLst>
        </pc:spChg>
        <pc:spChg chg="add mod">
          <ac:chgData name="Ken Macleod" userId="T9oTTgm7BfStdJJitnyzlPSF8TEPvEdbKr1JpEd/n8M=" providerId="None" clId="Web-{41F79A46-EF82-4ED8-A932-56ACBE956CB8}" dt="2020-09-18T03:55:59.954" v="3057" actId="1076"/>
          <ac:spMkLst>
            <pc:docMk/>
            <pc:sldMk cId="1735058932" sldId="257"/>
            <ac:spMk id="41" creationId="{9CEB7B2B-7DDC-4535-9A66-0EAEFC75A97D}"/>
          </ac:spMkLst>
        </pc:spChg>
        <pc:picChg chg="mod">
          <ac:chgData name="Ken Macleod" userId="T9oTTgm7BfStdJJitnyzlPSF8TEPvEdbKr1JpEd/n8M=" providerId="None" clId="Web-{41F79A46-EF82-4ED8-A932-56ACBE956CB8}" dt="2020-09-18T01:28:58.567" v="10" actId="1076"/>
          <ac:picMkLst>
            <pc:docMk/>
            <pc:sldMk cId="1735058932" sldId="257"/>
            <ac:picMk id="4" creationId="{DCE252B1-D64D-F749-83BB-A871B18936DD}"/>
          </ac:picMkLst>
        </pc:picChg>
        <pc:picChg chg="mod">
          <ac:chgData name="Ken Macleod" userId="T9oTTgm7BfStdJJitnyzlPSF8TEPvEdbKr1JpEd/n8M=" providerId="None" clId="Web-{41F79A46-EF82-4ED8-A932-56ACBE956CB8}" dt="2020-09-18T03:46:54.880" v="2640" actId="1076"/>
          <ac:picMkLst>
            <pc:docMk/>
            <pc:sldMk cId="1735058932" sldId="257"/>
            <ac:picMk id="29" creationId="{E7F9C01B-8AF1-6E42-A270-9B860732EA82}"/>
          </ac:picMkLst>
        </pc:picChg>
        <pc:inkChg chg="add">
          <ac:chgData name="Ken Macleod" userId="T9oTTgm7BfStdJJitnyzlPSF8TEPvEdbKr1JpEd/n8M=" providerId="None" clId="Web-{41F79A46-EF82-4ED8-A932-56ACBE956CB8}" dt="2020-09-18T01:32:07.007" v="201"/>
          <ac:inkMkLst>
            <pc:docMk/>
            <pc:sldMk cId="1735058932" sldId="257"/>
            <ac:inkMk id="6" creationId="{05CBF9E1-D366-4406-8E12-449C009F2BC5}"/>
          </ac:inkMkLst>
        </pc:inkChg>
        <pc:inkChg chg="add">
          <ac:chgData name="Ken Macleod" userId="T9oTTgm7BfStdJJitnyzlPSF8TEPvEdbKr1JpEd/n8M=" providerId="None" clId="Web-{41F79A46-EF82-4ED8-A932-56ACBE956CB8}" dt="2020-09-18T01:32:07.616" v="202"/>
          <ac:inkMkLst>
            <pc:docMk/>
            <pc:sldMk cId="1735058932" sldId="257"/>
            <ac:inkMk id="12" creationId="{BBDA473F-FE53-4FCC-A2CA-0A4BD78C77D0}"/>
          </ac:inkMkLst>
        </pc:inkChg>
        <pc:inkChg chg="add">
          <ac:chgData name="Ken Macleod" userId="T9oTTgm7BfStdJJitnyzlPSF8TEPvEdbKr1JpEd/n8M=" providerId="None" clId="Web-{41F79A46-EF82-4ED8-A932-56ACBE956CB8}" dt="2020-09-18T01:32:08.272" v="203"/>
          <ac:inkMkLst>
            <pc:docMk/>
            <pc:sldMk cId="1735058932" sldId="257"/>
            <ac:inkMk id="13" creationId="{A4068E06-E78A-44F1-A9E0-B6F380BF55EA}"/>
          </ac:inkMkLst>
        </pc:inkChg>
        <pc:inkChg chg="add">
          <ac:chgData name="Ken Macleod" userId="T9oTTgm7BfStdJJitnyzlPSF8TEPvEdbKr1JpEd/n8M=" providerId="None" clId="Web-{41F79A46-EF82-4ED8-A932-56ACBE956CB8}" dt="2020-09-18T01:32:08.975" v="204"/>
          <ac:inkMkLst>
            <pc:docMk/>
            <pc:sldMk cId="1735058932" sldId="257"/>
            <ac:inkMk id="14" creationId="{287F6BC0-B744-4292-A6DD-9A8CAF06ABF7}"/>
          </ac:inkMkLst>
        </pc:inkChg>
        <pc:cxnChg chg="add mod">
          <ac:chgData name="Ken Macleod" userId="T9oTTgm7BfStdJJitnyzlPSF8TEPvEdbKr1JpEd/n8M=" providerId="None" clId="Web-{41F79A46-EF82-4ED8-A932-56ACBE956CB8}" dt="2020-09-18T03:34:13.793" v="1147" actId="1076"/>
          <ac:cxnSpMkLst>
            <pc:docMk/>
            <pc:sldMk cId="1735058932" sldId="257"/>
            <ac:cxnSpMk id="5" creationId="{9FE13B36-AE13-4F93-93F7-157DC3D4542A}"/>
          </ac:cxnSpMkLst>
        </pc:cxnChg>
        <pc:cxnChg chg="add del mod">
          <ac:chgData name="Ken Macleod" userId="T9oTTgm7BfStdJJitnyzlPSF8TEPvEdbKr1JpEd/n8M=" providerId="None" clId="Web-{41F79A46-EF82-4ED8-A932-56ACBE956CB8}" dt="2020-09-18T03:34:43.933" v="1153"/>
          <ac:cxnSpMkLst>
            <pc:docMk/>
            <pc:sldMk cId="1735058932" sldId="257"/>
            <ac:cxnSpMk id="38" creationId="{F0311838-B666-4126-AD21-93AE268D2C16}"/>
          </ac:cxnSpMkLst>
        </pc:cxnChg>
        <pc:cxnChg chg="add mod">
          <ac:chgData name="Ken Macleod" userId="T9oTTgm7BfStdJJitnyzlPSF8TEPvEdbKr1JpEd/n8M=" providerId="None" clId="Web-{41F79A46-EF82-4ED8-A932-56ACBE956CB8}" dt="2020-09-18T03:34:39.292" v="1152" actId="1076"/>
          <ac:cxnSpMkLst>
            <pc:docMk/>
            <pc:sldMk cId="1735058932" sldId="257"/>
            <ac:cxnSpMk id="39" creationId="{764AF919-8649-4F9B-8276-7A5B714042D5}"/>
          </ac:cxnSpMkLst>
        </pc:cxnChg>
      </pc:sldChg>
    </pc:docChg>
  </pc:docChgLst>
  <pc:docChgLst>
    <pc:chgData name="Ken Macleod" userId="T9oTTgm7BfStdJJitnyzlPSF8TEPvEdbKr1JpEd/n8M=" providerId="None" clId="Web-{57483CC6-953B-42C3-896F-CAF7FF93D80C}"/>
    <pc:docChg chg="addSld delSld modSld">
      <pc:chgData name="Ken Macleod" userId="T9oTTgm7BfStdJJitnyzlPSF8TEPvEdbKr1JpEd/n8M=" providerId="None" clId="Web-{57483CC6-953B-42C3-896F-CAF7FF93D80C}" dt="2020-09-18T05:47:28.290" v="61" actId="688"/>
      <pc:docMkLst>
        <pc:docMk/>
      </pc:docMkLst>
      <pc:sldChg chg="addSp modSp">
        <pc:chgData name="Ken Macleod" userId="T9oTTgm7BfStdJJitnyzlPSF8TEPvEdbKr1JpEd/n8M=" providerId="None" clId="Web-{57483CC6-953B-42C3-896F-CAF7FF93D80C}" dt="2020-09-18T05:47:28.290" v="61" actId="688"/>
        <pc:sldMkLst>
          <pc:docMk/>
          <pc:sldMk cId="1735058932" sldId="257"/>
        </pc:sldMkLst>
        <pc:spChg chg="mod">
          <ac:chgData name="Ken Macleod" userId="T9oTTgm7BfStdJJitnyzlPSF8TEPvEdbKr1JpEd/n8M=" providerId="None" clId="Web-{57483CC6-953B-42C3-896F-CAF7FF93D80C}" dt="2020-09-18T05:43:29.132" v="33" actId="1076"/>
          <ac:spMkLst>
            <pc:docMk/>
            <pc:sldMk cId="1735058932" sldId="257"/>
            <ac:spMk id="31" creationId="{CB582C7C-91E6-EC46-B86C-F3C4558FE5FF}"/>
          </ac:spMkLst>
        </pc:spChg>
        <pc:spChg chg="mod">
          <ac:chgData name="Ken Macleod" userId="T9oTTgm7BfStdJJitnyzlPSF8TEPvEdbKr1JpEd/n8M=" providerId="None" clId="Web-{57483CC6-953B-42C3-896F-CAF7FF93D80C}" dt="2020-09-18T05:43:26.866" v="32" actId="1076"/>
          <ac:spMkLst>
            <pc:docMk/>
            <pc:sldMk cId="1735058932" sldId="257"/>
            <ac:spMk id="33" creationId="{9305738D-C171-4A42-A064-8F5952408D8E}"/>
          </ac:spMkLst>
        </pc:spChg>
        <pc:spChg chg="mod">
          <ac:chgData name="Ken Macleod" userId="T9oTTgm7BfStdJJitnyzlPSF8TEPvEdbKr1JpEd/n8M=" providerId="None" clId="Web-{57483CC6-953B-42C3-896F-CAF7FF93D80C}" dt="2020-09-18T05:43:25.054" v="31" actId="1076"/>
          <ac:spMkLst>
            <pc:docMk/>
            <pc:sldMk cId="1735058932" sldId="257"/>
            <ac:spMk id="34" creationId="{5C132E90-5FDE-4CA3-A06E-CD6C8CA951B2}"/>
          </ac:spMkLst>
        </pc:spChg>
        <pc:spChg chg="mod">
          <ac:chgData name="Ken Macleod" userId="T9oTTgm7BfStdJJitnyzlPSF8TEPvEdbKr1JpEd/n8M=" providerId="None" clId="Web-{57483CC6-953B-42C3-896F-CAF7FF93D80C}" dt="2020-09-18T05:47:24.493" v="57" actId="20577"/>
          <ac:spMkLst>
            <pc:docMk/>
            <pc:sldMk cId="1735058932" sldId="257"/>
            <ac:spMk id="37" creationId="{81F98A72-D904-4F9C-B4A3-9ABAFFB78DEE}"/>
          </ac:spMkLst>
        </pc:spChg>
        <pc:picChg chg="add mod">
          <ac:chgData name="Ken Macleod" userId="T9oTTgm7BfStdJJitnyzlPSF8TEPvEdbKr1JpEd/n8M=" providerId="None" clId="Web-{57483CC6-953B-42C3-896F-CAF7FF93D80C}" dt="2020-09-18T05:47:13.290" v="47" actId="1076"/>
          <ac:picMkLst>
            <pc:docMk/>
            <pc:sldMk cId="1735058932" sldId="257"/>
            <ac:picMk id="18" creationId="{FB105EC0-B5AF-46B4-9D77-1ED635DC3144}"/>
          </ac:picMkLst>
        </pc:picChg>
        <pc:picChg chg="add mod">
          <ac:chgData name="Ken Macleod" userId="T9oTTgm7BfStdJJitnyzlPSF8TEPvEdbKr1JpEd/n8M=" providerId="None" clId="Web-{57483CC6-953B-42C3-896F-CAF7FF93D80C}" dt="2020-09-18T05:47:19.962" v="53" actId="1076"/>
          <ac:picMkLst>
            <pc:docMk/>
            <pc:sldMk cId="1735058932" sldId="257"/>
            <ac:picMk id="19" creationId="{6F6DA02B-045C-42FA-A573-7AE280CA85D0}"/>
          </ac:picMkLst>
        </pc:picChg>
        <pc:picChg chg="add mod">
          <ac:chgData name="Ken Macleod" userId="T9oTTgm7BfStdJJitnyzlPSF8TEPvEdbKr1JpEd/n8M=" providerId="None" clId="Web-{57483CC6-953B-42C3-896F-CAF7FF93D80C}" dt="2020-09-18T05:47:28.290" v="61" actId="688"/>
          <ac:picMkLst>
            <pc:docMk/>
            <pc:sldMk cId="1735058932" sldId="257"/>
            <ac:picMk id="21" creationId="{04FC80D9-58BD-4A06-9B4C-D4A3AF7D6C71}"/>
          </ac:picMkLst>
        </pc:picChg>
      </pc:sldChg>
      <pc:sldChg chg="addSp delSp modSp new del">
        <pc:chgData name="Ken Macleod" userId="T9oTTgm7BfStdJJitnyzlPSF8TEPvEdbKr1JpEd/n8M=" providerId="None" clId="Web-{57483CC6-953B-42C3-896F-CAF7FF93D80C}" dt="2020-09-18T05:47:09.103" v="46"/>
        <pc:sldMkLst>
          <pc:docMk/>
          <pc:sldMk cId="1307205355" sldId="259"/>
        </pc:sldMkLst>
        <pc:picChg chg="add mod">
          <ac:chgData name="Ken Macleod" userId="T9oTTgm7BfStdJJitnyzlPSF8TEPvEdbKr1JpEd/n8M=" providerId="None" clId="Web-{57483CC6-953B-42C3-896F-CAF7FF93D80C}" dt="2020-09-18T05:14:53.748" v="4" actId="1076"/>
          <ac:picMkLst>
            <pc:docMk/>
            <pc:sldMk cId="1307205355" sldId="259"/>
            <ac:picMk id="2" creationId="{9EA783FA-55AF-483E-96F4-D21F14DB2AA5}"/>
          </ac:picMkLst>
        </pc:picChg>
        <pc:picChg chg="add mod">
          <ac:chgData name="Ken Macleod" userId="T9oTTgm7BfStdJJitnyzlPSF8TEPvEdbKr1JpEd/n8M=" providerId="None" clId="Web-{57483CC6-953B-42C3-896F-CAF7FF93D80C}" dt="2020-09-18T05:43:09.647" v="25" actId="14100"/>
          <ac:picMkLst>
            <pc:docMk/>
            <pc:sldMk cId="1307205355" sldId="259"/>
            <ac:picMk id="3" creationId="{364639C7-15A3-4D76-B289-91DFB04890F0}"/>
          </ac:picMkLst>
        </pc:picChg>
        <pc:picChg chg="add mod">
          <ac:chgData name="Ken Macleod" userId="T9oTTgm7BfStdJJitnyzlPSF8TEPvEdbKr1JpEd/n8M=" providerId="None" clId="Web-{57483CC6-953B-42C3-896F-CAF7FF93D80C}" dt="2020-09-18T05:15:08.670" v="12" actId="1076"/>
          <ac:picMkLst>
            <pc:docMk/>
            <pc:sldMk cId="1307205355" sldId="259"/>
            <ac:picMk id="4" creationId="{A0BEABFC-44EC-4B3B-936A-1EA33D11A9C9}"/>
          </ac:picMkLst>
        </pc:picChg>
        <pc:picChg chg="add mod">
          <ac:chgData name="Ken Macleod" userId="T9oTTgm7BfStdJJitnyzlPSF8TEPvEdbKr1JpEd/n8M=" providerId="None" clId="Web-{57483CC6-953B-42C3-896F-CAF7FF93D80C}" dt="2020-09-18T05:15:08.811" v="14" actId="14100"/>
          <ac:picMkLst>
            <pc:docMk/>
            <pc:sldMk cId="1307205355" sldId="259"/>
            <ac:picMk id="5" creationId="{2E9E32A4-2265-47BF-B05A-D9057D81AF75}"/>
          </ac:picMkLst>
        </pc:picChg>
        <pc:picChg chg="add del mod">
          <ac:chgData name="Ken Macleod" userId="T9oTTgm7BfStdJJitnyzlPSF8TEPvEdbKr1JpEd/n8M=" providerId="None" clId="Web-{57483CC6-953B-42C3-896F-CAF7FF93D80C}" dt="2020-09-18T05:42:51.694" v="19"/>
          <ac:picMkLst>
            <pc:docMk/>
            <pc:sldMk cId="1307205355" sldId="259"/>
            <ac:picMk id="6" creationId="{928F7BEC-7DF1-427D-A2D6-2A82E0B3850D}"/>
          </ac:picMkLst>
        </pc:picChg>
        <pc:picChg chg="add mod">
          <ac:chgData name="Ken Macleod" userId="T9oTTgm7BfStdJJitnyzlPSF8TEPvEdbKr1JpEd/n8M=" providerId="None" clId="Web-{57483CC6-953B-42C3-896F-CAF7FF93D80C}" dt="2020-09-18T05:46:43.946" v="38"/>
          <ac:picMkLst>
            <pc:docMk/>
            <pc:sldMk cId="1307205355" sldId="259"/>
            <ac:picMk id="7" creationId="{178EB897-E25C-4EE2-8C43-63251D2B2D0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8T03:03:06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7045 3230 16383 0 0,'-1'0'0'0'0,"-1"1"0"0"0,-1 0 0 0 0,0 1 0 0 0,-1 0 0 0 0,0 0 0 0 0,0 0 0 0 0,-1 0 0 0 0,0 0 0 0 0,0 0 0 0 0,0 0 0 0 0,1 0 0 0 0,0 0 0 0 0,0-1 0 0 0,0 1 0 0 0,1 0 0 0 0,-1-1 0 0 0,0 0 0 0 0,1 1 0 0 0,-1-1 0 0 0,0 0 0 0 0,0 1 0 0 0,0 0 0 0 0,-1-1 0 0 0,1 1 0 0 0,0 0 0 0 0,0-1 0 0 0,0 1 0 0 0,-1 0 0 0 0,0-1 0 0 0,1 1 0 0 0,-1 0 0 0 0,-1 0 0 0 0,1 0 0 0 0,0 0 0 0 0,0-1 0 0 0,-1 0 0 0 0,1 0 0 0 0,0 0 0 0 0,1 1 0 0 0,0 0 0 0 0,0 0 0 0 0,0-1 0 0 0,0 0 0 0 0,0 0 0 0 0,-2 0 0 0 0,0 1 0 0 0,0 0 0 0 0,-1 0 0 0 0,1-1 0 0 0,1 1 0 0 0,-2-1 0 0 0,1 1 0 0 0,0 0 0 0 0,0 0 0 0 0,0-1 0 0 0,1 1 0 0 0,1-1 0 0 0,-1 1 0 0 0,0 0 0 0 0,0 0 0 0 0,-1-1 0 0 0,1 1 0 0 0,1-1 0 0 0,0 1 0 0 0,0-1 0 0 0,-1 1 0 0 0,0-1 0 0 0,1 1 0 0 0,-1 0 0 0 0,0-1 0 0 0,0 1 0 0 0,1 0 0 0 0,0-1 0 0 0,0 1 0 0 0,0 0 0 0 0,-1-1 0 0 0,1 1 0 0 0,0 0 0 0 0,0-1 0 0 0,0 0 0 0 0,-1 1 0 0 0,0-1 0 0 0,0 1 0 0 0,0 0 0 0 0,0 1 0 0 0,0-1 0 0 0,0 1 0 0 0,0-1 0 0 0,-4 2 0 0 0,0-1 0 0 0,-1 1 0 0 0,1-1 0 0 0,1 1 0 0 0,0-2 0 0 0,1 1 0 0 0,1 0 0 0 0,0-1 0 0 0,1 1 0 0 0,0-1 0 0 0,-1 0 0 0 0,0 1 0 0 0,0-1 0 0 0,-1 1 0 0 0,0 0 0 0 0,1 0 0 0 0,-1 0 0 0 0,0 0 0 0 0,0 0 0 0 0,1-1 0 0 0,-1 1 0 0 0,1-1 0 0 0,0 1 0 0 0,0-1 0 0 0,-1 1 0 0 0,1 0 0 0 0,-1 0 0 0 0,0 0 0 0 0,1 0 0 0 0,-1 0 0 0 0,1 0 0 0 0,-1 0 0 0 0,1 0 0 0 0,0 0 0 0 0,0 0 0 0 0,-1 0 0 0 0,1 0 0 0 0,-1 0 0 0 0,0 0 0 0 0,1 0 0 0 0,-1-1 0 0 0,1 1 0 0 0,-1 0 0 0 0,1 0 0 0 0,-1 0 0 0 0,-1 1 0 0 0,0 0 0 0 0,0 0 0 0 0,2 0 0 0 0,-1 0 0 0 0,0-1 0 0 0,1 0 0 0 0,-1 1 0 0 0,0-2 0 0 0,1 2 0 0 0,-1-1 0 0 0,2 1 0 0 0,-1 0 0 0 0,0-1 0 0 0,0 1 0 0 0,0 0 0 0 0,0 0 0 0 0,0-1 0 0 0,1 1 0 0 0,0 0 0 0 0,0 0 0 0 0,0-1 0 0 0,-1 1 0 0 0,1 0 0 0 0,0 1 0 0 0,0-1 0 0 0,0 1 0 0 0,0-1 0 0 0,0 0 0 0 0,0 0 0 0 0,-1 0 0 0 0,0 1 0 0 0,0-1 0 0 0,1 1 0 0 0,0 0 0 0 0,1 0 0 0 0,-1 0 0 0 0,1 0 0 0 0,-1 0 0 0 0,0 0 0 0 0,0 0 0 0 0,0 0 0 0 0,0 0 0 0 0,0 1 0 0 0,0 0 0 0 0,0 0 0 0 0,0 0 0 0 0,1 0 0 0 0,-2 2 0 0 0,-1 1 0 0 0,1 1 0 0 0,-1-2 0 0 0,0 1 0 0 0,2-1 0 0 0,0 0 0 0 0,0-1 0 0 0,-1 1 0 0 0,1-1 0 0 0,0 0 0 0 0,0 0 0 0 0,1 0 0 0 0,-2 1 0 0 0,0 0 0 0 0,-1 1 0 0 0,0 1 0 0 0,0 0 0 0 0,1-1 0 0 0,0 0 0 0 0,0-1 0 0 0,1 1 0 0 0,0 0 0 0 0,0-1 0 0 0,0 1 0 0 0,0-2 0 0 0,0 1 0 0 0,0 0 0 0 0,0 0 0 0 0,0 0 0 0 0,-1 0 0 0 0,1 1 0 0 0,0 1 0 0 0,0-1 0 0 0,0 0 0 0 0,0 0 0 0 0,1 0 0 0 0,-1-1 0 0 0,1 0 0 0 0,0-1 0 0 0,-1 0 0 0 0,2 0 0 0 0,-1 0 0 0 0,1 0 0 0 0,1-1 0 0 0,-2 1 0 0 0,1 0 0 0 0,0 0 0 0 0,0 1 0 0 0,0-1 0 0 0,1 0 0 0 0,-1 0 0 0 0,1 0 0 0 0,0 0 0 0 0,0 1 0 0 0,-1-1 0 0 0,1-1 0 0 0,0 1 0 0 0,-1 0 0 0 0,1 0 0 0 0,1-1 0 0 0,-1 1 0 0 0,0 0 0 0 0,0 2 0 0 0,-1 0 0 0 0,2 0 0 0 0,0-1 0 0 0,-1 0 0 0 0,0-1 0 0 0,1 0 0 0 0,0 0 0 0 0,0 0 0 0 0,-1 0 0 0 0,1-1 0 0 0,0 1 0 0 0,1 0 0 0 0,-1 0 0 0 0,0-1 0 0 0,0 1 0 0 0,0 0 0 0 0,0-1 0 0 0,1 1 0 0 0,-1 0 0 0 0,1-1 0 0 0,-1 0 0 0 0,0 0 0 0 0,0 1 0 0 0,0 0 0 0 0,1 0 0 0 0,-1-1 0 0 0,1 1 0 0 0,0-1 0 0 0,0 1 0 0 0,0-1 0 0 0,0 1 0 0 0,0-1 0 0 0,0 2 0 0 0,0 0 0 0 0,0 0 0 0 0,0-2 0 0 0,0 2 0 0 0,0-2 0 0 0,0 1 0 0 0,0 0 0 0 0,0-1 0 0 0,0 1 0 0 0,0-1 0 0 0,0-1 0 0 0,0 1 0 0 0,0 1 0 0 0,0-1 0 0 0,1 1 0 0 0,0 1 0 0 0,0-1 0 0 0,0 0 0 0 0,1 0 0 0 0,-1 0 0 0 0,1 0 0 0 0,-1 0 0 0 0,1-1 0 0 0,0 1 0 0 0,1-1 0 0 0,-1-1 0 0 0,1 1 0 0 0,-1 1 0 0 0,1-1 0 0 0,-1-1 0 0 0,2 4 0 0 0,0-1 0 0 0,1 1 0 0 0,-2-2 0 0 0,1 0 0 0 0,0 0 0 0 0,-1 0 0 0 0,0-1 0 0 0,1 0 0 0 0,0 0 0 0 0,-1 1 0 0 0,1-1 0 0 0,-1-1 0 0 0,1 2 0 0 0,2 1 0 0 0,0 0 0 0 0,-1 1 0 0 0,0-2 0 0 0,0-1 0 0 0,-1 1 0 0 0,1 0 0 0 0,-1 0 0 0 0,2 0 0 0 0,-1-1 0 0 0,1 0 0 0 0,-1 1 0 0 0,1-1 0 0 0,0 1 0 0 0,-1-1 0 0 0,1 1 0 0 0,0 1 0 0 0,0 0 0 0 0,0 0 0 0 0,1 0 0 0 0,-1 0 0 0 0,1-2 0 0 0,-1 2 0 0 0,-1-2 0 0 0,2 1 0 0 0,-1 0 0 0 0,0-1 0 0 0,1 1 0 0 0,-1-1 0 0 0,1 1 0 0 0,0-1 0 0 0,-1 1 0 0 0,3 1 0 0 0,-1 0 0 0 0,1 0 0 0 0,-1 0 0 0 0,0-1 0 0 0,0 0 0 0 0,0 0 0 0 0,0 0 0 0 0,0 0 0 0 0,-1-1 0 0 0,1 1 0 0 0,-1 0 0 0 0,0-1 0 0 0,0 0 0 0 0,1 1 0 0 0,2 2 0 0 0,2 1 0 0 0,0-1 0 0 0,-1 1 0 0 0,0-2 0 0 0,-1-1 0 0 0,0 0 0 0 0,0 0 0 0 0,-2 0 0 0 0,1 0 0 0 0,0-1 0 0 0,0 1 0 0 0,-1 0 0 0 0,1-1 0 0 0,0 1 0 0 0,2 0 0 0 0,2 1 0 0 0,-2 0 0 0 0,0-1 0 0 0,2 1 0 0 0,-1 0 0 0 0,1 1 0 0 0,-1-1 0 0 0,1-1 0 0 0,1 1 0 0 0,-1 0 0 0 0,-1-1 0 0 0,-1-1 0 0 0,2 1 0 0 0,0 1 0 0 0,2 1 0 0 0,0-1 0 0 0,-1 1 0 0 0,-1-2 0 0 0,0 1 0 0 0,1 0 0 0 0,1 0 0 0 0,0-1 0 0 0,-1 1 0 0 0,1-1 0 0 0,-1 0 0 0 0,2 1 0 0 0,-1 1 0 0 0,1-1 0 0 0,0-1 0 0 0,-2 0 0 0 0,1-1 0 0 0,2 2 0 0 0,-1 0 0 0 0,4 3 0 0 0,1 0 0 0 0,-2 0 0 0 0,-2-2 0 0 0,4 2 0 0 0,-1-1 0 0 0,-1 0 0 0 0,-2-1 0 0 0,-1-2 0 0 0,-1 0 0 0 0,-1-1 0 0 0,0 0 0 0 0,0-1 0 0 0,-1 1 0 0 0,5 2 0 0 0,2 2 0 0 0,1-2 0 0 0,-3 1 0 0 0,-2-1 0 0 0,0 0 0 0 0,-1-2 0 0 0,-2 1 0 0 0,-1-2 0 0 0,1 1 0 0 0,1-1 0 0 0,-2-1 0 0 0,0 0 0 0 0,-1 1 0 0 0,2-1 0 0 0,2 2 0 0 0,0 1 0 0 0,-1-2 0 0 0,-1 0 0 0 0,-1 0 0 0 0,-1-1 0 0 0,2 0 0 0 0,0 0 0 0 0,-1 0 0 0 0,0 0 0 0 0,-1 0 0 0 0,2 0 0 0 0,0 0 0 0 0,0 0 0 0 0,-1 0 0 0 0,3 1 0 0 0,0 0 0 0 0,0-1 0 0 0,-2 1 0 0 0,0-1 0 0 0,-2 0 0 0 0,0-1 0 0 0,-1 1 0 0 0,0-1 0 0 0,0-1 0 0 0,-1 1 0 0 0,1 0 0 0 0,0-1 0 0 0,2 1 0 0 0,1-1 0 0 0,3 1 0 0 0,-1 1 0 0 0,0-1 0 0 0,-2 1 0 0 0,-1-1 0 0 0,2 0 0 0 0,-1 0 0 0 0,-1 1 0 0 0,0-2 0 0 0,-1 1 0 0 0,-2 0 0 0 0,0-1 0 0 0,1 0 0 0 0,-1 0 0 0 0,0 0 0 0 0,3 1 0 0 0,-1-1 0 0 0,0 2 0 0 0,-1-2 0 0 0,1 0 0 0 0,-1 0 0 0 0,0 0 0 0 0,0 1 0 0 0,0-1 0 0 0,-1-1 0 0 0,0 1 0 0 0,0-1 0 0 0,-1 1 0 0 0,0-1 0 0 0,1 1 0 0 0,3-1 0 0 0,1 1 0 0 0,0 1 0 0 0,-1-2 0 0 0,-1 0 0 0 0,-1 1 0 0 0,-1 0 0 0 0,0-1 0 0 0,1 0 0 0 0,-1 0 0 0 0,0 1 0 0 0,0-1 0 0 0,0 0 0 0 0,-1 0 0 0 0,0 0 0 0 0,3 1 0 0 0,2-1 0 0 0,-1 1 0 0 0,0 0 0 0 0,-2-1 0 0 0,0 0 0 0 0,0 0 0 0 0,-1 1 0 0 0,-1-1 0 0 0,0 0 0 0 0,0 0 0 0 0,0 1 0 0 0,0-1 0 0 0,0 0 0 0 0,1 0 0 0 0,2 2 0 0 0,2-1 0 0 0,-1-1 0 0 0,-1 0 0 0 0,-1 0 0 0 0,-1 0 0 0 0,0 0 0 0 0,0 0 0 0 0,-1 0 0 0 0,-1 0 0 0 0,1-1 0 0 0,0 0 0 0 0,1 1 0 0 0,0 1 0 0 0,0-1 0 0 0,0-1 0 0 0,0 1 0 0 0,0-1 0 0 0,0 1 0 0 0,-1 1 0 0 0,1-1 0 0 0,0-1 0 0 0,0 1 0 0 0,1 0 0 0 0,-1 0 0 0 0,1 1 0 0 0,-2-2 0 0 0,1 1 0 0 0,1-1 0 0 0,-1 1 0 0 0,1 1 0 0 0,1-1 0 0 0,1-1 0 0 0,-1 1 0 0 0,-1 0 0 0 0,1 0 0 0 0,-1 1 0 0 0,0-2 0 0 0,0 1 0 0 0,-1 0 0 0 0,0 1 0 0 0,0-1 0 0 0,0-1 0 0 0,0 1 0 0 0,0 0 0 0 0,2 1 0 0 0,-1-1 0 0 0,4-1 0 0 0,1 1 0 0 0,-1-1 0 0 0,-1 1 0 0 0,-2-1 0 0 0,0 2 0 0 0,-1-1 0 0 0,0-1 0 0 0,-1 1 0 0 0,-1-1 0 0 0,1 0 0 0 0,0 1 0 0 0,0-1 0 0 0,1-1 0 0 0,0 1 0 0 0,0 1 0 0 0,1 0 0 0 0,-1 0 0 0 0,-1 0 0 0 0,1 0 0 0 0,0-1 0 0 0,-1 0 0 0 0,0 1 0 0 0,0-1 0 0 0,-1 0 0 0 0,0-1 0 0 0,1 1 0 0 0,0 1 0 0 0,-1 0 0 0 0,1 0 0 0 0,2 0 0 0 0,1 0 0 0 0,1-1 0 0 0,-1 0 0 0 0,0 1 0 0 0,-1-1 0 0 0,0 0 0 0 0,-1-1 0 0 0,-1 2 0 0 0,0 0 0 0 0,0 0 0 0 0,0 0 0 0 0,0 0 0 0 0,1-1 0 0 0,0 0 0 0 0,3 1 0 0 0,1-1 0 0 0,2 1 0 0 0,0 0 0 0 0,-2 1 0 0 0,-1-1 0 0 0,-1 0 0 0 0,-1 0 0 0 0,0-1 0 0 0,1 0 0 0 0,0 0 0 0 0,1 0 0 0 0,-1 0 0 0 0,1 1 0 0 0,2 1 0 0 0,1-1 0 0 0,-1 0 0 0 0,1 0 0 0 0,-1 0 0 0 0,-1-1 0 0 0,-2 0 0 0 0,2 0 0 0 0,-1 0 0 0 0,2 1 0 0 0,2 1 0 0 0,0-1 0 0 0,0 1 0 0 0,0-1 0 0 0,-2-1 0 0 0,-2 0 0 0 0,1 1 0 0 0,0-1 0 0 0,6 0 0 0 0,2-1 0 0 0,1 1 0 0 0,-2 1 0 0 0,-3 0 0 0 0,0 0 0 0 0,-3 0 0 0 0,1 0 0 0 0,0-1 0 0 0,-3 0 0 0 0,2 0 0 0 0,-1 0 0 0 0,-1 0 0 0 0,2 0 0 0 0,-1 0 0 0 0,3 0 0 0 0,0 0 0 0 0,-1 0 0 0 0,-1 0 0 0 0,0 0 0 0 0,-1 0 0 0 0,0 0 0 0 0,-2 0 0 0 0,1 0 0 0 0,1 0 0 0 0,-2 0 0 0 0,0 0 0 0 0,0 0 0 0 0,-2 0 0 0 0,1 0 0 0 0,1 0 0 0 0,0 0 0 0 0,1 0 0 0 0,-1 0 0 0 0,-1 0 0 0 0,0 0 0 0 0,-1 0 0 0 0,3 0 0 0 0,-1 0 0 0 0,1 0 0 0 0,-1 0 0 0 0,1 0 0 0 0,1 0 0 0 0,-1 0 0 0 0,-1 0 0 0 0,-1 0 0 0 0,0 0 0 0 0,0 0 0 0 0,-1 0 0 0 0,0 0 0 0 0,2 0 0 0 0,0 0 0 0 0,1 0 0 0 0,-1 0 0 0 0,-1 0 0 0 0,0 0 0 0 0,-1-1 0 0 0,1 0 0 0 0,-1 0 0 0 0,-1 0 0 0 0,1 1 0 0 0,0-1 0 0 0,0 1 0 0 0,2 0 0 0 0,3 0 0 0 0,1 0 0 0 0,0 0 0 0 0,-2 0 0 0 0,-2 0 0 0 0,0 0 0 0 0,-1 0 0 0 0,-1 0 0 0 0,0-1 0 0 0,0 0 0 0 0,0 0 0 0 0,-1 0 0 0 0,1 1 0 0 0,0-1 0 0 0,0 1 0 0 0,0-1 0 0 0,0 0 0 0 0,0 0 0 0 0,0 0 0 0 0,0 0 0 0 0,0 0 0 0 0,0 0 0 0 0,0 0 0 0 0,0 0 0 0 0,0 0 0 0 0,0 0 0 0 0,-1 0 0 0 0,0-1 0 0 0,0 2 0 0 0,0-2 0 0 0,0 1 0 0 0,1-1 0 0 0,0 2 0 0 0,-1-2 0 0 0,0 1 0 0 0,0-1 0 0 0,0 1 0 0 0,0 0 0 0 0,0-1 0 0 0,2 1 0 0 0,0-1 0 0 0,-1 1 0 0 0,1-1 0 0 0,-1 1 0 0 0,-1 0 0 0 0,0-1 0 0 0,0 1 0 0 0,0-1 0 0 0,2 0 0 0 0,0 0 0 0 0,0 0 0 0 0,0 0 0 0 0,-2 1 0 0 0,0-1 0 0 0,0 1 0 0 0,0-1 0 0 0,1 0 0 0 0,-1 0 0 0 0,0 0 0 0 0,0 0 0 0 0,0 1 0 0 0,-1-1 0 0 0,0 0 0 0 0,1 0 0 0 0,2-1 0 0 0,2-1 0 0 0,0 0 0 0 0,-1 2 0 0 0,-2-1 0 0 0,0 0 0 0 0,0 0 0 0 0,-1 0 0 0 0,0 0 0 0 0,-1 1 0 0 0,0 0 0 0 0,0 0 0 0 0,0 0 0 0 0,2 0 0 0 0,0-1 0 0 0,2 0 0 0 0,0 0 0 0 0,1 0 0 0 0,-2 0 0 0 0,-1 0 0 0 0,-1 0 0 0 0,-1 1 0 0 0,1 0 0 0 0,0 0 0 0 0,0 0 0 0 0,0 0 0 0 0,0-1 0 0 0,0 1 0 0 0,0 0 0 0 0,0 0 0 0 0,1-1 0 0 0,1 0 0 0 0,0 0 0 0 0,0 0 0 0 0,-1 0 0 0 0,0 1 0 0 0,-1 0 0 0 0,0-1 0 0 0,0 1 0 0 0,0-1 0 0 0,-1 1 0 0 0,1-1 0 0 0,0 1 0 0 0,0-1 0 0 0,0 1 0 0 0,0 0 0 0 0,1 0 0 0 0,2-1 0 0 0,-2 0 0 0 0,1 0 0 0 0,-1 0 0 0 0,-1 0 0 0 0,1 0 0 0 0,1 0 0 0 0,0 0 0 0 0,-1 0 0 0 0,0 1 0 0 0,-1-1 0 0 0,0 0 0 0 0,0 1 0 0 0,0-2 0 0 0,0 1 0 0 0,0 0 0 0 0,0 1 0 0 0,0-1 0 0 0,-1-1 0 0 0,0 1 0 0 0,1 0 0 0 0,-1 0 0 0 0,0 0 0 0 0,1 0 0 0 0,0-1 0 0 0,-1 0 0 0 0,1 1 0 0 0,0-1 0 0 0,-1 1 0 0 0,0-1 0 0 0,1 1 0 0 0,-1-1 0 0 0,0-1 0 0 0,1 1 0 0 0,0 0 0 0 0,-1 0 0 0 0,1 0 0 0 0,-1 0 0 0 0,0 0 0 0 0,0-1 0 0 0,1 1 0 0 0,-1 0 0 0 0,1-1 0 0 0,-1 1 0 0 0,0-1 0 0 0,-1 0 0 0 0,1 0 0 0 0,-1 0 0 0 0,2-2 0 0 0,1 0 0 0 0,0 0 0 0 0,0 0 0 0 0,-1 0 0 0 0,-1 2 0 0 0,0-2 0 0 0,0 1 0 0 0,0 0 0 0 0,-1 0 0 0 0,1 0 0 0 0,0 1 0 0 0,-1-1 0 0 0,0-1 0 0 0,-1 1 0 0 0,1 0 0 0 0,1-1 0 0 0,0-1 0 0 0,0 1 0 0 0,0-1 0 0 0,0 1 0 0 0,-1 0 0 0 0,-1 0 0 0 0,1 2 0 0 0,-1-2 0 0 0,1 1 0 0 0,0 0 0 0 0,0 0 0 0 0,0 0 0 0 0,-1 1 0 0 0,1 0 0 0 0,0 0 0 0 0,0-1 0 0 0,1-1 0 0 0,0 1 0 0 0,-1 0 0 0 0,0 2 0 0 0,0-1 0 0 0,-1 1 0 0 0,1 0 0 0 0,-1-1 0 0 0,0 1 0 0 0,0-1 0 0 0,-1 1 0 0 0,1 0 0 0 0,0 0 0 0 0,0 0 0 0 0,1-1 0 0 0,-1 0 0 0 0,1 1 0 0 0,0 0 0 0 0,-1 0 0 0 0,1 0 0 0 0,-1 0 0 0 0,-1 0 0 0 0,1 0 0 0 0,-1 1 0 0 0,-1 0 0 0 0,0 0 0 0 0,0 1 0 0 0,0-2 0 0 0,0 1 0 0 0,1-2 0 0 0,-1 1 0 0 0,1 0 0 0 0,-1 0 0 0 0,0 0 0 0 0,0 1 0 0 0,-1 0 0 0 0,0 0 0 0 0,0 0 0 0 0,0-1 0 0 0,0 1 0 0 0,0 0 0 0 0,1-1 0 0 0,-1 0 0 0 0,0-1 0 0 0,1 1 0 0 0,0-1 0 0 0,0-1 0 0 0,0 1 0 0 0,-1 1 0 0 0,0 0 0 0 0,-1 0 0 0 0,1 0 0 0 0,-1-1 0 0 0,0 1 0 0 0,-1 1 0 0 0,1-1 0 0 0,0-1 0 0 0,-1 1 0 0 0,1-1 0 0 0,1-1 0 0 0,-1 1 0 0 0,0 0 0 0 0,0 0 0 0 0,0 0 0 0 0,0 0 0 0 0,0 0 0 0 0,0-1 0 0 0,-1 0 0 0 0,1 0 0 0 0,-1 0 0 0 0,0 0 0 0 0,0 1 0 0 0,1 0 0 0 0,-1 0 0 0 0,1-1 0 0 0,-1 0 0 0 0,1-1 0 0 0,0 0 0 0 0,-1 0 0 0 0,1 1 0 0 0,-2-1 0 0 0,0 2 0 0 0,1-1 0 0 0,1 1 0 0 0,-1 0 0 0 0,-1 0 0 0 0,1 0 0 0 0,-1 0 0 0 0,0 0 0 0 0,0-1 0 0 0,1 0 0 0 0,0 0 0 0 0,0 0 0 0 0,0 0 0 0 0,0 1 0 0 0,-1-1 0 0 0,0 1 0 0 0,0 0 0 0 0,0-1 0 0 0,0 0 0 0 0,0 0 0 0 0,0 0 0 0 0,0 0 0 0 0,0 1 0 0 0,0 0 0 0 0,0-1 0 0 0,0 1 0 0 0,0-1 0 0 0,0 0 0 0 0,0 0 0 0 0,0 0 0 0 0,0 0 0 0 0,0 1 0 0 0,0 0 0 0 0,0-1 0 0 0,0 1 0 0 0,0 0 0 0 0,0 0 0 0 0,0 0 0 0 0,0 0 0 0 0,0 0 0 0 0,0 0 0 0 0,0 0 0 0 0,0-1 0 0 0,0 0 0 0 0,-1-1 0 0 0,0 1 0 0 0,0 1 0 0 0,0-1 0 0 0,0 1 0 0 0,-1 0 0 0 0,1 0 0 0 0,0 0 0 0 0,0 0 0 0 0,0 0 0 0 0,0-1 0 0 0,0 1 0 0 0,-1 0 0 0 0,0-1 0 0 0,0 0 0 0 0,0 0 0 0 0,0 0 0 0 0,0 0 0 0 0,0 1 0 0 0,0-1 0 0 0,0-1 0 0 0,1 1 0 0 0,-1 0 0 0 0,1 0 0 0 0,0 1 0 0 0,-1 0 0 0 0,0 0 0 0 0,0 0 0 0 0,0-1 0 0 0,-2-1 0 0 0,1 1 0 0 0,1 0 0 0 0,0 1 0 0 0,-1-1 0 0 0,1 1 0 0 0,0 0 0 0 0,-1 0 0 0 0,1 0 0 0 0,-1 0 0 0 0,1-1 0 0 0,0 1 0 0 0,0 0 0 0 0,-1 0 0 0 0,0-1 0 0 0,-1-1 0 0 0,1 0 0 0 0,-1 0 0 0 0,0 0 0 0 0,1 1 0 0 0,-1 0 0 0 0,0 0 0 0 0,1 0 0 0 0,-1 0 0 0 0,0 0 0 0 0,0 0 0 0 0,-1 1 0 0 0,1 0 0 0 0,1-1 0 0 0,-1-1 0 0 0,-1 0 0 0 0,-1 0 0 0 0,0 1 0 0 0,0-1 0 0 0,1 1 0 0 0,0 0 0 0 0,1 0 0 0 0,-1-1 0 0 0,0 1 0 0 0,1 1 0 0 0,-1-1 0 0 0,1 1 0 0 0,-1 0 0 0 0,1 0 0 0 0,0 1 0 0 0,0 0 0 0 0,-2-2 0 0 0,-1 0 0 0 0,1-1 0 0 0,1 2 0 0 0,0 0 0 0 0,1 0 0 0 0,-1 0 0 0 0,1 1 0 0 0,0 0 0 0 0,0 0 0 0 0,0 0 0 0 0,1 0 0 0 0,-1 0 0 0 0,0 1 0 0 0,0-1 0 0 0,-1 0 0 0 0,0 0 0 0 0,1 1 0 0 0,0-1 0 0 0,0 0 0 0 0,0 1 0 0 0,1-1 0 0 0,-1 1 0 0 0,0 0 0 0 0,1-1 0 0 0,-1 0 0 0 0,0 1 0 0 0,1-1 0 0 0,0 0 0 0 0,-1 1 0 0 0,0-1 0 0 0,-1 1 0 0 0,1-1 0 0 0,-1 0 0 0 0,0 1 0 0 0,1-1 0 0 0,0 0 0 0 0,0 1 0 0 0,0-1 0 0 0,1 0 0 0 0,-1 1 0 0 0,0-1 0 0 0,-1 0 0 0 0,1 0 0 0 0,-1 0 0 0 0,1 1 0 0 0,0 0 0 0 0,0 0 0 0 0,0-1 0 0 0,0 0 0 0 0,0 0 0 0 0,0 0 0 0 0,0 1 0 0 0,-1-1 0 0 0,1 1 0 0 0,1 0 0 0 0,-1 0 0 0 0,1 0 0 0 0,-1 0 0 0 0,1 0 0 0 0,-1 0 0 0 0,-1-1 0 0 0,0 0 0 0 0,0 1 0 0 0,1-1 0 0 0,0 1 0 0 0,0-1 0 0 0,0 1 0 0 0,0 0 0 0 0,0 0 0 0 0,-1 0 0 0 0,0 0 0 0 0,1 0 0 0 0,1 0 0 0 0,0 1 0 0 0,-1-1 0 0 0,0 1 0 0 0,0-1 0 0 0,-1 1 0 0 0,0-1 0 0 0,1 0 0 0 0,0 0 0 0 0,0 0 0 0 0,0 1 0 0 0,-1-1 0 0 0,0 0 0 0 0,1 0 0 0 0,-2 0 0 0 0,2 1 0 0 0,0-1 0 0 0,0 0 0 0 0,0 1 0 0 0,-1-1 0 0 0,1 1 0 0 0,-1-1 0 0 0,-1 0 0 0 0,0-1 0 0 0,-1 1 0 0 0,1-1 0 0 0,1 1 0 0 0,0 0 0 0 0,1 0 0 0 0,0 1 0 0 0,0 0 0 0 0,-1-1 0 0 0,0 1 0 0 0,1 0 0 0 0,-1 0 0 0 0,2 0 0 0 0,-1 0 0 0 0,-1 0 0 0 0,0-1 0 0 0,-1 1 0 0 0,0-1 0 0 0,0 0 0 0 0,1 0 0 0 0,1 1 0 0 0,0 0 0 0 0,-1 0 0 0 0,1 0 0 0 0,-1 0 0 0 0,1 1 0 0 0,0-1 0 0 0,0 0 0 0 0,0-1 0 0 0,0 1 0 0 0,-1-1 0 0 0,1 1 0 0 0,0-1 0 0 0,0 1 0 0 0,0 0 0 0 0,-1 0 0 0 0,0 0 0 0 0,0 0 0 0 0,1-1 0 0 0,0 1 0 0 0,0-1 0 0 0,0 1 0 0 0,-1-1 0 0 0,1 1 0 0 0,-1 0 0 0 0,1 0 0 0 0,0-1 0 0 0,0 0 0 0 0,-1 1 0 0 0,1 0 0 0 0,-1 0 0 0 0,1-1 0 0 0,0 1 0 0 0,0 0 0 0 0,0-1 0 0 0,-1 1 0 0 0,1-1 0 0 0,0 1 0 0 0,0-1 0 0 0,0 1 0 0 0,0 0 0 0 0,-1 0 0 0 0,0 0 0 0 0,0 0 0 0 0,0-1 0 0 0,0 1 0 0 0,1-1 0 0 0,0 1 0 0 0,0-1 0 0 0,0 1 0 0 0,-1 0 0 0 0,0 0 0 0 0,1-1 0 0 0,-2 0 0 0 0,1 1 0 0 0,0 0 0 0 0,0 0 0 0 0,1-1 0 0 0,0 1 0 0 0,0 0 0 0 0,0 0 0 0 0,-1 0 0 0 0,0 0 0 0 0,1 0 0 0 0,-1 0 0 0 0,-1 0 0 0 0,1 0 0 0 0,0 0 0 0 0,0 0 0 0 0,0 0 0 0 0,1 0 0 0 0,0 0 0 0 0,0 1 0 0 0,-1-1 0 0 0,1 0 0 0 0,-1 1 0 0 0,0-1 0 0 0,0 0 0 0 0,0 0 0 0 0,0 0 0 0 0,0-1 0 0 0,0 1 0 0 0,0 0 0 0 0,0 0 0 0 0,0 0 0 0 0,-1 0 0 0 0,1 0 0 0 0,0 0 0 0 0,0 1 0 0 0,0-1 0 0 0,0 0 0 0 0,0 1 0 0 0,-1-1 0 0 0,0 0 0 0 0,0 0 0 0 0,1 0 0 0 0,1-1 0 0 0,-1 1 0 0 0,1 0 0 0 0,-1 0 0 0 0,0 0 0 0 0,0 1 0 0 0,0-1 0 0 0,0 0 0 0 0,0 0 0 0 0,0 1 0 0 0,-1-1 0 0 0,1 0 0 0 0,0 1 0 0 0,0-1 0 0 0,0 0 0 0 0,0 1 0 0 0,0-1 0 0 0,0 0 0 0 0,0 0 0 0 0,-1 1 0 0 0,-1-1 0 0 0,1 0 0 0 0,0 1 0 0 0,1-2 0 0 0,-1 1 0 0 0,1 0 0 0 0,0 0 0 0 0,-1 0 0 0 0,-2 0 0 0 0,-1 0 0 0 0,-1-1 0 0 0,2 1 0 0 0,0 0 0 0 0,1 0 0 0 0,0 0 0 0 0,0 0 0 0 0,1-1 0 0 0,0 2 0 0 0,-1-1 0 0 0,1 0 0 0 0,-1-1 0 0 0,0 1 0 0 0,1 1 0 0 0,0-1 0 0 0,-1 0 0 0 0,1-1 0 0 0,-1 1 0 0 0,-1 0 0 0 0,2 0 0 0 0,-1 0 0 0 0,1 1 0 0 0,-1-1 0 0 0,0 0 0 0 0,1 0 0 0 0,-1 0 0 0 0,0 0 0 0 0,0 0 0 0 0,0 0 0 0 0,0 1 0 0 0,0-1 0 0 0,-1 0 0 0 0,1 1 0 0 0,0-1 0 0 0,0 0 0 0 0,0 1 0 0 0,1-1 0 0 0,0 0 0 0 0,-1 0 0 0 0,0 1 0 0 0,-1 0 0 0 0,1-1 0 0 0,1 1 0 0 0,-1 0 0 0 0,0 0 0 0 0,1-1 0 0 0,-1 1 0 0 0,-2-1 0 0 0,-1 1 0 0 0,0-2 0 0 0,1 1 0 0 0,1 1 0 0 0,-1-1 0 0 0,2 1 0 0 0,1-1 0 0 0,-1 1 0 0 0,1 0 0 0 0,-1-1 0 0 0,0 1 0 0 0,0 0 0 0 0,0 0 0 0 0,0 0 0 0 0,0 0 0 0 0,-2 0 0 0 0,1 0 0 0 0,-1-1 0 0 0,1 0 0 0 0,0 1 0 0 0,1 0 0 0 0,0 0 0 0 0,0 0 0 0 0,0 0 0 0 0,0 0 0 0 0,1 0 0 0 0,0-1 0 0 0,-1 1 0 0 0,1 0 0 0 0,0 0 0 0 0,-2-1 0 0 0,0 1 0 0 0,0-1 0 0 0,1 1 0 0 0,-1-1 0 0 0,1 0 0 0 0,0 1 0 0 0,0 0 0 0 0,1-1 0 0 0,-1 1 0 0 0,2-1 0 0 0,-1 1 0 0 0,-1-1 0 0 0,1 1 0 0 0,0 0 0 0 0,1-1 0 0 0,-2 1 0 0 0,1-1 0 0 0,0 0 0 0 0,0 1 0 0 0,0 0 0 0 0,1 0 0 0 0,-1 0 0 0 0,0 0 0 0 0,0 0 0 0 0,0-1 0 0 0,0 0 0 0 0,1 1 0 0 0,-1 0 0 0 0,1 0 0 0 0,0 0 0 0 0,0 0 0 0 0,0 0 0 0 0,-1-1 0 0 0,-1 0 0 0 0,1 1 0 0 0,0 0 0 0 0,1-1 0 0 0,-1 1 0 0 0,1-1 0 0 0,0 1 0 0 0,0 0 0 0 0,-1 0 0 0 0,1-1 0 0 0,0 1 0 0 0,0 1 0 0 0,0-1 0 0 0,0-1 0 0 0,0 1 0 0 0,0 0 0 0 0,0 1 0 0 0,0-1 0 0 0,0 1 0 0 0,0-1 0 0 0,2 0 0 0 0,-1 0 0 0 0,-1 0 0 0 0,1 0 0 0 0,-1-1 0 0 0,0 1 0 0 0,0 0 0 0 0,0 1 0 0 0,1-2 0 0 0,0 1 0 0 0,-1 0 0 0 0,0 0 0 0 0,-1 1 0 0 0,0-2 0 0 0,1 1 0 0 0,-1 0 0 0 0,1 0 0 0 0,0 0 0 0 0,0 1 0 0 0,0 0 0 0 0,0-1 0 0 0,0 0 0 0 0,-1 0 0 0 0,1 0 0 0 0,0 0 0 0 0,-1 1 0 0 0,0-1 0 0 0,0 0 0 0 0,0 0 0 0 0,0 0 0 0 0,1 0 0 0 0,-1 1 0 0 0,1 0 0 0 0,0-1 0 0 0,0 0 0 0 0,0 0 0 0 0,0 0 0 0 0,0 0 0 0 0,0 1 0 0 0,-1 0 0 0 0,0 0 0 0 0,-1-1 0 0 0,0 0 0 0 0,-1 0 0 0 0,0 0 0 0 0,1 0 0 0 0,1 1 0 0 0,-1-1 0 0 0,1 0 0 0 0,-1-1 0 0 0,1 2 0 0 0,0-1 0 0 0,-1 1 0 0 0,1 0 0 0 0,0-1 0 0 0,0 1 0 0 0,-1 0 0 0 0,1-1 0 0 0,-1-1 0 0 0,0 2 0 0 0,1-1 0 0 0,-1 1 0 0 0,1-1 0 0 0,-1 1 0 0 0,1-2 0 0 0,-1 1 0 0 0,0 0 0 0 0,1 1 0 0 0,0 0 0 0 0,-1-1 0 0 0,1 1 0 0 0,-1 0 0 0 0,0-1 0 0 0,-1 0 0 0 0,-1 0 0 0 0,1 0 0 0 0,0 1 0 0 0,1-1 0 0 0,0 1 0 0 0,0-1 0 0 0,0 0 0 0 0,0 0 0 0 0,1 0 0 0 0,-1 1 0 0 0,0-1 0 0 0,1 0 0 0 0,0 0 0 0 0,-1 0 0 0 0,0 0 0 0 0,-1 1 0 0 0,-1-2 0 0 0,0 1 0 0 0,0 0 0 0 0,1 0 0 0 0,0 0 0 0 0,1 0 0 0 0,0 0 0 0 0,-1 0 0 0 0,1 0 0 0 0,0-1 0 0 0,-1 1 0 0 0,1 0 0 0 0,-1 0 0 0 0,1-1 0 0 0,0 1 0 0 0,0 0 0 0 0,0 0 0 0 0,0 0 0 0 0,0 1 0 0 0,0-1 0 0 0,0 0 0 0 0,-1-1 0 0 0,1 2 0 0 0,0-2 0 0 0,0 1 0 0 0,0-1 0 0 0,0 1 0 0 0,0 1 0 0 0,0-1 0 0 0,0-1 0 0 0,0 1 0 0 0,-1 0 0 0 0,-1 1 0 0 0,1-1 0 0 0,-1 0 0 0 0,1 0 0 0 0,0 0 0 0 0,1 0 0 0 0,0 1 0 0 0,0-1 0 0 0,-1 0 0 0 0,1 0 0 0 0,0 0 0 0 0,0 0 0 0 0,0 1 0 0 0,0-1 0 0 0,0 1 0 0 0,-2-1 0 0 0,1 0 0 0 0,-1 0 0 0 0,1 0 0 0 0,0 1 0 0 0,0-1 0 0 0,1 1 0 0 0,0-1 0 0 0,0 0 0 0 0,-1 0 0 0 0,1 0 0 0 0,0 1 0 0 0,0-1 0 0 0,0 1 0 0 0,-1 0 0 0 0,-1-1 0 0 0,-2 0 0 0 0,1 0 0 0 0,0 0 0 0 0,2 0 0 0 0,0 1 0 0 0,0 0 0 0 0,1 0 0 0 0,0 0 0 0 0,0 0 0 0 0,0 0 0 0 0,0 0 0 0 0,1-1 0 0 0,-1 0 0 0 0,0 0 0 0 0,1 0 0 0 0,-2 0 0 0 0,0 1 0 0 0,-1 0 0 0 0,1 0 0 0 0,1 0 0 0 0,-1 0 0 0 0,1 0 0 0 0,0-1 0 0 0,-1 0 0 0 0,2 0 0 0 0,-1 0 0 0 0,1 0 0 0 0,-1 1 0 0 0,0 0 0 0 0,0 0 0 0 0,-1 0 0 0 0,0 0 0 0 0,0 0 0 0 0,1-1 0 0 0,0 0 0 0 0,0 0 0 0 0,0 0 0 0 0,1 0 0 0 0,0 1 0 0 0,-1 0 0 0 0,1 0 0 0 0,0 0 0 0 0,0 0 0 0 0,0 0 0 0 0,0 0 0 0 0,0 0 0 0 0,-1 0 0 0 0,1 0 0 0 0,1 0 0 0 0,-1 0 0 0 0,1 0 0 0 0,0 0 0 0 0,0 0 0 0 0,0 0 0 0 0,0 0 0 0 0,0 0 0 0 0,0 0 0 0 0,0 0 0 0 0,0 0 0 0 0,-1 0 0 0 0,1 0 0 0 0,0 0 0 0 0,-1 0 0 0 0,0 0 0 0 0,0 0 0 0 0,0 0 0 0 0,0 0 0 0 0,1 0 0 0 0,-1 0 0 0 0,1 0 0 0 0,0 0 0 0 0,0 0 0 0 0,0 0 0 0 0,0 0 0 0 0,0 0 0 0 0,0 0 0 0 0,0 0 0 0 0,0 0 0 0 0,0 0 0 0 0,-1 0 0 0 0,1 0 0 0 0,0 0 0 0 0,0 0 0 0 0,0 0 0 0 0,0 0 0 0 0,0 0 0 0 0,-1 0 0 0 0,0 0 0 0 0,-1 0 0 0 0,1 0 0 0 0,1 0 0 0 0,-1 0 0 0 0,1 0 0 0 0,0 0 0 0 0,0 0 0 0 0,0 0 0 0 0,0 0 0 0 0,-1 0 0 0 0,-1 0 0 0 0,1 0 0 0 0,0 0 0 0 0,1 0 0 0 0,-1 0 0 0 0,1 0 0 0 0,0 0 0 0 0,0 0 0 0 0,-1 0 0 0 0,1 0 0 0 0,0 0 0 0 0,0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0,0-1 0 0 0,0 0 0 0 0,-1 0 0 0 0,1 0 0 0 0,0 0 0 0 0,0 1 0 0 0,0 0 0 0 0,0-1 0 0 0,0 1 0 0 0,0 0 0 0 0,0 1 0 0 0,0-1 0 0 0,-2 0 0 0 0,0-1 0 0 0,1 0 0 0 0,0 0 0 0 0,1 0 0 0 0,0 0 0 0 0,-1 1 0 0 0,1-1 0 0 0,0 1 0 0 0,0 0 0 0 0,0 0 0 0 0,0 0 0 0 0,1 0 0 0 0,0-1 0 0 0,0-1 0 0 0,0 2 0 0 0,-1-1 0 0 0,1 1 0 0 0,-1-1 0 0 0,0 1 0 0 0,0 0 0 0 0,0 0 0 0 0,0 0 0 0 0,-1 0 0 0 0,1 0 0 0 0,0 0 0 0 0,0 0 0 0 0,0 0 0 0 0,0 0 0 0 0,0 0 0 0 0,0 0 0 0 0,0 0 0 0 0,-1-2 0 0 0,1 1 0 0 0,0 0 0 0 0,0 1 0 0 0,0-1 0 0 0,0 1 0 0 0,0 0 0 0 0,0 0 0 0 0,0 0 0 0 0,0 0 0 0 0,-1 0 0 0 0,1 0 0 0 0,0 0 0 0 0,-2 0 0 0 0,0-2 0 0 0,-1 1 0 0 0,0 0 0 0 0,0 1 0 0 0,2-1 0 0 0,0 1 0 0 0,0 0 0 0 0,1 0 0 0 0,-1 0 0 0 0,0 0 0 0 0,0 0 0 0 0,0 0 0 0 0,0-1 0 0 0,1 0 0 0 0,-2 0 0 0 0,-1 0 0 0 0,0 1 0 0 0,0-1 0 0 0,1 1 0 0 0,0 0 0 0 0,1 0 0 0 0,0 0 0 0 0,1 0 0 0 0,-1 0 0 0 0,0 0 0 0 0,0 0 0 0 0,0 0 0 0 0,0 0 0 0 0,0 0 0 0 0,-1-1 0 0 0,0 0 0 0 0,-1 0 0 0 0,2 0 0 0 0,-1 1 0 0 0,0-1 0 0 0,1 1 0 0 0,0 0 0 0 0,-1 0 0 0 0,1 0 0 0 0,-1 0 0 0 0,2 0 0 0 0,-1 0 0 0 0,0 0 0 0 0,-1 0 0 0 0,-1 0 0 0 0,0 0 0 0 0,0-1 0 0 0,0 0 0 0 0,1 0 0 0 0,0 0 0 0 0,0 0 0 0 0,1 1 0 0 0,-1 0 0 0 0,1 0 0 0 0,0 0 0 0 0,0 0 0 0 0,1 0 0 0 0,-1 0 0 0 0,0 0 0 0 0,-1 0 0 0 0,1 0 0 0 0,-1 0 0 0 0,0 0 0 0 0,1 0 0 0 0,0 0 0 0 0,1 0 0 0 0,0 0 0 0 0,0 0 0 0 0,0 0 0 0 0,-1 0 0 0 0,1 0 0 0 0,0 0 0 0 0,0 0 0 0 0,0 0 0 0 0,0 0 0 0 0,0 0 0 0 0,0 0 0 0 0,0 0 0 0 0,0 0 0 0 0,0 0 0 0 0,0 0 0 0 0,0 0 0 0 0,-1 0 0 0 0,1 0 0 0 0,0 0 0 0 0,0 0 0 0 0,0 0 0 0 0,0 0 0 0 0,0 0 0 0 0,0 0 0 0 0,-1 0 0 0 0,0 0 0 0 0,-1 0 0 0 0,1 0 0 0 0,1 0 0 0 0,-1 0 0 0 0,1 0 0 0 0,0 0 0 0 0,0 0 0 0 0,0 0 0 0 0,0 0 0 0 0,-1 0 0 0 0,1 0 0 0 0,0 0 0 0 0,0 0 0 0 0,0 0 0 0 0,0 0 0 0 0,0 0 0 0 0,0 0 0 0 0,0 0 0 0 0,0 1 0 0 0,0 0 0 0 0,-1 0 0 0 0,-1 0 0 0 0,1 0 0 0 0,0-1 0 0 0,1 1 0 0 0,-1 0 0 0 0,1 0 0 0 0,0 0 0 0 0,-1 0 0 0 0,1-1 0 0 0,0 0 0 0 0,0 0 0 0 0,1 1 0 0 0,0 0 0 0 0,0 0 0 0 0,0 0 0 0 0,0 0 0 0 0,-1-1 0 0 0,0 0 0 0 0,0 0 0 0 0,0 0 0 0 0,1 1 0 0 0,0 0 0 0 0,0 0 0 0 0,-1 0 0 0 0,1 0 0 0 0,-1-1 0 0 0,0 0 0 0 0,0 0 0 0 0,0 0 0 0 0,0 0 0 0 0,1 1 0 0 0,0 0 0 0 0,0 0 0 0 0,-1 0 0 0 0,1 0 0 0 0,-1 0 0 0 0,0 0 0 0 0,0 0 0 0 0,0 0 0 0 0,0 0 0 0 0,1 0 0 0 0,1 0-16383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8T03:03:06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11652 8386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8T03:03:06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4889 11550 16383 0 0,'0'0'0'0'0,"0"-2"0"0"0,0-1 0 0 0,0-1-16383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8T03:03:06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8264 18489 16383 0 0,'0'0'-16383'0'0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7955C-501C-7F47-B652-5830EDAA891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E086B-B380-1E4B-99A8-EA5882DD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E086B-B380-1E4B-99A8-EA5882DDC5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D332-DB19-DB4D-A36B-BB1ABCF26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A73E4-9C12-AE4D-9D62-2FA7C2E6E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81AAF-A6CD-574A-B55E-5AC64760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D95DA-AAC3-E344-A8F1-6791AD02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1125D-5D1C-6747-8930-A1CDC8A6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1651-7736-6745-BED2-6C3DCF23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D150C-272B-9C41-BD5D-B94819FE5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28785-BA55-0E4E-946A-1B96EC7A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5BFF9-5B00-684D-8C0D-80DA5422D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37B07-EB20-A442-8A2D-F06BC478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8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E6FD2-8FE8-5C4A-9DD4-A39053C97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6283C-F24C-CF44-B7B8-9E0F80AE8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84A47-F7C0-EC40-9704-93ACBD96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BA531-20EB-CA4D-8EBF-6D648449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C226E-9F67-7E40-A987-1E144277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5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9E24-1CBD-AA46-B776-3040AFD6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F23E-2F3F-CE49-8BCD-72533CBAE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CA357-FEEA-2B4D-9048-55941C95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524E6-1798-384C-A69F-03139A07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9E44-DFF5-CB43-816C-C9640FAD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8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B9B3-E6F5-C94E-BCAD-ED8534F5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DCE39-203B-724E-9AFF-E37689B1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CF0B-7436-3241-BA86-2DDBD242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08376-A1BA-3E4B-8F5F-E6452460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4788-863D-2648-83BC-E36DDB45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6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ED14-F240-0F4F-9A4C-5D844300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82FD-27E3-C745-A4D3-2E5E1ADE1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DE726-CA15-0747-8D3D-1EB713AF8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5290D-7876-3D46-B42C-D51541BE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20A5E-C00D-1F47-92AA-A4E8D034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0D357-0B96-774F-BDFF-CC3D85CB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0A18-9B27-A048-81B7-65DA5597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D5521-5F83-D248-A7BF-05255106C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A1EF6-0B96-5546-AB6A-6F56DB3D5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9206-B861-DF40-9187-2BEA9934A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3CFD7-434B-4746-86DC-42A02CBBB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3BF39-5ACA-D546-A9C5-EF7BCD16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EF181-7012-264F-BB73-65CCC585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768EF-652C-A343-8BFB-C5ADE70F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63AC-6631-694B-BB6F-B1369D98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2BF44-BAC1-CC4A-ACAD-0CDCF1DA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04F81-ACF8-5F42-8DC8-199A9DB5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1C068-5C54-1744-BCEB-CFA2DC3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1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4D81E-F6E3-0E40-9043-A4FE30BF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41890-ECE8-2048-BD88-130C8F5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23F5E-43B7-8646-BA57-B046C952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2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52A9-5D7C-154A-B67C-A67D0102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D745-A4F8-8C4B-ACD7-EF19A5CB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170E6-7689-C54B-9938-58710AB7F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E48B7-8090-8C4C-8ADA-7EB0E8F7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84FCC-8102-3847-ACA1-E202D4DD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4CE68-4402-0949-9673-021B54C9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DD50-82EF-9242-8D36-A15F4AD1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534A0-429A-1548-9F11-A19945DC9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4F3EB-72CE-5343-96E0-E8E2A1A99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05A09-E650-A641-86B1-91A4D730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8227C-9E74-8C4F-B601-2694CA73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E1B27-BB10-294B-A355-0ECF3BC1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01D47-D1D7-BF45-9161-2BE49ED7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B60F9-ECF4-4D4B-B7FC-5EF4AB859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DF5AB-9EA0-C948-BCE4-89DA55317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E795-C069-2943-8353-C34DCFC5280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F793A-A3DB-784C-9A8B-E4C36D36A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FCEEE-B2B0-B443-9849-836431766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778-EA13-214F-B8D9-A645B1C9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.jpeg"/><Relationship Id="rId3" Type="http://schemas.openxmlformats.org/officeDocument/2006/relationships/image" Target="../media/image1.emf"/><Relationship Id="rId7" Type="http://schemas.openxmlformats.org/officeDocument/2006/relationships/image" Target="../media/image3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customXml" Target="../ink/ink1.xml"/><Relationship Id="rId15" Type="http://schemas.openxmlformats.org/officeDocument/2006/relationships/image" Target="../media/image6.png"/><Relationship Id="rId10" Type="http://schemas.openxmlformats.org/officeDocument/2006/relationships/customXml" Target="../ink/ink3.xml"/><Relationship Id="rId4" Type="http://schemas.openxmlformats.org/officeDocument/2006/relationships/image" Target="../media/image2.jpg"/><Relationship Id="rId9" Type="http://schemas.openxmlformats.org/officeDocument/2006/relationships/image" Target="../media/image4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D2D1BE-1451-DC44-B65A-FDF4B95DF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81825"/>
            <a:ext cx="6400800" cy="14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E252B1-D64D-F749-83BB-A871B1893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9" y="466930"/>
            <a:ext cx="1792014" cy="465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1852B-8224-F245-A5F9-ABF4BE0CCF85}"/>
              </a:ext>
            </a:extLst>
          </p:cNvPr>
          <p:cNvSpPr txBox="1"/>
          <p:nvPr/>
        </p:nvSpPr>
        <p:spPr>
          <a:xfrm>
            <a:off x="7998345" y="1146364"/>
            <a:ext cx="3852232" cy="5047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Ken R Macleod </a:t>
            </a:r>
            <a:r>
              <a:rPr lang="en-US" sz="900" dirty="0"/>
              <a:t>FDN-P HPC PFC PBC</a:t>
            </a:r>
            <a:endParaRPr lang="en-US" sz="1400" dirty="0"/>
          </a:p>
          <a:p>
            <a:endParaRPr lang="en-US" sz="1000" dirty="0"/>
          </a:p>
          <a:p>
            <a:r>
              <a:rPr lang="en-US" sz="1000" dirty="0"/>
              <a:t>Ken is a multimodality alternative health provider with a focus in shedding light on what holds you back from being as healthy as you </a:t>
            </a:r>
            <a:r>
              <a:rPr lang="en-US" sz="1000"/>
              <a:t>want. </a:t>
            </a:r>
          </a:p>
          <a:p>
            <a:endParaRPr lang="en-US" sz="1000" dirty="0"/>
          </a:p>
          <a:p>
            <a:r>
              <a:rPr lang="en-US" sz="1000" dirty="0"/>
              <a:t>He is a pioneer in the alterntive health care space, and has </a:t>
            </a:r>
            <a:r>
              <a:rPr lang="en-US" sz="1000"/>
              <a:t>established the Energy Clinic to: </a:t>
            </a:r>
            <a:endParaRPr lang="en-US" sz="1000">
              <a:cs typeface="Calibri"/>
            </a:endParaRPr>
          </a:p>
          <a:p>
            <a:endParaRPr lang="en-US" sz="1000" dirty="0">
              <a:cs typeface="Calibri"/>
            </a:endParaRPr>
          </a:p>
          <a:p>
            <a:r>
              <a:rPr lang="en-US" sz="1000">
                <a:cs typeface="Calibri"/>
              </a:rPr>
              <a:t>- help you understand why you feel the way you do </a:t>
            </a:r>
          </a:p>
          <a:p>
            <a:r>
              <a:rPr lang="en-US" sz="1000"/>
              <a:t>- be enlightened on what you can do to  change your energy</a:t>
            </a:r>
            <a:endParaRPr lang="en-US" sz="1000" dirty="0">
              <a:cs typeface="Calibri"/>
            </a:endParaRPr>
          </a:p>
          <a:p>
            <a:r>
              <a:rPr lang="en-US" sz="1000"/>
              <a:t>- be empowered to do it yourself, or be guided by a practitioner </a:t>
            </a:r>
            <a:endParaRPr lang="en-US" sz="1000">
              <a:cs typeface="Calibri"/>
            </a:endParaRPr>
          </a:p>
          <a:p>
            <a:r>
              <a:rPr lang="en-US" sz="1000"/>
              <a:t>- to be online and accessible where ever you are in the world</a:t>
            </a:r>
            <a:endParaRPr lang="en-US">
              <a:cs typeface="Calibri"/>
            </a:endParaRPr>
          </a:p>
          <a:p>
            <a:r>
              <a:rPr lang="en-US" sz="1000">
                <a:ea typeface="+mn-lt"/>
                <a:cs typeface="+mn-lt"/>
              </a:rPr>
              <a:t>- bring the cutting edge diagnostic technology into your home </a:t>
            </a:r>
          </a:p>
          <a:p>
            <a:r>
              <a:rPr lang="en-US" sz="1000">
                <a:cs typeface="Calibri"/>
              </a:rPr>
              <a:t>- enjoy lifetime access to the software, for FREE</a:t>
            </a:r>
            <a:endParaRPr lang="en-US" sz="1000" dirty="0">
              <a:cs typeface="Calibri"/>
            </a:endParaRPr>
          </a:p>
          <a:p>
            <a:endParaRPr lang="en-US" sz="1000" dirty="0"/>
          </a:p>
          <a:p>
            <a:r>
              <a:rPr lang="en-US" sz="1000" dirty="0"/>
              <a:t>It took Ken almost 3 decades of trial and error, and false hope, for him to arrive at the same conclusion that leading experts in the field of bioenergetics had been saying since the beginning: </a:t>
            </a:r>
            <a:r>
              <a:rPr lang="en-US" sz="1000" b="1" dirty="0"/>
              <a:t>energy drives </a:t>
            </a:r>
            <a:r>
              <a:rPr lang="en-US" sz="1000" b="1"/>
              <a:t>biochemistry, not the other way round.</a:t>
            </a:r>
            <a:endParaRPr lang="en-US" sz="1000"/>
          </a:p>
          <a:p>
            <a:endParaRPr lang="en-US" sz="1000" b="1" dirty="0"/>
          </a:p>
          <a:p>
            <a:r>
              <a:rPr lang="en-US" sz="1000"/>
              <a:t>This is foundational to how NES Health has </a:t>
            </a:r>
            <a:r>
              <a:rPr lang="en-US" sz="1000" dirty="0"/>
              <a:t>become the leading provider of bioenergetic scanning technology, and how it is helping to restore the energy and supporting health and performance seekers around the world.</a:t>
            </a:r>
            <a:endParaRPr lang="en-US" sz="1000" dirty="0">
              <a:cs typeface="Calibri"/>
            </a:endParaRPr>
          </a:p>
          <a:p>
            <a:r>
              <a:rPr lang="en-US" sz="1000" dirty="0"/>
              <a:t> </a:t>
            </a:r>
          </a:p>
          <a:p>
            <a:r>
              <a:rPr lang="en-US" sz="1000" i="1" dirty="0"/>
              <a:t>“in essence, NES gives you night goggles on what is going on for you, moreover what you can do about it. This is truly the future of medicine” </a:t>
            </a:r>
            <a:r>
              <a:rPr lang="en-US" sz="1000" i="1"/>
              <a:t>Ken R Macleod .</a:t>
            </a:r>
            <a:endParaRPr lang="en-US" sz="1000" i="1">
              <a:cs typeface="Calibri"/>
            </a:endParaRPr>
          </a:p>
          <a:p>
            <a:endParaRPr lang="en-US"/>
          </a:p>
          <a:p>
            <a:endParaRPr lang="en-US" sz="1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6561D-7019-874F-9A39-192BBA8D2746}"/>
              </a:ext>
            </a:extLst>
          </p:cNvPr>
          <p:cNvSpPr/>
          <p:nvPr/>
        </p:nvSpPr>
        <p:spPr>
          <a:xfrm>
            <a:off x="355120" y="2078308"/>
            <a:ext cx="3803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2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6FA1E-E351-CF40-95AF-4C1D4B544D4B}"/>
              </a:ext>
            </a:extLst>
          </p:cNvPr>
          <p:cNvSpPr/>
          <p:nvPr/>
        </p:nvSpPr>
        <p:spPr>
          <a:xfrm>
            <a:off x="4332535" y="2214752"/>
            <a:ext cx="3432430" cy="5078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900" b="0" i="0" dirty="0">
                <a:solidFill>
                  <a:srgbClr val="777777"/>
                </a:solidFill>
                <a:effectLst/>
                <a:latin typeface="Muli"/>
              </a:rPr>
              <a:t>“Thanks to NES, my energy has skyrocketed and I am accomplishing more than I have in years” </a:t>
            </a:r>
            <a:endParaRPr lang="en-US"/>
          </a:p>
          <a:p>
            <a:r>
              <a:rPr lang="en-AU" sz="900" b="1" i="0" dirty="0">
                <a:solidFill>
                  <a:srgbClr val="777777"/>
                </a:solidFill>
                <a:effectLst/>
                <a:latin typeface="Muli"/>
              </a:rPr>
              <a:t>Linda</a:t>
            </a:r>
            <a:r>
              <a:rPr lang="en-AU" sz="900" b="1" dirty="0">
                <a:solidFill>
                  <a:srgbClr val="777777"/>
                </a:solidFill>
                <a:latin typeface="Muli"/>
              </a:rPr>
              <a:t> </a:t>
            </a:r>
            <a:r>
              <a:rPr lang="en-AU" sz="900" b="1" i="0" dirty="0">
                <a:solidFill>
                  <a:srgbClr val="777777"/>
                </a:solidFill>
                <a:effectLst/>
                <a:latin typeface="Muli"/>
              </a:rPr>
              <a:t>Sellers</a:t>
            </a:r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C024A-E43D-B04E-88C7-39B36C67171B}"/>
              </a:ext>
            </a:extLst>
          </p:cNvPr>
          <p:cNvSpPr/>
          <p:nvPr/>
        </p:nvSpPr>
        <p:spPr>
          <a:xfrm>
            <a:off x="4306212" y="862040"/>
            <a:ext cx="3157756" cy="7848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900" dirty="0">
                <a:solidFill>
                  <a:srgbClr val="777777"/>
                </a:solidFill>
                <a:latin typeface="Muli"/>
              </a:rPr>
              <a:t>"NES Health truly offers insights into the body, both mind and </a:t>
            </a:r>
            <a:r>
              <a:rPr lang="en-AU" sz="900" dirty="0">
                <a:solidFill>
                  <a:srgbClr val="777777"/>
                </a:solidFill>
                <a:latin typeface="Arial"/>
                <a:cs typeface="Arial"/>
              </a:rPr>
              <a:t>physical</a:t>
            </a:r>
            <a:r>
              <a:rPr lang="en-AU" sz="900" dirty="0">
                <a:solidFill>
                  <a:srgbClr val="777777"/>
                </a:solidFill>
                <a:latin typeface="Muli"/>
              </a:rPr>
              <a:t> well-being, that the medical community cannot comprehend often, nor understand. It is truly a remarkable system” </a:t>
            </a:r>
            <a:endParaRPr lang="en-US" sz="9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AU" sz="900" b="1" dirty="0">
                <a:solidFill>
                  <a:srgbClr val="777777"/>
                </a:solidFill>
                <a:latin typeface="Muli"/>
              </a:rPr>
              <a:t>Dr Susan Bostian</a:t>
            </a:r>
            <a:endParaRPr lang="en-US" sz="900" dirty="0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AC8A89-0537-F74C-B848-ECD9BB5C77E2}"/>
              </a:ext>
            </a:extLst>
          </p:cNvPr>
          <p:cNvSpPr/>
          <p:nvPr/>
        </p:nvSpPr>
        <p:spPr>
          <a:xfrm>
            <a:off x="4385700" y="1571731"/>
            <a:ext cx="343019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900" b="0" i="0" dirty="0">
                <a:solidFill>
                  <a:srgbClr val="777777"/>
                </a:solidFill>
                <a:effectLst/>
                <a:latin typeface="Arial"/>
                <a:cs typeface="Arial"/>
              </a:rPr>
              <a:t>“</a:t>
            </a:r>
            <a:r>
              <a:rPr lang="en-AU" sz="900" dirty="0">
                <a:solidFill>
                  <a:srgbClr val="777777"/>
                </a:solidFill>
                <a:latin typeface="Arial"/>
                <a:cs typeface="Arial"/>
              </a:rPr>
              <a:t>provides</a:t>
            </a:r>
            <a:r>
              <a:rPr lang="en-AU" sz="900" b="0" i="0" dirty="0">
                <a:solidFill>
                  <a:srgbClr val="777777"/>
                </a:solidFill>
                <a:effectLst/>
                <a:latin typeface="Arial"/>
                <a:cs typeface="Arial"/>
              </a:rPr>
              <a:t> the signal for the body to heal itself. What’s hard to understand is it really doesn’t do anything except provide the signal. The body does everything else</a:t>
            </a:r>
            <a:r>
              <a:rPr lang="en-AU" sz="900" b="1" i="0" dirty="0">
                <a:solidFill>
                  <a:srgbClr val="777777"/>
                </a:solidFill>
                <a:effectLst/>
                <a:latin typeface="Arial"/>
                <a:cs typeface="Arial"/>
              </a:rPr>
              <a:t>” </a:t>
            </a:r>
            <a:endParaRPr lang="en-US"/>
          </a:p>
          <a:p>
            <a:r>
              <a:rPr lang="en-AU" sz="900" b="1" i="0" dirty="0">
                <a:solidFill>
                  <a:srgbClr val="777777"/>
                </a:solidFill>
                <a:effectLst/>
                <a:latin typeface="Arial"/>
                <a:cs typeface="Arial"/>
              </a:rPr>
              <a:t>Dr. David Matthews. MD</a:t>
            </a:r>
            <a:endParaRPr lang="en-AU"/>
          </a:p>
        </p:txBody>
      </p:sp>
      <p:pic>
        <p:nvPicPr>
          <p:cNvPr id="17" name="Picture 16" descr="A person sitting on a couch&#10;&#10;Description automatically generated">
            <a:extLst>
              <a:ext uri="{FF2B5EF4-FFF2-40B4-BE49-F238E27FC236}">
                <a16:creationId xmlns:a16="http://schemas.microsoft.com/office/drawing/2014/main" id="{458775C3-29C2-2743-A568-5FA11130D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3416300"/>
            <a:ext cx="25400" cy="25400"/>
          </a:xfrm>
          <a:prstGeom prst="rect">
            <a:avLst/>
          </a:prstGeom>
        </p:spPr>
      </p:pic>
      <p:pic>
        <p:nvPicPr>
          <p:cNvPr id="23" name="Picture 22" descr="A person sitting on a couch&#10;&#10;Description automatically generated">
            <a:extLst>
              <a:ext uri="{FF2B5EF4-FFF2-40B4-BE49-F238E27FC236}">
                <a16:creationId xmlns:a16="http://schemas.microsoft.com/office/drawing/2014/main" id="{DEA42C89-D0EF-C64C-9A02-D0A9B951E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3416300"/>
            <a:ext cx="25400" cy="25400"/>
          </a:xfrm>
          <a:prstGeom prst="rect">
            <a:avLst/>
          </a:prstGeom>
        </p:spPr>
      </p:pic>
      <p:pic>
        <p:nvPicPr>
          <p:cNvPr id="25" name="Picture 24" descr="A person sitting on a couch&#10;&#10;Description automatically generated">
            <a:extLst>
              <a:ext uri="{FF2B5EF4-FFF2-40B4-BE49-F238E27FC236}">
                <a16:creationId xmlns:a16="http://schemas.microsoft.com/office/drawing/2014/main" id="{3A92B863-E65E-EF48-99E9-918C08BC7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3416300"/>
            <a:ext cx="25400" cy="25400"/>
          </a:xfrm>
          <a:prstGeom prst="rect">
            <a:avLst/>
          </a:prstGeom>
        </p:spPr>
      </p:pic>
      <p:pic>
        <p:nvPicPr>
          <p:cNvPr id="27" name="Picture 26" descr="A person sitting on a couch&#10;&#10;Description automatically generated">
            <a:extLst>
              <a:ext uri="{FF2B5EF4-FFF2-40B4-BE49-F238E27FC236}">
                <a16:creationId xmlns:a16="http://schemas.microsoft.com/office/drawing/2014/main" id="{F2155A1E-3F90-7C4B-B785-30784780B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3416300"/>
            <a:ext cx="25400" cy="25400"/>
          </a:xfrm>
          <a:prstGeom prst="rect">
            <a:avLst/>
          </a:prstGeom>
        </p:spPr>
      </p:pic>
      <p:pic>
        <p:nvPicPr>
          <p:cNvPr id="29" name="Picture 28" descr="A person sitting on a couch&#10;&#10;Description automatically generated">
            <a:extLst>
              <a:ext uri="{FF2B5EF4-FFF2-40B4-BE49-F238E27FC236}">
                <a16:creationId xmlns:a16="http://schemas.microsoft.com/office/drawing/2014/main" id="{E7F9C01B-8AF1-6E42-A270-9B860732E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625" y="18976"/>
            <a:ext cx="1554800" cy="15016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613675F-AA52-F54E-8EBD-D4D86277E19C}"/>
              </a:ext>
            </a:extLst>
          </p:cNvPr>
          <p:cNvSpPr txBox="1"/>
          <p:nvPr/>
        </p:nvSpPr>
        <p:spPr>
          <a:xfrm>
            <a:off x="4379886" y="175033"/>
            <a:ext cx="26528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Back</a:t>
            </a:r>
            <a:endParaRPr lang="en-US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582C7C-91E6-EC46-B86C-F3C4558FE5FF}"/>
              </a:ext>
            </a:extLst>
          </p:cNvPr>
          <p:cNvSpPr txBox="1"/>
          <p:nvPr/>
        </p:nvSpPr>
        <p:spPr>
          <a:xfrm>
            <a:off x="4420036" y="4669328"/>
            <a:ext cx="265282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How to Get Started </a:t>
            </a:r>
            <a:endParaRPr lang="en-US" sz="1200" b="1"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7DE6D8-164B-B144-92CA-F008D3E80ACE}"/>
              </a:ext>
            </a:extLst>
          </p:cNvPr>
          <p:cNvSpPr txBox="1"/>
          <p:nvPr/>
        </p:nvSpPr>
        <p:spPr>
          <a:xfrm>
            <a:off x="456770" y="2409465"/>
            <a:ext cx="348895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/>
              <a:t>Restore your Energy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05738D-C171-4A42-A064-8F5952408D8E}"/>
              </a:ext>
            </a:extLst>
          </p:cNvPr>
          <p:cNvSpPr txBox="1"/>
          <p:nvPr/>
        </p:nvSpPr>
        <p:spPr>
          <a:xfrm>
            <a:off x="4568768" y="5015378"/>
            <a:ext cx="28187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sz="1000"/>
              <a:t>Register an Account @ </a:t>
            </a:r>
            <a:r>
              <a:rPr lang="en-US" sz="1000" err="1"/>
              <a:t>theenergy.clinic</a:t>
            </a:r>
            <a:r>
              <a:rPr lang="en-US" sz="1000" dirty="0"/>
              <a:t>/NES</a:t>
            </a:r>
            <a:endParaRPr lang="en-US" sz="10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000"/>
              <a:t>Get Your Scanner from your account Shop </a:t>
            </a:r>
            <a:endParaRPr lang="en-US" sz="10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000"/>
              <a:t>Download App Energy4Life (app store)</a:t>
            </a:r>
            <a:endParaRPr lang="en-US" sz="10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000"/>
              <a:t>"Pair" Your Scanner (with your phone)</a:t>
            </a:r>
            <a:endParaRPr lang="en-US" sz="10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000"/>
              <a:t>Scan Your Body (follow instructions)</a:t>
            </a:r>
            <a:endParaRPr lang="en-US" sz="10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000"/>
              <a:t>View Results Online or On Phone </a:t>
            </a:r>
            <a:endParaRPr lang="en-US" sz="100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00"/>
              <a:t>Self Direct: Follow steps </a:t>
            </a:r>
            <a:endParaRPr lang="en-US" sz="10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000"/>
              <a:t>Or Get Help: Contact us</a:t>
            </a:r>
            <a:endParaRPr lang="en-US" sz="1000">
              <a:cs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7A546F-4BC6-1741-A70F-10B3FCC22348}"/>
              </a:ext>
            </a:extLst>
          </p:cNvPr>
          <p:cNvSpPr txBox="1"/>
          <p:nvPr/>
        </p:nvSpPr>
        <p:spPr>
          <a:xfrm>
            <a:off x="5541896" y="6309016"/>
            <a:ext cx="298283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/>
              <a:t>e info@theenergy.clinic</a:t>
            </a:r>
            <a:endParaRPr lang="en-US" sz="800">
              <a:cs typeface="Calibri"/>
            </a:endParaRPr>
          </a:p>
          <a:p>
            <a:r>
              <a:rPr lang="en-US" sz="800"/>
              <a:t>m 612 9116 2889 </a:t>
            </a:r>
            <a:endParaRPr lang="en-US" sz="800">
              <a:cs typeface="Calibri" panose="020F0502020204030204"/>
            </a:endParaRPr>
          </a:p>
          <a:p>
            <a:r>
              <a:rPr lang="en-US" sz="800" dirty="0"/>
              <a:t>a </a:t>
            </a:r>
            <a:r>
              <a:rPr lang="en-AU" sz="800" dirty="0"/>
              <a:t>Level 13, 109 Pitt Street, Sydney, Australia</a:t>
            </a:r>
            <a:r>
              <a:rPr lang="en-US" sz="8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1EAB1-93A7-4D58-9E83-A6CF1AF67323}"/>
              </a:ext>
            </a:extLst>
          </p:cNvPr>
          <p:cNvSpPr txBox="1"/>
          <p:nvPr/>
        </p:nvSpPr>
        <p:spPr>
          <a:xfrm>
            <a:off x="359305" y="2932233"/>
            <a:ext cx="401171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cs typeface="Calibri"/>
              </a:rPr>
              <a:t>for exceptional health and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4CB9F-AE5B-4C5B-80AB-EDEDE507F0C5}"/>
              </a:ext>
            </a:extLst>
          </p:cNvPr>
          <p:cNvSpPr txBox="1"/>
          <p:nvPr/>
        </p:nvSpPr>
        <p:spPr>
          <a:xfrm>
            <a:off x="356191" y="3448492"/>
            <a:ext cx="40722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ighlight>
                  <a:srgbClr val="FFFF00"/>
                </a:highlight>
                <a:ea typeface="+mn-lt"/>
                <a:cs typeface="+mn-lt"/>
              </a:rPr>
              <a:t>Copy  </a:t>
            </a:r>
            <a:endParaRPr lang="en-US" sz="1200" dirty="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Self-direct, get practitioner support or embark on an </a:t>
            </a:r>
            <a:r>
              <a:rPr lang="en-US" sz="1200" dirty="0">
                <a:ea typeface="+mn-lt"/>
                <a:cs typeface="+mn-lt"/>
              </a:rPr>
              <a:t>immersive life-transforming experience to fully restore your energy, using state of the art bioenergetic technology and solutions.</a:t>
            </a:r>
            <a:endParaRPr lang="en-US" sz="12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EAC5F-3ADD-4FEF-AC20-4D28ACC1A530}"/>
              </a:ext>
            </a:extLst>
          </p:cNvPr>
          <p:cNvSpPr txBox="1"/>
          <p:nvPr/>
        </p:nvSpPr>
        <p:spPr>
          <a:xfrm>
            <a:off x="924368" y="1314229"/>
            <a:ext cx="220271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cs typeface="Calibri"/>
              </a:rPr>
              <a:t>Image of woman elated woman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CBF9E1-D366-4406-8E12-449C009F2BC5}"/>
                  </a:ext>
                </a:extLst>
              </p14:cNvPr>
              <p14:cNvContentPartPr/>
              <p14:nvPr/>
            </p14:nvContentPartPr>
            <p14:xfrm>
              <a:off x="836473" y="993064"/>
              <a:ext cx="2428875" cy="99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CBF9E1-D366-4406-8E12-449C009F2B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471" y="975496"/>
                <a:ext cx="2464520" cy="102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DA473F-FE53-4FCC-A2CA-0A4BD78C77D0}"/>
                  </a:ext>
                </a:extLst>
              </p14:cNvPr>
              <p14:cNvContentPartPr/>
              <p14:nvPr/>
            </p14:nvContentPartPr>
            <p14:xfrm>
              <a:off x="2812089" y="2719608"/>
              <a:ext cx="9525" cy="952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DA473F-FE53-4FCC-A2CA-0A4BD78C77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5364" y="2252883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068E06-E78A-44F1-A9E0-B6F380BF55EA}"/>
                  </a:ext>
                </a:extLst>
              </p14:cNvPr>
              <p14:cNvContentPartPr/>
              <p14:nvPr/>
            </p14:nvContentPartPr>
            <p14:xfrm>
              <a:off x="547271" y="3776417"/>
              <a:ext cx="9525" cy="952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068E06-E78A-44F1-A9E0-B6F380BF55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46" y="3728792"/>
                <a:ext cx="952500" cy="103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7F6BC0-B744-4292-A6DD-9A8CAF06ABF7}"/>
                  </a:ext>
                </a:extLst>
              </p14:cNvPr>
              <p14:cNvContentPartPr/>
              <p14:nvPr/>
            </p14:nvContentPartPr>
            <p14:xfrm>
              <a:off x="1677673" y="6102921"/>
              <a:ext cx="9525" cy="952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7F6BC0-B744-4292-A6DD-9A8CAF06AB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1423" y="5636196"/>
                <a:ext cx="952500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53CB147-49DB-4F57-A89D-FB60F3484F21}"/>
              </a:ext>
            </a:extLst>
          </p:cNvPr>
          <p:cNvSpPr txBox="1"/>
          <p:nvPr/>
        </p:nvSpPr>
        <p:spPr>
          <a:xfrm>
            <a:off x="74871" y="925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front</a:t>
            </a:r>
            <a:r>
              <a:rPr lang="en-US" dirty="0"/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C9814-F670-4D40-9660-7E8790BA00F0}"/>
              </a:ext>
            </a:extLst>
          </p:cNvPr>
          <p:cNvSpPr txBox="1"/>
          <p:nvPr/>
        </p:nvSpPr>
        <p:spPr>
          <a:xfrm>
            <a:off x="4435327" y="63418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>
                <a:cs typeface="Calibri"/>
              </a:rPr>
              <a:t>Testimonials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53410D-3061-42FD-BCF6-0627B6472383}"/>
              </a:ext>
            </a:extLst>
          </p:cNvPr>
          <p:cNvSpPr txBox="1"/>
          <p:nvPr/>
        </p:nvSpPr>
        <p:spPr>
          <a:xfrm>
            <a:off x="4329000" y="2884746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cs typeface="Calibri"/>
              </a:rPr>
              <a:t>Our Process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F98A72-D904-4F9C-B4A3-9ABAFFB78DEE}"/>
              </a:ext>
            </a:extLst>
          </p:cNvPr>
          <p:cNvSpPr txBox="1"/>
          <p:nvPr/>
        </p:nvSpPr>
        <p:spPr>
          <a:xfrm>
            <a:off x="5091002" y="2787278"/>
            <a:ext cx="2822944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cs typeface="Calibri"/>
              </a:rPr>
              <a:t>Detect </a:t>
            </a:r>
            <a:r>
              <a:rPr lang="en-US" sz="1050" dirty="0">
                <a:cs typeface="Calibri"/>
              </a:rPr>
              <a:t>– using a body-field scanner, detect the quality </a:t>
            </a:r>
            <a:r>
              <a:rPr lang="en-US" sz="1050">
                <a:cs typeface="Calibri"/>
              </a:rPr>
              <a:t>of your energy (see overleaf)</a:t>
            </a:r>
            <a:endParaRPr lang="en-US" sz="1050" dirty="0">
              <a:cs typeface="Calibri"/>
            </a:endParaRPr>
          </a:p>
          <a:p>
            <a:endParaRPr lang="en-US" sz="1050" dirty="0">
              <a:cs typeface="Calibri"/>
            </a:endParaRPr>
          </a:p>
          <a:p>
            <a:r>
              <a:rPr lang="en-US" sz="1050" b="1" dirty="0">
                <a:cs typeface="Calibri"/>
              </a:rPr>
              <a:t>Direct </a:t>
            </a:r>
            <a:r>
              <a:rPr lang="en-US" sz="1050">
                <a:cs typeface="Calibri"/>
              </a:rPr>
              <a:t>– the software </a:t>
            </a:r>
            <a:r>
              <a:rPr lang="en-US" sz="1050" err="1">
                <a:cs typeface="Calibri"/>
              </a:rPr>
              <a:t>ponts</a:t>
            </a:r>
            <a:r>
              <a:rPr lang="en-US" sz="1050">
                <a:cs typeface="Calibri"/>
              </a:rPr>
              <a:t> your attention to what you can do, to get </a:t>
            </a:r>
            <a:r>
              <a:rPr lang="en-US" sz="1050" dirty="0">
                <a:cs typeface="Calibri"/>
              </a:rPr>
              <a:t>the fastest possible results </a:t>
            </a:r>
          </a:p>
          <a:p>
            <a:endParaRPr lang="en-US" sz="1050" dirty="0">
              <a:cs typeface="Calibri"/>
            </a:endParaRPr>
          </a:p>
          <a:p>
            <a:r>
              <a:rPr lang="en-US" sz="1050" b="1" dirty="0">
                <a:cs typeface="Calibri"/>
              </a:rPr>
              <a:t>Correct</a:t>
            </a:r>
            <a:r>
              <a:rPr lang="en-US" sz="1050">
                <a:cs typeface="Calibri"/>
              </a:rPr>
              <a:t> – use our </a:t>
            </a:r>
            <a:r>
              <a:rPr lang="en-US" sz="1050" err="1">
                <a:cs typeface="Calibri"/>
              </a:rPr>
              <a:t>infoceuticals</a:t>
            </a:r>
            <a:r>
              <a:rPr lang="en-US" sz="1050">
                <a:cs typeface="Calibri"/>
              </a:rPr>
              <a:t> and or follow advice in </a:t>
            </a:r>
            <a:r>
              <a:rPr lang="en-US" sz="1050" dirty="0">
                <a:cs typeface="Calibri"/>
              </a:rPr>
              <a:t>software, and or get a besopke plan of action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132E90-5FDE-4CA3-A06E-CD6C8CA951B2}"/>
              </a:ext>
            </a:extLst>
          </p:cNvPr>
          <p:cNvSpPr txBox="1"/>
          <p:nvPr/>
        </p:nvSpPr>
        <p:spPr>
          <a:xfrm>
            <a:off x="4384593" y="6388258"/>
            <a:ext cx="265282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/>
              <a:t>Contact Us</a:t>
            </a:r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E13B36-AE13-4F93-93F7-157DC3D4542A}"/>
              </a:ext>
            </a:extLst>
          </p:cNvPr>
          <p:cNvCxnSpPr/>
          <p:nvPr/>
        </p:nvCxnSpPr>
        <p:spPr>
          <a:xfrm flipH="1">
            <a:off x="4243276" y="637066"/>
            <a:ext cx="17721" cy="598967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4AF919-8649-4F9B-8276-7A5B714042D5}"/>
              </a:ext>
            </a:extLst>
          </p:cNvPr>
          <p:cNvCxnSpPr>
            <a:cxnSpLocks/>
          </p:cNvCxnSpPr>
          <p:nvPr/>
        </p:nvCxnSpPr>
        <p:spPr>
          <a:xfrm flipH="1">
            <a:off x="7698857" y="592763"/>
            <a:ext cx="17721" cy="598967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28EBD5A-0642-430E-B4DA-E8777F5F11CC}"/>
              </a:ext>
            </a:extLst>
          </p:cNvPr>
          <p:cNvSpPr txBox="1"/>
          <p:nvPr/>
        </p:nvSpPr>
        <p:spPr>
          <a:xfrm>
            <a:off x="8083560" y="281358"/>
            <a:ext cx="26528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Side</a:t>
            </a:r>
            <a:endParaRPr lang="en-US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EB7B2B-7DDC-4535-9A66-0EAEFC75A97D}"/>
              </a:ext>
            </a:extLst>
          </p:cNvPr>
          <p:cNvSpPr txBox="1"/>
          <p:nvPr/>
        </p:nvSpPr>
        <p:spPr>
          <a:xfrm>
            <a:off x="379663" y="4669327"/>
            <a:ext cx="39287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Register Your FREE </a:t>
            </a:r>
            <a:r>
              <a:rPr lang="en-US" sz="1200">
                <a:ea typeface="+mn-lt"/>
                <a:cs typeface="+mn-lt"/>
              </a:rPr>
              <a:t>Account theenergy.clinic/NES</a:t>
            </a:r>
          </a:p>
        </p:txBody>
      </p:sp>
      <p:pic>
        <p:nvPicPr>
          <p:cNvPr id="18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FB105EC0-B5AF-46B4-9D77-1ED635DC31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8881" y="2720163"/>
            <a:ext cx="1003448" cy="522768"/>
          </a:xfrm>
          <a:prstGeom prst="rect">
            <a:avLst/>
          </a:prstGeom>
        </p:spPr>
      </p:pic>
      <p:pic>
        <p:nvPicPr>
          <p:cNvPr id="19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6DA02B-045C-42FA-A573-7AE280CA85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1121" y="3269063"/>
            <a:ext cx="616689" cy="435060"/>
          </a:xfrm>
          <a:prstGeom prst="rect">
            <a:avLst/>
          </a:prstGeom>
        </p:spPr>
      </p:pic>
      <p:pic>
        <p:nvPicPr>
          <p:cNvPr id="21" name="Picture 21" descr="A close up of a bottle&#10;&#10;Description automatically generated">
            <a:extLst>
              <a:ext uri="{FF2B5EF4-FFF2-40B4-BE49-F238E27FC236}">
                <a16:creationId xmlns:a16="http://schemas.microsoft.com/office/drawing/2014/main" id="{04FC80D9-58BD-4A06-9B4C-D4A3AF7D6C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99799" y="3783640"/>
            <a:ext cx="307681" cy="5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92192C31-99E4-9349-B3E3-164D0946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275781"/>
            <a:ext cx="9298773" cy="6119764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6C41B669-3F84-4C12-AEF4-1A0124AF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45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544</Words>
  <Application>Microsoft Office PowerPoint</Application>
  <PresentationFormat>Widescreen</PresentationFormat>
  <Paragraphs>42</Paragraphs>
  <Slides>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R Macleod</dc:creator>
  <cp:lastModifiedBy>Ken R Macleod</cp:lastModifiedBy>
  <cp:revision>457</cp:revision>
  <dcterms:created xsi:type="dcterms:W3CDTF">2020-09-13T00:30:19Z</dcterms:created>
  <dcterms:modified xsi:type="dcterms:W3CDTF">2020-09-18T05:47:31Z</dcterms:modified>
</cp:coreProperties>
</file>