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130"/>
  </p:normalViewPr>
  <p:slideViewPr>
    <p:cSldViewPr snapToGrid="0" snapToObjects="1">
      <p:cViewPr varScale="1">
        <p:scale>
          <a:sx n="72" d="100"/>
          <a:sy n="72" d="100"/>
        </p:scale>
        <p:origin x="22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8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24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5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6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8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8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4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0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3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E4F7A-A0B8-5C42-A5E1-C2E084118767}" type="datetimeFigureOut">
              <a:rPr lang="en-US" smtClean="0"/>
              <a:t>9/19/20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550CB-D5E5-384D-A4F9-2EA4757B3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6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9B1A3D3-D2A3-3443-85C1-94C2CF7DB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095" y="316218"/>
            <a:ext cx="8233986" cy="62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23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Leitner</dc:creator>
  <cp:lastModifiedBy>Bill Leitner</cp:lastModifiedBy>
  <cp:revision>1</cp:revision>
  <dcterms:created xsi:type="dcterms:W3CDTF">2020-09-19T19:28:52Z</dcterms:created>
  <dcterms:modified xsi:type="dcterms:W3CDTF">2020-09-19T19:29:57Z</dcterms:modified>
</cp:coreProperties>
</file>