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7591B-B53D-4C6C-9BBF-5D59826D34D0}" type="datetimeFigureOut">
              <a:rPr lang="en-AU" smtClean="0"/>
              <a:t>1/09/2020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B29F1-75C7-43E4-9F67-B507BFAEA25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65176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7591B-B53D-4C6C-9BBF-5D59826D34D0}" type="datetimeFigureOut">
              <a:rPr lang="en-AU" smtClean="0"/>
              <a:t>1/09/2020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B29F1-75C7-43E4-9F67-B507BFAEA25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026114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7591B-B53D-4C6C-9BBF-5D59826D34D0}" type="datetimeFigureOut">
              <a:rPr lang="en-AU" smtClean="0"/>
              <a:t>1/09/2020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B29F1-75C7-43E4-9F67-B507BFAEA25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23128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7591B-B53D-4C6C-9BBF-5D59826D34D0}" type="datetimeFigureOut">
              <a:rPr lang="en-AU" smtClean="0"/>
              <a:t>1/09/2020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B29F1-75C7-43E4-9F67-B507BFAEA25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3799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7591B-B53D-4C6C-9BBF-5D59826D34D0}" type="datetimeFigureOut">
              <a:rPr lang="en-AU" smtClean="0"/>
              <a:t>1/09/2020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B29F1-75C7-43E4-9F67-B507BFAEA25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902199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7591B-B53D-4C6C-9BBF-5D59826D34D0}" type="datetimeFigureOut">
              <a:rPr lang="en-AU" smtClean="0"/>
              <a:t>1/09/2020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B29F1-75C7-43E4-9F67-B507BFAEA25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20278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7591B-B53D-4C6C-9BBF-5D59826D34D0}" type="datetimeFigureOut">
              <a:rPr lang="en-AU" smtClean="0"/>
              <a:t>1/09/2020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B29F1-75C7-43E4-9F67-B507BFAEA25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88525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7591B-B53D-4C6C-9BBF-5D59826D34D0}" type="datetimeFigureOut">
              <a:rPr lang="en-AU" smtClean="0"/>
              <a:t>1/09/2020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B29F1-75C7-43E4-9F67-B507BFAEA25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13496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7591B-B53D-4C6C-9BBF-5D59826D34D0}" type="datetimeFigureOut">
              <a:rPr lang="en-AU" smtClean="0"/>
              <a:t>1/09/2020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B29F1-75C7-43E4-9F67-B507BFAEA25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79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7591B-B53D-4C6C-9BBF-5D59826D34D0}" type="datetimeFigureOut">
              <a:rPr lang="en-AU" smtClean="0"/>
              <a:t>1/09/2020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B29F1-75C7-43E4-9F67-B507BFAEA25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321347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7591B-B53D-4C6C-9BBF-5D59826D34D0}" type="datetimeFigureOut">
              <a:rPr lang="en-AU" smtClean="0"/>
              <a:t>1/09/2020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B29F1-75C7-43E4-9F67-B507BFAEA25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916378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A7591B-B53D-4C6C-9BBF-5D59826D34D0}" type="datetimeFigureOut">
              <a:rPr lang="en-AU" smtClean="0"/>
              <a:t>1/09/2020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DB29F1-75C7-43E4-9F67-B507BFAEA25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06500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61185" y="-24712"/>
            <a:ext cx="486963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674442" y="2907956"/>
            <a:ext cx="278438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Please replace with latest provided logos</a:t>
            </a:r>
            <a:endParaRPr lang="en-AU" sz="1200" dirty="0"/>
          </a:p>
        </p:txBody>
      </p:sp>
      <p:sp>
        <p:nvSpPr>
          <p:cNvPr id="6" name="Oval 5"/>
          <p:cNvSpPr/>
          <p:nvPr/>
        </p:nvSpPr>
        <p:spPr>
          <a:xfrm>
            <a:off x="5972432" y="2965623"/>
            <a:ext cx="1408671" cy="57664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" name="Oval 6"/>
          <p:cNvSpPr/>
          <p:nvPr/>
        </p:nvSpPr>
        <p:spPr>
          <a:xfrm rot="1205710">
            <a:off x="7174286" y="2608441"/>
            <a:ext cx="934022" cy="62321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" name="TextBox 7"/>
          <p:cNvSpPr txBox="1"/>
          <p:nvPr/>
        </p:nvSpPr>
        <p:spPr>
          <a:xfrm>
            <a:off x="549708" y="3542271"/>
            <a:ext cx="296784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Please change to LES MILLS™ Virtual (first reference)</a:t>
            </a:r>
          </a:p>
          <a:p>
            <a:endParaRPr lang="en-US" sz="1200" dirty="0"/>
          </a:p>
          <a:p>
            <a:r>
              <a:rPr lang="en-US" sz="1200" dirty="0" smtClean="0"/>
              <a:t>Subsequently, it should be LES MILLS Virtual</a:t>
            </a:r>
            <a:endParaRPr lang="en-AU" sz="1200" dirty="0"/>
          </a:p>
        </p:txBody>
      </p:sp>
      <p:sp>
        <p:nvSpPr>
          <p:cNvPr id="9" name="Oval 8"/>
          <p:cNvSpPr/>
          <p:nvPr/>
        </p:nvSpPr>
        <p:spPr>
          <a:xfrm>
            <a:off x="3859427" y="3443416"/>
            <a:ext cx="1408671" cy="30840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0" name="Oval 9"/>
          <p:cNvSpPr/>
          <p:nvPr/>
        </p:nvSpPr>
        <p:spPr>
          <a:xfrm>
            <a:off x="6989805" y="3751823"/>
            <a:ext cx="782596" cy="20594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1" name="Oval 10"/>
          <p:cNvSpPr/>
          <p:nvPr/>
        </p:nvSpPr>
        <p:spPr>
          <a:xfrm>
            <a:off x="5426409" y="5436461"/>
            <a:ext cx="438932" cy="20594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2" name="Oval 11"/>
          <p:cNvSpPr/>
          <p:nvPr/>
        </p:nvSpPr>
        <p:spPr>
          <a:xfrm>
            <a:off x="4485502" y="4060742"/>
            <a:ext cx="782596" cy="20594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3" name="Oval 12"/>
          <p:cNvSpPr/>
          <p:nvPr/>
        </p:nvSpPr>
        <p:spPr>
          <a:xfrm>
            <a:off x="7428735" y="3854796"/>
            <a:ext cx="782596" cy="20594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4" name="Oval 13"/>
          <p:cNvSpPr/>
          <p:nvPr/>
        </p:nvSpPr>
        <p:spPr>
          <a:xfrm>
            <a:off x="4200133" y="5609454"/>
            <a:ext cx="438932" cy="10297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5" name="Oval 14"/>
          <p:cNvSpPr/>
          <p:nvPr/>
        </p:nvSpPr>
        <p:spPr>
          <a:xfrm>
            <a:off x="5364624" y="5868946"/>
            <a:ext cx="607807" cy="22705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cxnSp>
        <p:nvCxnSpPr>
          <p:cNvPr id="17" name="Straight Connector 16"/>
          <p:cNvCxnSpPr/>
          <p:nvPr/>
        </p:nvCxnSpPr>
        <p:spPr>
          <a:xfrm flipV="1">
            <a:off x="7106767" y="5384974"/>
            <a:ext cx="0" cy="102973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Oval 18"/>
          <p:cNvSpPr/>
          <p:nvPr/>
        </p:nvSpPr>
        <p:spPr>
          <a:xfrm>
            <a:off x="7235315" y="5539434"/>
            <a:ext cx="145788" cy="20594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0" name="TextBox 19"/>
          <p:cNvSpPr txBox="1"/>
          <p:nvPr/>
        </p:nvSpPr>
        <p:spPr>
          <a:xfrm>
            <a:off x="8674442" y="5487947"/>
            <a:ext cx="29903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Please remove “a” from “cooling a fan”</a:t>
            </a:r>
          </a:p>
          <a:p>
            <a:endParaRPr lang="en-US" sz="1200" dirty="0"/>
          </a:p>
          <a:p>
            <a:r>
              <a:rPr lang="en-US" sz="1200" dirty="0" smtClean="0"/>
              <a:t>And change “or” to “of”</a:t>
            </a:r>
            <a:endParaRPr lang="en-AU" sz="1200" dirty="0"/>
          </a:p>
        </p:txBody>
      </p:sp>
      <p:sp>
        <p:nvSpPr>
          <p:cNvPr id="21" name="Oval 20"/>
          <p:cNvSpPr/>
          <p:nvPr/>
        </p:nvSpPr>
        <p:spPr>
          <a:xfrm>
            <a:off x="6847601" y="5661973"/>
            <a:ext cx="145788" cy="20594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9065" y="4451526"/>
            <a:ext cx="158510" cy="213378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395416" y="4664904"/>
            <a:ext cx="3241055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FF0000"/>
                </a:solidFill>
              </a:rPr>
              <a:t>Suggest to </a:t>
            </a:r>
            <a:r>
              <a:rPr lang="en-US" sz="1200" dirty="0" err="1" smtClean="0">
                <a:solidFill>
                  <a:srgbClr val="FF0000"/>
                </a:solidFill>
              </a:rPr>
              <a:t>standardise</a:t>
            </a:r>
            <a:r>
              <a:rPr lang="en-US" sz="1200" dirty="0" smtClean="0">
                <a:solidFill>
                  <a:srgbClr val="FF0000"/>
                </a:solidFill>
              </a:rPr>
              <a:t> so it’s “Virtual kiosk” throughout please</a:t>
            </a:r>
            <a:endParaRPr lang="en-AU" sz="1200" dirty="0">
              <a:solidFill>
                <a:srgbClr val="FF0000"/>
              </a:solidFill>
            </a:endParaRP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9065" y="5126569"/>
            <a:ext cx="158510" cy="213378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9065" y="5772675"/>
            <a:ext cx="158510" cy="213378"/>
          </a:xfrm>
          <a:prstGeom prst="rect">
            <a:avLst/>
          </a:prstGeom>
        </p:spPr>
      </p:pic>
      <p:sp>
        <p:nvSpPr>
          <p:cNvPr id="26" name="Oval 25"/>
          <p:cNvSpPr/>
          <p:nvPr/>
        </p:nvSpPr>
        <p:spPr>
          <a:xfrm>
            <a:off x="6477981" y="3716822"/>
            <a:ext cx="145788" cy="20594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7" name="TextBox 26"/>
          <p:cNvSpPr txBox="1"/>
          <p:nvPr/>
        </p:nvSpPr>
        <p:spPr>
          <a:xfrm>
            <a:off x="8613194" y="3596075"/>
            <a:ext cx="244663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“…getting </a:t>
            </a:r>
            <a:r>
              <a:rPr lang="en-US" sz="1200" dirty="0" smtClean="0">
                <a:solidFill>
                  <a:srgbClr val="FF0000"/>
                </a:solidFill>
              </a:rPr>
              <a:t>on</a:t>
            </a:r>
            <a:r>
              <a:rPr lang="en-US" sz="1200" dirty="0" smtClean="0"/>
              <a:t> board…”</a:t>
            </a:r>
            <a:endParaRPr lang="en-AU" sz="1200" dirty="0"/>
          </a:p>
        </p:txBody>
      </p:sp>
      <p:sp>
        <p:nvSpPr>
          <p:cNvPr id="28" name="Oval 27"/>
          <p:cNvSpPr/>
          <p:nvPr/>
        </p:nvSpPr>
        <p:spPr>
          <a:xfrm>
            <a:off x="5589107" y="4553584"/>
            <a:ext cx="95001" cy="21612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9" name="TextBox 28"/>
          <p:cNvSpPr txBox="1"/>
          <p:nvPr/>
        </p:nvSpPr>
        <p:spPr>
          <a:xfrm>
            <a:off x="8674443" y="4045823"/>
            <a:ext cx="244663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“…components</a:t>
            </a:r>
            <a:r>
              <a:rPr lang="en-US" sz="1200" dirty="0" smtClean="0">
                <a:solidFill>
                  <a:srgbClr val="FF0000"/>
                </a:solidFill>
              </a:rPr>
              <a:t>. It</a:t>
            </a:r>
            <a:r>
              <a:rPr lang="en-US" sz="1200" dirty="0" smtClean="0"/>
              <a:t>…”</a:t>
            </a:r>
            <a:endParaRPr lang="en-AU" sz="1200" dirty="0"/>
          </a:p>
        </p:txBody>
      </p:sp>
      <p:sp>
        <p:nvSpPr>
          <p:cNvPr id="30" name="TextBox 29"/>
          <p:cNvSpPr txBox="1"/>
          <p:nvPr/>
        </p:nvSpPr>
        <p:spPr>
          <a:xfrm>
            <a:off x="549708" y="5665582"/>
            <a:ext cx="28374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Please move “EASY TO INSTALL” and the two rows beneath that to the next column</a:t>
            </a:r>
            <a:endParaRPr lang="en-AU" sz="1200" dirty="0"/>
          </a:p>
        </p:txBody>
      </p:sp>
      <p:sp>
        <p:nvSpPr>
          <p:cNvPr id="31" name="Left Brace 30"/>
          <p:cNvSpPr/>
          <p:nvPr/>
        </p:nvSpPr>
        <p:spPr>
          <a:xfrm>
            <a:off x="3369836" y="5661973"/>
            <a:ext cx="500294" cy="363229"/>
          </a:xfrm>
          <a:prstGeom prst="leftBrac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32" name="Picture 3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30991" y="5422484"/>
            <a:ext cx="158510" cy="213378"/>
          </a:xfrm>
          <a:prstGeom prst="rect">
            <a:avLst/>
          </a:prstGeom>
        </p:spPr>
      </p:pic>
      <p:sp>
        <p:nvSpPr>
          <p:cNvPr id="33" name="TextBox 32"/>
          <p:cNvSpPr txBox="1"/>
          <p:nvPr/>
        </p:nvSpPr>
        <p:spPr>
          <a:xfrm>
            <a:off x="1484881" y="5262435"/>
            <a:ext cx="244663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“…tested </a:t>
            </a:r>
            <a:r>
              <a:rPr lang="en-US" sz="1200" dirty="0" smtClean="0">
                <a:solidFill>
                  <a:srgbClr val="FF0000"/>
                </a:solidFill>
              </a:rPr>
              <a:t>and</a:t>
            </a:r>
            <a:r>
              <a:rPr lang="en-US" sz="1200" dirty="0" smtClean="0"/>
              <a:t> approved…”</a:t>
            </a:r>
            <a:endParaRPr lang="en-AU" sz="1200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3923281" y="6201389"/>
            <a:ext cx="0" cy="191173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5418171" y="6201389"/>
            <a:ext cx="0" cy="191173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349014" y="6198412"/>
            <a:ext cx="33121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Please increase margin of clear space around the logo i.e. have the blue lines adjusted accordingly</a:t>
            </a:r>
            <a:endParaRPr lang="en-AU" sz="1200" dirty="0"/>
          </a:p>
        </p:txBody>
      </p:sp>
    </p:spTree>
    <p:extLst>
      <p:ext uri="{BB962C8B-B14F-4D97-AF65-F5344CB8AC3E}">
        <p14:creationId xmlns:p14="http://schemas.microsoft.com/office/powerpoint/2010/main" val="11200348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5385" y="0"/>
            <a:ext cx="4871803" cy="6858000"/>
          </a:xfrm>
          <a:prstGeom prst="rect">
            <a:avLst/>
          </a:prstGeom>
        </p:spPr>
      </p:pic>
      <p:sp>
        <p:nvSpPr>
          <p:cNvPr id="3" name="Oval 2"/>
          <p:cNvSpPr/>
          <p:nvPr/>
        </p:nvSpPr>
        <p:spPr>
          <a:xfrm>
            <a:off x="7347280" y="672550"/>
            <a:ext cx="934022" cy="62321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" name="TextBox 3"/>
          <p:cNvSpPr txBox="1"/>
          <p:nvPr/>
        </p:nvSpPr>
        <p:spPr>
          <a:xfrm>
            <a:off x="8633253" y="984155"/>
            <a:ext cx="279262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Please replace with latest provided logos</a:t>
            </a:r>
            <a:endParaRPr lang="en-AU" sz="1200" dirty="0"/>
          </a:p>
        </p:txBody>
      </p:sp>
      <p:cxnSp>
        <p:nvCxnSpPr>
          <p:cNvPr id="5" name="Straight Connector 4"/>
          <p:cNvCxnSpPr/>
          <p:nvPr/>
        </p:nvCxnSpPr>
        <p:spPr>
          <a:xfrm flipV="1">
            <a:off x="5006119" y="3786834"/>
            <a:ext cx="0" cy="102973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V="1">
            <a:off x="5364465" y="4005136"/>
            <a:ext cx="0" cy="102973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5319157" y="4239915"/>
            <a:ext cx="0" cy="102973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5036584" y="4478812"/>
            <a:ext cx="0" cy="102973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5044822" y="3786834"/>
            <a:ext cx="103827" cy="10297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0" name="Oval 9"/>
          <p:cNvSpPr/>
          <p:nvPr/>
        </p:nvSpPr>
        <p:spPr>
          <a:xfrm>
            <a:off x="5387942" y="4005136"/>
            <a:ext cx="103827" cy="10297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1" name="TextBox 10"/>
          <p:cNvSpPr txBox="1"/>
          <p:nvPr/>
        </p:nvSpPr>
        <p:spPr>
          <a:xfrm>
            <a:off x="1602543" y="3594957"/>
            <a:ext cx="29678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Please add space before “-”</a:t>
            </a:r>
          </a:p>
          <a:p>
            <a:endParaRPr lang="en-US" sz="1200" dirty="0"/>
          </a:p>
        </p:txBody>
      </p:sp>
      <p:sp>
        <p:nvSpPr>
          <p:cNvPr id="12" name="TextBox 11"/>
          <p:cNvSpPr txBox="1"/>
          <p:nvPr/>
        </p:nvSpPr>
        <p:spPr>
          <a:xfrm>
            <a:off x="808470" y="4017147"/>
            <a:ext cx="29678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Suggest </a:t>
            </a:r>
            <a:r>
              <a:rPr lang="en-US" sz="1200" dirty="0" err="1" smtClean="0"/>
              <a:t>capitalising</a:t>
            </a:r>
            <a:r>
              <a:rPr lang="en-US" sz="1200" dirty="0" smtClean="0"/>
              <a:t> first letter after “-” to </a:t>
            </a:r>
            <a:r>
              <a:rPr lang="en-US" sz="1200" dirty="0" err="1" smtClean="0"/>
              <a:t>standardise</a:t>
            </a:r>
            <a:r>
              <a:rPr lang="en-US" sz="1200" dirty="0" smtClean="0"/>
              <a:t> with the rest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2928116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127</Words>
  <Application>Microsoft Office PowerPoint</Application>
  <PresentationFormat>Widescreen</PresentationFormat>
  <Paragraphs>16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Les Mills Asia Pacific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Lena Lim</dc:creator>
  <cp:lastModifiedBy>Lena Lim</cp:lastModifiedBy>
  <cp:revision>6</cp:revision>
  <dcterms:created xsi:type="dcterms:W3CDTF">2020-09-01T01:19:01Z</dcterms:created>
  <dcterms:modified xsi:type="dcterms:W3CDTF">2020-09-01T01:55:19Z</dcterms:modified>
</cp:coreProperties>
</file>