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84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7D071-4D05-4448-8EDF-7C9848E97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67082E-234B-F446-B11E-C4C65E3D6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07EC5-945B-E44B-9E14-5CAB4DA07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C764-922A-F545-8D99-FA5D59F7580D}" type="datetimeFigureOut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2207A-DD5E-8341-A47B-9759C3176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BDB67-EFDF-2E4D-AFCB-26F297ED5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75E5-70F6-E94B-8792-357D017D2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9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4EBA3-A998-1948-84EF-AA0370D9A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B7EE24-47C4-2C48-B3EE-A9273B971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CDE6C-B820-3A49-BF11-06F080B82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C764-922A-F545-8D99-FA5D59F7580D}" type="datetimeFigureOut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0D0F5-C817-1948-B8CB-D018DC066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1DF78-F491-6E44-A109-73BE7C7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75E5-70F6-E94B-8792-357D017D2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4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B58C9F-0318-1E46-8B65-D9E58E96EB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A77380-164C-FA4C-AA4C-C565B5562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BC928-5DCC-764F-AA83-517AD5844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C764-922A-F545-8D99-FA5D59F7580D}" type="datetimeFigureOut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0FE00-3972-AE40-BEFF-35613ED3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CFA70-6818-0641-81DC-C359EA200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75E5-70F6-E94B-8792-357D017D2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2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59048-68D4-8841-978E-CA2C09B1C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EC144-A3F1-644A-812E-99A9CF040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8C77C-3EB5-2947-998C-6006281D0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C764-922A-F545-8D99-FA5D59F7580D}" type="datetimeFigureOut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856EB-DC56-E14B-9AA5-198C0373D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1F73D-90E5-7B40-8F86-042D46D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75E5-70F6-E94B-8792-357D017D2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7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71E88-9221-E94A-AFE2-F70CA1161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1A955-D5C8-DE4B-B34C-A05652B77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99E47-F960-1946-BBAD-D2E67228A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C764-922A-F545-8D99-FA5D59F7580D}" type="datetimeFigureOut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D2FF4-ECBA-4949-8065-50D040D11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9D81D-02BF-2042-BB57-F36BEEF2B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75E5-70F6-E94B-8792-357D017D2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6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85D99-6C1B-A842-A245-92E8F0FCA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699FB-48E2-FF49-95B1-4ED7495DFF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42B745-4184-B843-B0D3-923FC3CB3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712FD-C3D5-B148-9BB8-C42B5FD6F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C764-922A-F545-8D99-FA5D59F7580D}" type="datetimeFigureOut">
              <a:rPr lang="en-US" smtClean="0"/>
              <a:t>8/26/20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DD486-434C-764D-BB6E-9A6BDDDA2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ABA0A-A1A5-8A4A-B38C-CF3740F3A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75E5-70F6-E94B-8792-357D017D2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8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F674E-26CD-6B40-ACC9-6FADC1529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B9B4D-DF78-A248-AA84-9B7A90FF3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999523-554F-D440-81DD-54D5FC66C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604C83-062C-804A-992A-7DB96F227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A301C7-186C-4D4A-A08B-29BE8E64F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957748-CC74-8349-A44D-5CB3CAF5F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C764-922A-F545-8D99-FA5D59F7580D}" type="datetimeFigureOut">
              <a:rPr lang="en-US" smtClean="0"/>
              <a:t>8/26/20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B70587-28AA-634F-B6AC-3D7C46C37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A1367-AD79-3145-BDD8-0ADC7EBFD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75E5-70F6-E94B-8792-357D017D2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3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3393A-9D50-034A-8373-8CCFDBF61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FE74A1-AED2-8243-A754-5C617C38C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C764-922A-F545-8D99-FA5D59F7580D}" type="datetimeFigureOut">
              <a:rPr lang="en-US" smtClean="0"/>
              <a:t>8/26/20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7AF755-0E41-D244-AD12-9BF02F2D3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CC6A36-834F-8346-8391-2D52741B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75E5-70F6-E94B-8792-357D017D2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54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F8089B-7412-C049-B891-8F756056D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C764-922A-F545-8D99-FA5D59F7580D}" type="datetimeFigureOut">
              <a:rPr lang="en-US" smtClean="0"/>
              <a:t>8/26/20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6314EA-0FBB-C54F-8158-BAF7655B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A903C-FF86-1C4D-9B22-9A2BF6B26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75E5-70F6-E94B-8792-357D017D2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DE39-90AB-7243-A9EC-24F2EE487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C002D-37CF-7B4E-8824-59CD86C79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B6B6B1-068B-094B-AA67-419388CBB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443C2-D0AD-1D40-9820-AAAFA09D2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C764-922A-F545-8D99-FA5D59F7580D}" type="datetimeFigureOut">
              <a:rPr lang="en-US" smtClean="0"/>
              <a:t>8/26/20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DF0867-FA6B-354E-823A-A1976EFA9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76DC2-1F1E-6449-970D-A9954F5FC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75E5-70F6-E94B-8792-357D017D2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1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DA768-5FCF-BB42-B6ED-9A7AA29A6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36CF23-BD3D-E64F-89EC-F1028CBF31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4EDAB-CAEF-2F43-911D-5C4910F46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67328-B334-2D40-B207-FF5A63A3B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C764-922A-F545-8D99-FA5D59F7580D}" type="datetimeFigureOut">
              <a:rPr lang="en-US" smtClean="0"/>
              <a:t>8/26/20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CF779-3CE4-B742-803A-8AABE7572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B0357-B110-9B41-B232-46E05A412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75E5-70F6-E94B-8792-357D017D2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731F64-15D9-7048-849A-D2D7710B0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C8C508-F1E0-BF47-882A-28F203F4E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73226-CF88-B140-BA0F-4F793C52B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2C764-922A-F545-8D99-FA5D59F7580D}" type="datetimeFigureOut">
              <a:rPr lang="en-US" smtClean="0"/>
              <a:t>8/26/20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B20D-4CCC-A24D-A6F5-37D066BFF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C02A6-DF8D-A441-A444-F87157C73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F75E5-70F6-E94B-8792-357D017D2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8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87A6786-D05E-AF47-86A4-6A9679016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42" y="637127"/>
            <a:ext cx="3216939" cy="2440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23C161-2F38-A54F-A679-261981DF40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51" r="38024"/>
          <a:stretch/>
        </p:blipFill>
        <p:spPr>
          <a:xfrm>
            <a:off x="6355772" y="1003065"/>
            <a:ext cx="1392864" cy="169863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2918710-10A8-8443-884F-DB4219EBD0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684" b="40484"/>
          <a:stretch/>
        </p:blipFill>
        <p:spPr>
          <a:xfrm>
            <a:off x="5615693" y="1563285"/>
            <a:ext cx="3216939" cy="50839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A9C2376C-CBE6-9140-ACA7-34A1E3046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781" y="4327320"/>
            <a:ext cx="2618614" cy="2393357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85FEAA30-3E7F-004D-AB92-3B97069FDC29}"/>
              </a:ext>
            </a:extLst>
          </p:cNvPr>
          <p:cNvSpPr txBox="1"/>
          <p:nvPr/>
        </p:nvSpPr>
        <p:spPr>
          <a:xfrm>
            <a:off x="1329607" y="166326"/>
            <a:ext cx="1626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Existing Logo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BD3D10C-F180-0646-A3FA-32F415D17612}"/>
              </a:ext>
            </a:extLst>
          </p:cNvPr>
          <p:cNvSpPr txBox="1"/>
          <p:nvPr/>
        </p:nvSpPr>
        <p:spPr>
          <a:xfrm>
            <a:off x="5267520" y="166326"/>
            <a:ext cx="6155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Make circle this size but keep the same top and bottom shape</a:t>
            </a:r>
          </a:p>
          <a:p>
            <a:r>
              <a:rPr lang="en-US" dirty="0"/>
              <a:t>(starts at A and ends at U). Only change the size.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DC49898-A2B4-3C46-9E2C-B1426CC3E208}"/>
              </a:ext>
            </a:extLst>
          </p:cNvPr>
          <p:cNvSpPr txBox="1"/>
          <p:nvPr/>
        </p:nvSpPr>
        <p:spPr>
          <a:xfrm>
            <a:off x="411514" y="3338748"/>
            <a:ext cx="6294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Change top arc so that it fades from dark red </a:t>
            </a:r>
          </a:p>
          <a:p>
            <a:r>
              <a:rPr lang="en-US" dirty="0"/>
              <a:t>near the text to orange to yellow at its peak </a:t>
            </a:r>
          </a:p>
          <a:p>
            <a:r>
              <a:rPr lang="en-US" dirty="0"/>
              <a:t>(follow the dark to light blue inspiration below)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48F14B28-C1EF-FD42-8E03-8B8D5F2E5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518" y="4327320"/>
            <a:ext cx="2618614" cy="2393357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90C219DF-8093-D245-89C2-6A128425F389}"/>
              </a:ext>
            </a:extLst>
          </p:cNvPr>
          <p:cNvSpPr txBox="1"/>
          <p:nvPr/>
        </p:nvSpPr>
        <p:spPr>
          <a:xfrm>
            <a:off x="5615693" y="3338748"/>
            <a:ext cx="6294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 Change bottom arc so that it fades from black </a:t>
            </a:r>
          </a:p>
          <a:p>
            <a:r>
              <a:rPr lang="en-US" dirty="0"/>
              <a:t>near the text to dark grey to light grey at its lowest point </a:t>
            </a:r>
          </a:p>
          <a:p>
            <a:r>
              <a:rPr lang="en-US" dirty="0"/>
              <a:t>(follow the dark to light blue inspiration below)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7B4E287-93CA-AD4E-9E12-771E68CF731B}"/>
              </a:ext>
            </a:extLst>
          </p:cNvPr>
          <p:cNvCxnSpPr/>
          <p:nvPr/>
        </p:nvCxnSpPr>
        <p:spPr>
          <a:xfrm flipH="1">
            <a:off x="2956014" y="4262078"/>
            <a:ext cx="1158786" cy="445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CA7EF12-D4B0-5A45-ABFD-4FC839866925}"/>
              </a:ext>
            </a:extLst>
          </p:cNvPr>
          <p:cNvCxnSpPr>
            <a:cxnSpLocks/>
          </p:cNvCxnSpPr>
          <p:nvPr/>
        </p:nvCxnSpPr>
        <p:spPr>
          <a:xfrm flipH="1">
            <a:off x="8538519" y="4327320"/>
            <a:ext cx="1267399" cy="1529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480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>
            <a:extLst>
              <a:ext uri="{FF2B5EF4-FFF2-40B4-BE49-F238E27FC236}">
                <a16:creationId xmlns:a16="http://schemas.microsoft.com/office/drawing/2014/main" id="{85FEAA30-3E7F-004D-AB92-3B97069FDC29}"/>
              </a:ext>
            </a:extLst>
          </p:cNvPr>
          <p:cNvSpPr txBox="1"/>
          <p:nvPr/>
        </p:nvSpPr>
        <p:spPr>
          <a:xfrm>
            <a:off x="221268" y="202737"/>
            <a:ext cx="11869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5. Can I see an alternate version that makes the circle look like this?  Have an inner sphere partially hidden with a few edges </a:t>
            </a:r>
          </a:p>
          <a:p>
            <a:r>
              <a:rPr lang="en-US" dirty="0"/>
              <a:t>glowing and then the outside ring is a brilliant red to orange to yellow fluorescent color?  </a:t>
            </a:r>
            <a:r>
              <a:rPr lang="en-US" dirty="0" err="1"/>
              <a:t>StandoutX</a:t>
            </a:r>
            <a:r>
              <a:rPr lang="en-US" dirty="0"/>
              <a:t> is still in the middle and </a:t>
            </a:r>
          </a:p>
          <a:p>
            <a:r>
              <a:rPr lang="en-US" dirty="0"/>
              <a:t>keep the original size.  I tried to show what it would look like below in terms of size and shape.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A2A11C1D-2DEF-CA4D-856C-B2AB7A23BB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3" t="8654" b="15824"/>
          <a:stretch/>
        </p:blipFill>
        <p:spPr>
          <a:xfrm>
            <a:off x="4401878" y="2199404"/>
            <a:ext cx="3540642" cy="29021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AB7586-CE42-0A42-BF61-4A8C85CC1C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84" b="40484"/>
          <a:stretch/>
        </p:blipFill>
        <p:spPr>
          <a:xfrm>
            <a:off x="4189591" y="3351576"/>
            <a:ext cx="3752929" cy="59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20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170</Words>
  <Application>Microsoft Macintosh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Walsh</dc:creator>
  <cp:lastModifiedBy>John Walsh</cp:lastModifiedBy>
  <cp:revision>16</cp:revision>
  <dcterms:created xsi:type="dcterms:W3CDTF">2020-08-27T01:04:46Z</dcterms:created>
  <dcterms:modified xsi:type="dcterms:W3CDTF">2020-08-27T14:39:28Z</dcterms:modified>
</cp:coreProperties>
</file>