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39"/>
    <p:restoredTop sz="94643"/>
  </p:normalViewPr>
  <p:slideViewPr>
    <p:cSldViewPr snapToGrid="0" snapToObjects="1">
      <p:cViewPr varScale="1">
        <p:scale>
          <a:sx n="94" d="100"/>
          <a:sy n="94" d="100"/>
        </p:scale>
        <p:origin x="208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766E8-6402-714C-A620-587356319B44}" type="datetimeFigureOut">
              <a:rPr lang="en-US" smtClean="0"/>
              <a:t>8/26/20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24AE2-21ED-114F-820E-62689A3F1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249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766E8-6402-714C-A620-587356319B44}" type="datetimeFigureOut">
              <a:rPr lang="en-US" smtClean="0"/>
              <a:t>8/26/20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24AE2-21ED-114F-820E-62689A3F1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141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766E8-6402-714C-A620-587356319B44}" type="datetimeFigureOut">
              <a:rPr lang="en-US" smtClean="0"/>
              <a:t>8/26/20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24AE2-21ED-114F-820E-62689A3F1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122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766E8-6402-714C-A620-587356319B44}" type="datetimeFigureOut">
              <a:rPr lang="en-US" smtClean="0"/>
              <a:t>8/26/20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24AE2-21ED-114F-820E-62689A3F1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231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766E8-6402-714C-A620-587356319B44}" type="datetimeFigureOut">
              <a:rPr lang="en-US" smtClean="0"/>
              <a:t>8/26/20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24AE2-21ED-114F-820E-62689A3F1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802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766E8-6402-714C-A620-587356319B44}" type="datetimeFigureOut">
              <a:rPr lang="en-US" smtClean="0"/>
              <a:t>8/26/20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24AE2-21ED-114F-820E-62689A3F1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421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766E8-6402-714C-A620-587356319B44}" type="datetimeFigureOut">
              <a:rPr lang="en-US" smtClean="0"/>
              <a:t>8/26/20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24AE2-21ED-114F-820E-62689A3F1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368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766E8-6402-714C-A620-587356319B44}" type="datetimeFigureOut">
              <a:rPr lang="en-US" smtClean="0"/>
              <a:t>8/26/20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24AE2-21ED-114F-820E-62689A3F1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310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766E8-6402-714C-A620-587356319B44}" type="datetimeFigureOut">
              <a:rPr lang="en-US" smtClean="0"/>
              <a:t>8/26/20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24AE2-21ED-114F-820E-62689A3F1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056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766E8-6402-714C-A620-587356319B44}" type="datetimeFigureOut">
              <a:rPr lang="en-US" smtClean="0"/>
              <a:t>8/26/20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24AE2-21ED-114F-820E-62689A3F1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603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766E8-6402-714C-A620-587356319B44}" type="datetimeFigureOut">
              <a:rPr lang="en-US" smtClean="0"/>
              <a:t>8/26/20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24AE2-21ED-114F-820E-62689A3F1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573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5766E8-6402-714C-A620-587356319B44}" type="datetimeFigureOut">
              <a:rPr lang="en-US" smtClean="0"/>
              <a:t>8/26/20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424AE2-21ED-114F-820E-62689A3F1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186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sara@benswell.c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4316" y="385384"/>
            <a:ext cx="5409063" cy="2589828"/>
          </a:xfrm>
          <a:solidFill>
            <a:schemeClr val="bg2"/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txBody>
          <a:bodyPr>
            <a:noAutofit/>
          </a:bodyPr>
          <a:lstStyle/>
          <a:p>
            <a:r>
              <a:rPr lang="zh-CN" altLang="en-US" sz="1600" dirty="0" smtClean="0"/>
              <a:t> </a:t>
            </a:r>
            <a:r>
              <a:rPr lang="en-US" sz="1600" dirty="0" smtClean="0"/>
              <a:t>MELANIE WARMUTH-SCHULZ  </a:t>
            </a:r>
            <a:r>
              <a:rPr lang="zh-CN" altLang="en-US" sz="1600" dirty="0" smtClean="0"/>
              <a:t> </a:t>
            </a:r>
            <a:r>
              <a:rPr lang="en-US" altLang="zh-CN" sz="1600" dirty="0"/>
              <a:t/>
            </a:r>
            <a:br>
              <a:rPr lang="en-US" altLang="zh-CN" sz="1600" dirty="0"/>
            </a:br>
            <a:r>
              <a:rPr lang="en-US" altLang="zh-CN" sz="1600" dirty="0" smtClean="0"/>
              <a:t>Designer</a:t>
            </a:r>
            <a:r>
              <a:rPr lang="zh-CN" altLang="en-US" sz="1600" dirty="0" smtClean="0"/>
              <a:t> </a:t>
            </a:r>
            <a:r>
              <a:rPr lang="en-US" altLang="zh-CN" sz="1600" dirty="0"/>
              <a:t/>
            </a:r>
            <a:br>
              <a:rPr lang="en-US" altLang="zh-CN" sz="1600" dirty="0"/>
            </a:br>
            <a:r>
              <a:rPr lang="en-US" altLang="zh-CN" sz="1600" dirty="0" smtClean="0"/>
              <a:t/>
            </a:r>
            <a:br>
              <a:rPr lang="en-US" altLang="zh-CN" sz="1600" dirty="0" smtClean="0"/>
            </a:br>
            <a:r>
              <a:rPr lang="en-US" altLang="zh-CN" sz="1600" dirty="0"/>
              <a:t/>
            </a:r>
            <a:br>
              <a:rPr lang="en-US" altLang="zh-CN" sz="1600" dirty="0"/>
            </a:br>
            <a:r>
              <a:rPr lang="en-US" altLang="zh-CN" sz="1600" dirty="0" err="1" smtClean="0"/>
              <a:t>Address</a:t>
            </a:r>
            <a:r>
              <a:rPr lang="en-US" altLang="zh-CN" sz="1600" dirty="0" err="1"/>
              <a:t>:</a:t>
            </a:r>
            <a:r>
              <a:rPr lang="en-US" sz="1600" dirty="0" err="1" smtClean="0"/>
              <a:t>Erich-Weinert-Straße</a:t>
            </a:r>
            <a:r>
              <a:rPr lang="en-US" sz="1600" dirty="0" smtClean="0"/>
              <a:t> 132 D - 10409 Berlin</a:t>
            </a:r>
            <a:br>
              <a:rPr lang="en-US" sz="1600" dirty="0" smtClean="0"/>
            </a:br>
            <a:r>
              <a:rPr lang="zh-CN" altLang="en-US" sz="1600" dirty="0" smtClean="0"/>
              <a:t> </a:t>
            </a:r>
            <a:r>
              <a:rPr lang="en-US" sz="1600" dirty="0" smtClean="0"/>
              <a:t> </a:t>
            </a:r>
            <a:r>
              <a:rPr lang="en-US" altLang="zh-CN" sz="1600" dirty="0" smtClean="0"/>
              <a:t>Email:</a:t>
            </a:r>
            <a:r>
              <a:rPr lang="zh-CN" altLang="en-US" sz="1600" dirty="0" smtClean="0"/>
              <a:t> </a:t>
            </a:r>
            <a:r>
              <a:rPr lang="en-US" sz="1600" dirty="0" err="1" smtClean="0"/>
              <a:t>kontakt@knitsconsultingstudio.de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altLang="zh-CN" sz="1600" dirty="0" smtClean="0"/>
              <a:t>Tel</a:t>
            </a:r>
            <a:r>
              <a:rPr lang="en-US" sz="1600" dirty="0" smtClean="0"/>
              <a:t>: 0049 176 801 89 130</a:t>
            </a:r>
            <a:br>
              <a:rPr lang="en-US" sz="1600" dirty="0" smtClean="0"/>
            </a:br>
            <a:endParaRPr lang="en-US" sz="1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09229" y="3602037"/>
            <a:ext cx="5663821" cy="2744171"/>
          </a:xfrm>
          <a:solidFill>
            <a:schemeClr val="bg2"/>
          </a:solidFill>
        </p:spPr>
        <p:txBody>
          <a:bodyPr/>
          <a:lstStyle/>
          <a:p>
            <a:endParaRPr lang="en-US" dirty="0" smtClean="0"/>
          </a:p>
          <a:p>
            <a:r>
              <a:rPr lang="en-US" altLang="zh-CN" sz="1800" dirty="0" smtClean="0">
                <a:latin typeface="+mj-lt"/>
              </a:rPr>
              <a:t>China</a:t>
            </a:r>
            <a:r>
              <a:rPr lang="zh-CN" altLang="en-US" sz="1800" dirty="0" smtClean="0">
                <a:latin typeface="+mj-lt"/>
              </a:rPr>
              <a:t> </a:t>
            </a:r>
            <a:r>
              <a:rPr lang="en-US" altLang="zh-CN" sz="1800" dirty="0" smtClean="0">
                <a:latin typeface="+mj-lt"/>
              </a:rPr>
              <a:t>office:</a:t>
            </a:r>
          </a:p>
          <a:p>
            <a:r>
              <a:rPr lang="en-US" altLang="zh-CN" sz="1800" dirty="0" smtClean="0">
                <a:latin typeface="+mj-lt"/>
              </a:rPr>
              <a:t>7 Floor, Li Feng Commercial Building, 34 Chang Ping Da Dao, Chang Ping Town, </a:t>
            </a:r>
            <a:r>
              <a:rPr lang="en-US" altLang="zh-CN" sz="1800" dirty="0" err="1" smtClean="0">
                <a:latin typeface="+mj-lt"/>
              </a:rPr>
              <a:t>DongGuan</a:t>
            </a:r>
            <a:r>
              <a:rPr lang="en-US" altLang="zh-CN" sz="1800" dirty="0" smtClean="0">
                <a:latin typeface="+mj-lt"/>
              </a:rPr>
              <a:t> City,  China, 523560</a:t>
            </a:r>
          </a:p>
          <a:p>
            <a:r>
              <a:rPr lang="en-US" altLang="zh-CN" sz="1800" dirty="0" smtClean="0">
                <a:latin typeface="+mj-lt"/>
              </a:rPr>
              <a:t>China</a:t>
            </a:r>
            <a:r>
              <a:rPr lang="zh-CN" altLang="en-US" sz="1800" dirty="0" smtClean="0">
                <a:latin typeface="+mj-lt"/>
              </a:rPr>
              <a:t> </a:t>
            </a:r>
            <a:r>
              <a:rPr lang="en-US" altLang="zh-CN" sz="1800" dirty="0" smtClean="0">
                <a:latin typeface="+mj-lt"/>
              </a:rPr>
              <a:t>Factory:</a:t>
            </a:r>
            <a:r>
              <a:rPr lang="zh-CN" altLang="en-US" sz="1800" dirty="0" smtClean="0">
                <a:latin typeface="+mj-lt"/>
              </a:rPr>
              <a:t> </a:t>
            </a:r>
            <a:endParaRPr lang="en-US" altLang="zh-CN" sz="1800" dirty="0">
              <a:latin typeface="+mj-lt"/>
            </a:endParaRPr>
          </a:p>
          <a:p>
            <a:r>
              <a:rPr lang="en-US" altLang="zh-CN" sz="1800" dirty="0" smtClean="0">
                <a:latin typeface="+mj-lt"/>
              </a:rPr>
              <a:t> </a:t>
            </a:r>
            <a:r>
              <a:rPr lang="zh-CN" altLang="en-US" sz="1800" dirty="0" smtClean="0">
                <a:latin typeface="+mj-lt"/>
              </a:rPr>
              <a:t> </a:t>
            </a:r>
            <a:r>
              <a:rPr lang="en-US" altLang="zh-CN" sz="1800" dirty="0" smtClean="0">
                <a:latin typeface="+mj-lt"/>
              </a:rPr>
              <a:t>Industrial Rd. </a:t>
            </a:r>
            <a:r>
              <a:rPr lang="en-US" altLang="zh-CN" sz="1800" dirty="0" err="1" smtClean="0">
                <a:latin typeface="+mj-lt"/>
              </a:rPr>
              <a:t>YuDu</a:t>
            </a:r>
            <a:r>
              <a:rPr lang="en-US" altLang="zh-CN" sz="1800" dirty="0" smtClean="0">
                <a:latin typeface="+mj-lt"/>
              </a:rPr>
              <a:t> Industrial Zone, </a:t>
            </a:r>
            <a:r>
              <a:rPr lang="en-US" altLang="zh-CN" sz="1800" dirty="0" err="1" smtClean="0">
                <a:latin typeface="+mj-lt"/>
              </a:rPr>
              <a:t>YuDu</a:t>
            </a:r>
            <a:r>
              <a:rPr lang="en-US" altLang="zh-CN" sz="1800" dirty="0" smtClean="0">
                <a:latin typeface="+mj-lt"/>
              </a:rPr>
              <a:t> County, </a:t>
            </a:r>
            <a:r>
              <a:rPr lang="en-US" altLang="zh-CN" sz="1800" dirty="0" err="1" smtClean="0">
                <a:latin typeface="+mj-lt"/>
              </a:rPr>
              <a:t>JiangXi</a:t>
            </a:r>
            <a:r>
              <a:rPr lang="en-US" altLang="zh-CN" sz="1800" dirty="0" smtClean="0">
                <a:latin typeface="+mj-lt"/>
              </a:rPr>
              <a:t>, China, 342300</a:t>
            </a:r>
          </a:p>
          <a:p>
            <a:endParaRPr lang="en-US" sz="1800" dirty="0"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82687" y="668740"/>
            <a:ext cx="1692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Front</a:t>
            </a:r>
            <a:r>
              <a:rPr lang="zh-CN" altLang="en-US" dirty="0" smtClean="0"/>
              <a:t> </a:t>
            </a:r>
            <a:r>
              <a:rPr lang="en-US" altLang="zh-CN" dirty="0" smtClean="0"/>
              <a:t>side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220872" y="4585648"/>
            <a:ext cx="11737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Back</a:t>
            </a:r>
            <a:r>
              <a:rPr lang="zh-CN" altLang="en-US" dirty="0" smtClean="0"/>
              <a:t> </a:t>
            </a:r>
            <a:r>
              <a:rPr lang="en-US" altLang="zh-CN" dirty="0" smtClean="0"/>
              <a:t>side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3751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4316" y="385384"/>
            <a:ext cx="5409063" cy="2589828"/>
          </a:xfrm>
          <a:solidFill>
            <a:schemeClr val="bg2"/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txBody>
          <a:bodyPr>
            <a:noAutofit/>
          </a:bodyPr>
          <a:lstStyle/>
          <a:p>
            <a:r>
              <a:rPr lang="zh-CN" altLang="en-US" sz="1600" dirty="0" smtClean="0"/>
              <a:t> </a:t>
            </a:r>
            <a:r>
              <a:rPr lang="en-US" altLang="zh-CN" sz="1600" dirty="0" smtClean="0"/>
              <a:t>Sara</a:t>
            </a:r>
            <a:r>
              <a:rPr lang="zh-CN" altLang="en-US" sz="1600" dirty="0" smtClean="0"/>
              <a:t> </a:t>
            </a:r>
            <a:r>
              <a:rPr lang="en-US" altLang="zh-CN" sz="1600" dirty="0" smtClean="0"/>
              <a:t>Lin</a:t>
            </a:r>
            <a:br>
              <a:rPr lang="en-US" altLang="zh-CN" sz="1600" dirty="0" smtClean="0"/>
            </a:br>
            <a:r>
              <a:rPr lang="en-US" altLang="zh-CN" sz="1600" dirty="0"/>
              <a:t/>
            </a:r>
            <a:br>
              <a:rPr lang="en-US" altLang="zh-CN" sz="1600" dirty="0"/>
            </a:br>
            <a:r>
              <a:rPr lang="en-US" altLang="zh-CN" sz="1600" dirty="0" smtClean="0"/>
              <a:t>Marketing</a:t>
            </a:r>
            <a:r>
              <a:rPr lang="zh-CN" altLang="en-US" sz="1600" dirty="0" smtClean="0"/>
              <a:t> </a:t>
            </a:r>
            <a:r>
              <a:rPr lang="en-US" altLang="zh-CN" sz="1600" dirty="0" smtClean="0"/>
              <a:t>Manager</a:t>
            </a:r>
            <a:r>
              <a:rPr lang="zh-CN" altLang="en-US" sz="1600" dirty="0" smtClean="0"/>
              <a:t>  </a:t>
            </a:r>
            <a:r>
              <a:rPr lang="en-US" altLang="zh-CN" sz="1600" dirty="0"/>
              <a:t/>
            </a:r>
            <a:br>
              <a:rPr lang="en-US" altLang="zh-CN" sz="1600" dirty="0"/>
            </a:br>
            <a:r>
              <a:rPr lang="en-US" altLang="zh-CN" sz="1600" dirty="0" smtClean="0"/>
              <a:t/>
            </a:r>
            <a:br>
              <a:rPr lang="en-US" altLang="zh-CN" sz="1600" dirty="0" smtClean="0"/>
            </a:br>
            <a:r>
              <a:rPr lang="en-US" altLang="zh-CN" sz="1600" dirty="0"/>
              <a:t/>
            </a:r>
            <a:br>
              <a:rPr lang="en-US" altLang="zh-CN" sz="1600" dirty="0"/>
            </a:br>
            <a:r>
              <a:rPr lang="cs-CZ" sz="1600" dirty="0"/>
              <a:t>Tel : (86) 769 86005361 Ext:813</a:t>
            </a:r>
            <a:r>
              <a:rPr lang="cs-CZ" sz="1600" dirty="0" smtClean="0"/>
              <a:t/>
            </a:r>
            <a:br>
              <a:rPr lang="cs-CZ" sz="1600" dirty="0" smtClean="0"/>
            </a:br>
            <a:r>
              <a:rPr lang="cs-CZ" sz="1600" dirty="0"/>
              <a:t>Fax: (86) 769 86005359</a:t>
            </a:r>
            <a:r>
              <a:rPr lang="cs-CZ" sz="1600" dirty="0" smtClean="0"/>
              <a:t/>
            </a:r>
            <a:br>
              <a:rPr lang="cs-CZ" sz="1600" dirty="0" smtClean="0"/>
            </a:br>
            <a:r>
              <a:rPr lang="cs-CZ" sz="1600" dirty="0"/>
              <a:t>Email: </a:t>
            </a:r>
            <a:r>
              <a:rPr lang="cs-CZ" sz="1600" dirty="0" smtClean="0">
                <a:hlinkClick r:id="rId2"/>
              </a:rPr>
              <a:t>sara@benswell.cn</a:t>
            </a:r>
            <a:r>
              <a:rPr lang="cs-CZ" sz="1600" dirty="0" smtClean="0"/>
              <a:t/>
            </a:r>
            <a:br>
              <a:rPr lang="cs-CZ" sz="1600" dirty="0" smtClean="0"/>
            </a:br>
            <a:endParaRPr lang="en-US" sz="1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09229" y="3602037"/>
            <a:ext cx="5663821" cy="2744171"/>
          </a:xfrm>
          <a:solidFill>
            <a:schemeClr val="bg2"/>
          </a:solidFill>
        </p:spPr>
        <p:txBody>
          <a:bodyPr/>
          <a:lstStyle/>
          <a:p>
            <a:endParaRPr lang="en-US" dirty="0" smtClean="0"/>
          </a:p>
          <a:p>
            <a:r>
              <a:rPr lang="en-US" altLang="zh-CN" sz="1800" dirty="0" smtClean="0">
                <a:latin typeface="+mj-lt"/>
              </a:rPr>
              <a:t>Head</a:t>
            </a:r>
            <a:r>
              <a:rPr lang="zh-CN" altLang="en-US" sz="1800" dirty="0" smtClean="0">
                <a:latin typeface="+mj-lt"/>
              </a:rPr>
              <a:t> </a:t>
            </a:r>
            <a:r>
              <a:rPr lang="en-US" altLang="zh-CN" sz="1800" dirty="0" smtClean="0">
                <a:latin typeface="+mj-lt"/>
              </a:rPr>
              <a:t>office</a:t>
            </a:r>
          </a:p>
          <a:p>
            <a:r>
              <a:rPr lang="en-US" altLang="zh-CN" sz="1800" dirty="0" smtClean="0">
                <a:latin typeface="+mj-lt"/>
              </a:rPr>
              <a:t>7 Floor, Li Feng Commercial Building, 34 Chang Ping Da Dao, Chang Ping Town, </a:t>
            </a:r>
            <a:r>
              <a:rPr lang="en-US" altLang="zh-CN" sz="1800" dirty="0" err="1" smtClean="0">
                <a:latin typeface="+mj-lt"/>
              </a:rPr>
              <a:t>DongGuan</a:t>
            </a:r>
            <a:r>
              <a:rPr lang="en-US" altLang="zh-CN" sz="1800" dirty="0" smtClean="0">
                <a:latin typeface="+mj-lt"/>
              </a:rPr>
              <a:t> City,  China, 523560</a:t>
            </a:r>
          </a:p>
          <a:p>
            <a:r>
              <a:rPr lang="zh-CN" altLang="en-US" sz="1800" dirty="0" smtClean="0">
                <a:latin typeface="+mj-lt"/>
              </a:rPr>
              <a:t>  </a:t>
            </a:r>
            <a:r>
              <a:rPr lang="en-US" altLang="zh-CN" sz="1800" dirty="0" smtClean="0">
                <a:latin typeface="+mj-lt"/>
              </a:rPr>
              <a:t>Main</a:t>
            </a:r>
            <a:r>
              <a:rPr lang="zh-CN" altLang="en-US" sz="1800" dirty="0" smtClean="0">
                <a:latin typeface="+mj-lt"/>
              </a:rPr>
              <a:t> </a:t>
            </a:r>
            <a:r>
              <a:rPr lang="en-US" altLang="zh-CN" sz="1800" dirty="0" smtClean="0">
                <a:latin typeface="+mj-lt"/>
              </a:rPr>
              <a:t>Factory:</a:t>
            </a:r>
            <a:r>
              <a:rPr lang="zh-CN" altLang="en-US" sz="1800" dirty="0" smtClean="0">
                <a:latin typeface="+mj-lt"/>
              </a:rPr>
              <a:t> </a:t>
            </a:r>
            <a:endParaRPr lang="en-US" altLang="zh-CN" sz="1800" dirty="0" smtClean="0">
              <a:latin typeface="+mj-lt"/>
            </a:endParaRPr>
          </a:p>
          <a:p>
            <a:r>
              <a:rPr lang="en-US" altLang="zh-CN" sz="1800" dirty="0" smtClean="0">
                <a:latin typeface="+mj-lt"/>
              </a:rPr>
              <a:t> </a:t>
            </a:r>
            <a:r>
              <a:rPr lang="zh-CN" altLang="en-US" sz="1800" dirty="0" smtClean="0">
                <a:latin typeface="+mj-lt"/>
              </a:rPr>
              <a:t> </a:t>
            </a:r>
            <a:r>
              <a:rPr lang="en-US" altLang="zh-CN" sz="1800" dirty="0" smtClean="0">
                <a:latin typeface="+mj-lt"/>
              </a:rPr>
              <a:t>Industrial Rd. </a:t>
            </a:r>
            <a:r>
              <a:rPr lang="en-US" altLang="zh-CN" sz="1800" dirty="0" err="1" smtClean="0">
                <a:latin typeface="+mj-lt"/>
              </a:rPr>
              <a:t>YuDu</a:t>
            </a:r>
            <a:r>
              <a:rPr lang="en-US" altLang="zh-CN" sz="1800" dirty="0" smtClean="0">
                <a:latin typeface="+mj-lt"/>
              </a:rPr>
              <a:t> Industrial Zone, </a:t>
            </a:r>
            <a:r>
              <a:rPr lang="en-US" altLang="zh-CN" sz="1800" dirty="0" err="1" smtClean="0">
                <a:latin typeface="+mj-lt"/>
              </a:rPr>
              <a:t>YuDu</a:t>
            </a:r>
            <a:r>
              <a:rPr lang="en-US" altLang="zh-CN" sz="1800" dirty="0" smtClean="0">
                <a:latin typeface="+mj-lt"/>
              </a:rPr>
              <a:t> County, </a:t>
            </a:r>
            <a:r>
              <a:rPr lang="en-US" altLang="zh-CN" sz="1800" dirty="0" err="1" smtClean="0">
                <a:latin typeface="+mj-lt"/>
              </a:rPr>
              <a:t>JiangXi</a:t>
            </a:r>
            <a:r>
              <a:rPr lang="en-US" altLang="zh-CN" sz="1800" dirty="0" smtClean="0">
                <a:latin typeface="+mj-lt"/>
              </a:rPr>
              <a:t>, China, 342300</a:t>
            </a:r>
          </a:p>
          <a:p>
            <a:endParaRPr lang="en-US" sz="1800" dirty="0"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82687" y="668740"/>
            <a:ext cx="1692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Front</a:t>
            </a:r>
            <a:r>
              <a:rPr lang="zh-CN" altLang="en-US" dirty="0" smtClean="0"/>
              <a:t> </a:t>
            </a:r>
            <a:r>
              <a:rPr lang="en-US" altLang="zh-CN" dirty="0" smtClean="0"/>
              <a:t>side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220872" y="4585648"/>
            <a:ext cx="11737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Back</a:t>
            </a:r>
            <a:r>
              <a:rPr lang="zh-CN" altLang="en-US" dirty="0" smtClean="0"/>
              <a:t> </a:t>
            </a:r>
            <a:r>
              <a:rPr lang="en-US" altLang="zh-CN" dirty="0" smtClean="0"/>
              <a:t>side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6811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106</Words>
  <Application>Microsoft Macintosh PowerPoint</Application>
  <PresentationFormat>Widescreen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Calibri</vt:lpstr>
      <vt:lpstr>Calibri Light</vt:lpstr>
      <vt:lpstr>DengXian</vt:lpstr>
      <vt:lpstr>DengXian Light</vt:lpstr>
      <vt:lpstr>Arial</vt:lpstr>
      <vt:lpstr>Office Theme</vt:lpstr>
      <vt:lpstr> MELANIE WARMUTH-SCHULZ    Designer    Address:Erich-Weinert-Straße 132 D - 10409 Berlin   Email: kontakt@knitsconsultingstudio.de Tel: 0049 176 801 89 130 </vt:lpstr>
      <vt:lpstr> Sara Lin  Marketing Manager     Tel : (86) 769 86005361 Ext:813 Fax: (86) 769 86005359 Email: sara@benswell.cn </vt:lpstr>
    </vt:vector>
  </TitlesOfParts>
  <Company/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MELANIE WARMUTH-SCHULZ    Designer    Address:Erich-Weinert-Straße 132 D - 10409 Berlin   Email: kontakt@knitsconsultingstudio.de Tel: 0049 176 801 89 130 </dc:title>
  <dc:creator>Microsoft Office User</dc:creator>
  <cp:lastModifiedBy>Microsoft Office User</cp:lastModifiedBy>
  <cp:revision>1</cp:revision>
  <dcterms:created xsi:type="dcterms:W3CDTF">2020-08-26T22:03:55Z</dcterms:created>
  <dcterms:modified xsi:type="dcterms:W3CDTF">2020-08-26T22:12:46Z</dcterms:modified>
</cp:coreProperties>
</file>