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404" y="9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4B1AD-F8C4-41A6-B79C-E20D93C15393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ECC4C-3DBC-44EA-BBF5-1526B738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8262489"/>
            <a:ext cx="4800600" cy="609600"/>
          </a:xfrm>
        </p:spPr>
        <p:txBody>
          <a:bodyPr>
            <a:normAutofit lnSpcReduction="10000"/>
          </a:bodyPr>
          <a:lstStyle/>
          <a:p>
            <a:r>
              <a:rPr lang="en-US" sz="1600" dirty="0" smtClean="0"/>
              <a:t>Adpservicesnc.com</a:t>
            </a:r>
          </a:p>
          <a:p>
            <a:r>
              <a:rPr lang="en-US" sz="1600" dirty="0" smtClean="0"/>
              <a:t>1-800-876-1078</a:t>
            </a:r>
            <a:endParaRPr lang="en-US" sz="1600" dirty="0"/>
          </a:p>
        </p:txBody>
      </p:sp>
      <p:pic>
        <p:nvPicPr>
          <p:cNvPr id="4" name="Picture 3" descr="adpn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7620000"/>
            <a:ext cx="1389897" cy="604504"/>
          </a:xfrm>
          <a:prstGeom prst="rect">
            <a:avLst/>
          </a:prstGeom>
        </p:spPr>
      </p:pic>
      <p:pic>
        <p:nvPicPr>
          <p:cNvPr id="5" name="Picture 4" descr="gy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819400"/>
            <a:ext cx="1524000" cy="1524000"/>
          </a:xfrm>
          <a:prstGeom prst="rect">
            <a:avLst/>
          </a:prstGeom>
        </p:spPr>
      </p:pic>
      <p:pic>
        <p:nvPicPr>
          <p:cNvPr id="6" name="Picture 5" descr="offi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7975" y="2819400"/>
            <a:ext cx="1445400" cy="1524000"/>
          </a:xfrm>
          <a:prstGeom prst="rect">
            <a:avLst/>
          </a:prstGeom>
        </p:spPr>
      </p:pic>
      <p:pic>
        <p:nvPicPr>
          <p:cNvPr id="7" name="Picture 6" descr="restauran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0" y="2819400"/>
            <a:ext cx="1524000" cy="1524000"/>
          </a:xfrm>
          <a:prstGeom prst="rect">
            <a:avLst/>
          </a:prstGeom>
        </p:spPr>
      </p:pic>
      <p:pic>
        <p:nvPicPr>
          <p:cNvPr id="8" name="Picture 7" descr="gy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5105400"/>
            <a:ext cx="1524000" cy="1524000"/>
          </a:xfrm>
          <a:prstGeom prst="rect">
            <a:avLst/>
          </a:prstGeom>
        </p:spPr>
      </p:pic>
      <p:pic>
        <p:nvPicPr>
          <p:cNvPr id="9" name="Picture 8" descr="offi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7975" y="5105400"/>
            <a:ext cx="1445400" cy="1524000"/>
          </a:xfrm>
          <a:prstGeom prst="rect">
            <a:avLst/>
          </a:prstGeom>
        </p:spPr>
      </p:pic>
      <p:pic>
        <p:nvPicPr>
          <p:cNvPr id="10" name="Picture 9" descr="restauran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0" y="5105400"/>
            <a:ext cx="1524000" cy="1524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2438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Offices / Banks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38400" y="245006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Bars / Restaurants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24400" y="44958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Data Centers / </a:t>
            </a:r>
          </a:p>
          <a:p>
            <a:pPr algn="ctr"/>
            <a:r>
              <a:rPr lang="en-US" dirty="0" smtClean="0"/>
              <a:t>911 Call Centers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38400" y="4724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Schools / Daycares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8600" y="4724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Medical / Hospitals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419600" y="2438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Gyms / Sports Facilities</a:t>
            </a:r>
            <a:endParaRPr lang="en-US" dirty="0"/>
          </a:p>
        </p:txBody>
      </p:sp>
      <p:pic>
        <p:nvPicPr>
          <p:cNvPr id="17" name="Picture 16" descr="deca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14550" y="0"/>
            <a:ext cx="2639786" cy="18478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8600" y="1900535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</a:rPr>
              <a:t>Covid</a:t>
            </a:r>
            <a:r>
              <a:rPr lang="en-US" sz="1200" dirty="0">
                <a:solidFill>
                  <a:srgbClr val="FF0000"/>
                </a:solidFill>
              </a:rPr>
              <a:t> 19! ADP Services NC offers disinfection services against the </a:t>
            </a:r>
            <a:r>
              <a:rPr lang="en-US" sz="1200" dirty="0" smtClean="0">
                <a:solidFill>
                  <a:srgbClr val="FF0000"/>
                </a:solidFill>
              </a:rPr>
              <a:t>corona virus </a:t>
            </a:r>
            <a:r>
              <a:rPr lang="en-US" sz="1200" dirty="0">
                <a:solidFill>
                  <a:srgbClr val="FF0000"/>
                </a:solidFill>
              </a:rPr>
              <a:t>and other pathogens. Protect your clients, your staff and yourself.</a:t>
            </a:r>
          </a:p>
        </p:txBody>
      </p:sp>
      <p:pic>
        <p:nvPicPr>
          <p:cNvPr id="19" name="Picture 18" descr="emis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0110" y="7391400"/>
            <a:ext cx="1330741" cy="1588018"/>
          </a:xfrm>
          <a:prstGeom prst="rect">
            <a:avLst/>
          </a:prstGeom>
        </p:spPr>
      </p:pic>
      <p:pic>
        <p:nvPicPr>
          <p:cNvPr id="20" name="Picture 19" descr="emistbackpack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53000" y="7239000"/>
            <a:ext cx="1696065" cy="175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50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Marsha</dc:creator>
  <cp:lastModifiedBy>Marsha</cp:lastModifiedBy>
  <cp:revision>4</cp:revision>
  <dcterms:created xsi:type="dcterms:W3CDTF">2020-07-30T16:00:08Z</dcterms:created>
  <dcterms:modified xsi:type="dcterms:W3CDTF">2020-07-30T17:49:36Z</dcterms:modified>
</cp:coreProperties>
</file>