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4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AC004-96BC-4B47-85AA-95D1911A9D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1DD0B2-8CC5-4BF2-A35A-64E73F4B2F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4912E-E83A-451B-8686-653F2C9C8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5A128-424B-4D4B-B434-D0794C7A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36C3D-A38E-4AED-AA78-DFAE85053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13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D462-31A7-417D-AFE4-3BD76259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0FED66-4F3A-46D7-9A3D-62E1912257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45484-7209-441B-8923-C383132D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EC31D-AA81-4491-8612-CEC3AD3A6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2767F-5352-4CF1-8AB5-2EE6A33A1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895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36313-33CB-44A7-941B-1F78CED24A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2633E7-99B5-4E21-BFF0-6BD65BF61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7FE6C-C3AF-45E8-9099-564DD6BAC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B3505-7975-4385-BF7E-82DB1505D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E98FA-861F-4CCD-B489-615D6F20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52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7362A-A28C-45BB-9AE9-563C4EF1B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7F164-CAA7-43EB-B867-173485488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506DB-506F-490F-AF0A-A58E90787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26642-8A5C-4E77-8DC3-18C78CCD8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EB217-DACC-41DA-8704-23B1AC1ED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9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B5355-B991-4B33-A2D4-9F8C4153A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5DFD0-247E-438A-811B-AF9F56ED7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550BB-1F8B-48C3-B8F5-199B26D2D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ACEEC-A4DA-4759-AC5D-1D8942A6C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7AE23-B554-408C-81AB-734061B11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770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F02B0-FEFA-4A20-A2F5-DC920F1A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EE8EE-9F80-4134-8E39-646C83FF6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E31EBE-C697-4E96-AE7A-3D7E68F82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8C2C0-49C7-4C41-9A64-C696B007B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37F18B-2334-4831-BF4B-CDA451A23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48737-A528-40F8-8A79-0B68C1E81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4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FEBF5-5A2C-44DA-91C0-90CCD6791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8D798-527B-4BEA-99E4-9FD131422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B2C86-76D7-4675-A64F-D24CF4E35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A284F0-5269-4930-8E63-1CBC669BE7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0C0EA-9076-47C1-A762-DE4FDB277C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0E53AB-1373-4890-B7C4-F03CBD05F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B3993C-D768-4361-8E82-1F6D1C50F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F2AE36-4A11-46E3-9DF3-8997429E0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82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39BEB-509E-4A1F-B10B-2B77793AD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13DB71-B698-4347-B002-F6D94C19D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6F177F-8DD3-4FAC-AE03-5FCFCCDCA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B1573-715F-4137-9865-44FC13D3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7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C26F9F-E9A8-427A-BE9B-7173F85C1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ECFC8-2520-404C-9795-B8F4D6BAE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4F0A0-23C0-4FB9-B8AB-D0695FECD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69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A6265-48B6-4FEF-B8A1-658303E81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E70EB-4B11-40FA-AD58-786C07698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9567AB-7DCF-41BB-9FAB-BE350D8B0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F0FC72-7BC1-4E59-99AE-96DDF90DD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338A0A-3254-4C78-B981-D7998F40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82EED4-1150-49F0-802C-F690E9248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92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DEF93-08E5-4FE5-ADB1-9037F29D0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D20E3D-2AA8-49DE-9A4B-FDB9667BAC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EEA46-B615-49D6-8F00-FEA25FAB4C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12894-0776-4577-A4A6-A955C3117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798F7-F029-450F-843D-6473855B4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EF8C9B-DC4E-40B6-8697-DF01B3C40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7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45E9EF-77A3-46C2-A727-1BE2A8BBF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2ABB2D-49DE-407A-898A-FF6DE4C44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F2B66-83C6-4A32-B207-19F39A7D85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0B1D4-3253-4772-922E-770BF9C317C4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88ABB-3110-4D7E-A893-73F50C54BF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6D318-5A43-427C-864E-3DB7EF3556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1366C-AAA9-4BB4-8D77-C0DFD6B2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1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FB9AEF4-8C26-42EE-90A3-0CAC506E9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262" y="1602661"/>
            <a:ext cx="4603133" cy="481780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04DA620-E777-4E89-8AC1-54AA0A9CA9E8}"/>
              </a:ext>
            </a:extLst>
          </p:cNvPr>
          <p:cNvSpPr/>
          <p:nvPr/>
        </p:nvSpPr>
        <p:spPr>
          <a:xfrm>
            <a:off x="4090220" y="2327787"/>
            <a:ext cx="3657600" cy="3657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2201C5-B75F-47DA-B549-8AC0DCCF9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0059" y="2557001"/>
            <a:ext cx="1661406" cy="31991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222DCD-EAF2-4867-AA42-4ACE2552A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V="1">
            <a:off x="1642770" y="3420707"/>
            <a:ext cx="3318663" cy="147176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CFF24B-9FB8-457A-B31C-D2442DE5562D}"/>
              </a:ext>
            </a:extLst>
          </p:cNvPr>
          <p:cNvCxnSpPr>
            <a:stCxn id="4" idx="0"/>
            <a:endCxn id="4" idx="4"/>
          </p:cNvCxnSpPr>
          <p:nvPr/>
        </p:nvCxnSpPr>
        <p:spPr>
          <a:xfrm>
            <a:off x="5919020" y="2327787"/>
            <a:ext cx="0" cy="3657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188CB2-C038-4C12-A558-2A3C28CC0C91}"/>
              </a:ext>
            </a:extLst>
          </p:cNvPr>
          <p:cNvCxnSpPr>
            <a:stCxn id="4" idx="2"/>
            <a:endCxn id="7" idx="1"/>
          </p:cNvCxnSpPr>
          <p:nvPr/>
        </p:nvCxnSpPr>
        <p:spPr>
          <a:xfrm>
            <a:off x="4090220" y="4156587"/>
            <a:ext cx="37098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749951-10FA-4979-8824-37801E4EB9B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1259" y="4225415"/>
            <a:ext cx="1333191" cy="1273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23D994-6E63-4EA2-A5CF-0B91E8162CC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5055" y="2989014"/>
            <a:ext cx="1517845" cy="116757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9C0C1F-487D-46D0-8FE3-DEB1E586DF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1259" y="2772702"/>
            <a:ext cx="1025599" cy="13494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9BF1151-9B46-45BA-A63C-D365A40B9FB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14698" y="369684"/>
            <a:ext cx="2281102" cy="16018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82BB6B1-2289-4307-8D74-D39F0EB64F6E}"/>
              </a:ext>
            </a:extLst>
          </p:cNvPr>
          <p:cNvSpPr txBox="1"/>
          <p:nvPr/>
        </p:nvSpPr>
        <p:spPr>
          <a:xfrm>
            <a:off x="9982647" y="164822"/>
            <a:ext cx="1767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Freedom Symbol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F79234-6E9C-4CA1-A4E7-2DBF1BA99A50}"/>
              </a:ext>
            </a:extLst>
          </p:cNvPr>
          <p:cNvSpPr txBox="1"/>
          <p:nvPr/>
        </p:nvSpPr>
        <p:spPr>
          <a:xfrm>
            <a:off x="5209208" y="1525472"/>
            <a:ext cx="134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Old English Text MT" panose="03040902040508030806" pitchFamily="66" charset="0"/>
              </a:rPr>
              <a:t>Duong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31E5BC-A0E5-4972-8FDB-7F2BA0480F28}"/>
              </a:ext>
            </a:extLst>
          </p:cNvPr>
          <p:cNvSpPr txBox="1"/>
          <p:nvPr/>
        </p:nvSpPr>
        <p:spPr>
          <a:xfrm>
            <a:off x="4704585" y="6176342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i="0" dirty="0" err="1">
                <a:solidFill>
                  <a:srgbClr val="222222"/>
                </a:solidFill>
                <a:effectLst/>
                <a:latin typeface="Old English Text MT" panose="03040902040508030806" pitchFamily="66" charset="0"/>
              </a:rPr>
              <a:t>Libertatem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Old English Text MT" panose="03040902040508030806" pitchFamily="66" charset="0"/>
              </a:rPr>
              <a:t> </a:t>
            </a:r>
            <a:r>
              <a:rPr lang="en-US" sz="2400" b="0" i="0" dirty="0" err="1">
                <a:solidFill>
                  <a:srgbClr val="222222"/>
                </a:solidFill>
                <a:effectLst/>
                <a:latin typeface="Old English Text MT" panose="03040902040508030806" pitchFamily="66" charset="0"/>
              </a:rPr>
              <a:t>melius</a:t>
            </a:r>
            <a:endParaRPr lang="en-US" sz="2400" b="1" dirty="0">
              <a:latin typeface="Old English Text MT" panose="03040902040508030806" pitchFamily="66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134F253-B1B4-4D33-8A5A-F8ABFDD1D056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6888874" y="349488"/>
            <a:ext cx="3093773" cy="8211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00AF550-279D-4FEF-91D9-4BF37A3AFED3}"/>
              </a:ext>
            </a:extLst>
          </p:cNvPr>
          <p:cNvSpPr txBox="1"/>
          <p:nvPr/>
        </p:nvSpPr>
        <p:spPr>
          <a:xfrm>
            <a:off x="10000923" y="687666"/>
            <a:ext cx="2039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name in banner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8B41509-731D-41F9-B4DA-8537F4047E32}"/>
              </a:ext>
            </a:extLst>
          </p:cNvPr>
          <p:cNvCxnSpPr>
            <a:stCxn id="27" idx="1"/>
            <a:endCxn id="22" idx="3"/>
          </p:cNvCxnSpPr>
          <p:nvPr/>
        </p:nvCxnSpPr>
        <p:spPr>
          <a:xfrm flipH="1">
            <a:off x="6554448" y="872332"/>
            <a:ext cx="3446475" cy="94552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A14D814-C12A-4959-B77D-CD2CDFE97584}"/>
              </a:ext>
            </a:extLst>
          </p:cNvPr>
          <p:cNvSpPr txBox="1"/>
          <p:nvPr/>
        </p:nvSpPr>
        <p:spPr>
          <a:xfrm>
            <a:off x="10047645" y="1241663"/>
            <a:ext cx="2039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Swords do not have to be the same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DA03AB3-6D1A-460F-B0EA-C5E180EF97E1}"/>
              </a:ext>
            </a:extLst>
          </p:cNvPr>
          <p:cNvCxnSpPr>
            <a:cxnSpLocks/>
            <a:stCxn id="30" idx="1"/>
          </p:cNvCxnSpPr>
          <p:nvPr/>
        </p:nvCxnSpPr>
        <p:spPr>
          <a:xfrm flipH="1">
            <a:off x="7930237" y="1564829"/>
            <a:ext cx="2117408" cy="56849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C1EB7FA-FA1D-4475-8FE0-6BF20A6D5479}"/>
              </a:ext>
            </a:extLst>
          </p:cNvPr>
          <p:cNvSpPr txBox="1"/>
          <p:nvPr/>
        </p:nvSpPr>
        <p:spPr>
          <a:xfrm>
            <a:off x="10047645" y="1968272"/>
            <a:ext cx="1415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Round Shield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7B4136E-BF1B-4ECB-8419-3C3B8B1CBC6C}"/>
              </a:ext>
            </a:extLst>
          </p:cNvPr>
          <p:cNvCxnSpPr>
            <a:cxnSpLocks/>
            <a:stCxn id="37" idx="1"/>
          </p:cNvCxnSpPr>
          <p:nvPr/>
        </p:nvCxnSpPr>
        <p:spPr>
          <a:xfrm flipH="1">
            <a:off x="7304450" y="2152938"/>
            <a:ext cx="2743195" cy="83607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E79E16B0-9069-476A-A398-C441EA99CA90}"/>
              </a:ext>
            </a:extLst>
          </p:cNvPr>
          <p:cNvSpPr txBox="1"/>
          <p:nvPr/>
        </p:nvSpPr>
        <p:spPr>
          <a:xfrm>
            <a:off x="10056171" y="2456489"/>
            <a:ext cx="19840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Bald Eagle to symbolize strength of US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7EE4D75-F90C-4C39-B994-DA6EABF2562D}"/>
              </a:ext>
            </a:extLst>
          </p:cNvPr>
          <p:cNvCxnSpPr>
            <a:stCxn id="44" idx="1"/>
          </p:cNvCxnSpPr>
          <p:nvPr/>
        </p:nvCxnSpPr>
        <p:spPr>
          <a:xfrm flipH="1">
            <a:off x="8996517" y="2918154"/>
            <a:ext cx="1059654" cy="26749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B9A47A7-4E94-4339-87DE-FA76033CDE7E}"/>
              </a:ext>
            </a:extLst>
          </p:cNvPr>
          <p:cNvSpPr txBox="1"/>
          <p:nvPr/>
        </p:nvSpPr>
        <p:spPr>
          <a:xfrm>
            <a:off x="9822426" y="3306982"/>
            <a:ext cx="22369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Symbol to represent making an impact on the world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002AD2B-7CBD-4331-B27F-3A76CEF0DDA1}"/>
              </a:ext>
            </a:extLst>
          </p:cNvPr>
          <p:cNvCxnSpPr>
            <a:cxnSpLocks/>
            <a:stCxn id="49" idx="1"/>
          </p:cNvCxnSpPr>
          <p:nvPr/>
        </p:nvCxnSpPr>
        <p:spPr>
          <a:xfrm flipH="1" flipV="1">
            <a:off x="7049096" y="3729535"/>
            <a:ext cx="2773330" cy="3911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A7E27D4-F53F-4C54-B9BD-35B4ADE6658B}"/>
              </a:ext>
            </a:extLst>
          </p:cNvPr>
          <p:cNvSpPr txBox="1"/>
          <p:nvPr/>
        </p:nvSpPr>
        <p:spPr>
          <a:xfrm>
            <a:off x="9803329" y="4405744"/>
            <a:ext cx="22369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Yin-Yang Symbol to represent good/bad of all situations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2DB59C65-8125-4443-8227-EA705262F192}"/>
              </a:ext>
            </a:extLst>
          </p:cNvPr>
          <p:cNvCxnSpPr>
            <a:cxnSpLocks/>
            <a:stCxn id="55" idx="1"/>
          </p:cNvCxnSpPr>
          <p:nvPr/>
        </p:nvCxnSpPr>
        <p:spPr>
          <a:xfrm flipH="1" flipV="1">
            <a:off x="7304450" y="4862274"/>
            <a:ext cx="2498879" cy="513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CD8D95FF-E35B-448D-A5BE-6574BAB86242}"/>
              </a:ext>
            </a:extLst>
          </p:cNvPr>
          <p:cNvSpPr txBox="1"/>
          <p:nvPr/>
        </p:nvSpPr>
        <p:spPr>
          <a:xfrm>
            <a:off x="184073" y="4740374"/>
            <a:ext cx="223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Triskelion Symbol to the threes of life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37DC71F-3A68-47C4-870C-F12D80360302}"/>
              </a:ext>
            </a:extLst>
          </p:cNvPr>
          <p:cNvSpPr txBox="1"/>
          <p:nvPr/>
        </p:nvSpPr>
        <p:spPr>
          <a:xfrm>
            <a:off x="224859" y="3185652"/>
            <a:ext cx="2236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Perspective Symbol to always look at a situation through different lenses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D2303F4E-7430-4BC9-A4DA-FAF6C00C1C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001859">
            <a:off x="4589567" y="4349695"/>
            <a:ext cx="1133766" cy="1150581"/>
          </a:xfrm>
          <a:prstGeom prst="rect">
            <a:avLst/>
          </a:prstGeom>
        </p:spPr>
      </p:pic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B9728D1-88E0-4726-A8AC-A0E7E639922A}"/>
              </a:ext>
            </a:extLst>
          </p:cNvPr>
          <p:cNvCxnSpPr>
            <a:cxnSpLocks/>
            <a:stCxn id="60" idx="3"/>
          </p:cNvCxnSpPr>
          <p:nvPr/>
        </p:nvCxnSpPr>
        <p:spPr>
          <a:xfrm flipV="1">
            <a:off x="2421008" y="4740374"/>
            <a:ext cx="2085425" cy="3231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52408D38-F587-41AF-ABE4-5026F86F01AA}"/>
              </a:ext>
            </a:extLst>
          </p:cNvPr>
          <p:cNvCxnSpPr>
            <a:cxnSpLocks/>
            <a:stCxn id="62" idx="3"/>
            <a:endCxn id="15" idx="1"/>
          </p:cNvCxnSpPr>
          <p:nvPr/>
        </p:nvCxnSpPr>
        <p:spPr>
          <a:xfrm flipV="1">
            <a:off x="2461794" y="3572801"/>
            <a:ext cx="1913261" cy="21301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9F879140-44B6-4C25-93C0-16B1E8579422}"/>
              </a:ext>
            </a:extLst>
          </p:cNvPr>
          <p:cNvSpPr txBox="1"/>
          <p:nvPr/>
        </p:nvSpPr>
        <p:spPr>
          <a:xfrm>
            <a:off x="154027" y="1897090"/>
            <a:ext cx="2236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Blue Dragon to represent ingenuity and resilience of Vietnam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7266BCE-58CF-4BA4-8511-65C5BC5A9DA0}"/>
              </a:ext>
            </a:extLst>
          </p:cNvPr>
          <p:cNvCxnSpPr>
            <a:cxnSpLocks/>
            <a:stCxn id="72" idx="3"/>
          </p:cNvCxnSpPr>
          <p:nvPr/>
        </p:nvCxnSpPr>
        <p:spPr>
          <a:xfrm>
            <a:off x="2390962" y="2497255"/>
            <a:ext cx="737310" cy="47538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F9AD6603-C855-4508-A4B8-AE766F03BC6F}"/>
              </a:ext>
            </a:extLst>
          </p:cNvPr>
          <p:cNvSpPr txBox="1"/>
          <p:nvPr/>
        </p:nvSpPr>
        <p:spPr>
          <a:xfrm>
            <a:off x="0" y="-53750"/>
            <a:ext cx="4515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Create new symbols to represent each aspect</a:t>
            </a:r>
          </a:p>
          <a:p>
            <a:r>
              <a:rPr lang="en-US" b="1" dirty="0"/>
              <a:t>Make Ornate and medieval looking tilting toward eastern culture</a:t>
            </a:r>
          </a:p>
          <a:p>
            <a:r>
              <a:rPr lang="en-US" b="1" dirty="0"/>
              <a:t>Colors to be red, gold/yellow, and blue</a:t>
            </a:r>
          </a:p>
          <a:p>
            <a:r>
              <a:rPr lang="en-US" b="1" dirty="0"/>
              <a:t>Add helmet if seems appropriate</a:t>
            </a:r>
          </a:p>
          <a:p>
            <a:r>
              <a:rPr lang="en-US" b="1" dirty="0"/>
              <a:t>Tie everything together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E42212A-5781-45B9-A531-705945C9DD6E}"/>
              </a:ext>
            </a:extLst>
          </p:cNvPr>
          <p:cNvSpPr txBox="1"/>
          <p:nvPr/>
        </p:nvSpPr>
        <p:spPr>
          <a:xfrm>
            <a:off x="9648221" y="5754433"/>
            <a:ext cx="1767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Place in banner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47B97FDC-989C-49D7-B8A7-8D832449AEC0}"/>
              </a:ext>
            </a:extLst>
          </p:cNvPr>
          <p:cNvCxnSpPr>
            <a:cxnSpLocks/>
            <a:stCxn id="79" idx="1"/>
            <a:endCxn id="24" idx="3"/>
          </p:cNvCxnSpPr>
          <p:nvPr/>
        </p:nvCxnSpPr>
        <p:spPr>
          <a:xfrm flipH="1">
            <a:off x="7133455" y="5939099"/>
            <a:ext cx="2514766" cy="46807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9102E759-4A80-4606-A0D6-192826A52DEF}"/>
              </a:ext>
            </a:extLst>
          </p:cNvPr>
          <p:cNvSpPr txBox="1"/>
          <p:nvPr/>
        </p:nvSpPr>
        <p:spPr>
          <a:xfrm>
            <a:off x="158989" y="5815919"/>
            <a:ext cx="22369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Foundation Symbol on bottom of shield: bricks, tree roots, </a:t>
            </a:r>
            <a:r>
              <a:rPr lang="en-US" dirty="0" err="1"/>
              <a:t>etc</a:t>
            </a:r>
            <a:endParaRPr lang="en-US" dirty="0"/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25E1AECA-F82C-4326-8FB0-0C9738BEB34E}"/>
              </a:ext>
            </a:extLst>
          </p:cNvPr>
          <p:cNvCxnSpPr>
            <a:cxnSpLocks/>
            <a:stCxn id="84" idx="3"/>
          </p:cNvCxnSpPr>
          <p:nvPr/>
        </p:nvCxnSpPr>
        <p:spPr>
          <a:xfrm flipV="1">
            <a:off x="2395924" y="6122582"/>
            <a:ext cx="2480384" cy="1550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60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123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Old English Text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Dung Duong</dc:creator>
  <cp:lastModifiedBy>Dung Duong</cp:lastModifiedBy>
  <cp:revision>12</cp:revision>
  <dcterms:created xsi:type="dcterms:W3CDTF">2020-08-11T16:14:07Z</dcterms:created>
  <dcterms:modified xsi:type="dcterms:W3CDTF">2020-08-11T18:49:32Z</dcterms:modified>
</cp:coreProperties>
</file>