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kas Stafin" initials="LS" lastIdx="1" clrIdx="0">
    <p:extLst>
      <p:ext uri="{19B8F6BF-5375-455C-9EA6-DF929625EA0E}">
        <p15:presenceInfo xmlns:p15="http://schemas.microsoft.com/office/powerpoint/2012/main" userId="25d440a76033896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9BDBA-BE7F-470C-8248-D5B2C6E4FD8F}" type="datetimeFigureOut">
              <a:rPr lang="en-GB" smtClean="0"/>
              <a:t>04/08/2020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9E1E6-934F-4209-B09B-A70D6F9ECA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642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9BDBA-BE7F-470C-8248-D5B2C6E4FD8F}" type="datetimeFigureOut">
              <a:rPr lang="en-GB" smtClean="0"/>
              <a:t>04/08/2020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9E1E6-934F-4209-B09B-A70D6F9ECA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2971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9BDBA-BE7F-470C-8248-D5B2C6E4FD8F}" type="datetimeFigureOut">
              <a:rPr lang="en-GB" smtClean="0"/>
              <a:t>04/08/2020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9E1E6-934F-4209-B09B-A70D6F9ECA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4610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9BDBA-BE7F-470C-8248-D5B2C6E4FD8F}" type="datetimeFigureOut">
              <a:rPr lang="en-GB" smtClean="0"/>
              <a:t>04/08/2020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9E1E6-934F-4209-B09B-A70D6F9ECA93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985663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9BDBA-BE7F-470C-8248-D5B2C6E4FD8F}" type="datetimeFigureOut">
              <a:rPr lang="en-GB" smtClean="0"/>
              <a:t>04/08/2020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9E1E6-934F-4209-B09B-A70D6F9ECA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0562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9BDBA-BE7F-470C-8248-D5B2C6E4FD8F}" type="datetimeFigureOut">
              <a:rPr lang="en-GB" smtClean="0"/>
              <a:t>04/08/2020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9E1E6-934F-4209-B09B-A70D6F9ECA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35509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9BDBA-BE7F-470C-8248-D5B2C6E4FD8F}" type="datetimeFigureOut">
              <a:rPr lang="en-GB" smtClean="0"/>
              <a:t>04/08/2020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9E1E6-934F-4209-B09B-A70D6F9ECA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139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9BDBA-BE7F-470C-8248-D5B2C6E4FD8F}" type="datetimeFigureOut">
              <a:rPr lang="en-GB" smtClean="0"/>
              <a:t>04/08/2020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9E1E6-934F-4209-B09B-A70D6F9ECA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05761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9BDBA-BE7F-470C-8248-D5B2C6E4FD8F}" type="datetimeFigureOut">
              <a:rPr lang="en-GB" smtClean="0"/>
              <a:t>04/08/2020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9E1E6-934F-4209-B09B-A70D6F9ECA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429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9BDBA-BE7F-470C-8248-D5B2C6E4FD8F}" type="datetimeFigureOut">
              <a:rPr lang="en-GB" smtClean="0"/>
              <a:t>04/08/2020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9E1E6-934F-4209-B09B-A70D6F9ECA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956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9BDBA-BE7F-470C-8248-D5B2C6E4FD8F}" type="datetimeFigureOut">
              <a:rPr lang="en-GB" smtClean="0"/>
              <a:t>04/08/2020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9E1E6-934F-4209-B09B-A70D6F9ECA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531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9BDBA-BE7F-470C-8248-D5B2C6E4FD8F}" type="datetimeFigureOut">
              <a:rPr lang="en-GB" smtClean="0"/>
              <a:t>04/08/2020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9E1E6-934F-4209-B09B-A70D6F9ECA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855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9BDBA-BE7F-470C-8248-D5B2C6E4FD8F}" type="datetimeFigureOut">
              <a:rPr lang="en-GB" smtClean="0"/>
              <a:t>04/08/2020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9E1E6-934F-4209-B09B-A70D6F9ECA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6980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9BDBA-BE7F-470C-8248-D5B2C6E4FD8F}" type="datetimeFigureOut">
              <a:rPr lang="en-GB" smtClean="0"/>
              <a:t>04/08/2020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9E1E6-934F-4209-B09B-A70D6F9ECA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4008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9BDBA-BE7F-470C-8248-D5B2C6E4FD8F}" type="datetimeFigureOut">
              <a:rPr lang="en-GB" smtClean="0"/>
              <a:t>04/08/2020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9E1E6-934F-4209-B09B-A70D6F9ECA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593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9BDBA-BE7F-470C-8248-D5B2C6E4FD8F}" type="datetimeFigureOut">
              <a:rPr lang="en-GB" smtClean="0"/>
              <a:t>04/08/2020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9E1E6-934F-4209-B09B-A70D6F9ECA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7648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9BDBA-BE7F-470C-8248-D5B2C6E4FD8F}" type="datetimeFigureOut">
              <a:rPr lang="en-GB" smtClean="0"/>
              <a:t>04/08/2020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9E1E6-934F-4209-B09B-A70D6F9ECA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7244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9BDBA-BE7F-470C-8248-D5B2C6E4FD8F}" type="datetimeFigureOut">
              <a:rPr lang="en-GB" smtClean="0"/>
              <a:t>04/08/2020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9E1E6-934F-4209-B09B-A70D6F9ECA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93197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1534F4B-A3A3-4BAC-9AB9-03CDAD6BBE8A}"/>
              </a:ext>
            </a:extLst>
          </p:cNvPr>
          <p:cNvSpPr txBox="1"/>
          <p:nvPr/>
        </p:nvSpPr>
        <p:spPr>
          <a:xfrm>
            <a:off x="885291" y="1443841"/>
            <a:ext cx="664738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Old Fashioned</a:t>
            </a:r>
          </a:p>
          <a:p>
            <a:pPr algn="ctr"/>
            <a:r>
              <a:rPr lang="en-GB" sz="2000" dirty="0"/>
              <a:t>Cocktails by </a:t>
            </a:r>
            <a:r>
              <a:rPr lang="en-GB" sz="2000" dirty="0" err="1"/>
              <a:t>Bimber</a:t>
            </a:r>
            <a:endParaRPr lang="en-GB" sz="2000" dirty="0"/>
          </a:p>
          <a:p>
            <a:endParaRPr lang="en-GB" sz="2800" dirty="0"/>
          </a:p>
          <a:p>
            <a:r>
              <a:rPr lang="en-GB" dirty="0"/>
              <a:t>30ml </a:t>
            </a:r>
            <a:r>
              <a:rPr lang="en-GB" dirty="0" err="1"/>
              <a:t>Bimber</a:t>
            </a:r>
            <a:r>
              <a:rPr lang="en-GB" dirty="0"/>
              <a:t> whisky </a:t>
            </a:r>
          </a:p>
          <a:p>
            <a:r>
              <a:rPr lang="en-GB" dirty="0"/>
              <a:t>15ml </a:t>
            </a:r>
            <a:r>
              <a:rPr lang="en-GB" dirty="0" err="1"/>
              <a:t>Fortunella</a:t>
            </a:r>
            <a:r>
              <a:rPr lang="en-GB" dirty="0"/>
              <a:t> liqueur </a:t>
            </a:r>
          </a:p>
          <a:p>
            <a:r>
              <a:rPr lang="en-GB" dirty="0"/>
              <a:t>5ml Angostura/Orange Syrup</a:t>
            </a:r>
          </a:p>
          <a:p>
            <a:endParaRPr lang="en-GB" sz="2800" dirty="0"/>
          </a:p>
          <a:p>
            <a:r>
              <a:rPr lang="en-GB" dirty="0"/>
              <a:t>Pour over ice, stir gently, garnish with a orange zest or orange wedge.</a:t>
            </a:r>
          </a:p>
          <a:p>
            <a:endParaRPr lang="en-GB" sz="2000" dirty="0"/>
          </a:p>
          <a:p>
            <a:r>
              <a:rPr lang="en-GB" dirty="0"/>
              <a:t>100 ml 	</a:t>
            </a:r>
            <a:r>
              <a:rPr lang="en-GB" sz="2000" dirty="0"/>
              <a:t>									</a:t>
            </a:r>
            <a:r>
              <a:rPr lang="en-GB" dirty="0"/>
              <a:t>Abv. 37%</a:t>
            </a:r>
          </a:p>
          <a:p>
            <a:pPr marL="342900" indent="-342900">
              <a:buFontTx/>
              <a:buChar char="-"/>
            </a:pPr>
            <a:endParaRPr lang="en-GB" sz="2000" dirty="0"/>
          </a:p>
        </p:txBody>
      </p:sp>
      <p:pic>
        <p:nvPicPr>
          <p:cNvPr id="3" name="Picture 2" descr="A picture containing food&#10;&#10;Description automatically generated">
            <a:extLst>
              <a:ext uri="{FF2B5EF4-FFF2-40B4-BE49-F238E27FC236}">
                <a16:creationId xmlns:a16="http://schemas.microsoft.com/office/drawing/2014/main" id="{60AF0C0B-2D3D-4F25-BF0C-7CA9FDDD0E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020" y="1443841"/>
            <a:ext cx="39624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716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1534F4B-A3A3-4BAC-9AB9-03CDAD6BBE8A}"/>
              </a:ext>
            </a:extLst>
          </p:cNvPr>
          <p:cNvSpPr txBox="1"/>
          <p:nvPr/>
        </p:nvSpPr>
        <p:spPr>
          <a:xfrm>
            <a:off x="1284268" y="1105287"/>
            <a:ext cx="589736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Negroni</a:t>
            </a:r>
          </a:p>
          <a:p>
            <a:pPr algn="ctr"/>
            <a:r>
              <a:rPr lang="en-GB" sz="2000" dirty="0"/>
              <a:t>Cocktails by </a:t>
            </a:r>
            <a:r>
              <a:rPr lang="en-GB" sz="2000" dirty="0" err="1"/>
              <a:t>Bimber</a:t>
            </a:r>
            <a:endParaRPr lang="en-GB" sz="2000" dirty="0"/>
          </a:p>
          <a:p>
            <a:endParaRPr lang="en-GB" sz="2800" dirty="0"/>
          </a:p>
          <a:p>
            <a:r>
              <a:rPr lang="en-GB" dirty="0"/>
              <a:t>20ml </a:t>
            </a:r>
            <a:r>
              <a:rPr lang="en-GB" dirty="0" err="1"/>
              <a:t>Bimber</a:t>
            </a:r>
            <a:r>
              <a:rPr lang="en-GB" dirty="0"/>
              <a:t> whisky </a:t>
            </a:r>
          </a:p>
          <a:p>
            <a:r>
              <a:rPr lang="en-GB" dirty="0"/>
              <a:t>10ml </a:t>
            </a:r>
            <a:r>
              <a:rPr lang="en-GB" dirty="0" err="1"/>
              <a:t>Fortunella</a:t>
            </a:r>
            <a:r>
              <a:rPr lang="en-GB" dirty="0"/>
              <a:t> liqueur </a:t>
            </a:r>
          </a:p>
          <a:p>
            <a:r>
              <a:rPr lang="en-GB" dirty="0"/>
              <a:t>10ml Campari </a:t>
            </a:r>
          </a:p>
          <a:p>
            <a:r>
              <a:rPr lang="en-GB" dirty="0"/>
              <a:t>10ml Sweet Vermouth</a:t>
            </a:r>
          </a:p>
          <a:p>
            <a:endParaRPr lang="en-GB" sz="2800" dirty="0"/>
          </a:p>
          <a:p>
            <a:r>
              <a:rPr lang="en-GB" dirty="0"/>
              <a:t>- Pour over ice, stir gently, garnish with orange zest or orange wedge.</a:t>
            </a:r>
          </a:p>
          <a:p>
            <a:pPr marL="342900" indent="-342900">
              <a:buFontTx/>
              <a:buChar char="-"/>
            </a:pPr>
            <a:endParaRPr lang="en-GB" sz="2000" dirty="0"/>
          </a:p>
          <a:p>
            <a:r>
              <a:rPr lang="en-GB" dirty="0"/>
              <a:t>100ml 								Abv. 33%</a:t>
            </a:r>
          </a:p>
          <a:p>
            <a:endParaRPr lang="en-GB" sz="2000" dirty="0"/>
          </a:p>
        </p:txBody>
      </p:sp>
      <p:pic>
        <p:nvPicPr>
          <p:cNvPr id="3" name="Picture 2" descr="A picture containing food, glass, mug&#10;&#10;Description automatically generated">
            <a:extLst>
              <a:ext uri="{FF2B5EF4-FFF2-40B4-BE49-F238E27FC236}">
                <a16:creationId xmlns:a16="http://schemas.microsoft.com/office/drawing/2014/main" id="{CB837A2F-8035-4CFB-9F49-D492145092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297" y="1571946"/>
            <a:ext cx="4006920" cy="400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8143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100</TotalTime>
  <Words>92</Words>
  <Application>Microsoft Office PowerPoint</Application>
  <PresentationFormat>Widescreen</PresentationFormat>
  <Paragraphs>21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Bookman Old Style</vt:lpstr>
      <vt:lpstr>Rockwell</vt:lpstr>
      <vt:lpstr>Damask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Lukas Stafin</dc:creator>
  <cp:lastModifiedBy>office</cp:lastModifiedBy>
  <cp:revision>11</cp:revision>
  <dcterms:created xsi:type="dcterms:W3CDTF">2020-03-31T12:58:49Z</dcterms:created>
  <dcterms:modified xsi:type="dcterms:W3CDTF">2020-08-04T11:32:41Z</dcterms:modified>
</cp:coreProperties>
</file>