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106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126" y="5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DFF730D-3244-4A73-BF33-6ACA619E50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C26B9264-8173-4F97-B660-9769596C56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7339F58-1480-4D8F-9D1E-EB6BC8ED42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AAC8D-AA46-48CC-940E-C1B0F43C12CE}" type="datetimeFigureOut">
              <a:rPr lang="ko-KR" altLang="en-US" smtClean="0"/>
              <a:t>2020-07-24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59DB2D7-065C-4366-80E6-0526707DCE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251F8D4-F8B4-4472-B507-C53C70DCE9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BD145-184C-4EF1-9C4B-5CFE388BBEC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515469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F219548-F618-44E8-A801-B43CD78294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3C6A74F-E156-4FD0-A9E8-8B3C711446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6EBE5AF-93AD-46FA-B006-5109A5FA09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AAC8D-AA46-48CC-940E-C1B0F43C12CE}" type="datetimeFigureOut">
              <a:rPr lang="ko-KR" altLang="en-US" smtClean="0"/>
              <a:t>2020-07-24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3EB8C22-303D-4488-8FC1-8F37866F51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26F46B4-B64D-4A04-8B71-D522FCB019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BD145-184C-4EF1-9C4B-5CFE388BBEC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614819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96B3B82-08C7-4E27-A366-E307C5BB7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E9E432E-8ADE-4F39-B47B-4BB9E5639F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2652666-33A0-45A6-B924-55E28F2C11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AAC8D-AA46-48CC-940E-C1B0F43C12CE}" type="datetimeFigureOut">
              <a:rPr lang="ko-KR" altLang="en-US" smtClean="0"/>
              <a:t>2020-07-24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3D216D6-35C4-4070-B627-EFF0CF59C5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B1B293A-0B92-4F4F-BE46-CD69C6D2A3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BD145-184C-4EF1-9C4B-5CFE388BBEC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61582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AF58F47-8409-4350-968B-4B48478188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636222C-7685-40DE-A067-E07BDF0B2C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DC5081C2-D3EA-4DE0-B3DA-F08147AFB1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4E3DE38E-ADC6-42FD-8BA1-2E2295F68D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AAC8D-AA46-48CC-940E-C1B0F43C12CE}" type="datetimeFigureOut">
              <a:rPr lang="ko-KR" altLang="en-US" smtClean="0"/>
              <a:t>2020-07-24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099F1433-4421-47B9-81C0-B69CE4468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EF4BAF30-FBFF-4C1C-B34C-EDC1A4AB7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BD145-184C-4EF1-9C4B-5CFE388BBEC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6986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A9BD56F-F44B-48E8-B1E9-1D6473B15B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102392A-0DC1-4CB6-91B4-B8178A3D7C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BF3EEBAE-EB7A-4CF6-9F54-CD8A842AF8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F72AE463-336E-45C5-98D7-10B267116C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5D4C081D-F1F6-4FCE-B17C-1334E1FEDF7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410762D9-F555-4E52-A22D-8708191852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AAC8D-AA46-48CC-940E-C1B0F43C12CE}" type="datetimeFigureOut">
              <a:rPr lang="ko-KR" altLang="en-US" smtClean="0"/>
              <a:t>2020-07-24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987C0FAE-C66C-4C9E-AA58-BFDB686D3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AEA627FF-6CA7-47B6-B109-C4BDF8276F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BD145-184C-4EF1-9C4B-5CFE388BBEC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112233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5F39247-4861-4E97-8FC9-E254622640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2568AC29-B845-4958-891D-DF0FDF4B88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AAC8D-AA46-48CC-940E-C1B0F43C12CE}" type="datetimeFigureOut">
              <a:rPr lang="ko-KR" altLang="en-US" smtClean="0"/>
              <a:t>2020-07-24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A3BF5F52-1FE5-4B1A-B3C1-AA2258D3AB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3B38F9C4-656E-4F79-ABDC-6B28AAB78E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BD145-184C-4EF1-9C4B-5CFE388BBEC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48674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F66A80AC-2306-4D9F-A2CD-1370CCCDA8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AAC8D-AA46-48CC-940E-C1B0F43C12CE}" type="datetimeFigureOut">
              <a:rPr lang="ko-KR" altLang="en-US" smtClean="0"/>
              <a:t>2020-07-24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98717E4-0F48-4175-A8E0-2DB09E3E9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9170C28F-4397-4677-99C8-59BF311449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BD145-184C-4EF1-9C4B-5CFE388BBEC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911288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B7CCB4D-C078-4C68-AE83-E1DCB7AF9A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14E9F78-7BC9-4341-97A8-D829F234D5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EFBB84F-CBA3-4D8F-BAEA-4D84748299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2F00E2C-DEAF-4EE5-B5C9-ED9165BC40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AAC8D-AA46-48CC-940E-C1B0F43C12CE}" type="datetimeFigureOut">
              <a:rPr lang="ko-KR" altLang="en-US" smtClean="0"/>
              <a:t>2020-07-24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39D1DB2-ED86-432B-AB7D-D5CFF70FFE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4AC7F10-900F-4C14-9D7A-20E41DE27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BD145-184C-4EF1-9C4B-5CFE388BBEC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31879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85C8581-1C75-424D-A0D0-EAA097464E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1F1710EB-BBB9-40A0-9A67-46F34341595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83A5E44-C09F-481A-98E2-19B4CF1C4C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4652722-E204-48BE-8F74-4A36AEA927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AAC8D-AA46-48CC-940E-C1B0F43C12CE}" type="datetimeFigureOut">
              <a:rPr lang="ko-KR" altLang="en-US" smtClean="0"/>
              <a:t>2020-07-24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3A641676-0BC4-4146-9A39-4FFE152DC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DB5E0FEC-F0CF-415B-BF59-251348191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BD145-184C-4EF1-9C4B-5CFE388BBEC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80613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82A4674-B8FF-405D-9666-85BF7898C0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553B7EA5-012F-4173-9BDE-F02863DE57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CF788A0-CD81-428E-A01A-474F696E4D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AAC8D-AA46-48CC-940E-C1B0F43C12CE}" type="datetimeFigureOut">
              <a:rPr lang="ko-KR" altLang="en-US" smtClean="0"/>
              <a:t>2020-07-24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2F6E486-8CB3-4975-8AD8-7AD4447AE4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88E7121-C281-4A09-9B28-E16C60CEB5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BD145-184C-4EF1-9C4B-5CFE388BBEC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89423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82855A6A-0E0C-4816-91EB-84FA3239CC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F07548E0-55E8-4B7B-8B3E-7E329A6830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8AECE6F-EB59-4EE9-BFD1-84AC879E79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AAC8D-AA46-48CC-940E-C1B0F43C12CE}" type="datetimeFigureOut">
              <a:rPr lang="ko-KR" altLang="en-US" smtClean="0"/>
              <a:t>2020-07-24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E778DFD-3EB3-42B1-AD10-4562178A8C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00E631B-FF12-4391-8E2A-DBDB0A4BF3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BD145-184C-4EF1-9C4B-5CFE388BBEC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71997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54572FCB-6815-4492-8084-67DE4B204F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21B6C41-64A8-425C-BBC6-FB17A4DB1B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FFEB49B-E803-4EBE-A982-B4950A5189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4AAC8D-AA46-48CC-940E-C1B0F43C12CE}" type="datetimeFigureOut">
              <a:rPr lang="ko-KR" altLang="en-US" smtClean="0"/>
              <a:t>2020-07-24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BE98B03-D175-4B35-A48B-74AD4F9628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1299EE8-00CE-487E-8685-C3AC0306A7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FBD145-184C-4EF1-9C4B-5CFE388BBEC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82653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>
            <a:extLst>
              <a:ext uri="{FF2B5EF4-FFF2-40B4-BE49-F238E27FC236}">
                <a16:creationId xmlns:a16="http://schemas.microsoft.com/office/drawing/2014/main" id="{95101727-CDC0-488D-B377-9B5842C285CB}"/>
              </a:ext>
            </a:extLst>
          </p:cNvPr>
          <p:cNvSpPr txBox="1"/>
          <p:nvPr/>
        </p:nvSpPr>
        <p:spPr>
          <a:xfrm>
            <a:off x="449754" y="613393"/>
            <a:ext cx="275908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Project : </a:t>
            </a:r>
            <a:r>
              <a:rPr lang="en-US" altLang="ko-KR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Face Mask Logo + Sub Logo</a:t>
            </a:r>
            <a:endParaRPr lang="ko-KR" altLang="en-US" sz="1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6EBF5BD-2353-4C49-9D1D-CBA7DC6337DD}"/>
              </a:ext>
            </a:extLst>
          </p:cNvPr>
          <p:cNvSpPr txBox="1"/>
          <p:nvPr/>
        </p:nvSpPr>
        <p:spPr>
          <a:xfrm>
            <a:off x="430900" y="1331401"/>
            <a:ext cx="42915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Brand Name : </a:t>
            </a:r>
            <a:r>
              <a:rPr lang="en-US" altLang="ko-KR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PROMAK</a:t>
            </a:r>
          </a:p>
          <a:p>
            <a:endParaRPr lang="en-US" altLang="ko-KR" sz="1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ko-KR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PRO </a:t>
            </a: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(Professional/Protective)     </a:t>
            </a:r>
            <a:r>
              <a:rPr lang="en-US" altLang="ko-KR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MAK </a:t>
            </a: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(Mask)</a:t>
            </a:r>
            <a:endParaRPr lang="ko-KR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5B3D300-CAA9-4768-B51D-5F21F7B3E5E5}"/>
              </a:ext>
            </a:extLst>
          </p:cNvPr>
          <p:cNvSpPr txBox="1"/>
          <p:nvPr/>
        </p:nvSpPr>
        <p:spPr>
          <a:xfrm>
            <a:off x="421473" y="2409314"/>
            <a:ext cx="54197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Sub Brand Logo : </a:t>
            </a:r>
            <a:r>
              <a:rPr lang="en-US" altLang="ko-KR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PROMAK SALT  (3D, COMFORT, PRO)     </a:t>
            </a: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- Using salt filter</a:t>
            </a:r>
          </a:p>
          <a:p>
            <a:r>
              <a:rPr lang="en-US" altLang="ko-KR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PROMAK MB  </a:t>
            </a: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- Using Melt-Blown Filter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AF3EDCF-DEFC-4C28-9744-D6EB23111811}"/>
              </a:ext>
            </a:extLst>
          </p:cNvPr>
          <p:cNvSpPr txBox="1"/>
          <p:nvPr/>
        </p:nvSpPr>
        <p:spPr>
          <a:xfrm>
            <a:off x="478035" y="3259124"/>
            <a:ext cx="36295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Notes : </a:t>
            </a:r>
            <a:r>
              <a:rPr lang="en-US" altLang="ko-KR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limitation of colors</a:t>
            </a:r>
          </a:p>
          <a:p>
            <a:r>
              <a:rPr lang="en-US" altLang="ko-KR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Logos bear symbolization of mask and Salt</a:t>
            </a: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79D5BCF9-F928-4A0E-B75F-29D72A3193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776" y="738269"/>
            <a:ext cx="3826271" cy="2759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3371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300</TotalTime>
  <Words>61</Words>
  <Application>Microsoft Office PowerPoint</Application>
  <PresentationFormat>와이드스크린</PresentationFormat>
  <Paragraphs>8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4" baseType="lpstr">
      <vt:lpstr>맑은 고딕</vt:lpstr>
      <vt:lpstr>Arial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Kim Austin</dc:creator>
  <cp:lastModifiedBy>Kim Austin</cp:lastModifiedBy>
  <cp:revision>17</cp:revision>
  <dcterms:created xsi:type="dcterms:W3CDTF">2020-07-15T01:24:32Z</dcterms:created>
  <dcterms:modified xsi:type="dcterms:W3CDTF">2020-07-24T04:01:40Z</dcterms:modified>
</cp:coreProperties>
</file>