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D00"/>
    <a:srgbClr val="408C33"/>
    <a:srgbClr val="E8CE8A"/>
    <a:srgbClr val="E7C98A"/>
    <a:srgbClr val="188B32"/>
    <a:srgbClr val="E68A25"/>
    <a:srgbClr val="C2986F"/>
    <a:srgbClr val="AD8762"/>
    <a:srgbClr val="BE8A58"/>
    <a:srgbClr val="804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112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AD46-C15F-0849-8E50-4CF70011D3E5}" type="datetimeFigureOut">
              <a:rPr lang="en-US" smtClean="0"/>
              <a:t>7/26/20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D52A-6FF4-1C40-9C0D-979FCB3A1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854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AD46-C15F-0849-8E50-4CF70011D3E5}" type="datetimeFigureOut">
              <a:rPr lang="en-US" smtClean="0"/>
              <a:t>7/26/20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D52A-6FF4-1C40-9C0D-979FCB3A1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10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AD46-C15F-0849-8E50-4CF70011D3E5}" type="datetimeFigureOut">
              <a:rPr lang="en-US" smtClean="0"/>
              <a:t>7/26/20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D52A-6FF4-1C40-9C0D-979FCB3A1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982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AD46-C15F-0849-8E50-4CF70011D3E5}" type="datetimeFigureOut">
              <a:rPr lang="en-US" smtClean="0"/>
              <a:t>7/26/20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D52A-6FF4-1C40-9C0D-979FCB3A1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381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AD46-C15F-0849-8E50-4CF70011D3E5}" type="datetimeFigureOut">
              <a:rPr lang="en-US" smtClean="0"/>
              <a:t>7/26/20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D52A-6FF4-1C40-9C0D-979FCB3A1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66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AD46-C15F-0849-8E50-4CF70011D3E5}" type="datetimeFigureOut">
              <a:rPr lang="en-US" smtClean="0"/>
              <a:t>7/26/20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D52A-6FF4-1C40-9C0D-979FCB3A1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98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AD46-C15F-0849-8E50-4CF70011D3E5}" type="datetimeFigureOut">
              <a:rPr lang="en-US" smtClean="0"/>
              <a:t>7/26/20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D52A-6FF4-1C40-9C0D-979FCB3A1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215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AD46-C15F-0849-8E50-4CF70011D3E5}" type="datetimeFigureOut">
              <a:rPr lang="en-US" smtClean="0"/>
              <a:t>7/26/20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D52A-6FF4-1C40-9C0D-979FCB3A1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75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AD46-C15F-0849-8E50-4CF70011D3E5}" type="datetimeFigureOut">
              <a:rPr lang="en-US" smtClean="0"/>
              <a:t>7/26/20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D52A-6FF4-1C40-9C0D-979FCB3A1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27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AD46-C15F-0849-8E50-4CF70011D3E5}" type="datetimeFigureOut">
              <a:rPr lang="en-US" smtClean="0"/>
              <a:t>7/26/20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D52A-6FF4-1C40-9C0D-979FCB3A1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74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AD46-C15F-0849-8E50-4CF70011D3E5}" type="datetimeFigureOut">
              <a:rPr lang="en-US" smtClean="0"/>
              <a:t>7/26/20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BD52A-6FF4-1C40-9C0D-979FCB3A1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3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0AD46-C15F-0849-8E50-4CF70011D3E5}" type="datetimeFigureOut">
              <a:rPr lang="en-US" smtClean="0"/>
              <a:t>7/26/20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BD52A-6FF4-1C40-9C0D-979FCB3A1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09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9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ueba give2taste.png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5" b="95960" l="9732" r="96980">
                        <a14:foregroundMark x1="34564" y1="45960" x2="34564" y2="45960"/>
                        <a14:foregroundMark x1="45638" y1="40404" x2="45638" y2="40404"/>
                        <a14:foregroundMark x1="56376" y1="40404" x2="56376" y2="40404"/>
                        <a14:foregroundMark x1="43960" y1="5556" x2="43960" y2="5556"/>
                        <a14:foregroundMark x1="46980" y1="7071" x2="46980" y2="7071"/>
                        <a14:foregroundMark x1="69799" y1="45455" x2="69799" y2="45455"/>
                        <a14:foregroundMark x1="86242" y1="43939" x2="86242" y2="43939"/>
                        <a14:backgroundMark x1="32550" y1="72727" x2="32550" y2="72727"/>
                        <a14:backgroundMark x1="34564" y1="64141" x2="34564" y2="64141"/>
                        <a14:backgroundMark x1="89262" y1="60606" x2="89262" y2="60606"/>
                        <a14:backgroundMark x1="89262" y1="60606" x2="89262" y2="6060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333"/>
          <a:stretch/>
        </p:blipFill>
        <p:spPr>
          <a:xfrm>
            <a:off x="2667293" y="1804560"/>
            <a:ext cx="3469214" cy="25146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4236726" y="1"/>
            <a:ext cx="565647" cy="1417527"/>
          </a:xfrm>
          <a:prstGeom prst="roundRect">
            <a:avLst/>
          </a:prstGeom>
          <a:solidFill>
            <a:srgbClr val="188B3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219049" y="5080420"/>
            <a:ext cx="601001" cy="1777579"/>
          </a:xfrm>
          <a:prstGeom prst="roundRect">
            <a:avLst/>
          </a:prstGeom>
          <a:solidFill>
            <a:srgbClr val="188B3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269341" y="1417528"/>
            <a:ext cx="4500417" cy="3662892"/>
          </a:xfrm>
          <a:prstGeom prst="ellipse">
            <a:avLst/>
          </a:prstGeom>
          <a:noFill/>
          <a:ln w="76200" cmpd="sng">
            <a:solidFill>
              <a:srgbClr val="8046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 rot="16200000">
            <a:off x="3643745" y="5786947"/>
            <a:ext cx="1751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spc="300" dirty="0" smtClean="0">
                <a:solidFill>
                  <a:srgbClr val="E7C98A"/>
                </a:solidFill>
                <a:latin typeface="Avenir Black"/>
                <a:cs typeface="Avenir Black"/>
              </a:rPr>
              <a:t>GIVE2TASTE</a:t>
            </a:r>
            <a:endParaRPr lang="en-US" sz="1600" spc="300" dirty="0">
              <a:solidFill>
                <a:srgbClr val="E7C98A"/>
              </a:solidFill>
              <a:latin typeface="Avenir Black"/>
              <a:cs typeface="Avenir Black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3808178" y="530752"/>
            <a:ext cx="14227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spc="300" dirty="0" smtClean="0">
                <a:solidFill>
                  <a:srgbClr val="E7C98A"/>
                </a:solidFill>
                <a:latin typeface="Avenir Black"/>
                <a:cs typeface="Avenir Black"/>
              </a:rPr>
              <a:t>GIVE2TAS</a:t>
            </a:r>
            <a:endParaRPr lang="en-US" sz="1600" spc="300" dirty="0">
              <a:solidFill>
                <a:srgbClr val="E7C98A"/>
              </a:solidFill>
              <a:latin typeface="Avenir Black"/>
              <a:cs typeface="Avenir Black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47029" y="6248463"/>
            <a:ext cx="1029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view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985218" y="2585570"/>
            <a:ext cx="1385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Bamboo ring</a:t>
            </a:r>
            <a:endParaRPr lang="en-US" dirty="0"/>
          </a:p>
        </p:txBody>
      </p:sp>
      <p:sp>
        <p:nvSpPr>
          <p:cNvPr id="12" name="Left Arrow 11"/>
          <p:cNvSpPr/>
          <p:nvPr/>
        </p:nvSpPr>
        <p:spPr>
          <a:xfrm>
            <a:off x="6815118" y="2784786"/>
            <a:ext cx="978408" cy="484632"/>
          </a:xfrm>
          <a:prstGeom prst="leftArrow">
            <a:avLst/>
          </a:prstGeom>
          <a:noFill/>
          <a:ln w="3175" cmpd="sng"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92206" y="265802"/>
            <a:ext cx="2204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Printed cotton ribbon </a:t>
            </a:r>
            <a:endParaRPr lang="en-US" dirty="0"/>
          </a:p>
        </p:txBody>
      </p:sp>
      <p:sp>
        <p:nvSpPr>
          <p:cNvPr id="18" name="Left Arrow 17"/>
          <p:cNvSpPr/>
          <p:nvPr/>
        </p:nvSpPr>
        <p:spPr>
          <a:xfrm>
            <a:off x="4822106" y="465018"/>
            <a:ext cx="978408" cy="484632"/>
          </a:xfrm>
          <a:prstGeom prst="leftArrow">
            <a:avLst/>
          </a:prstGeom>
          <a:noFill/>
          <a:ln w="3175" cmpd="sng"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926763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9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377094" y="0"/>
            <a:ext cx="601001" cy="6857999"/>
          </a:xfrm>
          <a:prstGeom prst="roundRect">
            <a:avLst/>
          </a:prstGeom>
          <a:solidFill>
            <a:srgbClr val="188B3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 rot="16200000">
            <a:off x="3775756" y="5786947"/>
            <a:ext cx="1751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pc="300" dirty="0" smtClean="0">
                <a:solidFill>
                  <a:srgbClr val="E7C98A"/>
                </a:solidFill>
                <a:latin typeface="Avenir Black"/>
                <a:cs typeface="Avenir Black"/>
              </a:rPr>
              <a:t>GIVE2TASTE</a:t>
            </a:r>
            <a:endParaRPr lang="en-US" sz="1600" spc="300" dirty="0">
              <a:solidFill>
                <a:srgbClr val="E7C98A"/>
              </a:solidFill>
              <a:latin typeface="Avenir Black"/>
              <a:cs typeface="Avenir Black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3775756" y="3251714"/>
            <a:ext cx="1751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pc="300" dirty="0" smtClean="0">
                <a:solidFill>
                  <a:srgbClr val="E7C98A"/>
                </a:solidFill>
                <a:latin typeface="Avenir Black"/>
                <a:cs typeface="Avenir Black"/>
              </a:rPr>
              <a:t>GIVE2TASTE</a:t>
            </a:r>
            <a:endParaRPr lang="en-US" sz="1600" spc="300" dirty="0">
              <a:solidFill>
                <a:srgbClr val="E7C98A"/>
              </a:solidFill>
              <a:latin typeface="Avenir Black"/>
              <a:cs typeface="Avenir Black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3793576" y="706527"/>
            <a:ext cx="1751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pc="300" dirty="0" smtClean="0">
                <a:solidFill>
                  <a:srgbClr val="E7C98A"/>
                </a:solidFill>
                <a:latin typeface="Avenir Black"/>
                <a:cs typeface="Avenir Black"/>
              </a:rPr>
              <a:t>GIVE2TASTE</a:t>
            </a:r>
            <a:endParaRPr lang="en-US" sz="1600" spc="300" dirty="0">
              <a:solidFill>
                <a:srgbClr val="E7C98A"/>
              </a:solidFill>
              <a:latin typeface="Avenir Black"/>
              <a:cs typeface="Avenir Black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79377" y="1"/>
            <a:ext cx="4456471" cy="1440208"/>
          </a:xfrm>
          <a:prstGeom prst="rect">
            <a:avLst/>
          </a:prstGeom>
          <a:blipFill rotWithShape="1"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978096" y="1"/>
            <a:ext cx="4252370" cy="1440208"/>
          </a:xfrm>
          <a:prstGeom prst="rect">
            <a:avLst/>
          </a:prstGeom>
          <a:blipFill rotWithShape="1"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824350" y="6259803"/>
            <a:ext cx="1145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front view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429628" y="738658"/>
            <a:ext cx="596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Bow</a:t>
            </a:r>
            <a:endParaRPr lang="en-US" dirty="0"/>
          </a:p>
        </p:txBody>
      </p:sp>
      <p:sp>
        <p:nvSpPr>
          <p:cNvPr id="22" name="Left Arrow 21"/>
          <p:cNvSpPr/>
          <p:nvPr/>
        </p:nvSpPr>
        <p:spPr>
          <a:xfrm>
            <a:off x="5259528" y="937874"/>
            <a:ext cx="978408" cy="484632"/>
          </a:xfrm>
          <a:prstGeom prst="leftArrow">
            <a:avLst/>
          </a:prstGeom>
          <a:noFill/>
          <a:ln w="3175" cmpd="sng"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71918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9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377094" y="0"/>
            <a:ext cx="601001" cy="6857999"/>
          </a:xfrm>
          <a:prstGeom prst="roundRect">
            <a:avLst/>
          </a:prstGeom>
          <a:solidFill>
            <a:srgbClr val="188B3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 rot="16200000">
            <a:off x="3775756" y="5786947"/>
            <a:ext cx="1751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pc="300" dirty="0" smtClean="0">
                <a:solidFill>
                  <a:srgbClr val="E7C98A"/>
                </a:solidFill>
                <a:latin typeface="Avenir Black"/>
                <a:cs typeface="Avenir Black"/>
              </a:rPr>
              <a:t>GIVE2TASTE</a:t>
            </a:r>
            <a:endParaRPr lang="en-US" sz="1600" spc="300" dirty="0">
              <a:solidFill>
                <a:srgbClr val="E7C98A"/>
              </a:solidFill>
              <a:latin typeface="Avenir Black"/>
              <a:cs typeface="Avenir Black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3775756" y="3251714"/>
            <a:ext cx="1751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pc="300" dirty="0" smtClean="0">
                <a:solidFill>
                  <a:srgbClr val="E7C98A"/>
                </a:solidFill>
                <a:latin typeface="Avenir Black"/>
                <a:cs typeface="Avenir Black"/>
              </a:rPr>
              <a:t>GIVE2TASTE</a:t>
            </a:r>
            <a:endParaRPr lang="en-US" sz="1600" spc="300" dirty="0">
              <a:solidFill>
                <a:srgbClr val="E7C98A"/>
              </a:solidFill>
              <a:latin typeface="Avenir Black"/>
              <a:cs typeface="Avenir Black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3793576" y="706527"/>
            <a:ext cx="1751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pc="300" dirty="0" smtClean="0">
                <a:solidFill>
                  <a:srgbClr val="E7C98A"/>
                </a:solidFill>
                <a:latin typeface="Avenir Black"/>
                <a:cs typeface="Avenir Black"/>
              </a:rPr>
              <a:t>GIVE2TASTE</a:t>
            </a:r>
            <a:endParaRPr lang="en-US" sz="1600" spc="300" dirty="0">
              <a:solidFill>
                <a:srgbClr val="E7C98A"/>
              </a:solidFill>
              <a:latin typeface="Avenir Black"/>
              <a:cs typeface="Avenir Black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79377" y="1"/>
            <a:ext cx="4456471" cy="1440208"/>
          </a:xfrm>
          <a:prstGeom prst="rect">
            <a:avLst/>
          </a:prstGeom>
          <a:blipFill rotWithShape="1"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978096" y="1"/>
            <a:ext cx="4252370" cy="1440208"/>
          </a:xfrm>
          <a:prstGeom prst="rect">
            <a:avLst/>
          </a:prstGeom>
          <a:blipFill rotWithShape="1"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926406" y="6339185"/>
            <a:ext cx="1112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Back 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307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</TotalTime>
  <Words>20</Words>
  <Application>Microsoft Macintosh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KX MEDICAL LLC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Rafael Comerma</dc:creator>
  <cp:lastModifiedBy>Rafael Comerma</cp:lastModifiedBy>
  <cp:revision>12</cp:revision>
  <dcterms:created xsi:type="dcterms:W3CDTF">2020-07-27T00:41:04Z</dcterms:created>
  <dcterms:modified xsi:type="dcterms:W3CDTF">2020-07-27T22:33:34Z</dcterms:modified>
</cp:coreProperties>
</file>