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i Rastf2day.…"/>
          <p:cNvSpPr txBox="1"/>
          <p:nvPr/>
        </p:nvSpPr>
        <p:spPr>
          <a:xfrm>
            <a:off x="288849" y="298449"/>
            <a:ext cx="9921032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Hi Rastf2day. </a:t>
            </a:r>
          </a:p>
          <a:p>
            <a:pPr algn="l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t>I love the designs you have done. Thank you.</a:t>
            </a:r>
          </a:p>
          <a:p>
            <a:pPr algn="l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t>This document is to explain what I need from you, when I approve your design.</a:t>
            </a:r>
          </a:p>
          <a:p>
            <a:pPr algn="l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t>Please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confirm</a:t>
            </a:r>
            <a:r>
              <a:t> to me that you understand this document. </a:t>
            </a:r>
          </a:p>
          <a:p>
            <a:pPr algn="l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t>But first I have one more very small change….</a:t>
            </a:r>
          </a:p>
        </p:txBody>
      </p:sp>
      <p:pic>
        <p:nvPicPr>
          <p:cNvPr id="120" name="Screen Shot 2020-07-31 at 13.04.59.png" descr="Screen Shot 2020-07-31 at 13.04.59.png"/>
          <p:cNvPicPr>
            <a:picLocks noChangeAspect="1"/>
          </p:cNvPicPr>
          <p:nvPr/>
        </p:nvPicPr>
        <p:blipFill>
          <a:blip r:embed="rId2"/>
          <a:srcRect t="32686" b="41364"/>
          <a:stretch>
            <a:fillRect/>
          </a:stretch>
        </p:blipFill>
        <p:spPr>
          <a:xfrm>
            <a:off x="200669" y="4606478"/>
            <a:ext cx="9728201" cy="794247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Line"/>
          <p:cNvSpPr/>
          <p:nvPr/>
        </p:nvSpPr>
        <p:spPr>
          <a:xfrm>
            <a:off x="6229349" y="3571792"/>
            <a:ext cx="1" cy="571782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2" name="Screen Shot 2020-07-31 at 13.04.59.png" descr="Screen Shot 2020-07-31 at 13.04.59.png"/>
          <p:cNvPicPr>
            <a:picLocks noChangeAspect="1"/>
          </p:cNvPicPr>
          <p:nvPr/>
        </p:nvPicPr>
        <p:blipFill>
          <a:blip r:embed="rId2"/>
          <a:srcRect l="47869" t="32686" r="29223" b="41364"/>
          <a:stretch>
            <a:fillRect/>
          </a:stretch>
        </p:blipFill>
        <p:spPr>
          <a:xfrm>
            <a:off x="1054296" y="5508178"/>
            <a:ext cx="4573003" cy="162987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Line"/>
          <p:cNvSpPr/>
          <p:nvPr/>
        </p:nvSpPr>
        <p:spPr>
          <a:xfrm flipH="1">
            <a:off x="4044949" y="5875919"/>
            <a:ext cx="3872956" cy="845755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4" name="Line"/>
          <p:cNvSpPr/>
          <p:nvPr/>
        </p:nvSpPr>
        <p:spPr>
          <a:xfrm flipH="1">
            <a:off x="2609849" y="5855811"/>
            <a:ext cx="5276933" cy="879659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Please make the handles more thin"/>
          <p:cNvSpPr txBox="1"/>
          <p:nvPr/>
        </p:nvSpPr>
        <p:spPr>
          <a:xfrm>
            <a:off x="8048549" y="5702299"/>
            <a:ext cx="44562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Please make the handles more thin</a:t>
            </a:r>
          </a:p>
        </p:txBody>
      </p:sp>
      <p:pic>
        <p:nvPicPr>
          <p:cNvPr id="126" name="Screen Shot 2020-07-31 at 13.04.59.png" descr="Screen Shot 2020-07-31 at 13.04.59.png"/>
          <p:cNvPicPr>
            <a:picLocks noChangeAspect="1"/>
          </p:cNvPicPr>
          <p:nvPr/>
        </p:nvPicPr>
        <p:blipFill>
          <a:blip r:embed="rId2"/>
          <a:srcRect l="47869" t="32686" r="29223" b="41364"/>
          <a:stretch>
            <a:fillRect/>
          </a:stretch>
        </p:blipFill>
        <p:spPr>
          <a:xfrm>
            <a:off x="7226496" y="7245697"/>
            <a:ext cx="4573003" cy="1629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Screen Shot 2020-07-31 at 13.04.59.png" descr="Screen Shot 2020-07-31 at 13.04.59.png"/>
          <p:cNvPicPr>
            <a:picLocks noChangeAspect="1"/>
          </p:cNvPicPr>
          <p:nvPr/>
        </p:nvPicPr>
        <p:blipFill>
          <a:blip r:embed="rId2"/>
          <a:srcRect l="55978" t="48916" r="42032" b="43653"/>
          <a:stretch>
            <a:fillRect/>
          </a:stretch>
        </p:blipFill>
        <p:spPr>
          <a:xfrm rot="300000">
            <a:off x="8794550" y="8277820"/>
            <a:ext cx="397083" cy="46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Screen Shot 2020-07-31 at 13.04.59.png" descr="Screen Shot 2020-07-31 at 13.04.59.png"/>
          <p:cNvPicPr>
            <a:picLocks noChangeAspect="1"/>
          </p:cNvPicPr>
          <p:nvPr/>
        </p:nvPicPr>
        <p:blipFill>
          <a:blip r:embed="rId2"/>
          <a:srcRect l="55978" t="48916" r="42032" b="43653"/>
          <a:stretch>
            <a:fillRect/>
          </a:stretch>
        </p:blipFill>
        <p:spPr>
          <a:xfrm rot="123483" flipH="1">
            <a:off x="9861350" y="8290520"/>
            <a:ext cx="397083" cy="46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Screen Shot 2020-07-31 at 13.04.59.png" descr="Screen Shot 2020-07-31 at 13.04.59.png"/>
          <p:cNvPicPr>
            <a:picLocks noChangeAspect="1"/>
          </p:cNvPicPr>
          <p:nvPr/>
        </p:nvPicPr>
        <p:blipFill>
          <a:blip r:embed="rId2"/>
          <a:srcRect l="55978" t="48916" r="42032" b="43653"/>
          <a:stretch>
            <a:fillRect/>
          </a:stretch>
        </p:blipFill>
        <p:spPr>
          <a:xfrm rot="18180000">
            <a:off x="10191550" y="8112719"/>
            <a:ext cx="397083" cy="46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 Shot 2020-07-31 at 13.04.59.png" descr="Screen Shot 2020-07-31 at 13.04.59.png"/>
          <p:cNvPicPr>
            <a:picLocks noChangeAspect="1"/>
          </p:cNvPicPr>
          <p:nvPr/>
        </p:nvPicPr>
        <p:blipFill>
          <a:blip r:embed="rId2"/>
          <a:srcRect l="55978" t="48916" r="42032" b="43653"/>
          <a:stretch>
            <a:fillRect/>
          </a:stretch>
        </p:blipFill>
        <p:spPr>
          <a:xfrm rot="3754406" flipH="1">
            <a:off x="8489749" y="8071244"/>
            <a:ext cx="397084" cy="46663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Like this"/>
          <p:cNvSpPr txBox="1"/>
          <p:nvPr/>
        </p:nvSpPr>
        <p:spPr>
          <a:xfrm>
            <a:off x="8785149" y="6660653"/>
            <a:ext cx="11130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Like this</a:t>
            </a:r>
          </a:p>
        </p:txBody>
      </p:sp>
      <p:sp>
        <p:nvSpPr>
          <p:cNvPr id="132" name="Line"/>
          <p:cNvSpPr/>
          <p:nvPr/>
        </p:nvSpPr>
        <p:spPr>
          <a:xfrm>
            <a:off x="6668921" y="8188345"/>
            <a:ext cx="2133849" cy="284643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Line"/>
          <p:cNvSpPr/>
          <p:nvPr/>
        </p:nvSpPr>
        <p:spPr>
          <a:xfrm>
            <a:off x="6626670" y="7951827"/>
            <a:ext cx="1113087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4" name="The same gap dimension"/>
          <p:cNvSpPr txBox="1"/>
          <p:nvPr/>
        </p:nvSpPr>
        <p:spPr>
          <a:xfrm>
            <a:off x="3433412" y="7890867"/>
            <a:ext cx="3181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The same gap dimension</a:t>
            </a:r>
          </a:p>
        </p:txBody>
      </p:sp>
      <p:sp>
        <p:nvSpPr>
          <p:cNvPr id="135" name="Line"/>
          <p:cNvSpPr/>
          <p:nvPr/>
        </p:nvSpPr>
        <p:spPr>
          <a:xfrm>
            <a:off x="9226549" y="6223801"/>
            <a:ext cx="1" cy="38525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6" name="1). CHANGE PLEASE"/>
          <p:cNvSpPr txBox="1"/>
          <p:nvPr/>
        </p:nvSpPr>
        <p:spPr>
          <a:xfrm>
            <a:off x="428549" y="3973179"/>
            <a:ext cx="25784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1). CHANGE PLEASE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hese are the designs I like. Can you can give me ALL of these solutions please?"/>
          <p:cNvSpPr txBox="1"/>
          <p:nvPr/>
        </p:nvSpPr>
        <p:spPr>
          <a:xfrm>
            <a:off x="1215949" y="888999"/>
            <a:ext cx="987296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These are the designs I like. Can you can give me ALL of these solutions please?</a:t>
            </a:r>
          </a:p>
        </p:txBody>
      </p:sp>
      <p:pic>
        <p:nvPicPr>
          <p:cNvPr id="139" name="Screen Shot 2020-07-31 at 12.59.19.png" descr="Screen Shot 2020-07-31 at 12.59.19.png"/>
          <p:cNvPicPr>
            <a:picLocks noChangeAspect="1"/>
          </p:cNvPicPr>
          <p:nvPr/>
        </p:nvPicPr>
        <p:blipFill>
          <a:blip r:embed="rId2"/>
          <a:srcRect l="10968" t="26614" r="7112" b="35712"/>
          <a:stretch>
            <a:fillRect/>
          </a:stretch>
        </p:blipFill>
        <p:spPr>
          <a:xfrm>
            <a:off x="3134791" y="5122167"/>
            <a:ext cx="6585546" cy="755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Screen Shot 2020-07-31 at 13.00.29.png" descr="Screen Shot 2020-07-31 at 13.00.29.png"/>
          <p:cNvPicPr>
            <a:picLocks noChangeAspect="1"/>
          </p:cNvPicPr>
          <p:nvPr/>
        </p:nvPicPr>
        <p:blipFill>
          <a:blip r:embed="rId3"/>
          <a:srcRect l="4396" t="24769" r="14765" b="35713"/>
          <a:stretch>
            <a:fillRect/>
          </a:stretch>
        </p:blipFill>
        <p:spPr>
          <a:xfrm>
            <a:off x="3209205" y="6142136"/>
            <a:ext cx="6437065" cy="67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Screen Shot 2020-07-31 at 13.04.59.png" descr="Screen Shot 2020-07-31 at 13.04.59.png"/>
          <p:cNvPicPr>
            <a:picLocks noChangeAspect="1"/>
          </p:cNvPicPr>
          <p:nvPr/>
        </p:nvPicPr>
        <p:blipFill>
          <a:blip r:embed="rId4"/>
          <a:srcRect l="15992" t="32540" r="15992" b="40835"/>
          <a:stretch>
            <a:fillRect/>
          </a:stretch>
        </p:blipFill>
        <p:spPr>
          <a:xfrm>
            <a:off x="3119313" y="7078761"/>
            <a:ext cx="6616701" cy="814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osible logo1.png" descr="posible logo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342" y="3767301"/>
            <a:ext cx="1546115" cy="97334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Word mark:"/>
          <p:cNvSpPr txBox="1"/>
          <p:nvPr/>
        </p:nvSpPr>
        <p:spPr>
          <a:xfrm>
            <a:off x="1380005" y="5265241"/>
            <a:ext cx="15804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Word mark:</a:t>
            </a:r>
          </a:p>
        </p:txBody>
      </p:sp>
      <p:sp>
        <p:nvSpPr>
          <p:cNvPr id="144" name="Logo"/>
          <p:cNvSpPr txBox="1"/>
          <p:nvPr/>
        </p:nvSpPr>
        <p:spPr>
          <a:xfrm>
            <a:off x="1433537" y="4223841"/>
            <a:ext cx="70529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Logo</a:t>
            </a:r>
          </a:p>
        </p:txBody>
      </p:sp>
      <p:sp>
        <p:nvSpPr>
          <p:cNvPr id="145" name="Word mark:"/>
          <p:cNvSpPr txBox="1"/>
          <p:nvPr/>
        </p:nvSpPr>
        <p:spPr>
          <a:xfrm>
            <a:off x="1380005" y="6306641"/>
            <a:ext cx="15804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Word mark:</a:t>
            </a:r>
          </a:p>
        </p:txBody>
      </p:sp>
      <p:sp>
        <p:nvSpPr>
          <p:cNvPr id="146" name="Word mark:"/>
          <p:cNvSpPr txBox="1"/>
          <p:nvPr/>
        </p:nvSpPr>
        <p:spPr>
          <a:xfrm>
            <a:off x="1380005" y="7348041"/>
            <a:ext cx="15804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Word mark:</a:t>
            </a:r>
          </a:p>
        </p:txBody>
      </p:sp>
      <p:sp>
        <p:nvSpPr>
          <p:cNvPr id="147" name="This is because I want to animate the word-mark: and I do not know which one will be best."/>
          <p:cNvSpPr txBox="1"/>
          <p:nvPr/>
        </p:nvSpPr>
        <p:spPr>
          <a:xfrm>
            <a:off x="1254049" y="1483156"/>
            <a:ext cx="1097825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This is because I want to animate the word-mark: and I do not know which one will be best. </a:t>
            </a:r>
          </a:p>
        </p:txBody>
      </p:sp>
      <p:sp>
        <p:nvSpPr>
          <p:cNvPr id="148" name="Please confirm this is OK with you!"/>
          <p:cNvSpPr txBox="1"/>
          <p:nvPr/>
        </p:nvSpPr>
        <p:spPr>
          <a:xfrm>
            <a:off x="1254049" y="2629762"/>
            <a:ext cx="1097825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t>Please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confirm</a:t>
            </a:r>
            <a:r>
              <a:t> this is OK with you!</a:t>
            </a:r>
          </a:p>
        </p:txBody>
      </p:sp>
      <p:sp>
        <p:nvSpPr>
          <p:cNvPr id="149" name="2). APPROVED DESIGN"/>
          <p:cNvSpPr txBox="1"/>
          <p:nvPr/>
        </p:nvSpPr>
        <p:spPr>
          <a:xfrm>
            <a:off x="1266749" y="294843"/>
            <a:ext cx="294084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2). APPROVED DESIGN</a:t>
            </a:r>
          </a:p>
        </p:txBody>
      </p:sp>
      <p:sp>
        <p:nvSpPr>
          <p:cNvPr id="150" name="Line"/>
          <p:cNvSpPr/>
          <p:nvPr/>
        </p:nvSpPr>
        <p:spPr>
          <a:xfrm>
            <a:off x="5312072" y="3766858"/>
            <a:ext cx="539615" cy="559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020"/>
                </a:moveTo>
                <a:lnTo>
                  <a:pt x="6123" y="21600"/>
                </a:lnTo>
                <a:lnTo>
                  <a:pt x="21600" y="0"/>
                </a:lnTo>
              </a:path>
            </a:pathLst>
          </a:custGeom>
          <a:ln w="2032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1" name="Line"/>
          <p:cNvSpPr/>
          <p:nvPr/>
        </p:nvSpPr>
        <p:spPr>
          <a:xfrm>
            <a:off x="10074572" y="7004528"/>
            <a:ext cx="539615" cy="559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020"/>
                </a:moveTo>
                <a:lnTo>
                  <a:pt x="6123" y="21600"/>
                </a:lnTo>
                <a:lnTo>
                  <a:pt x="21600" y="0"/>
                </a:lnTo>
              </a:path>
            </a:pathLst>
          </a:custGeom>
          <a:ln w="2032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2" name="Line"/>
          <p:cNvSpPr/>
          <p:nvPr/>
        </p:nvSpPr>
        <p:spPr>
          <a:xfrm>
            <a:off x="9981424" y="6014758"/>
            <a:ext cx="539614" cy="559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020"/>
                </a:moveTo>
                <a:lnTo>
                  <a:pt x="6123" y="21600"/>
                </a:lnTo>
                <a:lnTo>
                  <a:pt x="21600" y="0"/>
                </a:lnTo>
              </a:path>
            </a:pathLst>
          </a:custGeom>
          <a:ln w="2032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3" name="Line"/>
          <p:cNvSpPr/>
          <p:nvPr/>
        </p:nvSpPr>
        <p:spPr>
          <a:xfrm>
            <a:off x="10074572" y="5022408"/>
            <a:ext cx="539615" cy="559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020"/>
                </a:moveTo>
                <a:lnTo>
                  <a:pt x="6123" y="21600"/>
                </a:lnTo>
                <a:lnTo>
                  <a:pt x="21600" y="0"/>
                </a:lnTo>
              </a:path>
            </a:pathLst>
          </a:custGeom>
          <a:ln w="2032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4" name="With change here (page 1)"/>
          <p:cNvSpPr txBox="1"/>
          <p:nvPr/>
        </p:nvSpPr>
        <p:spPr>
          <a:xfrm>
            <a:off x="6638849" y="8157467"/>
            <a:ext cx="338479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With change here (page 1)</a:t>
            </a:r>
          </a:p>
        </p:txBody>
      </p:sp>
      <p:sp>
        <p:nvSpPr>
          <p:cNvPr id="155" name="Line"/>
          <p:cNvSpPr/>
          <p:nvPr/>
        </p:nvSpPr>
        <p:spPr>
          <a:xfrm flipV="1">
            <a:off x="7689849" y="7700267"/>
            <a:ext cx="1" cy="38525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ease SVG (Scalable vector graphics) files for each design.…"/>
          <p:cNvSpPr txBox="1"/>
          <p:nvPr/>
        </p:nvSpPr>
        <p:spPr>
          <a:xfrm>
            <a:off x="1139749" y="1876856"/>
            <a:ext cx="10978258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t>Please SVG (Scalable vector graphics) files for each design.</a:t>
            </a:r>
          </a:p>
          <a:p>
            <a:pPr marL="228600" indent="-228600" algn="l">
              <a:buSzPct val="100000"/>
              <a:buChar char="•"/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t>A PNG file for each design (text only, NO background colour)</a:t>
            </a:r>
          </a:p>
          <a:p>
            <a:pPr marL="228600" indent="-228600" algn="l">
              <a:buSzPct val="100000"/>
              <a:buChar char="•"/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t>Please send the font that you used. Please send the font ttf file.</a:t>
            </a:r>
          </a:p>
          <a:p>
            <a:pPr marL="228600" indent="-228600" algn="l">
              <a:buSzPct val="100000"/>
              <a:buChar char="•"/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t>Please send your working file…yourAdobe Illustrator file for each design</a:t>
            </a:r>
          </a:p>
        </p:txBody>
      </p:sp>
      <p:sp>
        <p:nvSpPr>
          <p:cNvPr id="158" name="3). PLEASE SEND ME"/>
          <p:cNvSpPr txBox="1"/>
          <p:nvPr/>
        </p:nvSpPr>
        <p:spPr>
          <a:xfrm>
            <a:off x="1266749" y="294843"/>
            <a:ext cx="266610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3). PLEASE SEND ME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his is what I think I will do with your text…."/>
          <p:cNvSpPr txBox="1"/>
          <p:nvPr/>
        </p:nvSpPr>
        <p:spPr>
          <a:xfrm>
            <a:off x="1165149" y="395432"/>
            <a:ext cx="425116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 dirty="0"/>
              <a:t>I think I will animate your </a:t>
            </a:r>
            <a:r>
              <a:rPr dirty="0"/>
              <a:t>text….</a:t>
            </a:r>
          </a:p>
        </p:txBody>
      </p:sp>
      <p:sp>
        <p:nvSpPr>
          <p:cNvPr id="161" name="Very nice thank you."/>
          <p:cNvSpPr txBox="1"/>
          <p:nvPr/>
        </p:nvSpPr>
        <p:spPr>
          <a:xfrm>
            <a:off x="8454949" y="9045143"/>
            <a:ext cx="26920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Very nice thank you.</a:t>
            </a:r>
          </a:p>
        </p:txBody>
      </p:sp>
      <p:pic>
        <p:nvPicPr>
          <p:cNvPr id="162" name="logo text test1.mp4" descr="logo text test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122" y="2005081"/>
            <a:ext cx="10210556" cy="5743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Microsoft Macintosh PowerPoint</Application>
  <PresentationFormat>Custom</PresentationFormat>
  <Paragraphs>28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Gus Filgate</cp:lastModifiedBy>
  <cp:revision>1</cp:revision>
  <dcterms:modified xsi:type="dcterms:W3CDTF">2020-08-01T14:48:48Z</dcterms:modified>
</cp:coreProperties>
</file>