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2694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377B2-9732-4DB2-B577-81E235969BE9}" type="datetimeFigureOut">
              <a:rPr lang="en-US" smtClean="0"/>
              <a:t>8/1/2020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771-BA09-45CC-A803-36F2ABE72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111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377B2-9732-4DB2-B577-81E235969BE9}" type="datetimeFigureOut">
              <a:rPr lang="en-US" smtClean="0"/>
              <a:t>8/1/2020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771-BA09-45CC-A803-36F2ABE72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69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377B2-9732-4DB2-B577-81E235969BE9}" type="datetimeFigureOut">
              <a:rPr lang="en-US" smtClean="0"/>
              <a:t>8/1/2020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771-BA09-45CC-A803-36F2ABE72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446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377B2-9732-4DB2-B577-81E235969BE9}" type="datetimeFigureOut">
              <a:rPr lang="en-US" smtClean="0"/>
              <a:t>8/1/2020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771-BA09-45CC-A803-36F2ABE72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047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377B2-9732-4DB2-B577-81E235969BE9}" type="datetimeFigureOut">
              <a:rPr lang="en-US" smtClean="0"/>
              <a:t>8/1/2020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771-BA09-45CC-A803-36F2ABE72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440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377B2-9732-4DB2-B577-81E235969BE9}" type="datetimeFigureOut">
              <a:rPr lang="en-US" smtClean="0"/>
              <a:t>8/1/2020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771-BA09-45CC-A803-36F2ABE72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788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377B2-9732-4DB2-B577-81E235969BE9}" type="datetimeFigureOut">
              <a:rPr lang="en-US" smtClean="0"/>
              <a:t>8/1/2020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771-BA09-45CC-A803-36F2ABE72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4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377B2-9732-4DB2-B577-81E235969BE9}" type="datetimeFigureOut">
              <a:rPr lang="en-US" smtClean="0"/>
              <a:t>8/1/2020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771-BA09-45CC-A803-36F2ABE72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112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377B2-9732-4DB2-B577-81E235969BE9}" type="datetimeFigureOut">
              <a:rPr lang="en-US" smtClean="0"/>
              <a:t>8/1/2020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771-BA09-45CC-A803-36F2ABE72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743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377B2-9732-4DB2-B577-81E235969BE9}" type="datetimeFigureOut">
              <a:rPr lang="en-US" smtClean="0"/>
              <a:t>8/1/2020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771-BA09-45CC-A803-36F2ABE72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39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377B2-9732-4DB2-B577-81E235969BE9}" type="datetimeFigureOut">
              <a:rPr lang="en-US" smtClean="0"/>
              <a:t>8/1/2020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5771-BA09-45CC-A803-36F2ABE72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588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377B2-9732-4DB2-B577-81E235969BE9}" type="datetimeFigureOut">
              <a:rPr lang="en-US" smtClean="0"/>
              <a:t>8/1/2020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D5771-BA09-45CC-A803-36F2ABE72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0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19" t="3555" r="32855" b="40976"/>
          <a:stretch/>
        </p:blipFill>
        <p:spPr>
          <a:xfrm>
            <a:off x="3211286" y="1132114"/>
            <a:ext cx="2329544" cy="27432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71" t="61320" r="34038" b="19340"/>
          <a:stretch/>
        </p:blipFill>
        <p:spPr bwMode="auto">
          <a:xfrm>
            <a:off x="3136855" y="3854048"/>
            <a:ext cx="2478406" cy="1577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0873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Patti</dc:creator>
  <cp:lastModifiedBy>Patti</cp:lastModifiedBy>
  <cp:revision>2</cp:revision>
  <dcterms:created xsi:type="dcterms:W3CDTF">2020-08-01T16:37:41Z</dcterms:created>
  <dcterms:modified xsi:type="dcterms:W3CDTF">2020-08-01T16:53:11Z</dcterms:modified>
</cp:coreProperties>
</file>