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A"/>
    <a:srgbClr val="033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A09E6-7C9E-AF4F-8A0A-6F102B958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A8CD31-D4FC-5144-9CFB-3DECB63F4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CA7115-4A4F-A04F-A48C-7AE6C344E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5D8B5B-9D4C-8942-AEEE-06EC6F7E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A722B3-A12A-D34D-9418-D57A1B97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604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3C81A7-F312-4D41-90CF-CB3F78D5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22AB6F-629F-9141-94CF-8ADC403A4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951A28-3173-C64D-B63F-6DEC48614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46E37D-2B0C-E241-8D44-1B76B42D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AFC040-AA21-D143-848D-E5D3D7F8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14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7EFB5D-855D-CD4B-9B4D-25A94A72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8145BE-467A-A349-A803-267B51E5A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D91DBC-D6C2-6544-8B27-0D519F82F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9521BC-CDDB-CC41-859A-654373E6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E2DC33-3B3C-4644-B469-F9CDA387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551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7B3FE-C43D-A749-899B-91A5B4151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6D7C07-A14A-A54E-9B35-2C4EDEDC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2D07F8-E8F4-BF45-AC6F-F0279BB7E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C5BE9B-9F3D-9C4E-9942-0897A7CEB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C8196C4-B8AD-BD40-8E65-0ACD5888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DD1351-D39C-3D45-B9F8-0D231637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38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62DE7-18FF-8A4B-BBB7-91E826A52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6F0861-59D3-D340-BC7E-E1DE12A31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37554F-2711-4E4E-9A03-FEA451EFC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5696099-8722-774B-9EF1-F4F4FFCA7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7A02901-1C02-764F-BF8F-61A32467F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5AA53C2-3513-4649-9E47-6EF7197B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D984C61-3667-3D4B-8408-0914F26D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E63B6AD-3D0D-6544-ACE3-37295FB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753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0F899A-7205-7D43-9BC4-F650CC71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83D6AB-DD6D-3449-9054-E3EB6EDE5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C98405-D1AE-A040-929A-D645F6F2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548FBD-6AC7-8249-9F04-C357A09A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727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D36D714-2857-8B40-9EAA-F68B5DC80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567A7AF-0AF0-B345-84CB-C70AEEAFC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3E6AAD-2879-314A-B4DF-32AE3544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42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89CC3-EF7C-1342-8960-2BC3FCF4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E3EC72-FB36-F74C-B8F9-8E2BF567E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671BFB-170F-604E-98AF-E8BC8BBD4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4A8BA4-95C7-9D4B-B9D9-FB82D658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D27444-9B43-9A4F-8611-8610DD9E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9FE04B-4BBD-604A-BDB6-A04E2DFB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309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2A210B-75BF-8245-967F-59435D83A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07A1179-C160-9848-8646-B1B925340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588138-09A0-114A-B819-8F8102E03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331389-2179-6F47-9952-1AA43D57E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97DA09-AE22-C44E-A371-0597F2274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13D2E3-2AD0-2B4C-A676-4C3B501D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032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C23AD-1503-854E-818F-097CFA52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924DB6E-1A12-2344-A0B9-F8A9A299D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0BD41D-CEE2-B240-BE76-620C75A9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329467-5726-4D42-B454-FC22D199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835DF4-D12D-4643-8428-68F699DF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3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1E9AB4F-D92C-004D-BF7A-E7194653A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99CB24-D9CD-6E48-ABB4-2287096AE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150949-B82D-7444-8A21-7411EBAF2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E60404-C5CB-7844-A4E2-1DE76E457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3F02E1-42DB-CF42-8FEB-BB0CB254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16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4B1D38A-C3E6-B741-8F59-9775DC58B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241044-C360-2F4A-B8D5-59293C93C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18CEFA-7C9B-0C48-ADAE-9B8873BE9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665C6-F1BE-7D46-94CF-8E31626E935B}" type="datetimeFigureOut">
              <a:rPr lang="de-DE" smtClean="0"/>
              <a:t>06.07.20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6723E1-9F76-0544-977F-15D7C9EE4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2D8416-501A-F640-A48A-89AC6C4EE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47F2-FC50-C84B-B96E-3F6EDF9E5F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01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CB60A71-CBD7-4E44-926D-522E6E3075D4}"/>
              </a:ext>
            </a:extLst>
          </p:cNvPr>
          <p:cNvSpPr txBox="1"/>
          <p:nvPr/>
        </p:nvSpPr>
        <p:spPr>
          <a:xfrm>
            <a:off x="6806913" y="2504106"/>
            <a:ext cx="599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Kaban @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B1B909-A10C-A24D-905A-61A11E998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681" y="2595657"/>
            <a:ext cx="1618735" cy="55556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CF2684B-6114-B149-95FC-5B7D296BFB0D}"/>
              </a:ext>
            </a:extLst>
          </p:cNvPr>
          <p:cNvSpPr txBox="1"/>
          <p:nvPr/>
        </p:nvSpPr>
        <p:spPr>
          <a:xfrm>
            <a:off x="3963199" y="1740747"/>
            <a:ext cx="5687428" cy="707886"/>
          </a:xfrm>
          <a:custGeom>
            <a:avLst/>
            <a:gdLst>
              <a:gd name="connsiteX0" fmla="*/ 0 w 5687428"/>
              <a:gd name="connsiteY0" fmla="*/ 0 h 707886"/>
              <a:gd name="connsiteX1" fmla="*/ 745685 w 5687428"/>
              <a:gd name="connsiteY1" fmla="*/ 0 h 707886"/>
              <a:gd name="connsiteX2" fmla="*/ 1434496 w 5687428"/>
              <a:gd name="connsiteY2" fmla="*/ 0 h 707886"/>
              <a:gd name="connsiteX3" fmla="*/ 2066432 w 5687428"/>
              <a:gd name="connsiteY3" fmla="*/ 0 h 707886"/>
              <a:gd name="connsiteX4" fmla="*/ 2698369 w 5687428"/>
              <a:gd name="connsiteY4" fmla="*/ 0 h 707886"/>
              <a:gd name="connsiteX5" fmla="*/ 3444054 w 5687428"/>
              <a:gd name="connsiteY5" fmla="*/ 0 h 707886"/>
              <a:gd name="connsiteX6" fmla="*/ 4132864 w 5687428"/>
              <a:gd name="connsiteY6" fmla="*/ 0 h 707886"/>
              <a:gd name="connsiteX7" fmla="*/ 4594178 w 5687428"/>
              <a:gd name="connsiteY7" fmla="*/ 0 h 707886"/>
              <a:gd name="connsiteX8" fmla="*/ 5687428 w 5687428"/>
              <a:gd name="connsiteY8" fmla="*/ 0 h 707886"/>
              <a:gd name="connsiteX9" fmla="*/ 5687428 w 5687428"/>
              <a:gd name="connsiteY9" fmla="*/ 368101 h 707886"/>
              <a:gd name="connsiteX10" fmla="*/ 5687428 w 5687428"/>
              <a:gd name="connsiteY10" fmla="*/ 707886 h 707886"/>
              <a:gd name="connsiteX11" fmla="*/ 5169240 w 5687428"/>
              <a:gd name="connsiteY11" fmla="*/ 707886 h 707886"/>
              <a:gd name="connsiteX12" fmla="*/ 4423555 w 5687428"/>
              <a:gd name="connsiteY12" fmla="*/ 707886 h 707886"/>
              <a:gd name="connsiteX13" fmla="*/ 3848493 w 5687428"/>
              <a:gd name="connsiteY13" fmla="*/ 707886 h 707886"/>
              <a:gd name="connsiteX14" fmla="*/ 3102808 w 5687428"/>
              <a:gd name="connsiteY14" fmla="*/ 707886 h 707886"/>
              <a:gd name="connsiteX15" fmla="*/ 2584620 w 5687428"/>
              <a:gd name="connsiteY15" fmla="*/ 707886 h 707886"/>
              <a:gd name="connsiteX16" fmla="*/ 2123306 w 5687428"/>
              <a:gd name="connsiteY16" fmla="*/ 707886 h 707886"/>
              <a:gd name="connsiteX17" fmla="*/ 1661993 w 5687428"/>
              <a:gd name="connsiteY17" fmla="*/ 707886 h 707886"/>
              <a:gd name="connsiteX18" fmla="*/ 973182 w 5687428"/>
              <a:gd name="connsiteY18" fmla="*/ 707886 h 707886"/>
              <a:gd name="connsiteX19" fmla="*/ 0 w 5687428"/>
              <a:gd name="connsiteY19" fmla="*/ 707886 h 707886"/>
              <a:gd name="connsiteX20" fmla="*/ 0 w 5687428"/>
              <a:gd name="connsiteY20" fmla="*/ 353943 h 707886"/>
              <a:gd name="connsiteX21" fmla="*/ 0 w 5687428"/>
              <a:gd name="connsiteY2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687428" h="707886" fill="none" extrusionOk="0">
                <a:moveTo>
                  <a:pt x="0" y="0"/>
                </a:moveTo>
                <a:cubicBezTo>
                  <a:pt x="276696" y="-5150"/>
                  <a:pt x="413900" y="8413"/>
                  <a:pt x="745685" y="0"/>
                </a:cubicBezTo>
                <a:cubicBezTo>
                  <a:pt x="1077470" y="-8413"/>
                  <a:pt x="1171661" y="-16002"/>
                  <a:pt x="1434496" y="0"/>
                </a:cubicBezTo>
                <a:cubicBezTo>
                  <a:pt x="1697331" y="16002"/>
                  <a:pt x="1820530" y="-22145"/>
                  <a:pt x="2066432" y="0"/>
                </a:cubicBezTo>
                <a:cubicBezTo>
                  <a:pt x="2312334" y="22145"/>
                  <a:pt x="2545933" y="-17029"/>
                  <a:pt x="2698369" y="0"/>
                </a:cubicBezTo>
                <a:cubicBezTo>
                  <a:pt x="2850805" y="17029"/>
                  <a:pt x="3251830" y="33411"/>
                  <a:pt x="3444054" y="0"/>
                </a:cubicBezTo>
                <a:cubicBezTo>
                  <a:pt x="3636279" y="-33411"/>
                  <a:pt x="3957244" y="-15226"/>
                  <a:pt x="4132864" y="0"/>
                </a:cubicBezTo>
                <a:cubicBezTo>
                  <a:pt x="4308484" y="15226"/>
                  <a:pt x="4382852" y="-1395"/>
                  <a:pt x="4594178" y="0"/>
                </a:cubicBezTo>
                <a:cubicBezTo>
                  <a:pt x="4805504" y="1395"/>
                  <a:pt x="5204803" y="40095"/>
                  <a:pt x="5687428" y="0"/>
                </a:cubicBezTo>
                <a:cubicBezTo>
                  <a:pt x="5683324" y="152792"/>
                  <a:pt x="5686131" y="194041"/>
                  <a:pt x="5687428" y="368101"/>
                </a:cubicBezTo>
                <a:cubicBezTo>
                  <a:pt x="5688725" y="542161"/>
                  <a:pt x="5675432" y="570630"/>
                  <a:pt x="5687428" y="707886"/>
                </a:cubicBezTo>
                <a:cubicBezTo>
                  <a:pt x="5512880" y="702538"/>
                  <a:pt x="5418438" y="705957"/>
                  <a:pt x="5169240" y="707886"/>
                </a:cubicBezTo>
                <a:cubicBezTo>
                  <a:pt x="4920042" y="709815"/>
                  <a:pt x="4596043" y="734128"/>
                  <a:pt x="4423555" y="707886"/>
                </a:cubicBezTo>
                <a:cubicBezTo>
                  <a:pt x="4251067" y="681644"/>
                  <a:pt x="4091866" y="692095"/>
                  <a:pt x="3848493" y="707886"/>
                </a:cubicBezTo>
                <a:cubicBezTo>
                  <a:pt x="3605120" y="723677"/>
                  <a:pt x="3302826" y="712779"/>
                  <a:pt x="3102808" y="707886"/>
                </a:cubicBezTo>
                <a:cubicBezTo>
                  <a:pt x="2902790" y="702993"/>
                  <a:pt x="2808626" y="697100"/>
                  <a:pt x="2584620" y="707886"/>
                </a:cubicBezTo>
                <a:cubicBezTo>
                  <a:pt x="2360614" y="718672"/>
                  <a:pt x="2253576" y="686723"/>
                  <a:pt x="2123306" y="707886"/>
                </a:cubicBezTo>
                <a:cubicBezTo>
                  <a:pt x="1993036" y="729049"/>
                  <a:pt x="1795426" y="689529"/>
                  <a:pt x="1661993" y="707886"/>
                </a:cubicBezTo>
                <a:cubicBezTo>
                  <a:pt x="1528560" y="726243"/>
                  <a:pt x="1245776" y="685845"/>
                  <a:pt x="973182" y="707886"/>
                </a:cubicBezTo>
                <a:cubicBezTo>
                  <a:pt x="700588" y="729927"/>
                  <a:pt x="358619" y="726638"/>
                  <a:pt x="0" y="707886"/>
                </a:cubicBezTo>
                <a:cubicBezTo>
                  <a:pt x="-9890" y="623146"/>
                  <a:pt x="-1573" y="499174"/>
                  <a:pt x="0" y="353943"/>
                </a:cubicBezTo>
                <a:cubicBezTo>
                  <a:pt x="1573" y="208712"/>
                  <a:pt x="1547" y="161537"/>
                  <a:pt x="0" y="0"/>
                </a:cubicBezTo>
                <a:close/>
              </a:path>
              <a:path w="5687428" h="707886" stroke="0" extrusionOk="0">
                <a:moveTo>
                  <a:pt x="0" y="0"/>
                </a:moveTo>
                <a:cubicBezTo>
                  <a:pt x="201910" y="10995"/>
                  <a:pt x="399695" y="-5271"/>
                  <a:pt x="575062" y="0"/>
                </a:cubicBezTo>
                <a:cubicBezTo>
                  <a:pt x="750429" y="5271"/>
                  <a:pt x="865076" y="-5560"/>
                  <a:pt x="1036376" y="0"/>
                </a:cubicBezTo>
                <a:cubicBezTo>
                  <a:pt x="1207676" y="5560"/>
                  <a:pt x="1524746" y="-31531"/>
                  <a:pt x="1782061" y="0"/>
                </a:cubicBezTo>
                <a:cubicBezTo>
                  <a:pt x="2039377" y="31531"/>
                  <a:pt x="2217001" y="22413"/>
                  <a:pt x="2357123" y="0"/>
                </a:cubicBezTo>
                <a:cubicBezTo>
                  <a:pt x="2497245" y="-22413"/>
                  <a:pt x="2706142" y="15013"/>
                  <a:pt x="2932185" y="0"/>
                </a:cubicBezTo>
                <a:cubicBezTo>
                  <a:pt x="3158228" y="-15013"/>
                  <a:pt x="3512622" y="33165"/>
                  <a:pt x="3677870" y="0"/>
                </a:cubicBezTo>
                <a:cubicBezTo>
                  <a:pt x="3843118" y="-33165"/>
                  <a:pt x="3938325" y="-3636"/>
                  <a:pt x="4196058" y="0"/>
                </a:cubicBezTo>
                <a:cubicBezTo>
                  <a:pt x="4453791" y="3636"/>
                  <a:pt x="4583115" y="31265"/>
                  <a:pt x="4941743" y="0"/>
                </a:cubicBezTo>
                <a:cubicBezTo>
                  <a:pt x="5300372" y="-31265"/>
                  <a:pt x="5465911" y="-29880"/>
                  <a:pt x="5687428" y="0"/>
                </a:cubicBezTo>
                <a:cubicBezTo>
                  <a:pt x="5691715" y="161945"/>
                  <a:pt x="5689307" y="272523"/>
                  <a:pt x="5687428" y="353943"/>
                </a:cubicBezTo>
                <a:cubicBezTo>
                  <a:pt x="5685549" y="435363"/>
                  <a:pt x="5676188" y="622011"/>
                  <a:pt x="5687428" y="707886"/>
                </a:cubicBezTo>
                <a:cubicBezTo>
                  <a:pt x="5454968" y="711927"/>
                  <a:pt x="5246361" y="722701"/>
                  <a:pt x="4998617" y="707886"/>
                </a:cubicBezTo>
                <a:cubicBezTo>
                  <a:pt x="4750873" y="693071"/>
                  <a:pt x="4622561" y="672128"/>
                  <a:pt x="4252932" y="707886"/>
                </a:cubicBezTo>
                <a:cubicBezTo>
                  <a:pt x="3883303" y="743644"/>
                  <a:pt x="3761395" y="731137"/>
                  <a:pt x="3507247" y="707886"/>
                </a:cubicBezTo>
                <a:cubicBezTo>
                  <a:pt x="3253100" y="684635"/>
                  <a:pt x="3103126" y="692266"/>
                  <a:pt x="2989059" y="707886"/>
                </a:cubicBezTo>
                <a:cubicBezTo>
                  <a:pt x="2874992" y="723506"/>
                  <a:pt x="2670048" y="685409"/>
                  <a:pt x="2357123" y="707886"/>
                </a:cubicBezTo>
                <a:cubicBezTo>
                  <a:pt x="2044198" y="730363"/>
                  <a:pt x="1808317" y="715115"/>
                  <a:pt x="1611438" y="707886"/>
                </a:cubicBezTo>
                <a:cubicBezTo>
                  <a:pt x="1414560" y="700657"/>
                  <a:pt x="1254278" y="695080"/>
                  <a:pt x="979501" y="707886"/>
                </a:cubicBezTo>
                <a:cubicBezTo>
                  <a:pt x="704724" y="720692"/>
                  <a:pt x="302800" y="693050"/>
                  <a:pt x="0" y="707886"/>
                </a:cubicBezTo>
                <a:cubicBezTo>
                  <a:pt x="10449" y="585999"/>
                  <a:pt x="3027" y="531518"/>
                  <a:pt x="0" y="368101"/>
                </a:cubicBezTo>
                <a:cubicBezTo>
                  <a:pt x="-3027" y="204684"/>
                  <a:pt x="12637" y="119984"/>
                  <a:pt x="0" y="0"/>
                </a:cubicBezTo>
                <a:close/>
              </a:path>
            </a:pathLst>
          </a:custGeom>
          <a:solidFill>
            <a:srgbClr val="0338F0"/>
          </a:solidFill>
          <a:ln w="0">
            <a:solidFill>
              <a:schemeClr val="bg1">
                <a:alpha val="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FFFF9A"/>
                </a:solidFill>
                <a:latin typeface="James Paul" panose="02000000000000000000" pitchFamily="2" charset="77"/>
              </a:rPr>
              <a:t>Stop starting, Start finishing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7E2A3979-39FE-0F41-941C-0CB3F73CE5C9}"/>
              </a:ext>
            </a:extLst>
          </p:cNvPr>
          <p:cNvSpPr/>
          <p:nvPr/>
        </p:nvSpPr>
        <p:spPr>
          <a:xfrm>
            <a:off x="3768811" y="1569308"/>
            <a:ext cx="6116594" cy="16805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3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CB60A71-CBD7-4E44-926D-522E6E3075D4}"/>
              </a:ext>
            </a:extLst>
          </p:cNvPr>
          <p:cNvSpPr txBox="1"/>
          <p:nvPr/>
        </p:nvSpPr>
        <p:spPr>
          <a:xfrm>
            <a:off x="5620665" y="2504106"/>
            <a:ext cx="599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We show you how ...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B1B909-A10C-A24D-905A-61A11E998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681" y="2595657"/>
            <a:ext cx="1618735" cy="55556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CF2684B-6114-B149-95FC-5B7D296BFB0D}"/>
              </a:ext>
            </a:extLst>
          </p:cNvPr>
          <p:cNvSpPr txBox="1"/>
          <p:nvPr/>
        </p:nvSpPr>
        <p:spPr>
          <a:xfrm>
            <a:off x="3963199" y="1740747"/>
            <a:ext cx="5687428" cy="707886"/>
          </a:xfrm>
          <a:custGeom>
            <a:avLst/>
            <a:gdLst>
              <a:gd name="connsiteX0" fmla="*/ 0 w 5687428"/>
              <a:gd name="connsiteY0" fmla="*/ 0 h 707886"/>
              <a:gd name="connsiteX1" fmla="*/ 745685 w 5687428"/>
              <a:gd name="connsiteY1" fmla="*/ 0 h 707886"/>
              <a:gd name="connsiteX2" fmla="*/ 1434496 w 5687428"/>
              <a:gd name="connsiteY2" fmla="*/ 0 h 707886"/>
              <a:gd name="connsiteX3" fmla="*/ 2066432 w 5687428"/>
              <a:gd name="connsiteY3" fmla="*/ 0 h 707886"/>
              <a:gd name="connsiteX4" fmla="*/ 2698369 w 5687428"/>
              <a:gd name="connsiteY4" fmla="*/ 0 h 707886"/>
              <a:gd name="connsiteX5" fmla="*/ 3444054 w 5687428"/>
              <a:gd name="connsiteY5" fmla="*/ 0 h 707886"/>
              <a:gd name="connsiteX6" fmla="*/ 4132864 w 5687428"/>
              <a:gd name="connsiteY6" fmla="*/ 0 h 707886"/>
              <a:gd name="connsiteX7" fmla="*/ 4594178 w 5687428"/>
              <a:gd name="connsiteY7" fmla="*/ 0 h 707886"/>
              <a:gd name="connsiteX8" fmla="*/ 5687428 w 5687428"/>
              <a:gd name="connsiteY8" fmla="*/ 0 h 707886"/>
              <a:gd name="connsiteX9" fmla="*/ 5687428 w 5687428"/>
              <a:gd name="connsiteY9" fmla="*/ 368101 h 707886"/>
              <a:gd name="connsiteX10" fmla="*/ 5687428 w 5687428"/>
              <a:gd name="connsiteY10" fmla="*/ 707886 h 707886"/>
              <a:gd name="connsiteX11" fmla="*/ 5169240 w 5687428"/>
              <a:gd name="connsiteY11" fmla="*/ 707886 h 707886"/>
              <a:gd name="connsiteX12" fmla="*/ 4423555 w 5687428"/>
              <a:gd name="connsiteY12" fmla="*/ 707886 h 707886"/>
              <a:gd name="connsiteX13" fmla="*/ 3848493 w 5687428"/>
              <a:gd name="connsiteY13" fmla="*/ 707886 h 707886"/>
              <a:gd name="connsiteX14" fmla="*/ 3102808 w 5687428"/>
              <a:gd name="connsiteY14" fmla="*/ 707886 h 707886"/>
              <a:gd name="connsiteX15" fmla="*/ 2584620 w 5687428"/>
              <a:gd name="connsiteY15" fmla="*/ 707886 h 707886"/>
              <a:gd name="connsiteX16" fmla="*/ 2123306 w 5687428"/>
              <a:gd name="connsiteY16" fmla="*/ 707886 h 707886"/>
              <a:gd name="connsiteX17" fmla="*/ 1661993 w 5687428"/>
              <a:gd name="connsiteY17" fmla="*/ 707886 h 707886"/>
              <a:gd name="connsiteX18" fmla="*/ 973182 w 5687428"/>
              <a:gd name="connsiteY18" fmla="*/ 707886 h 707886"/>
              <a:gd name="connsiteX19" fmla="*/ 0 w 5687428"/>
              <a:gd name="connsiteY19" fmla="*/ 707886 h 707886"/>
              <a:gd name="connsiteX20" fmla="*/ 0 w 5687428"/>
              <a:gd name="connsiteY20" fmla="*/ 353943 h 707886"/>
              <a:gd name="connsiteX21" fmla="*/ 0 w 5687428"/>
              <a:gd name="connsiteY2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687428" h="707886" fill="none" extrusionOk="0">
                <a:moveTo>
                  <a:pt x="0" y="0"/>
                </a:moveTo>
                <a:cubicBezTo>
                  <a:pt x="276696" y="-5150"/>
                  <a:pt x="413900" y="8413"/>
                  <a:pt x="745685" y="0"/>
                </a:cubicBezTo>
                <a:cubicBezTo>
                  <a:pt x="1077470" y="-8413"/>
                  <a:pt x="1171661" y="-16002"/>
                  <a:pt x="1434496" y="0"/>
                </a:cubicBezTo>
                <a:cubicBezTo>
                  <a:pt x="1697331" y="16002"/>
                  <a:pt x="1820530" y="-22145"/>
                  <a:pt x="2066432" y="0"/>
                </a:cubicBezTo>
                <a:cubicBezTo>
                  <a:pt x="2312334" y="22145"/>
                  <a:pt x="2545933" y="-17029"/>
                  <a:pt x="2698369" y="0"/>
                </a:cubicBezTo>
                <a:cubicBezTo>
                  <a:pt x="2850805" y="17029"/>
                  <a:pt x="3251830" y="33411"/>
                  <a:pt x="3444054" y="0"/>
                </a:cubicBezTo>
                <a:cubicBezTo>
                  <a:pt x="3636279" y="-33411"/>
                  <a:pt x="3957244" y="-15226"/>
                  <a:pt x="4132864" y="0"/>
                </a:cubicBezTo>
                <a:cubicBezTo>
                  <a:pt x="4308484" y="15226"/>
                  <a:pt x="4382852" y="-1395"/>
                  <a:pt x="4594178" y="0"/>
                </a:cubicBezTo>
                <a:cubicBezTo>
                  <a:pt x="4805504" y="1395"/>
                  <a:pt x="5204803" y="40095"/>
                  <a:pt x="5687428" y="0"/>
                </a:cubicBezTo>
                <a:cubicBezTo>
                  <a:pt x="5683324" y="152792"/>
                  <a:pt x="5686131" y="194041"/>
                  <a:pt x="5687428" y="368101"/>
                </a:cubicBezTo>
                <a:cubicBezTo>
                  <a:pt x="5688725" y="542161"/>
                  <a:pt x="5675432" y="570630"/>
                  <a:pt x="5687428" y="707886"/>
                </a:cubicBezTo>
                <a:cubicBezTo>
                  <a:pt x="5512880" y="702538"/>
                  <a:pt x="5418438" y="705957"/>
                  <a:pt x="5169240" y="707886"/>
                </a:cubicBezTo>
                <a:cubicBezTo>
                  <a:pt x="4920042" y="709815"/>
                  <a:pt x="4596043" y="734128"/>
                  <a:pt x="4423555" y="707886"/>
                </a:cubicBezTo>
                <a:cubicBezTo>
                  <a:pt x="4251067" y="681644"/>
                  <a:pt x="4091866" y="692095"/>
                  <a:pt x="3848493" y="707886"/>
                </a:cubicBezTo>
                <a:cubicBezTo>
                  <a:pt x="3605120" y="723677"/>
                  <a:pt x="3302826" y="712779"/>
                  <a:pt x="3102808" y="707886"/>
                </a:cubicBezTo>
                <a:cubicBezTo>
                  <a:pt x="2902790" y="702993"/>
                  <a:pt x="2808626" y="697100"/>
                  <a:pt x="2584620" y="707886"/>
                </a:cubicBezTo>
                <a:cubicBezTo>
                  <a:pt x="2360614" y="718672"/>
                  <a:pt x="2253576" y="686723"/>
                  <a:pt x="2123306" y="707886"/>
                </a:cubicBezTo>
                <a:cubicBezTo>
                  <a:pt x="1993036" y="729049"/>
                  <a:pt x="1795426" y="689529"/>
                  <a:pt x="1661993" y="707886"/>
                </a:cubicBezTo>
                <a:cubicBezTo>
                  <a:pt x="1528560" y="726243"/>
                  <a:pt x="1245776" y="685845"/>
                  <a:pt x="973182" y="707886"/>
                </a:cubicBezTo>
                <a:cubicBezTo>
                  <a:pt x="700588" y="729927"/>
                  <a:pt x="358619" y="726638"/>
                  <a:pt x="0" y="707886"/>
                </a:cubicBezTo>
                <a:cubicBezTo>
                  <a:pt x="-9890" y="623146"/>
                  <a:pt x="-1573" y="499174"/>
                  <a:pt x="0" y="353943"/>
                </a:cubicBezTo>
                <a:cubicBezTo>
                  <a:pt x="1573" y="208712"/>
                  <a:pt x="1547" y="161537"/>
                  <a:pt x="0" y="0"/>
                </a:cubicBezTo>
                <a:close/>
              </a:path>
              <a:path w="5687428" h="707886" stroke="0" extrusionOk="0">
                <a:moveTo>
                  <a:pt x="0" y="0"/>
                </a:moveTo>
                <a:cubicBezTo>
                  <a:pt x="201910" y="10995"/>
                  <a:pt x="399695" y="-5271"/>
                  <a:pt x="575062" y="0"/>
                </a:cubicBezTo>
                <a:cubicBezTo>
                  <a:pt x="750429" y="5271"/>
                  <a:pt x="865076" y="-5560"/>
                  <a:pt x="1036376" y="0"/>
                </a:cubicBezTo>
                <a:cubicBezTo>
                  <a:pt x="1207676" y="5560"/>
                  <a:pt x="1524746" y="-31531"/>
                  <a:pt x="1782061" y="0"/>
                </a:cubicBezTo>
                <a:cubicBezTo>
                  <a:pt x="2039377" y="31531"/>
                  <a:pt x="2217001" y="22413"/>
                  <a:pt x="2357123" y="0"/>
                </a:cubicBezTo>
                <a:cubicBezTo>
                  <a:pt x="2497245" y="-22413"/>
                  <a:pt x="2706142" y="15013"/>
                  <a:pt x="2932185" y="0"/>
                </a:cubicBezTo>
                <a:cubicBezTo>
                  <a:pt x="3158228" y="-15013"/>
                  <a:pt x="3512622" y="33165"/>
                  <a:pt x="3677870" y="0"/>
                </a:cubicBezTo>
                <a:cubicBezTo>
                  <a:pt x="3843118" y="-33165"/>
                  <a:pt x="3938325" y="-3636"/>
                  <a:pt x="4196058" y="0"/>
                </a:cubicBezTo>
                <a:cubicBezTo>
                  <a:pt x="4453791" y="3636"/>
                  <a:pt x="4583115" y="31265"/>
                  <a:pt x="4941743" y="0"/>
                </a:cubicBezTo>
                <a:cubicBezTo>
                  <a:pt x="5300372" y="-31265"/>
                  <a:pt x="5465911" y="-29880"/>
                  <a:pt x="5687428" y="0"/>
                </a:cubicBezTo>
                <a:cubicBezTo>
                  <a:pt x="5691715" y="161945"/>
                  <a:pt x="5689307" y="272523"/>
                  <a:pt x="5687428" y="353943"/>
                </a:cubicBezTo>
                <a:cubicBezTo>
                  <a:pt x="5685549" y="435363"/>
                  <a:pt x="5676188" y="622011"/>
                  <a:pt x="5687428" y="707886"/>
                </a:cubicBezTo>
                <a:cubicBezTo>
                  <a:pt x="5454968" y="711927"/>
                  <a:pt x="5246361" y="722701"/>
                  <a:pt x="4998617" y="707886"/>
                </a:cubicBezTo>
                <a:cubicBezTo>
                  <a:pt x="4750873" y="693071"/>
                  <a:pt x="4622561" y="672128"/>
                  <a:pt x="4252932" y="707886"/>
                </a:cubicBezTo>
                <a:cubicBezTo>
                  <a:pt x="3883303" y="743644"/>
                  <a:pt x="3761395" y="731137"/>
                  <a:pt x="3507247" y="707886"/>
                </a:cubicBezTo>
                <a:cubicBezTo>
                  <a:pt x="3253100" y="684635"/>
                  <a:pt x="3103126" y="692266"/>
                  <a:pt x="2989059" y="707886"/>
                </a:cubicBezTo>
                <a:cubicBezTo>
                  <a:pt x="2874992" y="723506"/>
                  <a:pt x="2670048" y="685409"/>
                  <a:pt x="2357123" y="707886"/>
                </a:cubicBezTo>
                <a:cubicBezTo>
                  <a:pt x="2044198" y="730363"/>
                  <a:pt x="1808317" y="715115"/>
                  <a:pt x="1611438" y="707886"/>
                </a:cubicBezTo>
                <a:cubicBezTo>
                  <a:pt x="1414560" y="700657"/>
                  <a:pt x="1254278" y="695080"/>
                  <a:pt x="979501" y="707886"/>
                </a:cubicBezTo>
                <a:cubicBezTo>
                  <a:pt x="704724" y="720692"/>
                  <a:pt x="302800" y="693050"/>
                  <a:pt x="0" y="707886"/>
                </a:cubicBezTo>
                <a:cubicBezTo>
                  <a:pt x="10449" y="585999"/>
                  <a:pt x="3027" y="531518"/>
                  <a:pt x="0" y="368101"/>
                </a:cubicBezTo>
                <a:cubicBezTo>
                  <a:pt x="-3027" y="204684"/>
                  <a:pt x="12637" y="119984"/>
                  <a:pt x="0" y="0"/>
                </a:cubicBezTo>
                <a:close/>
              </a:path>
            </a:pathLst>
          </a:custGeom>
          <a:solidFill>
            <a:srgbClr val="0338F0"/>
          </a:solidFill>
          <a:ln w="0">
            <a:solidFill>
              <a:schemeClr val="bg1">
                <a:alpha val="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FFFF9A"/>
                </a:solidFill>
                <a:latin typeface="James Paul" panose="02000000000000000000" pitchFamily="2" charset="77"/>
              </a:rPr>
              <a:t>Stop starting, Start finishing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4A2021C-CE22-854F-A91E-DB05C63DD61F}"/>
              </a:ext>
            </a:extLst>
          </p:cNvPr>
          <p:cNvSpPr/>
          <p:nvPr/>
        </p:nvSpPr>
        <p:spPr>
          <a:xfrm>
            <a:off x="3768811" y="1569308"/>
            <a:ext cx="6116594" cy="16805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07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CB60A71-CBD7-4E44-926D-522E6E3075D4}"/>
              </a:ext>
            </a:extLst>
          </p:cNvPr>
          <p:cNvSpPr txBox="1"/>
          <p:nvPr/>
        </p:nvSpPr>
        <p:spPr>
          <a:xfrm>
            <a:off x="4174927" y="2519988"/>
            <a:ext cx="5993027" cy="594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www.infometis.ch/kanban-coaching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B1B909-A10C-A24D-905A-61A11E998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681" y="2595657"/>
            <a:ext cx="1618735" cy="55556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CF2684B-6114-B149-95FC-5B7D296BFB0D}"/>
              </a:ext>
            </a:extLst>
          </p:cNvPr>
          <p:cNvSpPr txBox="1"/>
          <p:nvPr/>
        </p:nvSpPr>
        <p:spPr>
          <a:xfrm>
            <a:off x="3963199" y="1740747"/>
            <a:ext cx="5687428" cy="707886"/>
          </a:xfrm>
          <a:custGeom>
            <a:avLst/>
            <a:gdLst>
              <a:gd name="connsiteX0" fmla="*/ 0 w 5687428"/>
              <a:gd name="connsiteY0" fmla="*/ 0 h 707886"/>
              <a:gd name="connsiteX1" fmla="*/ 745685 w 5687428"/>
              <a:gd name="connsiteY1" fmla="*/ 0 h 707886"/>
              <a:gd name="connsiteX2" fmla="*/ 1434496 w 5687428"/>
              <a:gd name="connsiteY2" fmla="*/ 0 h 707886"/>
              <a:gd name="connsiteX3" fmla="*/ 2066432 w 5687428"/>
              <a:gd name="connsiteY3" fmla="*/ 0 h 707886"/>
              <a:gd name="connsiteX4" fmla="*/ 2698369 w 5687428"/>
              <a:gd name="connsiteY4" fmla="*/ 0 h 707886"/>
              <a:gd name="connsiteX5" fmla="*/ 3444054 w 5687428"/>
              <a:gd name="connsiteY5" fmla="*/ 0 h 707886"/>
              <a:gd name="connsiteX6" fmla="*/ 4132864 w 5687428"/>
              <a:gd name="connsiteY6" fmla="*/ 0 h 707886"/>
              <a:gd name="connsiteX7" fmla="*/ 4594178 w 5687428"/>
              <a:gd name="connsiteY7" fmla="*/ 0 h 707886"/>
              <a:gd name="connsiteX8" fmla="*/ 5687428 w 5687428"/>
              <a:gd name="connsiteY8" fmla="*/ 0 h 707886"/>
              <a:gd name="connsiteX9" fmla="*/ 5687428 w 5687428"/>
              <a:gd name="connsiteY9" fmla="*/ 368101 h 707886"/>
              <a:gd name="connsiteX10" fmla="*/ 5687428 w 5687428"/>
              <a:gd name="connsiteY10" fmla="*/ 707886 h 707886"/>
              <a:gd name="connsiteX11" fmla="*/ 5169240 w 5687428"/>
              <a:gd name="connsiteY11" fmla="*/ 707886 h 707886"/>
              <a:gd name="connsiteX12" fmla="*/ 4423555 w 5687428"/>
              <a:gd name="connsiteY12" fmla="*/ 707886 h 707886"/>
              <a:gd name="connsiteX13" fmla="*/ 3848493 w 5687428"/>
              <a:gd name="connsiteY13" fmla="*/ 707886 h 707886"/>
              <a:gd name="connsiteX14" fmla="*/ 3102808 w 5687428"/>
              <a:gd name="connsiteY14" fmla="*/ 707886 h 707886"/>
              <a:gd name="connsiteX15" fmla="*/ 2584620 w 5687428"/>
              <a:gd name="connsiteY15" fmla="*/ 707886 h 707886"/>
              <a:gd name="connsiteX16" fmla="*/ 2123306 w 5687428"/>
              <a:gd name="connsiteY16" fmla="*/ 707886 h 707886"/>
              <a:gd name="connsiteX17" fmla="*/ 1661993 w 5687428"/>
              <a:gd name="connsiteY17" fmla="*/ 707886 h 707886"/>
              <a:gd name="connsiteX18" fmla="*/ 973182 w 5687428"/>
              <a:gd name="connsiteY18" fmla="*/ 707886 h 707886"/>
              <a:gd name="connsiteX19" fmla="*/ 0 w 5687428"/>
              <a:gd name="connsiteY19" fmla="*/ 707886 h 707886"/>
              <a:gd name="connsiteX20" fmla="*/ 0 w 5687428"/>
              <a:gd name="connsiteY20" fmla="*/ 353943 h 707886"/>
              <a:gd name="connsiteX21" fmla="*/ 0 w 5687428"/>
              <a:gd name="connsiteY21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687428" h="707886" fill="none" extrusionOk="0">
                <a:moveTo>
                  <a:pt x="0" y="0"/>
                </a:moveTo>
                <a:cubicBezTo>
                  <a:pt x="276696" y="-5150"/>
                  <a:pt x="413900" y="8413"/>
                  <a:pt x="745685" y="0"/>
                </a:cubicBezTo>
                <a:cubicBezTo>
                  <a:pt x="1077470" y="-8413"/>
                  <a:pt x="1171661" y="-16002"/>
                  <a:pt x="1434496" y="0"/>
                </a:cubicBezTo>
                <a:cubicBezTo>
                  <a:pt x="1697331" y="16002"/>
                  <a:pt x="1820530" y="-22145"/>
                  <a:pt x="2066432" y="0"/>
                </a:cubicBezTo>
                <a:cubicBezTo>
                  <a:pt x="2312334" y="22145"/>
                  <a:pt x="2545933" y="-17029"/>
                  <a:pt x="2698369" y="0"/>
                </a:cubicBezTo>
                <a:cubicBezTo>
                  <a:pt x="2850805" y="17029"/>
                  <a:pt x="3251830" y="33411"/>
                  <a:pt x="3444054" y="0"/>
                </a:cubicBezTo>
                <a:cubicBezTo>
                  <a:pt x="3636279" y="-33411"/>
                  <a:pt x="3957244" y="-15226"/>
                  <a:pt x="4132864" y="0"/>
                </a:cubicBezTo>
                <a:cubicBezTo>
                  <a:pt x="4308484" y="15226"/>
                  <a:pt x="4382852" y="-1395"/>
                  <a:pt x="4594178" y="0"/>
                </a:cubicBezTo>
                <a:cubicBezTo>
                  <a:pt x="4805504" y="1395"/>
                  <a:pt x="5204803" y="40095"/>
                  <a:pt x="5687428" y="0"/>
                </a:cubicBezTo>
                <a:cubicBezTo>
                  <a:pt x="5683324" y="152792"/>
                  <a:pt x="5686131" y="194041"/>
                  <a:pt x="5687428" y="368101"/>
                </a:cubicBezTo>
                <a:cubicBezTo>
                  <a:pt x="5688725" y="542161"/>
                  <a:pt x="5675432" y="570630"/>
                  <a:pt x="5687428" y="707886"/>
                </a:cubicBezTo>
                <a:cubicBezTo>
                  <a:pt x="5512880" y="702538"/>
                  <a:pt x="5418438" y="705957"/>
                  <a:pt x="5169240" y="707886"/>
                </a:cubicBezTo>
                <a:cubicBezTo>
                  <a:pt x="4920042" y="709815"/>
                  <a:pt x="4596043" y="734128"/>
                  <a:pt x="4423555" y="707886"/>
                </a:cubicBezTo>
                <a:cubicBezTo>
                  <a:pt x="4251067" y="681644"/>
                  <a:pt x="4091866" y="692095"/>
                  <a:pt x="3848493" y="707886"/>
                </a:cubicBezTo>
                <a:cubicBezTo>
                  <a:pt x="3605120" y="723677"/>
                  <a:pt x="3302826" y="712779"/>
                  <a:pt x="3102808" y="707886"/>
                </a:cubicBezTo>
                <a:cubicBezTo>
                  <a:pt x="2902790" y="702993"/>
                  <a:pt x="2808626" y="697100"/>
                  <a:pt x="2584620" y="707886"/>
                </a:cubicBezTo>
                <a:cubicBezTo>
                  <a:pt x="2360614" y="718672"/>
                  <a:pt x="2253576" y="686723"/>
                  <a:pt x="2123306" y="707886"/>
                </a:cubicBezTo>
                <a:cubicBezTo>
                  <a:pt x="1993036" y="729049"/>
                  <a:pt x="1795426" y="689529"/>
                  <a:pt x="1661993" y="707886"/>
                </a:cubicBezTo>
                <a:cubicBezTo>
                  <a:pt x="1528560" y="726243"/>
                  <a:pt x="1245776" y="685845"/>
                  <a:pt x="973182" y="707886"/>
                </a:cubicBezTo>
                <a:cubicBezTo>
                  <a:pt x="700588" y="729927"/>
                  <a:pt x="358619" y="726638"/>
                  <a:pt x="0" y="707886"/>
                </a:cubicBezTo>
                <a:cubicBezTo>
                  <a:pt x="-9890" y="623146"/>
                  <a:pt x="-1573" y="499174"/>
                  <a:pt x="0" y="353943"/>
                </a:cubicBezTo>
                <a:cubicBezTo>
                  <a:pt x="1573" y="208712"/>
                  <a:pt x="1547" y="161537"/>
                  <a:pt x="0" y="0"/>
                </a:cubicBezTo>
                <a:close/>
              </a:path>
              <a:path w="5687428" h="707886" stroke="0" extrusionOk="0">
                <a:moveTo>
                  <a:pt x="0" y="0"/>
                </a:moveTo>
                <a:cubicBezTo>
                  <a:pt x="201910" y="10995"/>
                  <a:pt x="399695" y="-5271"/>
                  <a:pt x="575062" y="0"/>
                </a:cubicBezTo>
                <a:cubicBezTo>
                  <a:pt x="750429" y="5271"/>
                  <a:pt x="865076" y="-5560"/>
                  <a:pt x="1036376" y="0"/>
                </a:cubicBezTo>
                <a:cubicBezTo>
                  <a:pt x="1207676" y="5560"/>
                  <a:pt x="1524746" y="-31531"/>
                  <a:pt x="1782061" y="0"/>
                </a:cubicBezTo>
                <a:cubicBezTo>
                  <a:pt x="2039377" y="31531"/>
                  <a:pt x="2217001" y="22413"/>
                  <a:pt x="2357123" y="0"/>
                </a:cubicBezTo>
                <a:cubicBezTo>
                  <a:pt x="2497245" y="-22413"/>
                  <a:pt x="2706142" y="15013"/>
                  <a:pt x="2932185" y="0"/>
                </a:cubicBezTo>
                <a:cubicBezTo>
                  <a:pt x="3158228" y="-15013"/>
                  <a:pt x="3512622" y="33165"/>
                  <a:pt x="3677870" y="0"/>
                </a:cubicBezTo>
                <a:cubicBezTo>
                  <a:pt x="3843118" y="-33165"/>
                  <a:pt x="3938325" y="-3636"/>
                  <a:pt x="4196058" y="0"/>
                </a:cubicBezTo>
                <a:cubicBezTo>
                  <a:pt x="4453791" y="3636"/>
                  <a:pt x="4583115" y="31265"/>
                  <a:pt x="4941743" y="0"/>
                </a:cubicBezTo>
                <a:cubicBezTo>
                  <a:pt x="5300372" y="-31265"/>
                  <a:pt x="5465911" y="-29880"/>
                  <a:pt x="5687428" y="0"/>
                </a:cubicBezTo>
                <a:cubicBezTo>
                  <a:pt x="5691715" y="161945"/>
                  <a:pt x="5689307" y="272523"/>
                  <a:pt x="5687428" y="353943"/>
                </a:cubicBezTo>
                <a:cubicBezTo>
                  <a:pt x="5685549" y="435363"/>
                  <a:pt x="5676188" y="622011"/>
                  <a:pt x="5687428" y="707886"/>
                </a:cubicBezTo>
                <a:cubicBezTo>
                  <a:pt x="5454968" y="711927"/>
                  <a:pt x="5246361" y="722701"/>
                  <a:pt x="4998617" y="707886"/>
                </a:cubicBezTo>
                <a:cubicBezTo>
                  <a:pt x="4750873" y="693071"/>
                  <a:pt x="4622561" y="672128"/>
                  <a:pt x="4252932" y="707886"/>
                </a:cubicBezTo>
                <a:cubicBezTo>
                  <a:pt x="3883303" y="743644"/>
                  <a:pt x="3761395" y="731137"/>
                  <a:pt x="3507247" y="707886"/>
                </a:cubicBezTo>
                <a:cubicBezTo>
                  <a:pt x="3253100" y="684635"/>
                  <a:pt x="3103126" y="692266"/>
                  <a:pt x="2989059" y="707886"/>
                </a:cubicBezTo>
                <a:cubicBezTo>
                  <a:pt x="2874992" y="723506"/>
                  <a:pt x="2670048" y="685409"/>
                  <a:pt x="2357123" y="707886"/>
                </a:cubicBezTo>
                <a:cubicBezTo>
                  <a:pt x="2044198" y="730363"/>
                  <a:pt x="1808317" y="715115"/>
                  <a:pt x="1611438" y="707886"/>
                </a:cubicBezTo>
                <a:cubicBezTo>
                  <a:pt x="1414560" y="700657"/>
                  <a:pt x="1254278" y="695080"/>
                  <a:pt x="979501" y="707886"/>
                </a:cubicBezTo>
                <a:cubicBezTo>
                  <a:pt x="704724" y="720692"/>
                  <a:pt x="302800" y="693050"/>
                  <a:pt x="0" y="707886"/>
                </a:cubicBezTo>
                <a:cubicBezTo>
                  <a:pt x="10449" y="585999"/>
                  <a:pt x="3027" y="531518"/>
                  <a:pt x="0" y="368101"/>
                </a:cubicBezTo>
                <a:cubicBezTo>
                  <a:pt x="-3027" y="204684"/>
                  <a:pt x="12637" y="119984"/>
                  <a:pt x="0" y="0"/>
                </a:cubicBezTo>
                <a:close/>
              </a:path>
            </a:pathLst>
          </a:custGeom>
          <a:solidFill>
            <a:srgbClr val="0338F0"/>
          </a:solidFill>
          <a:ln w="0">
            <a:solidFill>
              <a:schemeClr val="bg1">
                <a:alpha val="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FFFF9A"/>
                </a:solidFill>
                <a:latin typeface="James Paul" panose="02000000000000000000" pitchFamily="2" charset="77"/>
              </a:rPr>
              <a:t>Stop starting, Start finishing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7FB5105-A5A4-D747-A359-7883061206EB}"/>
              </a:ext>
            </a:extLst>
          </p:cNvPr>
          <p:cNvSpPr/>
          <p:nvPr/>
        </p:nvSpPr>
        <p:spPr>
          <a:xfrm>
            <a:off x="3768811" y="1569308"/>
            <a:ext cx="6116594" cy="16805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732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Breitbild</PresentationFormat>
  <Paragraphs>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James Paul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Mesrop Yaghubian</dc:creator>
  <cp:lastModifiedBy>Mesrop Yaghubian</cp:lastModifiedBy>
  <cp:revision>3</cp:revision>
  <dcterms:created xsi:type="dcterms:W3CDTF">2020-07-06T16:53:18Z</dcterms:created>
  <dcterms:modified xsi:type="dcterms:W3CDTF">2020-07-06T17:22:26Z</dcterms:modified>
</cp:coreProperties>
</file>