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1" r:id="rId3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91"/>
    <p:restoredTop sz="95179"/>
  </p:normalViewPr>
  <p:slideViewPr>
    <p:cSldViewPr snapToGrid="0" snapToObjects="1">
      <p:cViewPr varScale="1">
        <p:scale>
          <a:sx n="105" d="100"/>
          <a:sy n="105" d="100"/>
        </p:scale>
        <p:origin x="1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493B9-754F-7D44-AE61-FD76F2F18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BE411-0675-284E-8A36-F044C618B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13F25-9E48-5748-946F-2A323513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916E7-67A6-6D4D-9010-6C924B22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B27B4-F11B-764A-819F-D63DAB6D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375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B5B5D-E2A6-B648-9F2B-11990378B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1EE0A-709A-F14F-B51E-6357F65EE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71F7F-6296-314F-9380-D15E144BA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F5366-2BDA-374D-9969-93E642D9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9A4D4-F6B4-FA45-A36A-D1D1A5793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700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6D74-DA15-6F4F-BD01-F4F891739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718C6E-D44A-6C40-BB4C-EE5C6B620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95FEA-D94D-7A4C-BD76-4EB14C92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A0AA7-9E99-B54C-8F8A-AF9FFB407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BB59-94FE-3449-9496-675C5AECA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014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E06C6-E7E4-0748-984B-5DA7188DD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9D803-703B-3A4A-9505-A73578592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29A97-2ABE-454A-B0D9-87E06B73E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96FBC-FD36-BE4E-BD84-2E649F8E2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EEC0F-FEF2-A245-9B20-C01A488F2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0EFEA2-ABC0-1646-BC64-35555615B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3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BE342-8EAE-894D-B0F1-F124F75D2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0F7DD-139E-8347-B7B2-E3CC306F3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96831-678C-BC40-95C6-B38F640225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8F5CBD-000A-3845-B022-3F99385EF9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8A260-A3D1-4B40-B790-EDA2F2F23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0DDB4B-9753-5243-AB80-31EAFCF3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D55201-ADE0-A242-B345-0A598B94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E2113E-12E0-BD45-BE32-9117AF71E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04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EEAC8-667D-EA41-970D-7AC6266B8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85D7F1-E133-F646-BE83-EE6FF8072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C43EC9-2E35-3B45-A118-CA96E872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1D97A-58DD-5845-B0F7-E71E3D19D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34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D2FB9-B181-4A4B-B5E5-6A324B426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B7CC68-C44F-0A4F-9C73-9125848D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6E09C-D140-5743-9288-9F91500BC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64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3B528-94DF-0E4B-8667-CC3E8940C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47015-272A-E443-A749-523F963BE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AB5C5-D76D-F242-9B97-63483FC5C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296EE-5BEE-E749-82F0-83FEF9CD4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CE567-CAF2-2F40-939E-132CBC015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99760-A04E-5043-892B-DE2660DCF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323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9BF0-6A92-9E4E-AF71-5154D2AC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072B-9AF5-2D45-A057-ADEF196E1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51B74-3875-C34B-84AD-E5FFE5A06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D5B80-79B8-3340-8CD4-724E13DAF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309BB6-676D-7C4B-BA55-3F9ED848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26BF00-FC11-CB4F-9F36-A4009281A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8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AC92-559A-1F41-A23A-B1464595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332ADB-892A-1A4E-B1C8-33C8A8308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10930-B835-3B45-94CE-303E3BB87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8CD3A-B9FA-DE4B-AD26-70E92FCAA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12886-5B70-C34A-92B1-C2A38066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05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8E1D99-7763-1647-8949-5F497FD68C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13A695-5007-5D45-8B63-866A35D6A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FCB50-120A-154F-8D3B-4AE322689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EF766-CD21-D44F-ABE4-1D1F61618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668B2-60E7-B64C-A337-F8D311E8E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48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CAB3EF-21F8-CF44-9AED-E994A328F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C3B45-9F72-274F-9263-E876EBE52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CF572-2270-5B4C-8A3A-362A550B0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04B68-920C-7945-8925-1793F8D6A8ED}" type="datetimeFigureOut">
              <a:rPr lang="en-GB" smtClean="0"/>
              <a:t>07/07/2020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C39FD-F1C2-8E4A-9EF5-87F193F60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9539A-5117-3D4D-8CFB-647396E5C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026AF-B966-584D-9C4E-69C201368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25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87C0F-1AFE-EE47-8A99-923F82009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376" y="928726"/>
            <a:ext cx="2743200" cy="981075"/>
          </a:xfrm>
        </p:spPr>
        <p:txBody>
          <a:bodyPr>
            <a:noAutofit/>
          </a:bodyPr>
          <a:lstStyle/>
          <a:p>
            <a:r>
              <a:rPr lang="ro-RO" sz="3600" b="1" u="sng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BERIVOI</a:t>
            </a:r>
            <a:br>
              <a:rPr lang="ro-RO" sz="36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o-RO" sz="36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NATURA</a:t>
            </a:r>
            <a:br>
              <a:rPr lang="ro-RO" sz="36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o-RO" sz="36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VILLAGE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6687E9-BC5F-2F4E-9A09-408BAD3C24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494"/>
          <a:stretch/>
        </p:blipFill>
        <p:spPr>
          <a:xfrm>
            <a:off x="1684641" y="2182368"/>
            <a:ext cx="9596149" cy="20360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06CAC4-2585-FF48-B797-4E74AE58E8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4" t="55794" r="-1804" b="5700"/>
          <a:stretch/>
        </p:blipFill>
        <p:spPr>
          <a:xfrm>
            <a:off x="1782178" y="4444011"/>
            <a:ext cx="9702686" cy="205866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E98F7F8-D395-2A49-A907-443C9CAE5596}"/>
              </a:ext>
            </a:extLst>
          </p:cNvPr>
          <p:cNvSpPr txBox="1">
            <a:spLocks/>
          </p:cNvSpPr>
          <p:nvPr/>
        </p:nvSpPr>
        <p:spPr>
          <a:xfrm>
            <a:off x="3529584" y="355321"/>
            <a:ext cx="7955280" cy="1522193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resort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built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a minimalist modern design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with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lots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wood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standing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out in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wild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surrounding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nature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In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same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time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classic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style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which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has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passed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test of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time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</a:p>
          <a:p>
            <a:pPr algn="l"/>
            <a:endParaRPr lang="ro-RO" sz="2000" dirty="0"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should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inspired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from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great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classics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modern or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rennaissance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0742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87C0F-1AFE-EE47-8A99-923F82009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376" y="928726"/>
            <a:ext cx="2743200" cy="981075"/>
          </a:xfrm>
        </p:spPr>
        <p:txBody>
          <a:bodyPr>
            <a:noAutofit/>
          </a:bodyPr>
          <a:lstStyle/>
          <a:p>
            <a:r>
              <a:rPr lang="ro-RO" sz="3600" b="1" u="sng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BERIVOI</a:t>
            </a:r>
            <a:br>
              <a:rPr lang="ro-RO" sz="36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o-RO" sz="36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NATURA</a:t>
            </a:r>
            <a:br>
              <a:rPr lang="ro-RO" sz="36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o-RO" sz="36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VILLAGE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E98F7F8-D395-2A49-A907-443C9CAE5596}"/>
              </a:ext>
            </a:extLst>
          </p:cNvPr>
          <p:cNvSpPr txBox="1">
            <a:spLocks/>
          </p:cNvSpPr>
          <p:nvPr/>
        </p:nvSpPr>
        <p:spPr>
          <a:xfrm>
            <a:off x="3084576" y="387608"/>
            <a:ext cx="9260550" cy="15221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Archetypes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place: </a:t>
            </a:r>
          </a:p>
          <a:p>
            <a:pPr algn="l"/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+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Lover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+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Ruler</a:t>
            </a:r>
            <a:endParaRPr lang="ro-RO" sz="2000" dirty="0"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endParaRPr lang="ro-RO" sz="2000" dirty="0"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believe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Queen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embodiement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3, but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would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like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explore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variant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where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or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Lover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or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Ruler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take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front </a:t>
            </a:r>
            <a:r>
              <a:rPr lang="ro-RO" sz="20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seat</a:t>
            </a:r>
            <a:r>
              <a:rPr lang="ro-RO" sz="20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F6AD69-5635-9745-89E8-27A7061BE9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86" r="11703"/>
          <a:stretch/>
        </p:blipFill>
        <p:spPr>
          <a:xfrm>
            <a:off x="473687" y="2353430"/>
            <a:ext cx="2133921" cy="37047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CE42D6-A118-DB4B-A2E9-502E9946E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016" y="2353429"/>
            <a:ext cx="2871343" cy="28713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244977-6149-C545-AC9A-D7EBD36F5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403" y="2353430"/>
            <a:ext cx="2460802" cy="37047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5E0362B-429B-DD48-86D9-978179883C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877"/>
          <a:stretch/>
        </p:blipFill>
        <p:spPr>
          <a:xfrm>
            <a:off x="3122795" y="2353430"/>
            <a:ext cx="2276796" cy="373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66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101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Office Theme</vt:lpstr>
      <vt:lpstr>BERIVOI NATURA VILLAGE</vt:lpstr>
      <vt:lpstr>BERIVOI NATURA VILLAGE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Izvoarele Putna – povestea 1</dc:title>
  <dc:creator>Mihai Barsan</dc:creator>
  <cp:lastModifiedBy>Mihai Barsan</cp:lastModifiedBy>
  <cp:revision>76</cp:revision>
  <cp:lastPrinted>2019-03-19T13:20:11Z</cp:lastPrinted>
  <dcterms:created xsi:type="dcterms:W3CDTF">2019-03-06T07:51:54Z</dcterms:created>
  <dcterms:modified xsi:type="dcterms:W3CDTF">2020-07-07T15:34:04Z</dcterms:modified>
</cp:coreProperties>
</file>