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0" r:id="rId3"/>
    <p:sldId id="257" r:id="rId4"/>
    <p:sldId id="259" r:id="rId5"/>
  </p:sldIdLst>
  <p:sldSz cx="91440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1" d="100"/>
          <a:sy n="91" d="100"/>
        </p:scale>
        <p:origin x="-2214" y="-120"/>
      </p:cViewPr>
      <p:guideLst>
        <p:guide orient="horz" pos="288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40569"/>
            <a:ext cx="77724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5181600"/>
            <a:ext cx="64008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CC0DCE-A762-4157-8249-96C5B998693C}" type="datetimeFigureOut">
              <a:rPr lang="en-US" smtClean="0"/>
              <a:t>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C8DEF9-0264-4215-9446-B7612000CF18}" type="slidenum">
              <a:rPr lang="en-US" smtClean="0"/>
              <a:t>‹#›</a:t>
            </a:fld>
            <a:endParaRPr lang="en-US"/>
          </a:p>
        </p:txBody>
      </p:sp>
    </p:spTree>
    <p:extLst>
      <p:ext uri="{BB962C8B-B14F-4D97-AF65-F5344CB8AC3E}">
        <p14:creationId xmlns:p14="http://schemas.microsoft.com/office/powerpoint/2010/main" val="1775974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CC0DCE-A762-4157-8249-96C5B998693C}" type="datetimeFigureOut">
              <a:rPr lang="en-US" smtClean="0"/>
              <a:t>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C8DEF9-0264-4215-9446-B7612000CF18}" type="slidenum">
              <a:rPr lang="en-US" smtClean="0"/>
              <a:t>‹#›</a:t>
            </a:fld>
            <a:endParaRPr lang="en-US"/>
          </a:p>
        </p:txBody>
      </p:sp>
    </p:spTree>
    <p:extLst>
      <p:ext uri="{BB962C8B-B14F-4D97-AF65-F5344CB8AC3E}">
        <p14:creationId xmlns:p14="http://schemas.microsoft.com/office/powerpoint/2010/main" val="859062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48734"/>
            <a:ext cx="2057400" cy="957156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48734"/>
            <a:ext cx="6019800" cy="95715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CC0DCE-A762-4157-8249-96C5B998693C}" type="datetimeFigureOut">
              <a:rPr lang="en-US" smtClean="0"/>
              <a:t>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C8DEF9-0264-4215-9446-B7612000CF18}" type="slidenum">
              <a:rPr lang="en-US" smtClean="0"/>
              <a:t>‹#›</a:t>
            </a:fld>
            <a:endParaRPr lang="en-US"/>
          </a:p>
        </p:txBody>
      </p:sp>
    </p:spTree>
    <p:extLst>
      <p:ext uri="{BB962C8B-B14F-4D97-AF65-F5344CB8AC3E}">
        <p14:creationId xmlns:p14="http://schemas.microsoft.com/office/powerpoint/2010/main" val="2420210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CC0DCE-A762-4157-8249-96C5B998693C}" type="datetimeFigureOut">
              <a:rPr lang="en-US" smtClean="0"/>
              <a:t>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C8DEF9-0264-4215-9446-B7612000CF18}" type="slidenum">
              <a:rPr lang="en-US" smtClean="0"/>
              <a:t>‹#›</a:t>
            </a:fld>
            <a:endParaRPr lang="en-US"/>
          </a:p>
        </p:txBody>
      </p:sp>
    </p:spTree>
    <p:extLst>
      <p:ext uri="{BB962C8B-B14F-4D97-AF65-F5344CB8AC3E}">
        <p14:creationId xmlns:p14="http://schemas.microsoft.com/office/powerpoint/2010/main" val="262914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875869"/>
            <a:ext cx="77724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3875618"/>
            <a:ext cx="77724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CC0DCE-A762-4157-8249-96C5B998693C}" type="datetimeFigureOut">
              <a:rPr lang="en-US" smtClean="0"/>
              <a:t>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C8DEF9-0264-4215-9446-B7612000CF18}" type="slidenum">
              <a:rPr lang="en-US" smtClean="0"/>
              <a:t>‹#›</a:t>
            </a:fld>
            <a:endParaRPr lang="en-US"/>
          </a:p>
        </p:txBody>
      </p:sp>
    </p:spTree>
    <p:extLst>
      <p:ext uri="{BB962C8B-B14F-4D97-AF65-F5344CB8AC3E}">
        <p14:creationId xmlns:p14="http://schemas.microsoft.com/office/powerpoint/2010/main" val="1663985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616202"/>
            <a:ext cx="4038600" cy="740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616202"/>
            <a:ext cx="4038600" cy="740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CC0DCE-A762-4157-8249-96C5B998693C}" type="datetimeFigureOut">
              <a:rPr lang="en-US" smtClean="0"/>
              <a:t>7/12/2020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C8DEF9-0264-4215-9446-B7612000CF18}" type="slidenum">
              <a:rPr lang="en-US" smtClean="0"/>
              <a:t>‹#›</a:t>
            </a:fld>
            <a:endParaRPr lang="en-US"/>
          </a:p>
        </p:txBody>
      </p:sp>
    </p:spTree>
    <p:extLst>
      <p:ext uri="{BB962C8B-B14F-4D97-AF65-F5344CB8AC3E}">
        <p14:creationId xmlns:p14="http://schemas.microsoft.com/office/powerpoint/2010/main" val="1932043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6185"/>
            <a:ext cx="82296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046817"/>
            <a:ext cx="4040188"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99833"/>
            <a:ext cx="4040188"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2046817"/>
            <a:ext cx="4041775"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899833"/>
            <a:ext cx="4041775"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CC0DCE-A762-4157-8249-96C5B998693C}" type="datetimeFigureOut">
              <a:rPr lang="en-US" smtClean="0"/>
              <a:t>7/12/2020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C8DEF9-0264-4215-9446-B7612000CF18}" type="slidenum">
              <a:rPr lang="en-US" smtClean="0"/>
              <a:t>‹#›</a:t>
            </a:fld>
            <a:endParaRPr lang="en-US"/>
          </a:p>
        </p:txBody>
      </p:sp>
    </p:spTree>
    <p:extLst>
      <p:ext uri="{BB962C8B-B14F-4D97-AF65-F5344CB8AC3E}">
        <p14:creationId xmlns:p14="http://schemas.microsoft.com/office/powerpoint/2010/main" val="3158916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CC0DCE-A762-4157-8249-96C5B998693C}" type="datetimeFigureOut">
              <a:rPr lang="en-US" smtClean="0"/>
              <a:t>7/12/2020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C8DEF9-0264-4215-9446-B7612000CF18}" type="slidenum">
              <a:rPr lang="en-US" smtClean="0"/>
              <a:t>‹#›</a:t>
            </a:fld>
            <a:endParaRPr lang="en-US"/>
          </a:p>
        </p:txBody>
      </p:sp>
    </p:spTree>
    <p:extLst>
      <p:ext uri="{BB962C8B-B14F-4D97-AF65-F5344CB8AC3E}">
        <p14:creationId xmlns:p14="http://schemas.microsoft.com/office/powerpoint/2010/main" val="2531600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CC0DCE-A762-4157-8249-96C5B998693C}" type="datetimeFigureOut">
              <a:rPr lang="en-US" smtClean="0"/>
              <a:t>7/12/2020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C8DEF9-0264-4215-9446-B7612000CF18}" type="slidenum">
              <a:rPr lang="en-US" smtClean="0"/>
              <a:t>‹#›</a:t>
            </a:fld>
            <a:endParaRPr lang="en-US"/>
          </a:p>
        </p:txBody>
      </p:sp>
    </p:spTree>
    <p:extLst>
      <p:ext uri="{BB962C8B-B14F-4D97-AF65-F5344CB8AC3E}">
        <p14:creationId xmlns:p14="http://schemas.microsoft.com/office/powerpoint/2010/main" val="3934139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364067"/>
            <a:ext cx="3008313"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364067"/>
            <a:ext cx="5111750"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913467"/>
            <a:ext cx="3008313"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CC0DCE-A762-4157-8249-96C5B998693C}" type="datetimeFigureOut">
              <a:rPr lang="en-US" smtClean="0"/>
              <a:t>7/12/2020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C8DEF9-0264-4215-9446-B7612000CF18}" type="slidenum">
              <a:rPr lang="en-US" smtClean="0"/>
              <a:t>‹#›</a:t>
            </a:fld>
            <a:endParaRPr lang="en-US"/>
          </a:p>
        </p:txBody>
      </p:sp>
    </p:spTree>
    <p:extLst>
      <p:ext uri="{BB962C8B-B14F-4D97-AF65-F5344CB8AC3E}">
        <p14:creationId xmlns:p14="http://schemas.microsoft.com/office/powerpoint/2010/main" val="1589927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6400800"/>
            <a:ext cx="54864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817033"/>
            <a:ext cx="54864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7156451"/>
            <a:ext cx="54864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CC0DCE-A762-4157-8249-96C5B998693C}" type="datetimeFigureOut">
              <a:rPr lang="en-US" smtClean="0"/>
              <a:t>7/12/2020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C8DEF9-0264-4215-9446-B7612000CF18}" type="slidenum">
              <a:rPr lang="en-US" smtClean="0"/>
              <a:t>‹#›</a:t>
            </a:fld>
            <a:endParaRPr lang="en-US"/>
          </a:p>
        </p:txBody>
      </p:sp>
    </p:spTree>
    <p:extLst>
      <p:ext uri="{BB962C8B-B14F-4D97-AF65-F5344CB8AC3E}">
        <p14:creationId xmlns:p14="http://schemas.microsoft.com/office/powerpoint/2010/main" val="3458555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6185"/>
            <a:ext cx="82296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2133602"/>
            <a:ext cx="82296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8475134"/>
            <a:ext cx="21336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38CC0DCE-A762-4157-8249-96C5B998693C}" type="datetimeFigureOut">
              <a:rPr lang="en-US" smtClean="0"/>
              <a:t>7/12/2020</a:t>
            </a:fld>
            <a:endParaRPr lang="en-US"/>
          </a:p>
        </p:txBody>
      </p:sp>
      <p:sp>
        <p:nvSpPr>
          <p:cNvPr id="5" name="Footer Placeholder 4"/>
          <p:cNvSpPr>
            <a:spLocks noGrp="1"/>
          </p:cNvSpPr>
          <p:nvPr>
            <p:ph type="ftr" sz="quarter" idx="3"/>
          </p:nvPr>
        </p:nvSpPr>
        <p:spPr>
          <a:xfrm>
            <a:off x="3124200" y="8475134"/>
            <a:ext cx="28956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8475134"/>
            <a:ext cx="21336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75C8DEF9-0264-4215-9446-B7612000CF18}" type="slidenum">
              <a:rPr lang="en-US" smtClean="0"/>
              <a:t>‹#›</a:t>
            </a:fld>
            <a:endParaRPr lang="en-US"/>
          </a:p>
        </p:txBody>
      </p:sp>
    </p:spTree>
    <p:extLst>
      <p:ext uri="{BB962C8B-B14F-4D97-AF65-F5344CB8AC3E}">
        <p14:creationId xmlns:p14="http://schemas.microsoft.com/office/powerpoint/2010/main" val="979243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trailforks.com/map/?activitytype=1&amp;z=13.3&amp;lat=29.56758&amp;lon=-95.64742"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i.ibb.co/0Xp00JJ/Screen-Shot-2020-07-10-at-15-03-35.png"/>
          <p:cNvPicPr>
            <a:picLocks noChangeAspect="1" noChangeArrowheads="1"/>
          </p:cNvPicPr>
          <p:nvPr/>
        </p:nvPicPr>
        <p:blipFill rotWithShape="1">
          <a:blip r:embed="rId2">
            <a:extLst>
              <a:ext uri="{28A0092B-C50C-407E-A947-70E740481C1C}">
                <a14:useLocalDpi xmlns:a14="http://schemas.microsoft.com/office/drawing/2010/main" val="0"/>
              </a:ext>
            </a:extLst>
          </a:blip>
          <a:srcRect l="38285" t="43834" r="17237" b="28597"/>
          <a:stretch/>
        </p:blipFill>
        <p:spPr bwMode="auto">
          <a:xfrm>
            <a:off x="152400" y="152400"/>
            <a:ext cx="6248400" cy="54102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152400" y="152400"/>
            <a:ext cx="6248400" cy="5410200"/>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Freeform 3"/>
          <p:cNvSpPr/>
          <p:nvPr/>
        </p:nvSpPr>
        <p:spPr>
          <a:xfrm>
            <a:off x="369455" y="347050"/>
            <a:ext cx="707408" cy="802689"/>
          </a:xfrm>
          <a:custGeom>
            <a:avLst/>
            <a:gdLst>
              <a:gd name="connsiteX0" fmla="*/ 705228 w 707408"/>
              <a:gd name="connsiteY0" fmla="*/ 68109 h 802689"/>
              <a:gd name="connsiteX1" fmla="*/ 537062 w 707408"/>
              <a:gd name="connsiteY1" fmla="*/ 309847 h 802689"/>
              <a:gd name="connsiteX2" fmla="*/ 284814 w 707408"/>
              <a:gd name="connsiteY2" fmla="*/ 572605 h 802689"/>
              <a:gd name="connsiteX3" fmla="*/ 116648 w 707408"/>
              <a:gd name="connsiteY3" fmla="*/ 793322 h 802689"/>
              <a:gd name="connsiteX4" fmla="*/ 1035 w 707408"/>
              <a:gd name="connsiteY4" fmla="*/ 730260 h 802689"/>
              <a:gd name="connsiteX5" fmla="*/ 64097 w 707408"/>
              <a:gd name="connsiteY5" fmla="*/ 446481 h 802689"/>
              <a:gd name="connsiteX6" fmla="*/ 137669 w 707408"/>
              <a:gd name="connsiteY6" fmla="*/ 152191 h 802689"/>
              <a:gd name="connsiteX7" fmla="*/ 600124 w 707408"/>
              <a:gd name="connsiteY7" fmla="*/ 5047 h 802689"/>
              <a:gd name="connsiteX8" fmla="*/ 705228 w 707408"/>
              <a:gd name="connsiteY8" fmla="*/ 68109 h 802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08" h="802689">
                <a:moveTo>
                  <a:pt x="705228" y="68109"/>
                </a:moveTo>
                <a:cubicBezTo>
                  <a:pt x="694718" y="118909"/>
                  <a:pt x="607131" y="225764"/>
                  <a:pt x="537062" y="309847"/>
                </a:cubicBezTo>
                <a:cubicBezTo>
                  <a:pt x="466993" y="393930"/>
                  <a:pt x="354883" y="492026"/>
                  <a:pt x="284814" y="572605"/>
                </a:cubicBezTo>
                <a:cubicBezTo>
                  <a:pt x="214745" y="653184"/>
                  <a:pt x="163944" y="767046"/>
                  <a:pt x="116648" y="793322"/>
                </a:cubicBezTo>
                <a:cubicBezTo>
                  <a:pt x="69352" y="819598"/>
                  <a:pt x="9793" y="788067"/>
                  <a:pt x="1035" y="730260"/>
                </a:cubicBezTo>
                <a:cubicBezTo>
                  <a:pt x="-7723" y="672453"/>
                  <a:pt x="41325" y="542826"/>
                  <a:pt x="64097" y="446481"/>
                </a:cubicBezTo>
                <a:cubicBezTo>
                  <a:pt x="86869" y="350136"/>
                  <a:pt x="48331" y="225763"/>
                  <a:pt x="137669" y="152191"/>
                </a:cubicBezTo>
                <a:cubicBezTo>
                  <a:pt x="227007" y="78619"/>
                  <a:pt x="510786" y="22564"/>
                  <a:pt x="600124" y="5047"/>
                </a:cubicBezTo>
                <a:cubicBezTo>
                  <a:pt x="689462" y="-12470"/>
                  <a:pt x="715738" y="17309"/>
                  <a:pt x="705228" y="68109"/>
                </a:cubicBezTo>
                <a:close/>
              </a:path>
            </a:pathLst>
          </a:cu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Freeform 4"/>
          <p:cNvSpPr/>
          <p:nvPr/>
        </p:nvSpPr>
        <p:spPr>
          <a:xfrm>
            <a:off x="843455" y="803582"/>
            <a:ext cx="1278408" cy="694452"/>
          </a:xfrm>
          <a:custGeom>
            <a:avLst/>
            <a:gdLst>
              <a:gd name="connsiteX0" fmla="*/ 0 w 1278408"/>
              <a:gd name="connsiteY0" fmla="*/ 599549 h 694452"/>
              <a:gd name="connsiteX1" fmla="*/ 178676 w 1278408"/>
              <a:gd name="connsiteY1" fmla="*/ 357811 h 694452"/>
              <a:gd name="connsiteX2" fmla="*/ 388883 w 1278408"/>
              <a:gd name="connsiteY2" fmla="*/ 95052 h 694452"/>
              <a:gd name="connsiteX3" fmla="*/ 567559 w 1278408"/>
              <a:gd name="connsiteY3" fmla="*/ 459 h 694452"/>
              <a:gd name="connsiteX4" fmla="*/ 704193 w 1278408"/>
              <a:gd name="connsiteY4" fmla="*/ 126584 h 694452"/>
              <a:gd name="connsiteX5" fmla="*/ 956442 w 1278408"/>
              <a:gd name="connsiteY5" fmla="*/ 231687 h 694452"/>
              <a:gd name="connsiteX6" fmla="*/ 1271752 w 1278408"/>
              <a:gd name="connsiteY6" fmla="*/ 368321 h 694452"/>
              <a:gd name="connsiteX7" fmla="*/ 1156138 w 1278408"/>
              <a:gd name="connsiteY7" fmla="*/ 694142 h 694452"/>
              <a:gd name="connsiteX8" fmla="*/ 977462 w 1278408"/>
              <a:gd name="connsiteY8" fmla="*/ 305259 h 694452"/>
              <a:gd name="connsiteX9" fmla="*/ 756745 w 1278408"/>
              <a:gd name="connsiteY9" fmla="*/ 494446 h 694452"/>
              <a:gd name="connsiteX10" fmla="*/ 630621 w 1278408"/>
              <a:gd name="connsiteY10" fmla="*/ 84542 h 69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8408" h="694452">
                <a:moveTo>
                  <a:pt x="0" y="599549"/>
                </a:moveTo>
                <a:cubicBezTo>
                  <a:pt x="56931" y="520721"/>
                  <a:pt x="113862" y="441894"/>
                  <a:pt x="178676" y="357811"/>
                </a:cubicBezTo>
                <a:cubicBezTo>
                  <a:pt x="243490" y="273728"/>
                  <a:pt x="324069" y="154611"/>
                  <a:pt x="388883" y="95052"/>
                </a:cubicBezTo>
                <a:cubicBezTo>
                  <a:pt x="453697" y="35493"/>
                  <a:pt x="515007" y="-4796"/>
                  <a:pt x="567559" y="459"/>
                </a:cubicBezTo>
                <a:cubicBezTo>
                  <a:pt x="620111" y="5714"/>
                  <a:pt x="639379" y="88046"/>
                  <a:pt x="704193" y="126584"/>
                </a:cubicBezTo>
                <a:cubicBezTo>
                  <a:pt x="769007" y="165122"/>
                  <a:pt x="956442" y="231687"/>
                  <a:pt x="956442" y="231687"/>
                </a:cubicBezTo>
                <a:cubicBezTo>
                  <a:pt x="1051035" y="271976"/>
                  <a:pt x="1238469" y="291245"/>
                  <a:pt x="1271752" y="368321"/>
                </a:cubicBezTo>
                <a:cubicBezTo>
                  <a:pt x="1305035" y="445397"/>
                  <a:pt x="1205186" y="704652"/>
                  <a:pt x="1156138" y="694142"/>
                </a:cubicBezTo>
                <a:cubicBezTo>
                  <a:pt x="1107090" y="683632"/>
                  <a:pt x="1044028" y="338542"/>
                  <a:pt x="977462" y="305259"/>
                </a:cubicBezTo>
                <a:cubicBezTo>
                  <a:pt x="910897" y="271976"/>
                  <a:pt x="814552" y="531232"/>
                  <a:pt x="756745" y="494446"/>
                </a:cubicBezTo>
                <a:cubicBezTo>
                  <a:pt x="698938" y="457660"/>
                  <a:pt x="664779" y="271101"/>
                  <a:pt x="630621" y="84542"/>
                </a:cubicBezTo>
              </a:path>
            </a:pathLst>
          </a:cu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1043152" y="255518"/>
            <a:ext cx="2169452" cy="1644226"/>
          </a:xfrm>
          <a:custGeom>
            <a:avLst/>
            <a:gdLst>
              <a:gd name="connsiteX0" fmla="*/ 0 w 2169452"/>
              <a:gd name="connsiteY0" fmla="*/ 117599 h 1644226"/>
              <a:gd name="connsiteX1" fmla="*/ 136634 w 2169452"/>
              <a:gd name="connsiteY1" fmla="*/ 12496 h 1644226"/>
              <a:gd name="connsiteX2" fmla="*/ 378372 w 2169452"/>
              <a:gd name="connsiteY2" fmla="*/ 1985 h 1644226"/>
              <a:gd name="connsiteX3" fmla="*/ 599089 w 2169452"/>
              <a:gd name="connsiteY3" fmla="*/ 12496 h 1644226"/>
              <a:gd name="connsiteX4" fmla="*/ 746234 w 2169452"/>
              <a:gd name="connsiteY4" fmla="*/ 86068 h 1644226"/>
              <a:gd name="connsiteX5" fmla="*/ 777765 w 2169452"/>
              <a:gd name="connsiteY5" fmla="*/ 243723 h 1644226"/>
              <a:gd name="connsiteX6" fmla="*/ 924910 w 2169452"/>
              <a:gd name="connsiteY6" fmla="*/ 180661 h 1644226"/>
              <a:gd name="connsiteX7" fmla="*/ 945931 w 2169452"/>
              <a:gd name="connsiteY7" fmla="*/ 338316 h 1644226"/>
              <a:gd name="connsiteX8" fmla="*/ 1124607 w 2169452"/>
              <a:gd name="connsiteY8" fmla="*/ 317296 h 1644226"/>
              <a:gd name="connsiteX9" fmla="*/ 1208689 w 2169452"/>
              <a:gd name="connsiteY9" fmla="*/ 317296 h 1644226"/>
              <a:gd name="connsiteX10" fmla="*/ 1219200 w 2169452"/>
              <a:gd name="connsiteY10" fmla="*/ 422399 h 1644226"/>
              <a:gd name="connsiteX11" fmla="*/ 1439917 w 2169452"/>
              <a:gd name="connsiteY11" fmla="*/ 401379 h 1644226"/>
              <a:gd name="connsiteX12" fmla="*/ 1460938 w 2169452"/>
              <a:gd name="connsiteY12" fmla="*/ 569544 h 1644226"/>
              <a:gd name="connsiteX13" fmla="*/ 1576551 w 2169452"/>
              <a:gd name="connsiteY13" fmla="*/ 611585 h 1644226"/>
              <a:gd name="connsiteX14" fmla="*/ 1566041 w 2169452"/>
              <a:gd name="connsiteY14" fmla="*/ 779751 h 1644226"/>
              <a:gd name="connsiteX15" fmla="*/ 1671145 w 2169452"/>
              <a:gd name="connsiteY15" fmla="*/ 905875 h 1644226"/>
              <a:gd name="connsiteX16" fmla="*/ 1608082 w 2169452"/>
              <a:gd name="connsiteY16" fmla="*/ 1074041 h 1644226"/>
              <a:gd name="connsiteX17" fmla="*/ 1566041 w 2169452"/>
              <a:gd name="connsiteY17" fmla="*/ 1221185 h 1644226"/>
              <a:gd name="connsiteX18" fmla="*/ 1513489 w 2169452"/>
              <a:gd name="connsiteY18" fmla="*/ 1441903 h 1644226"/>
              <a:gd name="connsiteX19" fmla="*/ 1681655 w 2169452"/>
              <a:gd name="connsiteY19" fmla="*/ 1578537 h 1644226"/>
              <a:gd name="connsiteX20" fmla="*/ 1944414 w 2169452"/>
              <a:gd name="connsiteY20" fmla="*/ 1641599 h 1644226"/>
              <a:gd name="connsiteX21" fmla="*/ 2165131 w 2169452"/>
              <a:gd name="connsiteY21" fmla="*/ 1620579 h 1644226"/>
              <a:gd name="connsiteX22" fmla="*/ 2070538 w 2169452"/>
              <a:gd name="connsiteY22" fmla="*/ 1515475 h 1644226"/>
              <a:gd name="connsiteX23" fmla="*/ 1828800 w 2169452"/>
              <a:gd name="connsiteY23" fmla="*/ 1431392 h 1644226"/>
              <a:gd name="connsiteX24" fmla="*/ 1734207 w 2169452"/>
              <a:gd name="connsiteY24" fmla="*/ 1378841 h 1644226"/>
              <a:gd name="connsiteX25" fmla="*/ 1555531 w 2169452"/>
              <a:gd name="connsiteY25" fmla="*/ 1315779 h 1644226"/>
              <a:gd name="connsiteX26" fmla="*/ 1629103 w 2169452"/>
              <a:gd name="connsiteY26" fmla="*/ 1105572 h 1644226"/>
              <a:gd name="connsiteX27" fmla="*/ 1713186 w 2169452"/>
              <a:gd name="connsiteY27" fmla="*/ 958427 h 1644226"/>
              <a:gd name="connsiteX28" fmla="*/ 1692165 w 2169452"/>
              <a:gd name="connsiteY28" fmla="*/ 800772 h 1644226"/>
              <a:gd name="connsiteX29" fmla="*/ 1671145 w 2169452"/>
              <a:gd name="connsiteY29" fmla="*/ 611585 h 1644226"/>
              <a:gd name="connsiteX30" fmla="*/ 1566041 w 2169452"/>
              <a:gd name="connsiteY30" fmla="*/ 453930 h 1644226"/>
              <a:gd name="connsiteX31" fmla="*/ 1660634 w 2169452"/>
              <a:gd name="connsiteY31" fmla="*/ 369848 h 1644226"/>
              <a:gd name="connsiteX32" fmla="*/ 1755227 w 2169452"/>
              <a:gd name="connsiteY32" fmla="*/ 695668 h 1644226"/>
              <a:gd name="connsiteX33" fmla="*/ 1807779 w 2169452"/>
              <a:gd name="connsiteY33" fmla="*/ 842813 h 1644226"/>
              <a:gd name="connsiteX34" fmla="*/ 1923393 w 2169452"/>
              <a:gd name="connsiteY34" fmla="*/ 811282 h 1644226"/>
              <a:gd name="connsiteX35" fmla="*/ 1912882 w 2169452"/>
              <a:gd name="connsiteY35" fmla="*/ 590565 h 1644226"/>
              <a:gd name="connsiteX36" fmla="*/ 1881351 w 2169452"/>
              <a:gd name="connsiteY36" fmla="*/ 422399 h 1644226"/>
              <a:gd name="connsiteX37" fmla="*/ 1776248 w 2169452"/>
              <a:gd name="connsiteY37" fmla="*/ 296275 h 1644226"/>
              <a:gd name="connsiteX38" fmla="*/ 1587062 w 2169452"/>
              <a:gd name="connsiteY38" fmla="*/ 212192 h 1644226"/>
              <a:gd name="connsiteX39" fmla="*/ 1471448 w 2169452"/>
              <a:gd name="connsiteY39" fmla="*/ 201682 h 1644226"/>
              <a:gd name="connsiteX40" fmla="*/ 1439917 w 2169452"/>
              <a:gd name="connsiteY40" fmla="*/ 422399 h 1644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169452" h="1644226">
                <a:moveTo>
                  <a:pt x="0" y="117599"/>
                </a:moveTo>
                <a:cubicBezTo>
                  <a:pt x="36786" y="74682"/>
                  <a:pt x="73572" y="31765"/>
                  <a:pt x="136634" y="12496"/>
                </a:cubicBezTo>
                <a:cubicBezTo>
                  <a:pt x="199696" y="-6773"/>
                  <a:pt x="301296" y="1985"/>
                  <a:pt x="378372" y="1985"/>
                </a:cubicBezTo>
                <a:cubicBezTo>
                  <a:pt x="455448" y="1985"/>
                  <a:pt x="537779" y="-1518"/>
                  <a:pt x="599089" y="12496"/>
                </a:cubicBezTo>
                <a:cubicBezTo>
                  <a:pt x="660399" y="26510"/>
                  <a:pt x="716455" y="47530"/>
                  <a:pt x="746234" y="86068"/>
                </a:cubicBezTo>
                <a:cubicBezTo>
                  <a:pt x="776013" y="124606"/>
                  <a:pt x="747986" y="227958"/>
                  <a:pt x="777765" y="243723"/>
                </a:cubicBezTo>
                <a:cubicBezTo>
                  <a:pt x="807544" y="259488"/>
                  <a:pt x="896882" y="164896"/>
                  <a:pt x="924910" y="180661"/>
                </a:cubicBezTo>
                <a:cubicBezTo>
                  <a:pt x="952938" y="196427"/>
                  <a:pt x="912648" y="315544"/>
                  <a:pt x="945931" y="338316"/>
                </a:cubicBezTo>
                <a:cubicBezTo>
                  <a:pt x="979214" y="361089"/>
                  <a:pt x="1080814" y="320799"/>
                  <a:pt x="1124607" y="317296"/>
                </a:cubicBezTo>
                <a:cubicBezTo>
                  <a:pt x="1168400" y="313793"/>
                  <a:pt x="1192924" y="299779"/>
                  <a:pt x="1208689" y="317296"/>
                </a:cubicBezTo>
                <a:cubicBezTo>
                  <a:pt x="1224454" y="334813"/>
                  <a:pt x="1180662" y="408385"/>
                  <a:pt x="1219200" y="422399"/>
                </a:cubicBezTo>
                <a:cubicBezTo>
                  <a:pt x="1257738" y="436413"/>
                  <a:pt x="1399627" y="376855"/>
                  <a:pt x="1439917" y="401379"/>
                </a:cubicBezTo>
                <a:cubicBezTo>
                  <a:pt x="1480207" y="425903"/>
                  <a:pt x="1438166" y="534510"/>
                  <a:pt x="1460938" y="569544"/>
                </a:cubicBezTo>
                <a:cubicBezTo>
                  <a:pt x="1483710" y="604578"/>
                  <a:pt x="1559034" y="576551"/>
                  <a:pt x="1576551" y="611585"/>
                </a:cubicBezTo>
                <a:cubicBezTo>
                  <a:pt x="1594068" y="646619"/>
                  <a:pt x="1550275" y="730703"/>
                  <a:pt x="1566041" y="779751"/>
                </a:cubicBezTo>
                <a:cubicBezTo>
                  <a:pt x="1581807" y="828799"/>
                  <a:pt x="1664138" y="856827"/>
                  <a:pt x="1671145" y="905875"/>
                </a:cubicBezTo>
                <a:cubicBezTo>
                  <a:pt x="1678152" y="954923"/>
                  <a:pt x="1625599" y="1021489"/>
                  <a:pt x="1608082" y="1074041"/>
                </a:cubicBezTo>
                <a:cubicBezTo>
                  <a:pt x="1590565" y="1126593"/>
                  <a:pt x="1581806" y="1159875"/>
                  <a:pt x="1566041" y="1221185"/>
                </a:cubicBezTo>
                <a:cubicBezTo>
                  <a:pt x="1550276" y="1282495"/>
                  <a:pt x="1494220" y="1382344"/>
                  <a:pt x="1513489" y="1441903"/>
                </a:cubicBezTo>
                <a:cubicBezTo>
                  <a:pt x="1532758" y="1501462"/>
                  <a:pt x="1609834" y="1545254"/>
                  <a:pt x="1681655" y="1578537"/>
                </a:cubicBezTo>
                <a:cubicBezTo>
                  <a:pt x="1753476" y="1611820"/>
                  <a:pt x="1863835" y="1634592"/>
                  <a:pt x="1944414" y="1641599"/>
                </a:cubicBezTo>
                <a:cubicBezTo>
                  <a:pt x="2024993" y="1648606"/>
                  <a:pt x="2144110" y="1641600"/>
                  <a:pt x="2165131" y="1620579"/>
                </a:cubicBezTo>
                <a:cubicBezTo>
                  <a:pt x="2186152" y="1599558"/>
                  <a:pt x="2126593" y="1547006"/>
                  <a:pt x="2070538" y="1515475"/>
                </a:cubicBezTo>
                <a:cubicBezTo>
                  <a:pt x="2014483" y="1483944"/>
                  <a:pt x="1884855" y="1454164"/>
                  <a:pt x="1828800" y="1431392"/>
                </a:cubicBezTo>
                <a:cubicBezTo>
                  <a:pt x="1772745" y="1408620"/>
                  <a:pt x="1779752" y="1398110"/>
                  <a:pt x="1734207" y="1378841"/>
                </a:cubicBezTo>
                <a:cubicBezTo>
                  <a:pt x="1688662" y="1359572"/>
                  <a:pt x="1573048" y="1361324"/>
                  <a:pt x="1555531" y="1315779"/>
                </a:cubicBezTo>
                <a:cubicBezTo>
                  <a:pt x="1538014" y="1270234"/>
                  <a:pt x="1602827" y="1165131"/>
                  <a:pt x="1629103" y="1105572"/>
                </a:cubicBezTo>
                <a:cubicBezTo>
                  <a:pt x="1655379" y="1046013"/>
                  <a:pt x="1702676" y="1009227"/>
                  <a:pt x="1713186" y="958427"/>
                </a:cubicBezTo>
                <a:cubicBezTo>
                  <a:pt x="1723696" y="907627"/>
                  <a:pt x="1699172" y="858579"/>
                  <a:pt x="1692165" y="800772"/>
                </a:cubicBezTo>
                <a:cubicBezTo>
                  <a:pt x="1685158" y="742965"/>
                  <a:pt x="1692166" y="669392"/>
                  <a:pt x="1671145" y="611585"/>
                </a:cubicBezTo>
                <a:cubicBezTo>
                  <a:pt x="1650124" y="553778"/>
                  <a:pt x="1567793" y="494219"/>
                  <a:pt x="1566041" y="453930"/>
                </a:cubicBezTo>
                <a:cubicBezTo>
                  <a:pt x="1564289" y="413641"/>
                  <a:pt x="1629103" y="329558"/>
                  <a:pt x="1660634" y="369848"/>
                </a:cubicBezTo>
                <a:cubicBezTo>
                  <a:pt x="1692165" y="410138"/>
                  <a:pt x="1730703" y="616841"/>
                  <a:pt x="1755227" y="695668"/>
                </a:cubicBezTo>
                <a:cubicBezTo>
                  <a:pt x="1779751" y="774495"/>
                  <a:pt x="1779751" y="823544"/>
                  <a:pt x="1807779" y="842813"/>
                </a:cubicBezTo>
                <a:cubicBezTo>
                  <a:pt x="1835807" y="862082"/>
                  <a:pt x="1905876" y="853323"/>
                  <a:pt x="1923393" y="811282"/>
                </a:cubicBezTo>
                <a:cubicBezTo>
                  <a:pt x="1940910" y="769241"/>
                  <a:pt x="1919889" y="655379"/>
                  <a:pt x="1912882" y="590565"/>
                </a:cubicBezTo>
                <a:cubicBezTo>
                  <a:pt x="1905875" y="525751"/>
                  <a:pt x="1904123" y="471447"/>
                  <a:pt x="1881351" y="422399"/>
                </a:cubicBezTo>
                <a:cubicBezTo>
                  <a:pt x="1858579" y="373351"/>
                  <a:pt x="1825296" y="331309"/>
                  <a:pt x="1776248" y="296275"/>
                </a:cubicBezTo>
                <a:cubicBezTo>
                  <a:pt x="1727200" y="261241"/>
                  <a:pt x="1637862" y="227958"/>
                  <a:pt x="1587062" y="212192"/>
                </a:cubicBezTo>
                <a:cubicBezTo>
                  <a:pt x="1536262" y="196426"/>
                  <a:pt x="1495972" y="166648"/>
                  <a:pt x="1471448" y="201682"/>
                </a:cubicBezTo>
                <a:cubicBezTo>
                  <a:pt x="1446924" y="236716"/>
                  <a:pt x="1443420" y="329557"/>
                  <a:pt x="1439917" y="422399"/>
                </a:cubicBezTo>
              </a:path>
            </a:pathLst>
          </a:cu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4294340" y="2515799"/>
            <a:ext cx="461353" cy="571980"/>
          </a:xfrm>
          <a:custGeom>
            <a:avLst/>
            <a:gdLst>
              <a:gd name="connsiteX0" fmla="*/ 17529 w 461353"/>
              <a:gd name="connsiteY0" fmla="*/ 96022 h 571980"/>
              <a:gd name="connsiteX1" fmla="*/ 7019 w 461353"/>
              <a:gd name="connsiteY1" fmla="*/ 337760 h 571980"/>
              <a:gd name="connsiteX2" fmla="*/ 112122 w 461353"/>
              <a:gd name="connsiteY2" fmla="*/ 463884 h 571980"/>
              <a:gd name="connsiteX3" fmla="*/ 269777 w 461353"/>
              <a:gd name="connsiteY3" fmla="*/ 516435 h 571980"/>
              <a:gd name="connsiteX4" fmla="*/ 416922 w 461353"/>
              <a:gd name="connsiteY4" fmla="*/ 568987 h 571980"/>
              <a:gd name="connsiteX5" fmla="*/ 238246 w 461353"/>
              <a:gd name="connsiteY5" fmla="*/ 421842 h 571980"/>
              <a:gd name="connsiteX6" fmla="*/ 143653 w 461353"/>
              <a:gd name="connsiteY6" fmla="*/ 327249 h 571980"/>
              <a:gd name="connsiteX7" fmla="*/ 406412 w 461353"/>
              <a:gd name="connsiteY7" fmla="*/ 442863 h 571980"/>
              <a:gd name="connsiteX8" fmla="*/ 448453 w 461353"/>
              <a:gd name="connsiteY8" fmla="*/ 369291 h 571980"/>
              <a:gd name="connsiteX9" fmla="*/ 238246 w 461353"/>
              <a:gd name="connsiteY9" fmla="*/ 274698 h 571980"/>
              <a:gd name="connsiteX10" fmla="*/ 164674 w 461353"/>
              <a:gd name="connsiteY10" fmla="*/ 148573 h 571980"/>
              <a:gd name="connsiteX11" fmla="*/ 80591 w 461353"/>
              <a:gd name="connsiteY11" fmla="*/ 1429 h 571980"/>
              <a:gd name="connsiteX12" fmla="*/ 17529 w 461353"/>
              <a:gd name="connsiteY12" fmla="*/ 96022 h 57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1353" h="571980">
                <a:moveTo>
                  <a:pt x="17529" y="96022"/>
                </a:moveTo>
                <a:cubicBezTo>
                  <a:pt x="5267" y="152077"/>
                  <a:pt x="-8746" y="276450"/>
                  <a:pt x="7019" y="337760"/>
                </a:cubicBezTo>
                <a:cubicBezTo>
                  <a:pt x="22784" y="399070"/>
                  <a:pt x="68329" y="434105"/>
                  <a:pt x="112122" y="463884"/>
                </a:cubicBezTo>
                <a:cubicBezTo>
                  <a:pt x="155915" y="493663"/>
                  <a:pt x="218977" y="498918"/>
                  <a:pt x="269777" y="516435"/>
                </a:cubicBezTo>
                <a:cubicBezTo>
                  <a:pt x="320577" y="533952"/>
                  <a:pt x="422177" y="584752"/>
                  <a:pt x="416922" y="568987"/>
                </a:cubicBezTo>
                <a:cubicBezTo>
                  <a:pt x="411667" y="553222"/>
                  <a:pt x="283791" y="462132"/>
                  <a:pt x="238246" y="421842"/>
                </a:cubicBezTo>
                <a:cubicBezTo>
                  <a:pt x="192701" y="381552"/>
                  <a:pt x="115625" y="323746"/>
                  <a:pt x="143653" y="327249"/>
                </a:cubicBezTo>
                <a:cubicBezTo>
                  <a:pt x="171681" y="330753"/>
                  <a:pt x="355612" y="435856"/>
                  <a:pt x="406412" y="442863"/>
                </a:cubicBezTo>
                <a:cubicBezTo>
                  <a:pt x="457212" y="449870"/>
                  <a:pt x="476481" y="397318"/>
                  <a:pt x="448453" y="369291"/>
                </a:cubicBezTo>
                <a:cubicBezTo>
                  <a:pt x="420425" y="341264"/>
                  <a:pt x="285543" y="311484"/>
                  <a:pt x="238246" y="274698"/>
                </a:cubicBezTo>
                <a:cubicBezTo>
                  <a:pt x="190950" y="237912"/>
                  <a:pt x="190950" y="194118"/>
                  <a:pt x="164674" y="148573"/>
                </a:cubicBezTo>
                <a:cubicBezTo>
                  <a:pt x="138398" y="103028"/>
                  <a:pt x="106867" y="11939"/>
                  <a:pt x="80591" y="1429"/>
                </a:cubicBezTo>
                <a:cubicBezTo>
                  <a:pt x="54315" y="-9081"/>
                  <a:pt x="29791" y="39967"/>
                  <a:pt x="17529" y="96022"/>
                </a:cubicBezTo>
                <a:close/>
              </a:path>
            </a:pathLst>
          </a:cu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extBox 7"/>
          <p:cNvSpPr txBox="1"/>
          <p:nvPr/>
        </p:nvSpPr>
        <p:spPr>
          <a:xfrm>
            <a:off x="139700" y="5751730"/>
            <a:ext cx="2819400" cy="523220"/>
          </a:xfrm>
          <a:prstGeom prst="rect">
            <a:avLst/>
          </a:prstGeom>
          <a:solidFill>
            <a:schemeClr val="bg1"/>
          </a:solidFill>
          <a:ln w="25400">
            <a:solidFill>
              <a:srgbClr val="FF0000"/>
            </a:solidFill>
          </a:ln>
        </p:spPr>
        <p:txBody>
          <a:bodyPr wrap="square" rtlCol="0">
            <a:spAutoFit/>
          </a:bodyPr>
          <a:lstStyle/>
          <a:p>
            <a:r>
              <a:rPr lang="en-US" sz="1400" dirty="0" smtClean="0"/>
              <a:t>1. Use this part of the river on the chest</a:t>
            </a:r>
            <a:endParaRPr lang="en-US" sz="1400" dirty="0"/>
          </a:p>
        </p:txBody>
      </p:sp>
      <p:sp>
        <p:nvSpPr>
          <p:cNvPr id="9" name="TextBox 8"/>
          <p:cNvSpPr txBox="1"/>
          <p:nvPr/>
        </p:nvSpPr>
        <p:spPr>
          <a:xfrm>
            <a:off x="152400" y="6398061"/>
            <a:ext cx="4456545" cy="1938992"/>
          </a:xfrm>
          <a:prstGeom prst="rect">
            <a:avLst/>
          </a:prstGeom>
          <a:solidFill>
            <a:schemeClr val="bg1"/>
          </a:solidFill>
          <a:ln w="25400">
            <a:solidFill>
              <a:srgbClr val="FF0000"/>
            </a:solidFill>
          </a:ln>
        </p:spPr>
        <p:txBody>
          <a:bodyPr wrap="square" rtlCol="0">
            <a:spAutoFit/>
          </a:bodyPr>
          <a:lstStyle/>
          <a:p>
            <a:r>
              <a:rPr lang="en-US" sz="1400" dirty="0" smtClean="0"/>
              <a:t>2. Could we see what it looks like with the trails overlain? The trace doesn’t need to be exact to each and every single curve, just the general shape of the trail. Only the green, blue, and black lines need to be traced. I’m just curious if this would look good or not. </a:t>
            </a:r>
            <a:r>
              <a:rPr lang="en-US" sz="1400" smtClean="0"/>
              <a:t>Interactive </a:t>
            </a:r>
            <a:r>
              <a:rPr lang="en-US" sz="1400" dirty="0" smtClean="0"/>
              <a:t>map location:</a:t>
            </a:r>
          </a:p>
          <a:p>
            <a:r>
              <a:rPr lang="en-US" dirty="0">
                <a:hlinkClick r:id="rId3"/>
              </a:rPr>
              <a:t>https://www.trailforks.com/map/?activitytype=1&amp;z=13.3&amp;lat=29.56758&amp;lon=-95.64742</a:t>
            </a:r>
            <a:endParaRPr lang="en-US" dirty="0"/>
          </a:p>
        </p:txBody>
      </p:sp>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704" r="22847" b="6543"/>
          <a:stretch/>
        </p:blipFill>
        <p:spPr bwMode="auto">
          <a:xfrm>
            <a:off x="4717593" y="5784165"/>
            <a:ext cx="4332501" cy="318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Arrow Connector 10"/>
          <p:cNvCxnSpPr>
            <a:stCxn id="8" idx="3"/>
          </p:cNvCxnSpPr>
          <p:nvPr/>
        </p:nvCxnSpPr>
        <p:spPr>
          <a:xfrm flipV="1">
            <a:off x="2959100" y="5568840"/>
            <a:ext cx="546100" cy="4445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608945" y="6620311"/>
            <a:ext cx="725055" cy="2222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608945" y="6620311"/>
            <a:ext cx="1106055" cy="3746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608945" y="6731436"/>
            <a:ext cx="1791855" cy="4159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608945" y="7343059"/>
            <a:ext cx="2020455" cy="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608944" y="7495460"/>
            <a:ext cx="3087256" cy="73414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5405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280" t="29722" r="50001" b="16667"/>
          <a:stretch/>
        </p:blipFill>
        <p:spPr bwMode="auto">
          <a:xfrm>
            <a:off x="-1" y="0"/>
            <a:ext cx="8999891" cy="739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213" b="89988" l="3153" r="89961">
                        <a14:backgroundMark x1="41755" y1="28665" x2="54968" y2="41953"/>
                        <a14:backgroundMark x1="42439" y1="27636" x2="26986" y2="11416"/>
                        <a14:backgroundMark x1="65277" y1="58047" x2="80938" y2="65066"/>
                        <a14:backgroundMark x1="43124" y1="52620" x2="58764" y2="71928"/>
                        <a14:backgroundMark x1="23564" y1="22676" x2="13856" y2="23238"/>
                        <a14:backgroundMark x1="9479" y1="17093" x2="13752" y2="9357"/>
                        <a14:backgroundMark x1="22692" y1="9201" x2="26779" y2="13880"/>
                        <a14:backgroundMark x1="60817" y1="47380" x2="63244" y2="65502"/>
                        <a14:backgroundMark x1="67911" y1="80412" x2="78013" y2="82907"/>
                        <a14:backgroundMark x1="40386" y1="41828" x2="40967" y2="46351"/>
                        <a14:backgroundMark x1="38166" y1="32158" x2="31840" y2="31004"/>
                        <a14:backgroundMark x1="80834" y1="76606" x2="79195" y2="83905"/>
                        <a14:backgroundMark x1="85895" y1="69744" x2="87264" y2="82002"/>
                        <a14:backgroundMark x1="86766" y1="70774" x2="89401" y2="82907"/>
                        <a14:backgroundMark x1="88716" y1="86993" x2="84443" y2="80412"/>
                        <a14:backgroundMark x1="70442" y1="76606" x2="64904" y2="81441"/>
                      </a14:backgroundRemoval>
                    </a14:imgEffect>
                  </a14:imgLayer>
                </a14:imgProps>
              </a:ext>
              <a:ext uri="{28A0092B-C50C-407E-A947-70E740481C1C}">
                <a14:useLocalDpi xmlns:a14="http://schemas.microsoft.com/office/drawing/2010/main" val="0"/>
              </a:ext>
            </a:extLst>
          </a:blip>
          <a:srcRect l="7957" r="38043"/>
          <a:stretch/>
        </p:blipFill>
        <p:spPr bwMode="auto">
          <a:xfrm>
            <a:off x="5029199" y="3200400"/>
            <a:ext cx="3070733" cy="3781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704" r="22847" b="6543"/>
          <a:stretch/>
        </p:blipFill>
        <p:spPr bwMode="auto">
          <a:xfrm>
            <a:off x="1" y="5762394"/>
            <a:ext cx="4078216" cy="3000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reeform 1"/>
          <p:cNvSpPr/>
          <p:nvPr/>
        </p:nvSpPr>
        <p:spPr>
          <a:xfrm>
            <a:off x="7098598" y="4771504"/>
            <a:ext cx="257203" cy="200963"/>
          </a:xfrm>
          <a:custGeom>
            <a:avLst/>
            <a:gdLst>
              <a:gd name="connsiteX0" fmla="*/ 16905 w 257203"/>
              <a:gd name="connsiteY0" fmla="*/ 193 h 200963"/>
              <a:gd name="connsiteX1" fmla="*/ 37926 w 257203"/>
              <a:gd name="connsiteY1" fmla="*/ 157848 h 200963"/>
              <a:gd name="connsiteX2" fmla="*/ 237623 w 257203"/>
              <a:gd name="connsiteY2" fmla="*/ 199889 h 200963"/>
              <a:gd name="connsiteX3" fmla="*/ 227112 w 257203"/>
              <a:gd name="connsiteY3" fmla="*/ 126317 h 200963"/>
              <a:gd name="connsiteX4" fmla="*/ 16905 w 257203"/>
              <a:gd name="connsiteY4" fmla="*/ 193 h 200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03" h="200963">
                <a:moveTo>
                  <a:pt x="16905" y="193"/>
                </a:moveTo>
                <a:cubicBezTo>
                  <a:pt x="-14626" y="5448"/>
                  <a:pt x="1140" y="124565"/>
                  <a:pt x="37926" y="157848"/>
                </a:cubicBezTo>
                <a:cubicBezTo>
                  <a:pt x="74712" y="191131"/>
                  <a:pt x="206092" y="205144"/>
                  <a:pt x="237623" y="199889"/>
                </a:cubicBezTo>
                <a:cubicBezTo>
                  <a:pt x="269154" y="194634"/>
                  <a:pt x="260395" y="154344"/>
                  <a:pt x="227112" y="126317"/>
                </a:cubicBezTo>
                <a:cubicBezTo>
                  <a:pt x="193829" y="98290"/>
                  <a:pt x="48436" y="-5062"/>
                  <a:pt x="16905" y="193"/>
                </a:cubicBezTo>
                <a:close/>
              </a:path>
            </a:pathLst>
          </a:cu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6210620" y="4151078"/>
            <a:ext cx="244314" cy="234112"/>
          </a:xfrm>
          <a:custGeom>
            <a:avLst/>
            <a:gdLst>
              <a:gd name="connsiteX0" fmla="*/ 106097 w 244314"/>
              <a:gd name="connsiteY0" fmla="*/ 508 h 234112"/>
              <a:gd name="connsiteX1" fmla="*/ 994 w 244314"/>
              <a:gd name="connsiteY1" fmla="*/ 137143 h 234112"/>
              <a:gd name="connsiteX2" fmla="*/ 169159 w 244314"/>
              <a:gd name="connsiteY2" fmla="*/ 231736 h 234112"/>
              <a:gd name="connsiteX3" fmla="*/ 242732 w 244314"/>
              <a:gd name="connsiteY3" fmla="*/ 189694 h 234112"/>
              <a:gd name="connsiteX4" fmla="*/ 106097 w 244314"/>
              <a:gd name="connsiteY4" fmla="*/ 508 h 23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314" h="234112">
                <a:moveTo>
                  <a:pt x="106097" y="508"/>
                </a:moveTo>
                <a:cubicBezTo>
                  <a:pt x="65807" y="-8251"/>
                  <a:pt x="-9516" y="98605"/>
                  <a:pt x="994" y="137143"/>
                </a:cubicBezTo>
                <a:cubicBezTo>
                  <a:pt x="11504" y="175681"/>
                  <a:pt x="128869" y="222978"/>
                  <a:pt x="169159" y="231736"/>
                </a:cubicBezTo>
                <a:cubicBezTo>
                  <a:pt x="209449" y="240495"/>
                  <a:pt x="253242" y="224728"/>
                  <a:pt x="242732" y="189694"/>
                </a:cubicBezTo>
                <a:cubicBezTo>
                  <a:pt x="232222" y="154660"/>
                  <a:pt x="146387" y="9267"/>
                  <a:pt x="106097" y="508"/>
                </a:cubicBezTo>
                <a:close/>
              </a:path>
            </a:pathLst>
          </a:cu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5103573" y="3457903"/>
            <a:ext cx="1299932" cy="714704"/>
          </a:xfrm>
          <a:custGeom>
            <a:avLst/>
            <a:gdLst>
              <a:gd name="connsiteX0" fmla="*/ 382827 w 1299932"/>
              <a:gd name="connsiteY0" fmla="*/ 21021 h 714704"/>
              <a:gd name="connsiteX1" fmla="*/ 35986 w 1299932"/>
              <a:gd name="connsiteY1" fmla="*/ 168166 h 714704"/>
              <a:gd name="connsiteX2" fmla="*/ 46496 w 1299932"/>
              <a:gd name="connsiteY2" fmla="*/ 515007 h 714704"/>
              <a:gd name="connsiteX3" fmla="*/ 351296 w 1299932"/>
              <a:gd name="connsiteY3" fmla="*/ 84083 h 714704"/>
              <a:gd name="connsiteX4" fmla="*/ 435379 w 1299932"/>
              <a:gd name="connsiteY4" fmla="*/ 21021 h 714704"/>
              <a:gd name="connsiteX5" fmla="*/ 729668 w 1299932"/>
              <a:gd name="connsiteY5" fmla="*/ 136635 h 714704"/>
              <a:gd name="connsiteX6" fmla="*/ 1034468 w 1299932"/>
              <a:gd name="connsiteY6" fmla="*/ 357352 h 714704"/>
              <a:gd name="connsiteX7" fmla="*/ 1192124 w 1299932"/>
              <a:gd name="connsiteY7" fmla="*/ 388883 h 714704"/>
              <a:gd name="connsiteX8" fmla="*/ 834772 w 1299932"/>
              <a:gd name="connsiteY8" fmla="*/ 126125 h 714704"/>
              <a:gd name="connsiteX9" fmla="*/ 687627 w 1299932"/>
              <a:gd name="connsiteY9" fmla="*/ 0 h 714704"/>
              <a:gd name="connsiteX10" fmla="*/ 1034468 w 1299932"/>
              <a:gd name="connsiteY10" fmla="*/ 126125 h 714704"/>
              <a:gd name="connsiteX11" fmla="*/ 1297227 w 1299932"/>
              <a:gd name="connsiteY11" fmla="*/ 294290 h 714704"/>
              <a:gd name="connsiteX12" fmla="*/ 1171103 w 1299932"/>
              <a:gd name="connsiteY12" fmla="*/ 493987 h 714704"/>
              <a:gd name="connsiteX13" fmla="*/ 1171103 w 1299932"/>
              <a:gd name="connsiteY13" fmla="*/ 714704 h 71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99932" h="714704">
                <a:moveTo>
                  <a:pt x="382827" y="21021"/>
                </a:moveTo>
                <a:cubicBezTo>
                  <a:pt x="237434" y="53428"/>
                  <a:pt x="92041" y="85835"/>
                  <a:pt x="35986" y="168166"/>
                </a:cubicBezTo>
                <a:cubicBezTo>
                  <a:pt x="-20069" y="250497"/>
                  <a:pt x="-6056" y="529021"/>
                  <a:pt x="46496" y="515007"/>
                </a:cubicBezTo>
                <a:cubicBezTo>
                  <a:pt x="99048" y="500993"/>
                  <a:pt x="286482" y="166414"/>
                  <a:pt x="351296" y="84083"/>
                </a:cubicBezTo>
                <a:cubicBezTo>
                  <a:pt x="416110" y="1752"/>
                  <a:pt x="372317" y="12262"/>
                  <a:pt x="435379" y="21021"/>
                </a:cubicBezTo>
                <a:cubicBezTo>
                  <a:pt x="498441" y="29780"/>
                  <a:pt x="629820" y="80580"/>
                  <a:pt x="729668" y="136635"/>
                </a:cubicBezTo>
                <a:cubicBezTo>
                  <a:pt x="829516" y="192690"/>
                  <a:pt x="957392" y="315311"/>
                  <a:pt x="1034468" y="357352"/>
                </a:cubicBezTo>
                <a:cubicBezTo>
                  <a:pt x="1111544" y="399393"/>
                  <a:pt x="1225407" y="427421"/>
                  <a:pt x="1192124" y="388883"/>
                </a:cubicBezTo>
                <a:cubicBezTo>
                  <a:pt x="1158841" y="350345"/>
                  <a:pt x="918855" y="190939"/>
                  <a:pt x="834772" y="126125"/>
                </a:cubicBezTo>
                <a:cubicBezTo>
                  <a:pt x="750689" y="61311"/>
                  <a:pt x="654344" y="0"/>
                  <a:pt x="687627" y="0"/>
                </a:cubicBezTo>
                <a:cubicBezTo>
                  <a:pt x="720910" y="0"/>
                  <a:pt x="932868" y="77077"/>
                  <a:pt x="1034468" y="126125"/>
                </a:cubicBezTo>
                <a:cubicBezTo>
                  <a:pt x="1136068" y="175173"/>
                  <a:pt x="1274455" y="232980"/>
                  <a:pt x="1297227" y="294290"/>
                </a:cubicBezTo>
                <a:cubicBezTo>
                  <a:pt x="1320000" y="355600"/>
                  <a:pt x="1192124" y="423918"/>
                  <a:pt x="1171103" y="493987"/>
                </a:cubicBezTo>
                <a:cubicBezTo>
                  <a:pt x="1150082" y="564056"/>
                  <a:pt x="1160592" y="639380"/>
                  <a:pt x="1171103" y="714704"/>
                </a:cubicBezTo>
              </a:path>
            </a:pathLst>
          </a:cu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5286703" y="3880545"/>
            <a:ext cx="703048" cy="439207"/>
          </a:xfrm>
          <a:custGeom>
            <a:avLst/>
            <a:gdLst>
              <a:gd name="connsiteX0" fmla="*/ 0 w 703048"/>
              <a:gd name="connsiteY0" fmla="*/ 439207 h 439207"/>
              <a:gd name="connsiteX1" fmla="*/ 136635 w 703048"/>
              <a:gd name="connsiteY1" fmla="*/ 207979 h 439207"/>
              <a:gd name="connsiteX2" fmla="*/ 252249 w 703048"/>
              <a:gd name="connsiteY2" fmla="*/ 29303 h 439207"/>
              <a:gd name="connsiteX3" fmla="*/ 420414 w 703048"/>
              <a:gd name="connsiteY3" fmla="*/ 8283 h 439207"/>
              <a:gd name="connsiteX4" fmla="*/ 683173 w 703048"/>
              <a:gd name="connsiteY4" fmla="*/ 113386 h 439207"/>
              <a:gd name="connsiteX5" fmla="*/ 672663 w 703048"/>
              <a:gd name="connsiteY5" fmla="*/ 313083 h 439207"/>
              <a:gd name="connsiteX6" fmla="*/ 578069 w 703048"/>
              <a:gd name="connsiteY6" fmla="*/ 144917 h 439207"/>
              <a:gd name="connsiteX7" fmla="*/ 409904 w 703048"/>
              <a:gd name="connsiteY7" fmla="*/ 260531 h 439207"/>
              <a:gd name="connsiteX8" fmla="*/ 388883 w 703048"/>
              <a:gd name="connsiteY8" fmla="*/ 29303 h 43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3048" h="439207">
                <a:moveTo>
                  <a:pt x="0" y="439207"/>
                </a:moveTo>
                <a:cubicBezTo>
                  <a:pt x="48172" y="357751"/>
                  <a:pt x="94594" y="276296"/>
                  <a:pt x="136635" y="207979"/>
                </a:cubicBezTo>
                <a:cubicBezTo>
                  <a:pt x="178676" y="139662"/>
                  <a:pt x="204953" y="62586"/>
                  <a:pt x="252249" y="29303"/>
                </a:cubicBezTo>
                <a:cubicBezTo>
                  <a:pt x="299545" y="-3980"/>
                  <a:pt x="348593" y="-5731"/>
                  <a:pt x="420414" y="8283"/>
                </a:cubicBezTo>
                <a:cubicBezTo>
                  <a:pt x="492235" y="22297"/>
                  <a:pt x="641132" y="62586"/>
                  <a:pt x="683173" y="113386"/>
                </a:cubicBezTo>
                <a:cubicBezTo>
                  <a:pt x="725214" y="164186"/>
                  <a:pt x="690180" y="307828"/>
                  <a:pt x="672663" y="313083"/>
                </a:cubicBezTo>
                <a:cubicBezTo>
                  <a:pt x="655146" y="318338"/>
                  <a:pt x="621862" y="153676"/>
                  <a:pt x="578069" y="144917"/>
                </a:cubicBezTo>
                <a:cubicBezTo>
                  <a:pt x="534276" y="136158"/>
                  <a:pt x="441435" y="279800"/>
                  <a:pt x="409904" y="260531"/>
                </a:cubicBezTo>
                <a:cubicBezTo>
                  <a:pt x="378373" y="241262"/>
                  <a:pt x="383628" y="135282"/>
                  <a:pt x="388883" y="29303"/>
                </a:cubicBezTo>
              </a:path>
            </a:pathLst>
          </a:cu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273805" y="3693168"/>
            <a:ext cx="687078" cy="468929"/>
          </a:xfrm>
          <a:custGeom>
            <a:avLst/>
            <a:gdLst>
              <a:gd name="connsiteX0" fmla="*/ 687078 w 687078"/>
              <a:gd name="connsiteY0" fmla="*/ 468929 h 468929"/>
              <a:gd name="connsiteX1" fmla="*/ 329726 w 687078"/>
              <a:gd name="connsiteY1" fmla="*/ 395356 h 468929"/>
              <a:gd name="connsiteX2" fmla="*/ 45947 w 687078"/>
              <a:gd name="connsiteY2" fmla="*/ 38004 h 468929"/>
              <a:gd name="connsiteX3" fmla="*/ 3905 w 687078"/>
              <a:gd name="connsiteY3" fmla="*/ 27494 h 468929"/>
            </a:gdLst>
            <a:ahLst/>
            <a:cxnLst>
              <a:cxn ang="0">
                <a:pos x="connsiteX0" y="connsiteY0"/>
              </a:cxn>
              <a:cxn ang="0">
                <a:pos x="connsiteX1" y="connsiteY1"/>
              </a:cxn>
              <a:cxn ang="0">
                <a:pos x="connsiteX2" y="connsiteY2"/>
              </a:cxn>
              <a:cxn ang="0">
                <a:pos x="connsiteX3" y="connsiteY3"/>
              </a:cxn>
            </a:cxnLst>
            <a:rect l="l" t="t" r="r" b="b"/>
            <a:pathLst>
              <a:path w="687078" h="468929">
                <a:moveTo>
                  <a:pt x="687078" y="468929"/>
                </a:moveTo>
                <a:cubicBezTo>
                  <a:pt x="561829" y="468053"/>
                  <a:pt x="436581" y="467177"/>
                  <a:pt x="329726" y="395356"/>
                </a:cubicBezTo>
                <a:cubicBezTo>
                  <a:pt x="222871" y="323535"/>
                  <a:pt x="100250" y="99314"/>
                  <a:pt x="45947" y="38004"/>
                </a:cubicBezTo>
                <a:cubicBezTo>
                  <a:pt x="-8357" y="-23306"/>
                  <a:pt x="-2226" y="2094"/>
                  <a:pt x="3905" y="27494"/>
                </a:cubicBezTo>
              </a:path>
            </a:pathLst>
          </a:custGeom>
          <a:noFill/>
          <a:ln w="1047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903890" y="2978317"/>
            <a:ext cx="2417379" cy="952552"/>
          </a:xfrm>
          <a:custGeom>
            <a:avLst/>
            <a:gdLst>
              <a:gd name="connsiteX0" fmla="*/ 2417379 w 2417379"/>
              <a:gd name="connsiteY0" fmla="*/ 952552 h 952552"/>
              <a:gd name="connsiteX1" fmla="*/ 2017986 w 2417379"/>
              <a:gd name="connsiteY1" fmla="*/ 584690 h 952552"/>
              <a:gd name="connsiteX2" fmla="*/ 1513489 w 2417379"/>
              <a:gd name="connsiteY2" fmla="*/ 69683 h 952552"/>
              <a:gd name="connsiteX3" fmla="*/ 620110 w 2417379"/>
              <a:gd name="connsiteY3" fmla="*/ 80193 h 952552"/>
              <a:gd name="connsiteX4" fmla="*/ 168165 w 2417379"/>
              <a:gd name="connsiteY4" fmla="*/ 763366 h 952552"/>
              <a:gd name="connsiteX5" fmla="*/ 0 w 2417379"/>
              <a:gd name="connsiteY5" fmla="*/ 910511 h 95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7379" h="952552">
                <a:moveTo>
                  <a:pt x="2417379" y="952552"/>
                </a:moveTo>
                <a:cubicBezTo>
                  <a:pt x="2293006" y="842193"/>
                  <a:pt x="2168634" y="731835"/>
                  <a:pt x="2017986" y="584690"/>
                </a:cubicBezTo>
                <a:cubicBezTo>
                  <a:pt x="1867338" y="437545"/>
                  <a:pt x="1746468" y="153766"/>
                  <a:pt x="1513489" y="69683"/>
                </a:cubicBezTo>
                <a:cubicBezTo>
                  <a:pt x="1280510" y="-14400"/>
                  <a:pt x="844331" y="-35421"/>
                  <a:pt x="620110" y="80193"/>
                </a:cubicBezTo>
                <a:cubicBezTo>
                  <a:pt x="395889" y="195807"/>
                  <a:pt x="271517" y="624980"/>
                  <a:pt x="168165" y="763366"/>
                </a:cubicBezTo>
                <a:cubicBezTo>
                  <a:pt x="64813" y="901752"/>
                  <a:pt x="32406" y="906131"/>
                  <a:pt x="0" y="910511"/>
                </a:cubicBezTo>
              </a:path>
            </a:pathLst>
          </a:custGeom>
          <a:noFill/>
          <a:ln w="1047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b="63576"/>
          <a:stretch/>
        </p:blipFill>
        <p:spPr>
          <a:xfrm>
            <a:off x="4960883" y="5334000"/>
            <a:ext cx="3339977" cy="1216572"/>
          </a:xfrm>
          <a:prstGeom prst="rect">
            <a:avLst/>
          </a:prstGeom>
        </p:spPr>
      </p:pic>
      <p:pic>
        <p:nvPicPr>
          <p:cNvPr id="11" name="Picture 10"/>
          <p:cNvPicPr>
            <a:picLocks noChangeAspect="1"/>
          </p:cNvPicPr>
          <p:nvPr/>
        </p:nvPicPr>
        <p:blipFill rotWithShape="1">
          <a:blip r:embed="rId7" cstate="print">
            <a:extLst>
              <a:ext uri="{28A0092B-C50C-407E-A947-70E740481C1C}">
                <a14:useLocalDpi xmlns:a14="http://schemas.microsoft.com/office/drawing/2010/main" val="0"/>
              </a:ext>
            </a:extLst>
          </a:blip>
          <a:srcRect t="37255"/>
          <a:stretch/>
        </p:blipFill>
        <p:spPr>
          <a:xfrm>
            <a:off x="5638227" y="2514065"/>
            <a:ext cx="1862445" cy="1168593"/>
          </a:xfrm>
          <a:prstGeom prst="rect">
            <a:avLst/>
          </a:prstGeom>
        </p:spPr>
      </p:pic>
      <p:sp>
        <p:nvSpPr>
          <p:cNvPr id="12" name="TextBox 11"/>
          <p:cNvSpPr txBox="1"/>
          <p:nvPr/>
        </p:nvSpPr>
        <p:spPr>
          <a:xfrm>
            <a:off x="685800" y="433017"/>
            <a:ext cx="2971800" cy="2062103"/>
          </a:xfrm>
          <a:prstGeom prst="rect">
            <a:avLst/>
          </a:prstGeom>
          <a:solidFill>
            <a:schemeClr val="bg1">
              <a:alpha val="12000"/>
            </a:schemeClr>
          </a:solidFill>
        </p:spPr>
        <p:txBody>
          <a:bodyPr wrap="square" rtlCol="0">
            <a:spAutoFit/>
          </a:bodyPr>
          <a:lstStyle/>
          <a:p>
            <a:r>
              <a:rPr lang="en-US" sz="1600" dirty="0" smtClean="0"/>
              <a:t>Just make it a continuation of the river w/ the same texture. Doesn’t really matter how accurate it is. It’s not an important section. It should look like the river flows from the chest to across the arm, but only the chest will have trail outlined.</a:t>
            </a:r>
            <a:endParaRPr lang="en-US" sz="1600" dirty="0"/>
          </a:p>
        </p:txBody>
      </p:sp>
      <p:cxnSp>
        <p:nvCxnSpPr>
          <p:cNvPr id="14" name="Straight Arrow Connector 13"/>
          <p:cNvCxnSpPr/>
          <p:nvPr/>
        </p:nvCxnSpPr>
        <p:spPr>
          <a:xfrm flipH="1">
            <a:off x="2171700" y="2514065"/>
            <a:ext cx="190500" cy="305335"/>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8" idx="3"/>
          </p:cNvCxnSpPr>
          <p:nvPr/>
        </p:nvCxnSpPr>
        <p:spPr>
          <a:xfrm>
            <a:off x="2362200" y="2514065"/>
            <a:ext cx="1915510" cy="1206597"/>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128132" y="2628"/>
            <a:ext cx="2971800" cy="1169551"/>
          </a:xfrm>
          <a:prstGeom prst="rect">
            <a:avLst/>
          </a:prstGeom>
          <a:noFill/>
        </p:spPr>
        <p:txBody>
          <a:bodyPr wrap="square" rtlCol="0">
            <a:spAutoFit/>
          </a:bodyPr>
          <a:lstStyle/>
          <a:p>
            <a:r>
              <a:rPr lang="en-US" sz="1400" dirty="0" smtClean="0"/>
              <a:t>Use this section for the river for the chest so that all the trails can fit on the chest. No trails should be on the sleeve. Let’s outline the trails in the same orange color  </a:t>
            </a:r>
            <a:endParaRPr lang="en-US" sz="1400" dirty="0"/>
          </a:p>
        </p:txBody>
      </p:sp>
      <p:sp>
        <p:nvSpPr>
          <p:cNvPr id="19" name="TextBox 18"/>
          <p:cNvSpPr txBox="1"/>
          <p:nvPr/>
        </p:nvSpPr>
        <p:spPr>
          <a:xfrm>
            <a:off x="4846877" y="7536873"/>
            <a:ext cx="2971800" cy="1200329"/>
          </a:xfrm>
          <a:prstGeom prst="rect">
            <a:avLst/>
          </a:prstGeom>
          <a:noFill/>
        </p:spPr>
        <p:txBody>
          <a:bodyPr wrap="square" rtlCol="0">
            <a:spAutoFit/>
          </a:bodyPr>
          <a:lstStyle/>
          <a:p>
            <a:r>
              <a:rPr lang="en-US" dirty="0" smtClean="0"/>
              <a:t>Just an idea because it’s from our existing logo. I don’t care either way. Your call if you think it might look better. </a:t>
            </a:r>
            <a:endParaRPr lang="en-US" dirty="0"/>
          </a:p>
        </p:txBody>
      </p:sp>
      <p:cxnSp>
        <p:nvCxnSpPr>
          <p:cNvPr id="20" name="Straight Arrow Connector 19"/>
          <p:cNvCxnSpPr/>
          <p:nvPr/>
        </p:nvCxnSpPr>
        <p:spPr>
          <a:xfrm flipH="1">
            <a:off x="7098598" y="1181936"/>
            <a:ext cx="326870" cy="3390064"/>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6450597" y="6579954"/>
            <a:ext cx="4337" cy="1116246"/>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9615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i.ibb.co/0Xp00JJ/Screen-Shot-2020-07-10-at-15-03-35.png"/>
          <p:cNvPicPr>
            <a:picLocks noChangeAspect="1" noChangeArrowheads="1"/>
          </p:cNvPicPr>
          <p:nvPr/>
        </p:nvPicPr>
        <p:blipFill rotWithShape="1">
          <a:blip r:embed="rId2">
            <a:extLst>
              <a:ext uri="{28A0092B-C50C-407E-A947-70E740481C1C}">
                <a14:useLocalDpi xmlns:a14="http://schemas.microsoft.com/office/drawing/2010/main" val="0"/>
              </a:ext>
            </a:extLst>
          </a:blip>
          <a:srcRect l="6292" t="6533" r="50000" b="56458"/>
          <a:stretch/>
        </p:blipFill>
        <p:spPr bwMode="auto">
          <a:xfrm>
            <a:off x="685800" y="228600"/>
            <a:ext cx="7230746" cy="855256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3" name="Picture 10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7734" y="8659625"/>
            <a:ext cx="333466" cy="103375"/>
          </a:xfrm>
          <a:prstGeom prst="rect">
            <a:avLst/>
          </a:prstGeom>
        </p:spPr>
      </p:pic>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7934" y="8677787"/>
            <a:ext cx="333466" cy="103375"/>
          </a:xfrm>
          <a:prstGeom prst="rect">
            <a:avLst/>
          </a:prstGeom>
        </p:spPr>
      </p:pic>
      <p:sp>
        <p:nvSpPr>
          <p:cNvPr id="2" name="Freeform 1"/>
          <p:cNvSpPr/>
          <p:nvPr/>
        </p:nvSpPr>
        <p:spPr>
          <a:xfrm>
            <a:off x="2585545" y="3373821"/>
            <a:ext cx="935421" cy="1011328"/>
          </a:xfrm>
          <a:custGeom>
            <a:avLst/>
            <a:gdLst>
              <a:gd name="connsiteX0" fmla="*/ 935421 w 935421"/>
              <a:gd name="connsiteY0" fmla="*/ 1008993 h 1011328"/>
              <a:gd name="connsiteX1" fmla="*/ 714703 w 935421"/>
              <a:gd name="connsiteY1" fmla="*/ 987972 h 1011328"/>
              <a:gd name="connsiteX2" fmla="*/ 588579 w 935421"/>
              <a:gd name="connsiteY2" fmla="*/ 840827 h 1011328"/>
              <a:gd name="connsiteX3" fmla="*/ 662152 w 935421"/>
              <a:gd name="connsiteY3" fmla="*/ 735724 h 1011328"/>
              <a:gd name="connsiteX4" fmla="*/ 630621 w 935421"/>
              <a:gd name="connsiteY4" fmla="*/ 462455 h 1011328"/>
              <a:gd name="connsiteX5" fmla="*/ 493986 w 935421"/>
              <a:gd name="connsiteY5" fmla="*/ 315310 h 1011328"/>
              <a:gd name="connsiteX6" fmla="*/ 157655 w 935421"/>
              <a:gd name="connsiteY6" fmla="*/ 136634 h 1011328"/>
              <a:gd name="connsiteX7" fmla="*/ 0 w 935421"/>
              <a:gd name="connsiteY7" fmla="*/ 0 h 101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5421" h="1011328">
                <a:moveTo>
                  <a:pt x="935421" y="1008993"/>
                </a:moveTo>
                <a:cubicBezTo>
                  <a:pt x="853965" y="1012496"/>
                  <a:pt x="772510" y="1016000"/>
                  <a:pt x="714703" y="987972"/>
                </a:cubicBezTo>
                <a:cubicBezTo>
                  <a:pt x="656896" y="959944"/>
                  <a:pt x="597337" y="882868"/>
                  <a:pt x="588579" y="840827"/>
                </a:cubicBezTo>
                <a:cubicBezTo>
                  <a:pt x="579821" y="798786"/>
                  <a:pt x="655145" y="798786"/>
                  <a:pt x="662152" y="735724"/>
                </a:cubicBezTo>
                <a:cubicBezTo>
                  <a:pt x="669159" y="672662"/>
                  <a:pt x="658649" y="532524"/>
                  <a:pt x="630621" y="462455"/>
                </a:cubicBezTo>
                <a:cubicBezTo>
                  <a:pt x="602593" y="392386"/>
                  <a:pt x="572814" y="369613"/>
                  <a:pt x="493986" y="315310"/>
                </a:cubicBezTo>
                <a:cubicBezTo>
                  <a:pt x="415158" y="261007"/>
                  <a:pt x="239986" y="189186"/>
                  <a:pt x="157655" y="136634"/>
                </a:cubicBezTo>
                <a:cubicBezTo>
                  <a:pt x="75324" y="84082"/>
                  <a:pt x="37662" y="42041"/>
                  <a:pt x="0" y="0"/>
                </a:cubicBezTo>
              </a:path>
            </a:pathLst>
          </a:cu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3247697" y="4035972"/>
            <a:ext cx="231227" cy="346842"/>
          </a:xfrm>
          <a:custGeom>
            <a:avLst/>
            <a:gdLst>
              <a:gd name="connsiteX0" fmla="*/ 0 w 231227"/>
              <a:gd name="connsiteY0" fmla="*/ 0 h 346842"/>
              <a:gd name="connsiteX1" fmla="*/ 63062 w 231227"/>
              <a:gd name="connsiteY1" fmla="*/ 136635 h 346842"/>
              <a:gd name="connsiteX2" fmla="*/ 231227 w 231227"/>
              <a:gd name="connsiteY2" fmla="*/ 346842 h 346842"/>
            </a:gdLst>
            <a:ahLst/>
            <a:cxnLst>
              <a:cxn ang="0">
                <a:pos x="connsiteX0" y="connsiteY0"/>
              </a:cxn>
              <a:cxn ang="0">
                <a:pos x="connsiteX1" y="connsiteY1"/>
              </a:cxn>
              <a:cxn ang="0">
                <a:pos x="connsiteX2" y="connsiteY2"/>
              </a:cxn>
            </a:cxnLst>
            <a:rect l="l" t="t" r="r" b="b"/>
            <a:pathLst>
              <a:path w="231227" h="346842">
                <a:moveTo>
                  <a:pt x="0" y="0"/>
                </a:moveTo>
                <a:cubicBezTo>
                  <a:pt x="12262" y="39414"/>
                  <a:pt x="24524" y="78828"/>
                  <a:pt x="63062" y="136635"/>
                </a:cubicBezTo>
                <a:cubicBezTo>
                  <a:pt x="101600" y="194442"/>
                  <a:pt x="166413" y="270642"/>
                  <a:pt x="231227" y="346842"/>
                </a:cubicBezTo>
              </a:path>
            </a:pathLst>
          </a:cu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2531921" y="3255772"/>
            <a:ext cx="606648" cy="454380"/>
          </a:xfrm>
          <a:custGeom>
            <a:avLst/>
            <a:gdLst>
              <a:gd name="connsiteX0" fmla="*/ 579141 w 606648"/>
              <a:gd name="connsiteY0" fmla="*/ 454380 h 454380"/>
              <a:gd name="connsiteX1" fmla="*/ 431996 w 606648"/>
              <a:gd name="connsiteY1" fmla="*/ 286214 h 454380"/>
              <a:gd name="connsiteX2" fmla="*/ 253320 w 606648"/>
              <a:gd name="connsiteY2" fmla="*/ 202131 h 454380"/>
              <a:gd name="connsiteX3" fmla="*/ 358424 w 606648"/>
              <a:gd name="connsiteY3" fmla="*/ 128559 h 454380"/>
              <a:gd name="connsiteX4" fmla="*/ 558120 w 606648"/>
              <a:gd name="connsiteY4" fmla="*/ 349276 h 454380"/>
              <a:gd name="connsiteX5" fmla="*/ 600162 w 606648"/>
              <a:gd name="connsiteY5" fmla="*/ 202131 h 454380"/>
              <a:gd name="connsiteX6" fmla="*/ 453017 w 606648"/>
              <a:gd name="connsiteY6" fmla="*/ 44476 h 454380"/>
              <a:gd name="connsiteX7" fmla="*/ 284851 w 606648"/>
              <a:gd name="connsiteY7" fmla="*/ 33966 h 454380"/>
              <a:gd name="connsiteX8" fmla="*/ 137707 w 606648"/>
              <a:gd name="connsiteY8" fmla="*/ 44476 h 454380"/>
              <a:gd name="connsiteX9" fmla="*/ 1072 w 606648"/>
              <a:gd name="connsiteY9" fmla="*/ 2435 h 454380"/>
              <a:gd name="connsiteX10" fmla="*/ 85155 w 606648"/>
              <a:gd name="connsiteY10" fmla="*/ 128559 h 45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6648" h="454380">
                <a:moveTo>
                  <a:pt x="579141" y="454380"/>
                </a:moveTo>
                <a:cubicBezTo>
                  <a:pt x="532720" y="391317"/>
                  <a:pt x="486299" y="328255"/>
                  <a:pt x="431996" y="286214"/>
                </a:cubicBezTo>
                <a:cubicBezTo>
                  <a:pt x="377693" y="244173"/>
                  <a:pt x="265582" y="228407"/>
                  <a:pt x="253320" y="202131"/>
                </a:cubicBezTo>
                <a:cubicBezTo>
                  <a:pt x="241058" y="175855"/>
                  <a:pt x="307624" y="104035"/>
                  <a:pt x="358424" y="128559"/>
                </a:cubicBezTo>
                <a:cubicBezTo>
                  <a:pt x="409224" y="153083"/>
                  <a:pt x="517830" y="337014"/>
                  <a:pt x="558120" y="349276"/>
                </a:cubicBezTo>
                <a:cubicBezTo>
                  <a:pt x="598410" y="361538"/>
                  <a:pt x="617679" y="252931"/>
                  <a:pt x="600162" y="202131"/>
                </a:cubicBezTo>
                <a:cubicBezTo>
                  <a:pt x="582645" y="151331"/>
                  <a:pt x="505569" y="72503"/>
                  <a:pt x="453017" y="44476"/>
                </a:cubicBezTo>
                <a:cubicBezTo>
                  <a:pt x="400465" y="16449"/>
                  <a:pt x="337403" y="33966"/>
                  <a:pt x="284851" y="33966"/>
                </a:cubicBezTo>
                <a:cubicBezTo>
                  <a:pt x="232299" y="33966"/>
                  <a:pt x="185003" y="49731"/>
                  <a:pt x="137707" y="44476"/>
                </a:cubicBezTo>
                <a:cubicBezTo>
                  <a:pt x="90410" y="39221"/>
                  <a:pt x="9831" y="-11579"/>
                  <a:pt x="1072" y="2435"/>
                </a:cubicBezTo>
                <a:cubicBezTo>
                  <a:pt x="-7687" y="16449"/>
                  <a:pt x="38734" y="72504"/>
                  <a:pt x="85155" y="128559"/>
                </a:cubicBezTo>
              </a:path>
            </a:pathLst>
          </a:cu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4203402" y="4641032"/>
            <a:ext cx="277238" cy="457432"/>
          </a:xfrm>
          <a:custGeom>
            <a:avLst/>
            <a:gdLst>
              <a:gd name="connsiteX0" fmla="*/ 21757 w 277238"/>
              <a:gd name="connsiteY0" fmla="*/ 120154 h 457432"/>
              <a:gd name="connsiteX1" fmla="*/ 11246 w 277238"/>
              <a:gd name="connsiteY1" fmla="*/ 298830 h 457432"/>
              <a:gd name="connsiteX2" fmla="*/ 74308 w 277238"/>
              <a:gd name="connsiteY2" fmla="*/ 403934 h 457432"/>
              <a:gd name="connsiteX3" fmla="*/ 274005 w 277238"/>
              <a:gd name="connsiteY3" fmla="*/ 456485 h 457432"/>
              <a:gd name="connsiteX4" fmla="*/ 189922 w 277238"/>
              <a:gd name="connsiteY4" fmla="*/ 361892 h 457432"/>
              <a:gd name="connsiteX5" fmla="*/ 84819 w 277238"/>
              <a:gd name="connsiteY5" fmla="*/ 319851 h 457432"/>
              <a:gd name="connsiteX6" fmla="*/ 231964 w 277238"/>
              <a:gd name="connsiteY6" fmla="*/ 319851 h 457432"/>
              <a:gd name="connsiteX7" fmla="*/ 252984 w 277238"/>
              <a:gd name="connsiteY7" fmla="*/ 256789 h 457432"/>
              <a:gd name="connsiteX8" fmla="*/ 137370 w 277238"/>
              <a:gd name="connsiteY8" fmla="*/ 183216 h 457432"/>
              <a:gd name="connsiteX9" fmla="*/ 74308 w 277238"/>
              <a:gd name="connsiteY9" fmla="*/ 46582 h 457432"/>
              <a:gd name="connsiteX10" fmla="*/ 736 w 277238"/>
              <a:gd name="connsiteY10" fmla="*/ 4540 h 457432"/>
              <a:gd name="connsiteX11" fmla="*/ 21757 w 277238"/>
              <a:gd name="connsiteY11" fmla="*/ 120154 h 45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7238" h="457432">
                <a:moveTo>
                  <a:pt x="21757" y="120154"/>
                </a:moveTo>
                <a:cubicBezTo>
                  <a:pt x="23509" y="169202"/>
                  <a:pt x="2487" y="251533"/>
                  <a:pt x="11246" y="298830"/>
                </a:cubicBezTo>
                <a:cubicBezTo>
                  <a:pt x="20004" y="346127"/>
                  <a:pt x="30515" y="377658"/>
                  <a:pt x="74308" y="403934"/>
                </a:cubicBezTo>
                <a:cubicBezTo>
                  <a:pt x="118101" y="430210"/>
                  <a:pt x="254736" y="463492"/>
                  <a:pt x="274005" y="456485"/>
                </a:cubicBezTo>
                <a:cubicBezTo>
                  <a:pt x="293274" y="449478"/>
                  <a:pt x="221453" y="384664"/>
                  <a:pt x="189922" y="361892"/>
                </a:cubicBezTo>
                <a:cubicBezTo>
                  <a:pt x="158391" y="339120"/>
                  <a:pt x="77812" y="326858"/>
                  <a:pt x="84819" y="319851"/>
                </a:cubicBezTo>
                <a:cubicBezTo>
                  <a:pt x="91826" y="312844"/>
                  <a:pt x="203937" y="330361"/>
                  <a:pt x="231964" y="319851"/>
                </a:cubicBezTo>
                <a:cubicBezTo>
                  <a:pt x="259991" y="309341"/>
                  <a:pt x="268750" y="279562"/>
                  <a:pt x="252984" y="256789"/>
                </a:cubicBezTo>
                <a:cubicBezTo>
                  <a:pt x="237218" y="234017"/>
                  <a:pt x="167149" y="218250"/>
                  <a:pt x="137370" y="183216"/>
                </a:cubicBezTo>
                <a:cubicBezTo>
                  <a:pt x="107591" y="148182"/>
                  <a:pt x="97080" y="76361"/>
                  <a:pt x="74308" y="46582"/>
                </a:cubicBezTo>
                <a:cubicBezTo>
                  <a:pt x="51536" y="16803"/>
                  <a:pt x="5991" y="-11225"/>
                  <a:pt x="736" y="4540"/>
                </a:cubicBezTo>
                <a:cubicBezTo>
                  <a:pt x="-4519" y="20305"/>
                  <a:pt x="20005" y="71106"/>
                  <a:pt x="21757" y="120154"/>
                </a:cubicBezTo>
                <a:close/>
              </a:path>
            </a:pathLst>
          </a:cu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6823511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shirt Design by xBG11x for this project | Design #24936217"/>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887" t="7230" r="50000" b="58554"/>
          <a:stretch/>
        </p:blipFill>
        <p:spPr bwMode="auto">
          <a:xfrm>
            <a:off x="15240" y="15241"/>
            <a:ext cx="6056904" cy="676656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213" b="89988" l="3153" r="89961">
                        <a14:backgroundMark x1="41755" y1="28665" x2="54968" y2="41953"/>
                        <a14:backgroundMark x1="42439" y1="27636" x2="26986" y2="11416"/>
                        <a14:backgroundMark x1="65277" y1="58047" x2="80938" y2="65066"/>
                        <a14:backgroundMark x1="43124" y1="52620" x2="58764" y2="71928"/>
                        <a14:backgroundMark x1="23564" y1="22676" x2="13856" y2="23238"/>
                        <a14:backgroundMark x1="9479" y1="17093" x2="13752" y2="9357"/>
                        <a14:backgroundMark x1="22692" y1="9201" x2="26779" y2="13880"/>
                        <a14:backgroundMark x1="60817" y1="47380" x2="63244" y2="65502"/>
                        <a14:backgroundMark x1="67911" y1="80412" x2="78013" y2="82907"/>
                        <a14:backgroundMark x1="40386" y1="41828" x2="40967" y2="46351"/>
                        <a14:backgroundMark x1="38166" y1="32158" x2="31840" y2="31004"/>
                        <a14:backgroundMark x1="80834" y1="76606" x2="79195" y2="83905"/>
                        <a14:backgroundMark x1="85895" y1="69744" x2="87264" y2="82002"/>
                        <a14:backgroundMark x1="86766" y1="70774" x2="89401" y2="82907"/>
                        <a14:backgroundMark x1="88716" y1="86993" x2="84443" y2="80412"/>
                        <a14:backgroundMark x1="70442" y1="76606" x2="64904" y2="81441"/>
                      </a14:backgroundRemoval>
                    </a14:imgEffect>
                  </a14:imgLayer>
                </a14:imgProps>
              </a:ext>
              <a:ext uri="{28A0092B-C50C-407E-A947-70E740481C1C}">
                <a14:useLocalDpi xmlns:a14="http://schemas.microsoft.com/office/drawing/2010/main" val="0"/>
              </a:ext>
            </a:extLst>
          </a:blip>
          <a:srcRect/>
          <a:stretch>
            <a:fillRect/>
          </a:stretch>
        </p:blipFill>
        <p:spPr bwMode="auto">
          <a:xfrm>
            <a:off x="15240" y="-628650"/>
            <a:ext cx="12632963" cy="840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30755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5400">
          <a:solidFill>
            <a:srgbClr val="FFC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otalTime>1463</TotalTime>
  <Words>198</Words>
  <Application>Microsoft Office PowerPoint</Application>
  <PresentationFormat>Custom</PresentationFormat>
  <Paragraphs>6</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7</cp:revision>
  <dcterms:created xsi:type="dcterms:W3CDTF">2020-07-10T13:03:15Z</dcterms:created>
  <dcterms:modified xsi:type="dcterms:W3CDTF">2020-07-12T20:14:47Z</dcterms:modified>
</cp:coreProperties>
</file>