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90"/>
  </p:normalViewPr>
  <p:slideViewPr>
    <p:cSldViewPr snapToGrid="0" snapToObjects="1">
      <p:cViewPr varScale="1">
        <p:scale>
          <a:sx n="76" d="100"/>
          <a:sy n="76" d="100"/>
        </p:scale>
        <p:origin x="216" y="6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F9768E-F226-3543-BF96-51B60CBE05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325909-89FD-F749-BE9D-CADEA82D6D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B0D6685-C3D4-1E47-85A2-1316A0AA78B2}"/>
              </a:ext>
            </a:extLst>
          </p:cNvPr>
          <p:cNvSpPr>
            <a:spLocks noGrp="1"/>
          </p:cNvSpPr>
          <p:nvPr>
            <p:ph type="dt" sz="half" idx="10"/>
          </p:nvPr>
        </p:nvSpPr>
        <p:spPr/>
        <p:txBody>
          <a:bodyPr/>
          <a:lstStyle/>
          <a:p>
            <a:fld id="{0577C115-6141-AE4C-A84C-DF666A989EAB}" type="datetimeFigureOut">
              <a:rPr lang="en-US" smtClean="0"/>
              <a:t>6/29/20</a:t>
            </a:fld>
            <a:endParaRPr lang="en-US"/>
          </a:p>
        </p:txBody>
      </p:sp>
      <p:sp>
        <p:nvSpPr>
          <p:cNvPr id="5" name="Footer Placeholder 4">
            <a:extLst>
              <a:ext uri="{FF2B5EF4-FFF2-40B4-BE49-F238E27FC236}">
                <a16:creationId xmlns:a16="http://schemas.microsoft.com/office/drawing/2014/main" id="{F7CCF35D-DBFA-3A40-9C03-3EB205F112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2F63DC-D4A8-9B44-A9DD-822631ED36FE}"/>
              </a:ext>
            </a:extLst>
          </p:cNvPr>
          <p:cNvSpPr>
            <a:spLocks noGrp="1"/>
          </p:cNvSpPr>
          <p:nvPr>
            <p:ph type="sldNum" sz="quarter" idx="12"/>
          </p:nvPr>
        </p:nvSpPr>
        <p:spPr/>
        <p:txBody>
          <a:bodyPr/>
          <a:lstStyle/>
          <a:p>
            <a:fld id="{6421189A-310D-8446-ADDB-E588A97C310A}" type="slidenum">
              <a:rPr lang="en-US" smtClean="0"/>
              <a:t>‹#›</a:t>
            </a:fld>
            <a:endParaRPr lang="en-US"/>
          </a:p>
        </p:txBody>
      </p:sp>
    </p:spTree>
    <p:extLst>
      <p:ext uri="{BB962C8B-B14F-4D97-AF65-F5344CB8AC3E}">
        <p14:creationId xmlns:p14="http://schemas.microsoft.com/office/powerpoint/2010/main" val="1583445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4261D-E961-B946-9BD5-A9EE46BC4D7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9D24B59-A4D9-794E-B2F2-6FDA0E3B08A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FE37A4-FED1-C041-AD2B-C0B47255CABD}"/>
              </a:ext>
            </a:extLst>
          </p:cNvPr>
          <p:cNvSpPr>
            <a:spLocks noGrp="1"/>
          </p:cNvSpPr>
          <p:nvPr>
            <p:ph type="dt" sz="half" idx="10"/>
          </p:nvPr>
        </p:nvSpPr>
        <p:spPr/>
        <p:txBody>
          <a:bodyPr/>
          <a:lstStyle/>
          <a:p>
            <a:fld id="{0577C115-6141-AE4C-A84C-DF666A989EAB}" type="datetimeFigureOut">
              <a:rPr lang="en-US" smtClean="0"/>
              <a:t>6/29/20</a:t>
            </a:fld>
            <a:endParaRPr lang="en-US"/>
          </a:p>
        </p:txBody>
      </p:sp>
      <p:sp>
        <p:nvSpPr>
          <p:cNvPr id="5" name="Footer Placeholder 4">
            <a:extLst>
              <a:ext uri="{FF2B5EF4-FFF2-40B4-BE49-F238E27FC236}">
                <a16:creationId xmlns:a16="http://schemas.microsoft.com/office/drawing/2014/main" id="{62B310A7-488B-5240-8DAC-35C36F8A86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2C2915-1FBA-BF44-BD50-D5766B19CB45}"/>
              </a:ext>
            </a:extLst>
          </p:cNvPr>
          <p:cNvSpPr>
            <a:spLocks noGrp="1"/>
          </p:cNvSpPr>
          <p:nvPr>
            <p:ph type="sldNum" sz="quarter" idx="12"/>
          </p:nvPr>
        </p:nvSpPr>
        <p:spPr/>
        <p:txBody>
          <a:bodyPr/>
          <a:lstStyle/>
          <a:p>
            <a:fld id="{6421189A-310D-8446-ADDB-E588A97C310A}" type="slidenum">
              <a:rPr lang="en-US" smtClean="0"/>
              <a:t>‹#›</a:t>
            </a:fld>
            <a:endParaRPr lang="en-US"/>
          </a:p>
        </p:txBody>
      </p:sp>
    </p:spTree>
    <p:extLst>
      <p:ext uri="{BB962C8B-B14F-4D97-AF65-F5344CB8AC3E}">
        <p14:creationId xmlns:p14="http://schemas.microsoft.com/office/powerpoint/2010/main" val="22742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4AA222-1F3E-9E40-8321-5332AE8DF7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207D89-5E1F-C747-91BE-5B39A6C9996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5B9B88-D84F-B14E-9285-D6E632C375B0}"/>
              </a:ext>
            </a:extLst>
          </p:cNvPr>
          <p:cNvSpPr>
            <a:spLocks noGrp="1"/>
          </p:cNvSpPr>
          <p:nvPr>
            <p:ph type="dt" sz="half" idx="10"/>
          </p:nvPr>
        </p:nvSpPr>
        <p:spPr/>
        <p:txBody>
          <a:bodyPr/>
          <a:lstStyle/>
          <a:p>
            <a:fld id="{0577C115-6141-AE4C-A84C-DF666A989EAB}" type="datetimeFigureOut">
              <a:rPr lang="en-US" smtClean="0"/>
              <a:t>6/29/20</a:t>
            </a:fld>
            <a:endParaRPr lang="en-US"/>
          </a:p>
        </p:txBody>
      </p:sp>
      <p:sp>
        <p:nvSpPr>
          <p:cNvPr id="5" name="Footer Placeholder 4">
            <a:extLst>
              <a:ext uri="{FF2B5EF4-FFF2-40B4-BE49-F238E27FC236}">
                <a16:creationId xmlns:a16="http://schemas.microsoft.com/office/drawing/2014/main" id="{BB77C2DC-0A27-EB48-809D-37A98F99A1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BAB20D-FE70-C544-AF63-695339EF49C4}"/>
              </a:ext>
            </a:extLst>
          </p:cNvPr>
          <p:cNvSpPr>
            <a:spLocks noGrp="1"/>
          </p:cNvSpPr>
          <p:nvPr>
            <p:ph type="sldNum" sz="quarter" idx="12"/>
          </p:nvPr>
        </p:nvSpPr>
        <p:spPr/>
        <p:txBody>
          <a:bodyPr/>
          <a:lstStyle/>
          <a:p>
            <a:fld id="{6421189A-310D-8446-ADDB-E588A97C310A}" type="slidenum">
              <a:rPr lang="en-US" smtClean="0"/>
              <a:t>‹#›</a:t>
            </a:fld>
            <a:endParaRPr lang="en-US"/>
          </a:p>
        </p:txBody>
      </p:sp>
    </p:spTree>
    <p:extLst>
      <p:ext uri="{BB962C8B-B14F-4D97-AF65-F5344CB8AC3E}">
        <p14:creationId xmlns:p14="http://schemas.microsoft.com/office/powerpoint/2010/main" val="3677546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A1814-AA9A-FA40-BDA4-4CF50416E5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3682C71-E4A5-3942-8048-DC94A0CB2D5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172D47-D471-DA4B-B670-1E2605C40487}"/>
              </a:ext>
            </a:extLst>
          </p:cNvPr>
          <p:cNvSpPr>
            <a:spLocks noGrp="1"/>
          </p:cNvSpPr>
          <p:nvPr>
            <p:ph type="dt" sz="half" idx="10"/>
          </p:nvPr>
        </p:nvSpPr>
        <p:spPr/>
        <p:txBody>
          <a:bodyPr/>
          <a:lstStyle/>
          <a:p>
            <a:fld id="{0577C115-6141-AE4C-A84C-DF666A989EAB}" type="datetimeFigureOut">
              <a:rPr lang="en-US" smtClean="0"/>
              <a:t>6/29/20</a:t>
            </a:fld>
            <a:endParaRPr lang="en-US"/>
          </a:p>
        </p:txBody>
      </p:sp>
      <p:sp>
        <p:nvSpPr>
          <p:cNvPr id="5" name="Footer Placeholder 4">
            <a:extLst>
              <a:ext uri="{FF2B5EF4-FFF2-40B4-BE49-F238E27FC236}">
                <a16:creationId xmlns:a16="http://schemas.microsoft.com/office/drawing/2014/main" id="{CB9CEDF2-B298-1049-AA05-2825F57551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D508D6-90FB-E949-8665-D4A7B5ECF62D}"/>
              </a:ext>
            </a:extLst>
          </p:cNvPr>
          <p:cNvSpPr>
            <a:spLocks noGrp="1"/>
          </p:cNvSpPr>
          <p:nvPr>
            <p:ph type="sldNum" sz="quarter" idx="12"/>
          </p:nvPr>
        </p:nvSpPr>
        <p:spPr/>
        <p:txBody>
          <a:bodyPr/>
          <a:lstStyle/>
          <a:p>
            <a:fld id="{6421189A-310D-8446-ADDB-E588A97C310A}" type="slidenum">
              <a:rPr lang="en-US" smtClean="0"/>
              <a:t>‹#›</a:t>
            </a:fld>
            <a:endParaRPr lang="en-US"/>
          </a:p>
        </p:txBody>
      </p:sp>
    </p:spTree>
    <p:extLst>
      <p:ext uri="{BB962C8B-B14F-4D97-AF65-F5344CB8AC3E}">
        <p14:creationId xmlns:p14="http://schemas.microsoft.com/office/powerpoint/2010/main" val="3194071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B59F3-4712-FA44-B52E-3AE81375553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8BFC362-F2F8-914D-8258-E08B31E494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FEF514-38AE-4E48-8434-5FCFFB9E9C03}"/>
              </a:ext>
            </a:extLst>
          </p:cNvPr>
          <p:cNvSpPr>
            <a:spLocks noGrp="1"/>
          </p:cNvSpPr>
          <p:nvPr>
            <p:ph type="dt" sz="half" idx="10"/>
          </p:nvPr>
        </p:nvSpPr>
        <p:spPr/>
        <p:txBody>
          <a:bodyPr/>
          <a:lstStyle/>
          <a:p>
            <a:fld id="{0577C115-6141-AE4C-A84C-DF666A989EAB}" type="datetimeFigureOut">
              <a:rPr lang="en-US" smtClean="0"/>
              <a:t>6/29/20</a:t>
            </a:fld>
            <a:endParaRPr lang="en-US"/>
          </a:p>
        </p:txBody>
      </p:sp>
      <p:sp>
        <p:nvSpPr>
          <p:cNvPr id="5" name="Footer Placeholder 4">
            <a:extLst>
              <a:ext uri="{FF2B5EF4-FFF2-40B4-BE49-F238E27FC236}">
                <a16:creationId xmlns:a16="http://schemas.microsoft.com/office/drawing/2014/main" id="{E413D763-0BAB-CE4F-BC80-8A2C305ED7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8B7A0B-5C14-A84D-AE55-D6A0ACA8B344}"/>
              </a:ext>
            </a:extLst>
          </p:cNvPr>
          <p:cNvSpPr>
            <a:spLocks noGrp="1"/>
          </p:cNvSpPr>
          <p:nvPr>
            <p:ph type="sldNum" sz="quarter" idx="12"/>
          </p:nvPr>
        </p:nvSpPr>
        <p:spPr/>
        <p:txBody>
          <a:bodyPr/>
          <a:lstStyle/>
          <a:p>
            <a:fld id="{6421189A-310D-8446-ADDB-E588A97C310A}" type="slidenum">
              <a:rPr lang="en-US" smtClean="0"/>
              <a:t>‹#›</a:t>
            </a:fld>
            <a:endParaRPr lang="en-US"/>
          </a:p>
        </p:txBody>
      </p:sp>
    </p:spTree>
    <p:extLst>
      <p:ext uri="{BB962C8B-B14F-4D97-AF65-F5344CB8AC3E}">
        <p14:creationId xmlns:p14="http://schemas.microsoft.com/office/powerpoint/2010/main" val="457534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68520-0AEA-5F4D-99E7-74432DF4E0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ECDB8A2-FA6F-154A-9DF5-1148F71C368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CB48484-845E-6C43-966E-C6ACF00D9DA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6B1D22E-E7F1-654A-B74F-60BF8377297E}"/>
              </a:ext>
            </a:extLst>
          </p:cNvPr>
          <p:cNvSpPr>
            <a:spLocks noGrp="1"/>
          </p:cNvSpPr>
          <p:nvPr>
            <p:ph type="dt" sz="half" idx="10"/>
          </p:nvPr>
        </p:nvSpPr>
        <p:spPr/>
        <p:txBody>
          <a:bodyPr/>
          <a:lstStyle/>
          <a:p>
            <a:fld id="{0577C115-6141-AE4C-A84C-DF666A989EAB}" type="datetimeFigureOut">
              <a:rPr lang="en-US" smtClean="0"/>
              <a:t>6/29/20</a:t>
            </a:fld>
            <a:endParaRPr lang="en-US"/>
          </a:p>
        </p:txBody>
      </p:sp>
      <p:sp>
        <p:nvSpPr>
          <p:cNvPr id="6" name="Footer Placeholder 5">
            <a:extLst>
              <a:ext uri="{FF2B5EF4-FFF2-40B4-BE49-F238E27FC236}">
                <a16:creationId xmlns:a16="http://schemas.microsoft.com/office/drawing/2014/main" id="{A91D49DA-3BA5-104F-9304-C0D8FC6015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2DC629-AEC3-2D49-B0A4-A7F3B0006B35}"/>
              </a:ext>
            </a:extLst>
          </p:cNvPr>
          <p:cNvSpPr>
            <a:spLocks noGrp="1"/>
          </p:cNvSpPr>
          <p:nvPr>
            <p:ph type="sldNum" sz="quarter" idx="12"/>
          </p:nvPr>
        </p:nvSpPr>
        <p:spPr/>
        <p:txBody>
          <a:bodyPr/>
          <a:lstStyle/>
          <a:p>
            <a:fld id="{6421189A-310D-8446-ADDB-E588A97C310A}" type="slidenum">
              <a:rPr lang="en-US" smtClean="0"/>
              <a:t>‹#›</a:t>
            </a:fld>
            <a:endParaRPr lang="en-US"/>
          </a:p>
        </p:txBody>
      </p:sp>
    </p:spTree>
    <p:extLst>
      <p:ext uri="{BB962C8B-B14F-4D97-AF65-F5344CB8AC3E}">
        <p14:creationId xmlns:p14="http://schemas.microsoft.com/office/powerpoint/2010/main" val="54019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245E9-68B9-C74D-8A12-F791B19A8F1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796D2AD-976C-8B47-B00B-C2F93664AF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EAA7914-0CD4-0F4D-95B4-4D8679C752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D616642-7FFB-CD4B-B14B-B37DF1F7E0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DA665DE-8D7E-DD43-A8BD-3A82A4BEDE4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752D219-BAC8-D74D-94A2-21FF841EB8B1}"/>
              </a:ext>
            </a:extLst>
          </p:cNvPr>
          <p:cNvSpPr>
            <a:spLocks noGrp="1"/>
          </p:cNvSpPr>
          <p:nvPr>
            <p:ph type="dt" sz="half" idx="10"/>
          </p:nvPr>
        </p:nvSpPr>
        <p:spPr/>
        <p:txBody>
          <a:bodyPr/>
          <a:lstStyle/>
          <a:p>
            <a:fld id="{0577C115-6141-AE4C-A84C-DF666A989EAB}" type="datetimeFigureOut">
              <a:rPr lang="en-US" smtClean="0"/>
              <a:t>6/29/20</a:t>
            </a:fld>
            <a:endParaRPr lang="en-US"/>
          </a:p>
        </p:txBody>
      </p:sp>
      <p:sp>
        <p:nvSpPr>
          <p:cNvPr id="8" name="Footer Placeholder 7">
            <a:extLst>
              <a:ext uri="{FF2B5EF4-FFF2-40B4-BE49-F238E27FC236}">
                <a16:creationId xmlns:a16="http://schemas.microsoft.com/office/drawing/2014/main" id="{7182976A-7EE3-0042-B958-7E5AB7A90D9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75CB270-081A-3442-B78F-FB70719BBBC5}"/>
              </a:ext>
            </a:extLst>
          </p:cNvPr>
          <p:cNvSpPr>
            <a:spLocks noGrp="1"/>
          </p:cNvSpPr>
          <p:nvPr>
            <p:ph type="sldNum" sz="quarter" idx="12"/>
          </p:nvPr>
        </p:nvSpPr>
        <p:spPr/>
        <p:txBody>
          <a:bodyPr/>
          <a:lstStyle/>
          <a:p>
            <a:fld id="{6421189A-310D-8446-ADDB-E588A97C310A}" type="slidenum">
              <a:rPr lang="en-US" smtClean="0"/>
              <a:t>‹#›</a:t>
            </a:fld>
            <a:endParaRPr lang="en-US"/>
          </a:p>
        </p:txBody>
      </p:sp>
    </p:spTree>
    <p:extLst>
      <p:ext uri="{BB962C8B-B14F-4D97-AF65-F5344CB8AC3E}">
        <p14:creationId xmlns:p14="http://schemas.microsoft.com/office/powerpoint/2010/main" val="2126378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BE8F0-D47C-884B-96B1-77AF939A997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EDC862-7C27-2244-8FD6-929C2F2D58AD}"/>
              </a:ext>
            </a:extLst>
          </p:cNvPr>
          <p:cNvSpPr>
            <a:spLocks noGrp="1"/>
          </p:cNvSpPr>
          <p:nvPr>
            <p:ph type="dt" sz="half" idx="10"/>
          </p:nvPr>
        </p:nvSpPr>
        <p:spPr/>
        <p:txBody>
          <a:bodyPr/>
          <a:lstStyle/>
          <a:p>
            <a:fld id="{0577C115-6141-AE4C-A84C-DF666A989EAB}" type="datetimeFigureOut">
              <a:rPr lang="en-US" smtClean="0"/>
              <a:t>6/29/20</a:t>
            </a:fld>
            <a:endParaRPr lang="en-US"/>
          </a:p>
        </p:txBody>
      </p:sp>
      <p:sp>
        <p:nvSpPr>
          <p:cNvPr id="4" name="Footer Placeholder 3">
            <a:extLst>
              <a:ext uri="{FF2B5EF4-FFF2-40B4-BE49-F238E27FC236}">
                <a16:creationId xmlns:a16="http://schemas.microsoft.com/office/drawing/2014/main" id="{3F4BA462-34E8-E94F-A55B-0E9A37223A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2DAAFD-C9E5-C84A-91C0-A1D49745B339}"/>
              </a:ext>
            </a:extLst>
          </p:cNvPr>
          <p:cNvSpPr>
            <a:spLocks noGrp="1"/>
          </p:cNvSpPr>
          <p:nvPr>
            <p:ph type="sldNum" sz="quarter" idx="12"/>
          </p:nvPr>
        </p:nvSpPr>
        <p:spPr/>
        <p:txBody>
          <a:bodyPr/>
          <a:lstStyle/>
          <a:p>
            <a:fld id="{6421189A-310D-8446-ADDB-E588A97C310A}" type="slidenum">
              <a:rPr lang="en-US" smtClean="0"/>
              <a:t>‹#›</a:t>
            </a:fld>
            <a:endParaRPr lang="en-US"/>
          </a:p>
        </p:txBody>
      </p:sp>
    </p:spTree>
    <p:extLst>
      <p:ext uri="{BB962C8B-B14F-4D97-AF65-F5344CB8AC3E}">
        <p14:creationId xmlns:p14="http://schemas.microsoft.com/office/powerpoint/2010/main" val="4144942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64E479-3F83-2246-8E56-F4C9AE6CF1B6}"/>
              </a:ext>
            </a:extLst>
          </p:cNvPr>
          <p:cNvSpPr>
            <a:spLocks noGrp="1"/>
          </p:cNvSpPr>
          <p:nvPr>
            <p:ph type="dt" sz="half" idx="10"/>
          </p:nvPr>
        </p:nvSpPr>
        <p:spPr/>
        <p:txBody>
          <a:bodyPr/>
          <a:lstStyle/>
          <a:p>
            <a:fld id="{0577C115-6141-AE4C-A84C-DF666A989EAB}" type="datetimeFigureOut">
              <a:rPr lang="en-US" smtClean="0"/>
              <a:t>6/29/20</a:t>
            </a:fld>
            <a:endParaRPr lang="en-US"/>
          </a:p>
        </p:txBody>
      </p:sp>
      <p:sp>
        <p:nvSpPr>
          <p:cNvPr id="3" name="Footer Placeholder 2">
            <a:extLst>
              <a:ext uri="{FF2B5EF4-FFF2-40B4-BE49-F238E27FC236}">
                <a16:creationId xmlns:a16="http://schemas.microsoft.com/office/drawing/2014/main" id="{8AB51E54-A8F3-044E-9571-3CD5775ADFA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77FABBA-9033-1649-AD71-C3FFC4F779B0}"/>
              </a:ext>
            </a:extLst>
          </p:cNvPr>
          <p:cNvSpPr>
            <a:spLocks noGrp="1"/>
          </p:cNvSpPr>
          <p:nvPr>
            <p:ph type="sldNum" sz="quarter" idx="12"/>
          </p:nvPr>
        </p:nvSpPr>
        <p:spPr/>
        <p:txBody>
          <a:bodyPr/>
          <a:lstStyle/>
          <a:p>
            <a:fld id="{6421189A-310D-8446-ADDB-E588A97C310A}" type="slidenum">
              <a:rPr lang="en-US" smtClean="0"/>
              <a:t>‹#›</a:t>
            </a:fld>
            <a:endParaRPr lang="en-US"/>
          </a:p>
        </p:txBody>
      </p:sp>
    </p:spTree>
    <p:extLst>
      <p:ext uri="{BB962C8B-B14F-4D97-AF65-F5344CB8AC3E}">
        <p14:creationId xmlns:p14="http://schemas.microsoft.com/office/powerpoint/2010/main" val="345219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1FB94-55F0-F741-98EA-AFFFD7C662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53D497E-FEC2-1240-B86B-CCA98F6A82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57562BB-60CC-C54A-9F18-03DAE84730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F7FCE5-2DC5-1840-BEFE-49EAAEC51086}"/>
              </a:ext>
            </a:extLst>
          </p:cNvPr>
          <p:cNvSpPr>
            <a:spLocks noGrp="1"/>
          </p:cNvSpPr>
          <p:nvPr>
            <p:ph type="dt" sz="half" idx="10"/>
          </p:nvPr>
        </p:nvSpPr>
        <p:spPr/>
        <p:txBody>
          <a:bodyPr/>
          <a:lstStyle/>
          <a:p>
            <a:fld id="{0577C115-6141-AE4C-A84C-DF666A989EAB}" type="datetimeFigureOut">
              <a:rPr lang="en-US" smtClean="0"/>
              <a:t>6/29/20</a:t>
            </a:fld>
            <a:endParaRPr lang="en-US"/>
          </a:p>
        </p:txBody>
      </p:sp>
      <p:sp>
        <p:nvSpPr>
          <p:cNvPr id="6" name="Footer Placeholder 5">
            <a:extLst>
              <a:ext uri="{FF2B5EF4-FFF2-40B4-BE49-F238E27FC236}">
                <a16:creationId xmlns:a16="http://schemas.microsoft.com/office/drawing/2014/main" id="{6C833E9B-A0AA-4946-9D05-015EF65070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568438-B583-CC44-8C3C-F0387F5424C7}"/>
              </a:ext>
            </a:extLst>
          </p:cNvPr>
          <p:cNvSpPr>
            <a:spLocks noGrp="1"/>
          </p:cNvSpPr>
          <p:nvPr>
            <p:ph type="sldNum" sz="quarter" idx="12"/>
          </p:nvPr>
        </p:nvSpPr>
        <p:spPr/>
        <p:txBody>
          <a:bodyPr/>
          <a:lstStyle/>
          <a:p>
            <a:fld id="{6421189A-310D-8446-ADDB-E588A97C310A}" type="slidenum">
              <a:rPr lang="en-US" smtClean="0"/>
              <a:t>‹#›</a:t>
            </a:fld>
            <a:endParaRPr lang="en-US"/>
          </a:p>
        </p:txBody>
      </p:sp>
    </p:spTree>
    <p:extLst>
      <p:ext uri="{BB962C8B-B14F-4D97-AF65-F5344CB8AC3E}">
        <p14:creationId xmlns:p14="http://schemas.microsoft.com/office/powerpoint/2010/main" val="4180382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B04EC-62E2-D54F-9B6B-A2DFC5AA41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8AC445A-160E-6848-B105-3C2A179FC4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4AAC65-6793-A547-BD09-01481EB359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E101C6-A9F4-1C45-BAE6-4B9D2D2F34C4}"/>
              </a:ext>
            </a:extLst>
          </p:cNvPr>
          <p:cNvSpPr>
            <a:spLocks noGrp="1"/>
          </p:cNvSpPr>
          <p:nvPr>
            <p:ph type="dt" sz="half" idx="10"/>
          </p:nvPr>
        </p:nvSpPr>
        <p:spPr/>
        <p:txBody>
          <a:bodyPr/>
          <a:lstStyle/>
          <a:p>
            <a:fld id="{0577C115-6141-AE4C-A84C-DF666A989EAB}" type="datetimeFigureOut">
              <a:rPr lang="en-US" smtClean="0"/>
              <a:t>6/29/20</a:t>
            </a:fld>
            <a:endParaRPr lang="en-US"/>
          </a:p>
        </p:txBody>
      </p:sp>
      <p:sp>
        <p:nvSpPr>
          <p:cNvPr id="6" name="Footer Placeholder 5">
            <a:extLst>
              <a:ext uri="{FF2B5EF4-FFF2-40B4-BE49-F238E27FC236}">
                <a16:creationId xmlns:a16="http://schemas.microsoft.com/office/drawing/2014/main" id="{AC911CA3-3847-EB45-8278-D1C33FD017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A1C7D3-5FCA-C541-8DEC-33620EBC230F}"/>
              </a:ext>
            </a:extLst>
          </p:cNvPr>
          <p:cNvSpPr>
            <a:spLocks noGrp="1"/>
          </p:cNvSpPr>
          <p:nvPr>
            <p:ph type="sldNum" sz="quarter" idx="12"/>
          </p:nvPr>
        </p:nvSpPr>
        <p:spPr/>
        <p:txBody>
          <a:bodyPr/>
          <a:lstStyle/>
          <a:p>
            <a:fld id="{6421189A-310D-8446-ADDB-E588A97C310A}" type="slidenum">
              <a:rPr lang="en-US" smtClean="0"/>
              <a:t>‹#›</a:t>
            </a:fld>
            <a:endParaRPr lang="en-US"/>
          </a:p>
        </p:txBody>
      </p:sp>
    </p:spTree>
    <p:extLst>
      <p:ext uri="{BB962C8B-B14F-4D97-AF65-F5344CB8AC3E}">
        <p14:creationId xmlns:p14="http://schemas.microsoft.com/office/powerpoint/2010/main" val="2110841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01E281-E815-AD48-914F-CADE9AFC64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67A98E-64B4-F149-9C50-41D1FD729B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8CB678-CF2B-D843-8956-9EFB182C9F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77C115-6141-AE4C-A84C-DF666A989EAB}" type="datetimeFigureOut">
              <a:rPr lang="en-US" smtClean="0"/>
              <a:t>6/29/20</a:t>
            </a:fld>
            <a:endParaRPr lang="en-US"/>
          </a:p>
        </p:txBody>
      </p:sp>
      <p:sp>
        <p:nvSpPr>
          <p:cNvPr id="5" name="Footer Placeholder 4">
            <a:extLst>
              <a:ext uri="{FF2B5EF4-FFF2-40B4-BE49-F238E27FC236}">
                <a16:creationId xmlns:a16="http://schemas.microsoft.com/office/drawing/2014/main" id="{FC122367-C43E-7546-A10C-8D84B9E67E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098CE6F-DE40-7E42-A0E6-45DBB338E0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21189A-310D-8446-ADDB-E588A97C310A}" type="slidenum">
              <a:rPr lang="en-US" smtClean="0"/>
              <a:t>‹#›</a:t>
            </a:fld>
            <a:endParaRPr lang="en-US"/>
          </a:p>
        </p:txBody>
      </p:sp>
    </p:spTree>
    <p:extLst>
      <p:ext uri="{BB962C8B-B14F-4D97-AF65-F5344CB8AC3E}">
        <p14:creationId xmlns:p14="http://schemas.microsoft.com/office/powerpoint/2010/main" val="24803045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8F094209-2CC5-7B47-972D-6681BB4D12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78300" y="1955800"/>
            <a:ext cx="3835400" cy="29464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7B07A974-87FF-F248-A33E-88D744278BE2}"/>
              </a:ext>
            </a:extLst>
          </p:cNvPr>
          <p:cNvSpPr/>
          <p:nvPr/>
        </p:nvSpPr>
        <p:spPr>
          <a:xfrm>
            <a:off x="3048000" y="5120902"/>
            <a:ext cx="6096000" cy="646331"/>
          </a:xfrm>
          <a:prstGeom prst="rect">
            <a:avLst/>
          </a:prstGeom>
        </p:spPr>
        <p:txBody>
          <a:bodyPr>
            <a:spAutoFit/>
          </a:bodyPr>
          <a:lstStyle/>
          <a:p>
            <a:r>
              <a:rPr lang="en-US" dirty="0">
                <a:solidFill>
                  <a:srgbClr val="000000"/>
                </a:solidFill>
                <a:latin typeface="Arial" panose="020B0604020202020204" pitchFamily="34" charset="0"/>
              </a:rPr>
              <a:t>This one is simple and integrates the company name into a design symbolic of the nature of the company. </a:t>
            </a:r>
            <a:endParaRPr lang="en-US" dirty="0"/>
          </a:p>
        </p:txBody>
      </p:sp>
    </p:spTree>
    <p:extLst>
      <p:ext uri="{BB962C8B-B14F-4D97-AF65-F5344CB8AC3E}">
        <p14:creationId xmlns:p14="http://schemas.microsoft.com/office/powerpoint/2010/main" val="3098426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B65C8-319D-2C43-B8AC-DF16EA0E4F9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CFF0654-564E-5840-BEAA-F6AEB83EF16A}"/>
              </a:ext>
            </a:extLst>
          </p:cNvPr>
          <p:cNvSpPr>
            <a:spLocks noGrp="1"/>
          </p:cNvSpPr>
          <p:nvPr>
            <p:ph idx="1"/>
          </p:nvPr>
        </p:nvSpPr>
        <p:spPr/>
        <p:txBody>
          <a:bodyPr/>
          <a:lstStyle/>
          <a:p>
            <a:endParaRPr lang="en-US" dirty="0"/>
          </a:p>
        </p:txBody>
      </p:sp>
      <p:pic>
        <p:nvPicPr>
          <p:cNvPr id="2050" name="Picture 2">
            <a:extLst>
              <a:ext uri="{FF2B5EF4-FFF2-40B4-BE49-F238E27FC236}">
                <a16:creationId xmlns:a16="http://schemas.microsoft.com/office/drawing/2014/main" id="{84201387-A993-F94F-8983-5107B2CC4D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41233" y="1031078"/>
            <a:ext cx="4309533" cy="397153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5F4E34BE-F0EB-1C45-BFBB-BDF51AB5B1E0}"/>
              </a:ext>
            </a:extLst>
          </p:cNvPr>
          <p:cNvSpPr txBox="1"/>
          <p:nvPr/>
        </p:nvSpPr>
        <p:spPr>
          <a:xfrm>
            <a:off x="3606800" y="5198533"/>
            <a:ext cx="4876800" cy="923330"/>
          </a:xfrm>
          <a:prstGeom prst="rect">
            <a:avLst/>
          </a:prstGeom>
          <a:noFill/>
        </p:spPr>
        <p:txBody>
          <a:bodyPr wrap="square" rtlCol="0">
            <a:spAutoFit/>
          </a:bodyPr>
          <a:lstStyle/>
          <a:p>
            <a:r>
              <a:rPr lang="en-US" dirty="0"/>
              <a:t>This one is simple and you can tell just by looking at it what type of industry or sector they are involved in. </a:t>
            </a:r>
          </a:p>
        </p:txBody>
      </p:sp>
    </p:spTree>
    <p:extLst>
      <p:ext uri="{BB962C8B-B14F-4D97-AF65-F5344CB8AC3E}">
        <p14:creationId xmlns:p14="http://schemas.microsoft.com/office/powerpoint/2010/main" val="947041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890CE-9819-6844-AB15-5856CBF6642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6641D68-8734-924A-9F9C-02031EBF8B2E}"/>
              </a:ext>
            </a:extLst>
          </p:cNvPr>
          <p:cNvSpPr>
            <a:spLocks noGrp="1"/>
          </p:cNvSpPr>
          <p:nvPr>
            <p:ph idx="1"/>
          </p:nvPr>
        </p:nvSpPr>
        <p:spPr/>
        <p:txBody>
          <a:bodyPr/>
          <a:lstStyle/>
          <a:p>
            <a:endParaRPr lang="en-US" dirty="0"/>
          </a:p>
        </p:txBody>
      </p:sp>
      <p:pic>
        <p:nvPicPr>
          <p:cNvPr id="3074" name="Picture 2">
            <a:extLst>
              <a:ext uri="{FF2B5EF4-FFF2-40B4-BE49-F238E27FC236}">
                <a16:creationId xmlns:a16="http://schemas.microsoft.com/office/drawing/2014/main" id="{A8E0F276-4E50-4A45-B8AA-D68C2BC179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2933" y="1612157"/>
            <a:ext cx="4842933" cy="294502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75325AB0-B13E-934C-99DA-53A09EF7EE20}"/>
              </a:ext>
            </a:extLst>
          </p:cNvPr>
          <p:cNvSpPr txBox="1"/>
          <p:nvPr/>
        </p:nvSpPr>
        <p:spPr>
          <a:xfrm>
            <a:off x="3572933" y="5147733"/>
            <a:ext cx="5063067" cy="923330"/>
          </a:xfrm>
          <a:prstGeom prst="rect">
            <a:avLst/>
          </a:prstGeom>
          <a:noFill/>
        </p:spPr>
        <p:txBody>
          <a:bodyPr wrap="square" rtlCol="0">
            <a:spAutoFit/>
          </a:bodyPr>
          <a:lstStyle/>
          <a:p>
            <a:r>
              <a:rPr lang="en-US" dirty="0"/>
              <a:t>This one is simple and clean, and the design that speaks to their type of work (what looks like the tent) is subtle. </a:t>
            </a:r>
          </a:p>
        </p:txBody>
      </p:sp>
    </p:spTree>
    <p:extLst>
      <p:ext uri="{BB962C8B-B14F-4D97-AF65-F5344CB8AC3E}">
        <p14:creationId xmlns:p14="http://schemas.microsoft.com/office/powerpoint/2010/main" val="485907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78D23-1424-564E-8BA5-61CD8A8388D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29CD455-D24C-D148-A424-AF3B252A02B6}"/>
              </a:ext>
            </a:extLst>
          </p:cNvPr>
          <p:cNvSpPr>
            <a:spLocks noGrp="1"/>
          </p:cNvSpPr>
          <p:nvPr>
            <p:ph idx="1"/>
          </p:nvPr>
        </p:nvSpPr>
        <p:spPr/>
        <p:txBody>
          <a:bodyPr/>
          <a:lstStyle/>
          <a:p>
            <a:endParaRPr lang="en-US"/>
          </a:p>
        </p:txBody>
      </p:sp>
      <p:pic>
        <p:nvPicPr>
          <p:cNvPr id="4098" name="Picture 2">
            <a:extLst>
              <a:ext uri="{FF2B5EF4-FFF2-40B4-BE49-F238E27FC236}">
                <a16:creationId xmlns:a16="http://schemas.microsoft.com/office/drawing/2014/main" id="{1B4FC0F0-378D-DC40-A88B-CF3D744E81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8400" y="1545034"/>
            <a:ext cx="4013200" cy="316666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534A3678-22E0-264D-B18E-CABB10BF5F70}"/>
              </a:ext>
            </a:extLst>
          </p:cNvPr>
          <p:cNvSpPr txBox="1"/>
          <p:nvPr/>
        </p:nvSpPr>
        <p:spPr>
          <a:xfrm>
            <a:off x="3708400" y="5198533"/>
            <a:ext cx="4622800" cy="646331"/>
          </a:xfrm>
          <a:prstGeom prst="rect">
            <a:avLst/>
          </a:prstGeom>
          <a:noFill/>
        </p:spPr>
        <p:txBody>
          <a:bodyPr wrap="square" rtlCol="0">
            <a:spAutoFit/>
          </a:bodyPr>
          <a:lstStyle/>
          <a:p>
            <a:r>
              <a:rPr lang="en-US" dirty="0"/>
              <a:t>I like the simple design that integrates their values and product. </a:t>
            </a:r>
          </a:p>
        </p:txBody>
      </p:sp>
    </p:spTree>
    <p:extLst>
      <p:ext uri="{BB962C8B-B14F-4D97-AF65-F5344CB8AC3E}">
        <p14:creationId xmlns:p14="http://schemas.microsoft.com/office/powerpoint/2010/main" val="1357416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20DB91BF-82F1-7348-BE27-C029F0B923E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180" t="11390" r="15537" b="17451"/>
          <a:stretch/>
        </p:blipFill>
        <p:spPr bwMode="auto">
          <a:xfrm>
            <a:off x="3031067" y="467003"/>
            <a:ext cx="5892800" cy="434206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2182BDE2-8A42-DF44-B8A0-EC3990F400CB}"/>
              </a:ext>
            </a:extLst>
          </p:cNvPr>
          <p:cNvSpPr txBox="1"/>
          <p:nvPr/>
        </p:nvSpPr>
        <p:spPr>
          <a:xfrm>
            <a:off x="3572933" y="5147733"/>
            <a:ext cx="5063067" cy="646331"/>
          </a:xfrm>
          <a:prstGeom prst="rect">
            <a:avLst/>
          </a:prstGeom>
          <a:noFill/>
        </p:spPr>
        <p:txBody>
          <a:bodyPr wrap="square" rtlCol="0">
            <a:spAutoFit/>
          </a:bodyPr>
          <a:lstStyle/>
          <a:p>
            <a:r>
              <a:rPr lang="en-US" dirty="0"/>
              <a:t>This one is great too – it integrates the key concept or brand into a creative design with simple shapes. </a:t>
            </a:r>
          </a:p>
        </p:txBody>
      </p:sp>
    </p:spTree>
    <p:extLst>
      <p:ext uri="{BB962C8B-B14F-4D97-AF65-F5344CB8AC3E}">
        <p14:creationId xmlns:p14="http://schemas.microsoft.com/office/powerpoint/2010/main" val="1812857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AA1FE-5B01-A947-A875-8F4E670932FF}"/>
              </a:ext>
            </a:extLst>
          </p:cNvPr>
          <p:cNvSpPr>
            <a:spLocks noGrp="1"/>
          </p:cNvSpPr>
          <p:nvPr>
            <p:ph type="title"/>
          </p:nvPr>
        </p:nvSpPr>
        <p:spPr/>
        <p:txBody>
          <a:bodyPr/>
          <a:lstStyle/>
          <a:p>
            <a:r>
              <a:rPr lang="en-US" dirty="0"/>
              <a:t>What we do NOT want</a:t>
            </a:r>
          </a:p>
        </p:txBody>
      </p:sp>
      <p:sp>
        <p:nvSpPr>
          <p:cNvPr id="3" name="Content Placeholder 2">
            <a:extLst>
              <a:ext uri="{FF2B5EF4-FFF2-40B4-BE49-F238E27FC236}">
                <a16:creationId xmlns:a16="http://schemas.microsoft.com/office/drawing/2014/main" id="{3528EEF9-15AA-C244-8151-362E05238C90}"/>
              </a:ext>
            </a:extLst>
          </p:cNvPr>
          <p:cNvSpPr>
            <a:spLocks noGrp="1"/>
          </p:cNvSpPr>
          <p:nvPr>
            <p:ph idx="1"/>
          </p:nvPr>
        </p:nvSpPr>
        <p:spPr>
          <a:xfrm>
            <a:off x="818463" y="1422029"/>
            <a:ext cx="10515600" cy="4351338"/>
          </a:xfrm>
        </p:spPr>
        <p:txBody>
          <a:bodyPr>
            <a:normAutofit/>
          </a:bodyPr>
          <a:lstStyle/>
          <a:p>
            <a:pPr marL="0" indent="0">
              <a:buNone/>
            </a:pPr>
            <a:r>
              <a:rPr lang="en-US" sz="2000" dirty="0"/>
              <a:t>We don’t want logos that use the “rainbow” of colors. These are quite common for initiatives and organizations that do Diversity related work. We want to stand out more and not be seen as “just another company” that does diversity type work. </a:t>
            </a:r>
          </a:p>
        </p:txBody>
      </p:sp>
      <p:pic>
        <p:nvPicPr>
          <p:cNvPr id="1026" name="Picture 2">
            <a:extLst>
              <a:ext uri="{FF2B5EF4-FFF2-40B4-BE49-F238E27FC236}">
                <a16:creationId xmlns:a16="http://schemas.microsoft.com/office/drawing/2014/main" id="{1F695259-91DE-5D4B-B33C-3FC2179F25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875" y="3162089"/>
            <a:ext cx="3711447" cy="333078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A52C32A8-4CD0-5842-9630-CF089CA809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84322" y="3162090"/>
            <a:ext cx="3412998" cy="290104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74003BB9-8E2B-ED4A-B11F-965321DD9E7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32821" y="4033308"/>
            <a:ext cx="3130358" cy="245956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5420EE55-4A82-9341-B229-CDA78363A7B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83479" y="2412789"/>
            <a:ext cx="2679700" cy="1498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03824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158</Words>
  <Application>Microsoft Macintosh PowerPoint</Application>
  <PresentationFormat>Widescreen</PresentationFormat>
  <Paragraphs>7</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What we do NOT want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Tip Fallon</dc:creator>
  <cp:lastModifiedBy>Tip Fallon</cp:lastModifiedBy>
  <cp:revision>4</cp:revision>
  <dcterms:created xsi:type="dcterms:W3CDTF">2020-06-28T21:38:24Z</dcterms:created>
  <dcterms:modified xsi:type="dcterms:W3CDTF">2020-06-29T19:01:57Z</dcterms:modified>
</cp:coreProperties>
</file>