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AD1F-01BA-4F04-B1CC-7A18F960F738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3255C-52B8-4E7C-8A3D-AE9B1FD6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876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AD1F-01BA-4F04-B1CC-7A18F960F738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3255C-52B8-4E7C-8A3D-AE9B1FD6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861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AD1F-01BA-4F04-B1CC-7A18F960F738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3255C-52B8-4E7C-8A3D-AE9B1FD6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50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AD1F-01BA-4F04-B1CC-7A18F960F738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3255C-52B8-4E7C-8A3D-AE9B1FD6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90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AD1F-01BA-4F04-B1CC-7A18F960F738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3255C-52B8-4E7C-8A3D-AE9B1FD6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61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AD1F-01BA-4F04-B1CC-7A18F960F738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3255C-52B8-4E7C-8A3D-AE9B1FD6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8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AD1F-01BA-4F04-B1CC-7A18F960F738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3255C-52B8-4E7C-8A3D-AE9B1FD6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147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AD1F-01BA-4F04-B1CC-7A18F960F738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3255C-52B8-4E7C-8A3D-AE9B1FD6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6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AD1F-01BA-4F04-B1CC-7A18F960F738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3255C-52B8-4E7C-8A3D-AE9B1FD6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05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AD1F-01BA-4F04-B1CC-7A18F960F738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3255C-52B8-4E7C-8A3D-AE9B1FD6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99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AD1F-01BA-4F04-B1CC-7A18F960F738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3255C-52B8-4E7C-8A3D-AE9B1FD6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374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BAD1F-01BA-4F04-B1CC-7A18F960F738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3255C-52B8-4E7C-8A3D-AE9B1FD60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947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07645" y="2645433"/>
            <a:ext cx="1337094" cy="1069675"/>
          </a:xfrm>
          <a:prstGeom prst="rect">
            <a:avLst/>
          </a:prstGeom>
          <a:solidFill>
            <a:srgbClr val="1C3E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3684" y="2645434"/>
            <a:ext cx="1337094" cy="1069675"/>
          </a:xfrm>
          <a:prstGeom prst="rect">
            <a:avLst/>
          </a:prstGeom>
          <a:solidFill>
            <a:srgbClr val="1D37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915567" y="2645434"/>
            <a:ext cx="1337094" cy="10696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69526" y="2645434"/>
            <a:ext cx="1337094" cy="10696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97612" y="2173857"/>
            <a:ext cx="1449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McKinsey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97612" y="4287724"/>
            <a:ext cx="1250830" cy="1130061"/>
          </a:xfrm>
          <a:prstGeom prst="rect">
            <a:avLst/>
          </a:prstGeom>
          <a:solidFill>
            <a:srgbClr val="233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09469" y="4287724"/>
            <a:ext cx="1250830" cy="1130061"/>
          </a:xfrm>
          <a:prstGeom prst="rect">
            <a:avLst/>
          </a:prstGeom>
          <a:solidFill>
            <a:srgbClr val="354B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76885" y="4287720"/>
            <a:ext cx="1250830" cy="1130061"/>
          </a:xfrm>
          <a:prstGeom prst="rect">
            <a:avLst/>
          </a:prstGeom>
          <a:solidFill>
            <a:srgbClr val="86A3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28299" y="4287720"/>
            <a:ext cx="1250830" cy="1130061"/>
          </a:xfrm>
          <a:prstGeom prst="rect">
            <a:avLst/>
          </a:prstGeom>
          <a:solidFill>
            <a:srgbClr val="AEC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9092596" y="4287720"/>
            <a:ext cx="1250830" cy="1130061"/>
          </a:xfrm>
          <a:prstGeom prst="rect">
            <a:avLst/>
          </a:prstGeom>
          <a:solidFill>
            <a:srgbClr val="D7E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1541" y="3918390"/>
            <a:ext cx="1449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Bain blue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0544010" y="4287720"/>
            <a:ext cx="1250830" cy="1130061"/>
          </a:xfrm>
          <a:prstGeom prst="rect">
            <a:avLst/>
          </a:prstGeom>
          <a:solidFill>
            <a:srgbClr val="9E0000"/>
          </a:solidFill>
          <a:ln>
            <a:solidFill>
              <a:srgbClr val="9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076718" y="4287722"/>
            <a:ext cx="1387435" cy="1130061"/>
          </a:xfrm>
          <a:prstGeom prst="rect">
            <a:avLst/>
          </a:prstGeom>
          <a:solidFill>
            <a:srgbClr val="1C3E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626267" y="4287722"/>
            <a:ext cx="1369813" cy="1130061"/>
          </a:xfrm>
          <a:prstGeom prst="rect">
            <a:avLst/>
          </a:prstGeom>
          <a:solidFill>
            <a:srgbClr val="1D81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082803" y="2645433"/>
            <a:ext cx="1369813" cy="1130061"/>
          </a:xfrm>
          <a:prstGeom prst="rect">
            <a:avLst/>
          </a:prstGeom>
          <a:solidFill>
            <a:srgbClr val="1D81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299" y="747592"/>
            <a:ext cx="2503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Color ideas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3838738" y="838802"/>
            <a:ext cx="1250830" cy="1130061"/>
          </a:xfrm>
          <a:prstGeom prst="rect">
            <a:avLst/>
          </a:prstGeom>
          <a:solidFill>
            <a:srgbClr val="BA35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476340" y="838803"/>
            <a:ext cx="1250830" cy="1130061"/>
          </a:xfrm>
          <a:prstGeom prst="rect">
            <a:avLst/>
          </a:prstGeom>
          <a:solidFill>
            <a:srgbClr val="D4C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002884" y="838802"/>
            <a:ext cx="1250830" cy="1130061"/>
          </a:xfrm>
          <a:prstGeom prst="rect">
            <a:avLst/>
          </a:prstGeom>
          <a:solidFill>
            <a:srgbClr val="FFF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074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Brigham Young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Bryce</dc:creator>
  <cp:lastModifiedBy>David Bryce</cp:lastModifiedBy>
  <cp:revision>2</cp:revision>
  <dcterms:created xsi:type="dcterms:W3CDTF">2020-06-27T23:12:17Z</dcterms:created>
  <dcterms:modified xsi:type="dcterms:W3CDTF">2020-06-27T23:14:20Z</dcterms:modified>
</cp:coreProperties>
</file>