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127" y="3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F2DD0-41C7-4514-9AB1-07B03A4F12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F242EB-0BBC-47EB-9913-E5A4D24EDB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3D2F58-D2C5-451D-8479-5AD7383270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5C920-8A74-4E0D-9C07-2D8E1D8BF029}" type="datetimeFigureOut">
              <a:rPr lang="en-US" smtClean="0"/>
              <a:t>7/4/2020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2A82B6-1F8A-40E5-9449-EB26F402D8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B93144-48ED-4447-9216-0694120E13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989A0-5BB4-408F-8A33-B7AADCC00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6635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DABBB7-0421-4D1E-A9F4-3A88175325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B5156C-1350-4B29-911F-DD97E24087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785F1F-7B85-4071-BE4F-ADFB0E59E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5C920-8A74-4E0D-9C07-2D8E1D8BF029}" type="datetimeFigureOut">
              <a:rPr lang="en-US" smtClean="0"/>
              <a:t>7/4/2020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2BA80A-CC2E-4AF8-9A4A-274DA3B48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EBFA44-2146-4F31-BBC3-494683A2FB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989A0-5BB4-408F-8A33-B7AADCC00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616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882BBE7-060A-4A57-8E7F-8A55FE4825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98427E-1A23-4355-98D4-BBF29E872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32515C-DC19-47CC-996C-E8E173801A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5C920-8A74-4E0D-9C07-2D8E1D8BF029}" type="datetimeFigureOut">
              <a:rPr lang="en-US" smtClean="0"/>
              <a:t>7/4/2020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FAE007-C605-40A2-B671-4AAB5675C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310C01-50F3-46B2-88D7-0D03AD92B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989A0-5BB4-408F-8A33-B7AADCC00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132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58C81-51B5-499B-B18E-DC0772283C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2A9174-33C8-43D7-BC50-300EDAC680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AFF1EC-8B95-4C25-99D0-AE33DC9F5F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5C920-8A74-4E0D-9C07-2D8E1D8BF029}" type="datetimeFigureOut">
              <a:rPr lang="en-US" smtClean="0"/>
              <a:t>7/4/2020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32B9A2-D0C3-43AC-8B06-BE961558E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6DAF05-351B-49DA-A47B-58BD7C331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989A0-5BB4-408F-8A33-B7AADCC00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16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9DA260-7CA8-4262-96DA-CFEC175F4E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2F60B0-05DD-45C8-B9F9-20BF97EF9F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5CAACC-1E3F-436A-B3A4-DCB245938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5C920-8A74-4E0D-9C07-2D8E1D8BF029}" type="datetimeFigureOut">
              <a:rPr lang="en-US" smtClean="0"/>
              <a:t>7/4/2020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783E82-51F1-42BF-88CF-017D7FBD90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7DF878-B17D-44E7-860D-44BC793D3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989A0-5BB4-408F-8A33-B7AADCC00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663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E6E52-206C-4E02-A9B7-B32976C387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EE1D1E-63BD-4B92-AEAF-27B09DC2A2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41F1A1-4901-40A8-A71E-BCB0E0DC0C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B070A1-4338-4CF8-8E4E-B2976AE6C7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5C920-8A74-4E0D-9C07-2D8E1D8BF029}" type="datetimeFigureOut">
              <a:rPr lang="en-US" smtClean="0"/>
              <a:t>7/4/2020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3EA84D-8CCF-460F-967F-9D9CE9FDB8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B2B001-FDE5-4C92-971B-5D439B8BE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989A0-5BB4-408F-8A33-B7AADCC00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594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E3BB9E-695D-43F0-BB03-1CFF308FC3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E5F1E4-9FB6-4903-BFFE-08494A058B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BA4850-FAE2-48CC-9D94-E1B38C0300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7C24C2F-E184-4720-9475-02619FC6A1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4A4D2F9-7F38-426D-8BD2-D57FBB17FE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63BD631-0759-47BD-BC27-F22E340D3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5C920-8A74-4E0D-9C07-2D8E1D8BF029}" type="datetimeFigureOut">
              <a:rPr lang="en-US" smtClean="0"/>
              <a:t>7/4/2020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4B8C25-00B3-46C6-A701-CFC3C2DC8B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E9172FA-EE83-4CED-A44B-683018670F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989A0-5BB4-408F-8A33-B7AADCC00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101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54CF65-B35A-4B5F-8D81-A2DB045A5F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49A75E5-5EB1-4BC1-BA6E-15A5CD647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5C920-8A74-4E0D-9C07-2D8E1D8BF029}" type="datetimeFigureOut">
              <a:rPr lang="en-US" smtClean="0"/>
              <a:t>7/4/2020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8BFB04-3CA9-4ADD-81D2-963FD2E95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E37439-0F59-44CA-A36C-7D46A94918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989A0-5BB4-408F-8A33-B7AADCC00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243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64D38DA-DD1C-43A5-B174-48A3FD81B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5C920-8A74-4E0D-9C07-2D8E1D8BF029}" type="datetimeFigureOut">
              <a:rPr lang="en-US" smtClean="0"/>
              <a:t>7/4/2020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B6DE953-2FCE-4CC7-AAC3-44BDA3986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4204EC-9852-4982-9F61-CA9334F2D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989A0-5BB4-408F-8A33-B7AADCC00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173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B30F17-526E-4A2B-B641-5BB3920618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02A48A-ED00-41BF-A7E6-29CA950CA1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695882-0D4E-4FA2-9BBC-98B97F57EE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6FC338-30E1-4F6A-A203-7E99690AA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5C920-8A74-4E0D-9C07-2D8E1D8BF029}" type="datetimeFigureOut">
              <a:rPr lang="en-US" smtClean="0"/>
              <a:t>7/4/2020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D33898-5D01-4F4B-8FDB-57A312070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0651F5-100A-4480-88A7-C6DF8739A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989A0-5BB4-408F-8A33-B7AADCC00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9646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4CA0D3-1930-4C78-A5E3-F92A5B29F8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BA3B3F0-033D-4B51-94FE-A568AA722D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F9EAFC-D47D-4F91-970F-E2D9FE0562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C20249-BEE4-4E21-A49B-183D719BA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5C920-8A74-4E0D-9C07-2D8E1D8BF029}" type="datetimeFigureOut">
              <a:rPr lang="en-US" smtClean="0"/>
              <a:t>7/4/2020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6DFC9C-4F48-4A7F-ABCB-4376AD3857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04C194-80E6-42D2-80D2-A6DA5057D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989A0-5BB4-408F-8A33-B7AADCC00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827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2303A3D-AC8E-4057-895E-6A98D94125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EA25CC-C916-4FBA-B6B4-E495F0F3A5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318FBE-1A91-4E4E-BC78-B78767F61E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45C920-8A74-4E0D-9C07-2D8E1D8BF029}" type="datetimeFigureOut">
              <a:rPr lang="en-US" smtClean="0"/>
              <a:t>7/4/2020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98AAB-B4CA-4D32-B865-26CAC10D6C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2E2B6F-DFE0-4118-B800-6211185B0C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A989A0-5BB4-408F-8A33-B7AADCC00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996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2C987A2-B855-43BF-AFFA-9F0D70F9CF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648" y="754292"/>
            <a:ext cx="5100945" cy="222147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D174238-5A3E-4CDF-A07C-579F643D8C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2232" y="3882238"/>
            <a:ext cx="5065624" cy="222147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0D939D2-BE34-4E5C-9F1A-C5BC231E618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5424" y="2238194"/>
            <a:ext cx="5434343" cy="2410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21028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Ahmed Alghamdi</dc:creator>
  <cp:lastModifiedBy>Ahmed Alghamdi</cp:lastModifiedBy>
  <cp:revision>1</cp:revision>
  <dcterms:created xsi:type="dcterms:W3CDTF">2020-07-04T13:20:47Z</dcterms:created>
  <dcterms:modified xsi:type="dcterms:W3CDTF">2020-07-04T13:24:40Z</dcterms:modified>
</cp:coreProperties>
</file>