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12"/>
  </p:notesMasterIdLst>
  <p:sldIdLst>
    <p:sldId id="321" r:id="rId2"/>
    <p:sldId id="324" r:id="rId3"/>
    <p:sldId id="326" r:id="rId4"/>
    <p:sldId id="327" r:id="rId5"/>
    <p:sldId id="337" r:id="rId6"/>
    <p:sldId id="328" r:id="rId7"/>
    <p:sldId id="330" r:id="rId8"/>
    <p:sldId id="335" r:id="rId9"/>
    <p:sldId id="336" r:id="rId10"/>
    <p:sldId id="33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D8"/>
    <a:srgbClr val="0264A8"/>
    <a:srgbClr val="0063A9"/>
    <a:srgbClr val="006CB1"/>
    <a:srgbClr val="003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3"/>
    <p:restoredTop sz="94674"/>
  </p:normalViewPr>
  <p:slideViewPr>
    <p:cSldViewPr>
      <p:cViewPr varScale="1">
        <p:scale>
          <a:sx n="124" d="100"/>
          <a:sy n="124" d="100"/>
        </p:scale>
        <p:origin x="1792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599FC0-E56B-4D7A-9A7A-8E5856EFC8CB}" type="doc">
      <dgm:prSet loTypeId="urn:microsoft.com/office/officeart/2008/layout/VerticalCurvedLis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pPr rtl="1"/>
          <a:endParaRPr lang="ar-SA"/>
        </a:p>
      </dgm:t>
    </dgm:pt>
    <dgm:pt modelId="{BDDCAF46-7DE3-4FEF-A4F9-E36CFB4CEA11}">
      <dgm:prSet custT="1"/>
      <dgm:spPr/>
      <dgm:t>
        <a:bodyPr/>
        <a:lstStyle/>
        <a:p>
          <a:pPr rtl="1"/>
          <a:r>
            <a:rPr lang="en-US" sz="2400" b="1" dirty="0"/>
            <a:t>TSL - Concept</a:t>
          </a:r>
        </a:p>
      </dgm:t>
    </dgm:pt>
    <dgm:pt modelId="{DEA01812-A9C7-459C-A986-EBD30FDBB892}" type="parTrans" cxnId="{5AF88B11-0E20-4735-B71E-75266C0DF9C1}">
      <dgm:prSet/>
      <dgm:spPr/>
      <dgm:t>
        <a:bodyPr/>
        <a:lstStyle/>
        <a:p>
          <a:pPr rtl="1"/>
          <a:endParaRPr lang="ar-SA"/>
        </a:p>
      </dgm:t>
    </dgm:pt>
    <dgm:pt modelId="{EFFCFBF5-E091-489D-B5FD-859CFD903927}" type="sibTrans" cxnId="{5AF88B11-0E20-4735-B71E-75266C0DF9C1}">
      <dgm:prSet/>
      <dgm:spPr/>
      <dgm:t>
        <a:bodyPr/>
        <a:lstStyle/>
        <a:p>
          <a:pPr rtl="1"/>
          <a:endParaRPr lang="ar-SA"/>
        </a:p>
      </dgm:t>
    </dgm:pt>
    <dgm:pt modelId="{349840A6-A7D2-4C6E-8B62-64C422C0A25D}" type="pres">
      <dgm:prSet presAssocID="{9D599FC0-E56B-4D7A-9A7A-8E5856EFC8CB}" presName="Name0" presStyleCnt="0">
        <dgm:presLayoutVars>
          <dgm:chMax val="7"/>
          <dgm:chPref val="7"/>
          <dgm:dir/>
        </dgm:presLayoutVars>
      </dgm:prSet>
      <dgm:spPr/>
    </dgm:pt>
    <dgm:pt modelId="{267751BB-9B60-4D64-B14F-BA58CE27BF8A}" type="pres">
      <dgm:prSet presAssocID="{9D599FC0-E56B-4D7A-9A7A-8E5856EFC8CB}" presName="Name1" presStyleCnt="0"/>
      <dgm:spPr/>
    </dgm:pt>
    <dgm:pt modelId="{1FC61119-F374-4D16-B10F-0742A60EA2D1}" type="pres">
      <dgm:prSet presAssocID="{9D599FC0-E56B-4D7A-9A7A-8E5856EFC8CB}" presName="cycle" presStyleCnt="0"/>
      <dgm:spPr/>
    </dgm:pt>
    <dgm:pt modelId="{99D253C0-8825-423E-A58A-7F31F4348E59}" type="pres">
      <dgm:prSet presAssocID="{9D599FC0-E56B-4D7A-9A7A-8E5856EFC8CB}" presName="srcNode" presStyleLbl="node1" presStyleIdx="0" presStyleCnt="1"/>
      <dgm:spPr/>
    </dgm:pt>
    <dgm:pt modelId="{39130FCB-8EFD-4FD9-8E61-BA0714F9A72F}" type="pres">
      <dgm:prSet presAssocID="{9D599FC0-E56B-4D7A-9A7A-8E5856EFC8CB}" presName="conn" presStyleLbl="parChTrans1D2" presStyleIdx="0" presStyleCnt="1"/>
      <dgm:spPr/>
    </dgm:pt>
    <dgm:pt modelId="{64118C98-3CE5-4627-8F28-0F6D885B26CB}" type="pres">
      <dgm:prSet presAssocID="{9D599FC0-E56B-4D7A-9A7A-8E5856EFC8CB}" presName="extraNode" presStyleLbl="node1" presStyleIdx="0" presStyleCnt="1"/>
      <dgm:spPr/>
    </dgm:pt>
    <dgm:pt modelId="{A2D818AB-F6E6-4327-9D3C-BF02A38FF9FA}" type="pres">
      <dgm:prSet presAssocID="{9D599FC0-E56B-4D7A-9A7A-8E5856EFC8CB}" presName="dstNode" presStyleLbl="node1" presStyleIdx="0" presStyleCnt="1"/>
      <dgm:spPr/>
    </dgm:pt>
    <dgm:pt modelId="{E962D7BB-906D-4664-9D06-36FC8CF783D9}" type="pres">
      <dgm:prSet presAssocID="{BDDCAF46-7DE3-4FEF-A4F9-E36CFB4CEA11}" presName="text_1" presStyleLbl="node1" presStyleIdx="0" presStyleCnt="1">
        <dgm:presLayoutVars>
          <dgm:bulletEnabled val="1"/>
        </dgm:presLayoutVars>
      </dgm:prSet>
      <dgm:spPr/>
    </dgm:pt>
    <dgm:pt modelId="{57B6FCDB-8F49-41DA-BFC0-E2C03A5F5A67}" type="pres">
      <dgm:prSet presAssocID="{BDDCAF46-7DE3-4FEF-A4F9-E36CFB4CEA11}" presName="accent_1" presStyleCnt="0"/>
      <dgm:spPr/>
    </dgm:pt>
    <dgm:pt modelId="{D8F0BA82-01B1-42CD-93E0-D9D8D086F940}" type="pres">
      <dgm:prSet presAssocID="{BDDCAF46-7DE3-4FEF-A4F9-E36CFB4CEA11}" presName="accentRepeatNode" presStyleLbl="solidFgAcc1" presStyleIdx="0" presStyleCnt="1"/>
      <dgm:spPr/>
    </dgm:pt>
  </dgm:ptLst>
  <dgm:cxnLst>
    <dgm:cxn modelId="{5AF88B11-0E20-4735-B71E-75266C0DF9C1}" srcId="{9D599FC0-E56B-4D7A-9A7A-8E5856EFC8CB}" destId="{BDDCAF46-7DE3-4FEF-A4F9-E36CFB4CEA11}" srcOrd="0" destOrd="0" parTransId="{DEA01812-A9C7-459C-A986-EBD30FDBB892}" sibTransId="{EFFCFBF5-E091-489D-B5FD-859CFD903927}"/>
    <dgm:cxn modelId="{B24ADE28-70B8-490C-96BD-534C84C2FF79}" type="presOf" srcId="{9D599FC0-E56B-4D7A-9A7A-8E5856EFC8CB}" destId="{349840A6-A7D2-4C6E-8B62-64C422C0A25D}" srcOrd="0" destOrd="0" presId="urn:microsoft.com/office/officeart/2008/layout/VerticalCurvedList"/>
    <dgm:cxn modelId="{6C3861EA-7E68-4612-A571-7171BF1A8288}" type="presOf" srcId="{EFFCFBF5-E091-489D-B5FD-859CFD903927}" destId="{39130FCB-8EFD-4FD9-8E61-BA0714F9A72F}" srcOrd="0" destOrd="0" presId="urn:microsoft.com/office/officeart/2008/layout/VerticalCurvedList"/>
    <dgm:cxn modelId="{2642D6F2-6C69-4DB8-ACE9-30F41EABAA7E}" type="presOf" srcId="{BDDCAF46-7DE3-4FEF-A4F9-E36CFB4CEA11}" destId="{E962D7BB-906D-4664-9D06-36FC8CF783D9}" srcOrd="0" destOrd="0" presId="urn:microsoft.com/office/officeart/2008/layout/VerticalCurvedList"/>
    <dgm:cxn modelId="{B1907887-48F6-488B-9783-EE7E6D920CB7}" type="presParOf" srcId="{349840A6-A7D2-4C6E-8B62-64C422C0A25D}" destId="{267751BB-9B60-4D64-B14F-BA58CE27BF8A}" srcOrd="0" destOrd="0" presId="urn:microsoft.com/office/officeart/2008/layout/VerticalCurvedList"/>
    <dgm:cxn modelId="{230388E9-5AE3-42C4-86BA-A1EA187A3542}" type="presParOf" srcId="{267751BB-9B60-4D64-B14F-BA58CE27BF8A}" destId="{1FC61119-F374-4D16-B10F-0742A60EA2D1}" srcOrd="0" destOrd="0" presId="urn:microsoft.com/office/officeart/2008/layout/VerticalCurvedList"/>
    <dgm:cxn modelId="{E96F983A-9EF5-4566-9363-EB23AE819E47}" type="presParOf" srcId="{1FC61119-F374-4D16-B10F-0742A60EA2D1}" destId="{99D253C0-8825-423E-A58A-7F31F4348E59}" srcOrd="0" destOrd="0" presId="urn:microsoft.com/office/officeart/2008/layout/VerticalCurvedList"/>
    <dgm:cxn modelId="{4610189E-AB17-49B7-99D5-4739566F040E}" type="presParOf" srcId="{1FC61119-F374-4D16-B10F-0742A60EA2D1}" destId="{39130FCB-8EFD-4FD9-8E61-BA0714F9A72F}" srcOrd="1" destOrd="0" presId="urn:microsoft.com/office/officeart/2008/layout/VerticalCurvedList"/>
    <dgm:cxn modelId="{87B0DC11-9B80-4E7F-9FE1-6477862377F1}" type="presParOf" srcId="{1FC61119-F374-4D16-B10F-0742A60EA2D1}" destId="{64118C98-3CE5-4627-8F28-0F6D885B26CB}" srcOrd="2" destOrd="0" presId="urn:microsoft.com/office/officeart/2008/layout/VerticalCurvedList"/>
    <dgm:cxn modelId="{EBBEDA9F-9A2C-4762-A8B3-6FF0A8DE9C3A}" type="presParOf" srcId="{1FC61119-F374-4D16-B10F-0742A60EA2D1}" destId="{A2D818AB-F6E6-4327-9D3C-BF02A38FF9FA}" srcOrd="3" destOrd="0" presId="urn:microsoft.com/office/officeart/2008/layout/VerticalCurvedList"/>
    <dgm:cxn modelId="{226C8DA9-8E2D-4B2E-BC34-0F231B58D688}" type="presParOf" srcId="{267751BB-9B60-4D64-B14F-BA58CE27BF8A}" destId="{E962D7BB-906D-4664-9D06-36FC8CF783D9}" srcOrd="1" destOrd="0" presId="urn:microsoft.com/office/officeart/2008/layout/VerticalCurvedList"/>
    <dgm:cxn modelId="{E591302A-9D66-44C3-B98F-1FDDD4B20173}" type="presParOf" srcId="{267751BB-9B60-4D64-B14F-BA58CE27BF8A}" destId="{57B6FCDB-8F49-41DA-BFC0-E2C03A5F5A67}" srcOrd="2" destOrd="0" presId="urn:microsoft.com/office/officeart/2008/layout/VerticalCurvedList"/>
    <dgm:cxn modelId="{3A2BB83D-6E00-4566-9655-AB9CEA7E794C}" type="presParOf" srcId="{57B6FCDB-8F49-41DA-BFC0-E2C03A5F5A67}" destId="{D8F0BA82-01B1-42CD-93E0-D9D8D086F9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599FC0-E56B-4D7A-9A7A-8E5856EFC8CB}" type="doc">
      <dgm:prSet loTypeId="urn:microsoft.com/office/officeart/2008/layout/VerticalCurvedLis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pPr rtl="1"/>
          <a:endParaRPr lang="ar-SA"/>
        </a:p>
      </dgm:t>
    </dgm:pt>
    <dgm:pt modelId="{BDDCAF46-7DE3-4FEF-A4F9-E36CFB4CEA11}">
      <dgm:prSet custT="1"/>
      <dgm:spPr/>
      <dgm:t>
        <a:bodyPr/>
        <a:lstStyle/>
        <a:p>
          <a:pPr rtl="1"/>
          <a:r>
            <a:rPr lang="en-US" sz="2400" b="1" dirty="0"/>
            <a:t>Where We Are:</a:t>
          </a:r>
        </a:p>
      </dgm:t>
    </dgm:pt>
    <dgm:pt modelId="{DEA01812-A9C7-459C-A986-EBD30FDBB892}" type="parTrans" cxnId="{5AF88B11-0E20-4735-B71E-75266C0DF9C1}">
      <dgm:prSet/>
      <dgm:spPr/>
      <dgm:t>
        <a:bodyPr/>
        <a:lstStyle/>
        <a:p>
          <a:pPr rtl="1"/>
          <a:endParaRPr lang="ar-SA"/>
        </a:p>
      </dgm:t>
    </dgm:pt>
    <dgm:pt modelId="{EFFCFBF5-E091-489D-B5FD-859CFD903927}" type="sibTrans" cxnId="{5AF88B11-0E20-4735-B71E-75266C0DF9C1}">
      <dgm:prSet/>
      <dgm:spPr/>
      <dgm:t>
        <a:bodyPr/>
        <a:lstStyle/>
        <a:p>
          <a:pPr rtl="1"/>
          <a:endParaRPr lang="ar-SA"/>
        </a:p>
      </dgm:t>
    </dgm:pt>
    <dgm:pt modelId="{349840A6-A7D2-4C6E-8B62-64C422C0A25D}" type="pres">
      <dgm:prSet presAssocID="{9D599FC0-E56B-4D7A-9A7A-8E5856EFC8CB}" presName="Name0" presStyleCnt="0">
        <dgm:presLayoutVars>
          <dgm:chMax val="7"/>
          <dgm:chPref val="7"/>
          <dgm:dir/>
        </dgm:presLayoutVars>
      </dgm:prSet>
      <dgm:spPr/>
    </dgm:pt>
    <dgm:pt modelId="{267751BB-9B60-4D64-B14F-BA58CE27BF8A}" type="pres">
      <dgm:prSet presAssocID="{9D599FC0-E56B-4D7A-9A7A-8E5856EFC8CB}" presName="Name1" presStyleCnt="0"/>
      <dgm:spPr/>
    </dgm:pt>
    <dgm:pt modelId="{1FC61119-F374-4D16-B10F-0742A60EA2D1}" type="pres">
      <dgm:prSet presAssocID="{9D599FC0-E56B-4D7A-9A7A-8E5856EFC8CB}" presName="cycle" presStyleCnt="0"/>
      <dgm:spPr/>
    </dgm:pt>
    <dgm:pt modelId="{99D253C0-8825-423E-A58A-7F31F4348E59}" type="pres">
      <dgm:prSet presAssocID="{9D599FC0-E56B-4D7A-9A7A-8E5856EFC8CB}" presName="srcNode" presStyleLbl="node1" presStyleIdx="0" presStyleCnt="1"/>
      <dgm:spPr/>
    </dgm:pt>
    <dgm:pt modelId="{39130FCB-8EFD-4FD9-8E61-BA0714F9A72F}" type="pres">
      <dgm:prSet presAssocID="{9D599FC0-E56B-4D7A-9A7A-8E5856EFC8CB}" presName="conn" presStyleLbl="parChTrans1D2" presStyleIdx="0" presStyleCnt="1"/>
      <dgm:spPr/>
    </dgm:pt>
    <dgm:pt modelId="{64118C98-3CE5-4627-8F28-0F6D885B26CB}" type="pres">
      <dgm:prSet presAssocID="{9D599FC0-E56B-4D7A-9A7A-8E5856EFC8CB}" presName="extraNode" presStyleLbl="node1" presStyleIdx="0" presStyleCnt="1"/>
      <dgm:spPr/>
    </dgm:pt>
    <dgm:pt modelId="{A2D818AB-F6E6-4327-9D3C-BF02A38FF9FA}" type="pres">
      <dgm:prSet presAssocID="{9D599FC0-E56B-4D7A-9A7A-8E5856EFC8CB}" presName="dstNode" presStyleLbl="node1" presStyleIdx="0" presStyleCnt="1"/>
      <dgm:spPr/>
    </dgm:pt>
    <dgm:pt modelId="{E962D7BB-906D-4664-9D06-36FC8CF783D9}" type="pres">
      <dgm:prSet presAssocID="{BDDCAF46-7DE3-4FEF-A4F9-E36CFB4CEA11}" presName="text_1" presStyleLbl="node1" presStyleIdx="0" presStyleCnt="1">
        <dgm:presLayoutVars>
          <dgm:bulletEnabled val="1"/>
        </dgm:presLayoutVars>
      </dgm:prSet>
      <dgm:spPr/>
    </dgm:pt>
    <dgm:pt modelId="{57B6FCDB-8F49-41DA-BFC0-E2C03A5F5A67}" type="pres">
      <dgm:prSet presAssocID="{BDDCAF46-7DE3-4FEF-A4F9-E36CFB4CEA11}" presName="accent_1" presStyleCnt="0"/>
      <dgm:spPr/>
    </dgm:pt>
    <dgm:pt modelId="{D8F0BA82-01B1-42CD-93E0-D9D8D086F940}" type="pres">
      <dgm:prSet presAssocID="{BDDCAF46-7DE3-4FEF-A4F9-E36CFB4CEA11}" presName="accentRepeatNode" presStyleLbl="solidFgAcc1" presStyleIdx="0" presStyleCnt="1" custLinFactNeighborX="16252"/>
      <dgm:spPr/>
    </dgm:pt>
  </dgm:ptLst>
  <dgm:cxnLst>
    <dgm:cxn modelId="{5AF88B11-0E20-4735-B71E-75266C0DF9C1}" srcId="{9D599FC0-E56B-4D7A-9A7A-8E5856EFC8CB}" destId="{BDDCAF46-7DE3-4FEF-A4F9-E36CFB4CEA11}" srcOrd="0" destOrd="0" parTransId="{DEA01812-A9C7-459C-A986-EBD30FDBB892}" sibTransId="{EFFCFBF5-E091-489D-B5FD-859CFD903927}"/>
    <dgm:cxn modelId="{B24ADE28-70B8-490C-96BD-534C84C2FF79}" type="presOf" srcId="{9D599FC0-E56B-4D7A-9A7A-8E5856EFC8CB}" destId="{349840A6-A7D2-4C6E-8B62-64C422C0A25D}" srcOrd="0" destOrd="0" presId="urn:microsoft.com/office/officeart/2008/layout/VerticalCurvedList"/>
    <dgm:cxn modelId="{6C3861EA-7E68-4612-A571-7171BF1A8288}" type="presOf" srcId="{EFFCFBF5-E091-489D-B5FD-859CFD903927}" destId="{39130FCB-8EFD-4FD9-8E61-BA0714F9A72F}" srcOrd="0" destOrd="0" presId="urn:microsoft.com/office/officeart/2008/layout/VerticalCurvedList"/>
    <dgm:cxn modelId="{2642D6F2-6C69-4DB8-ACE9-30F41EABAA7E}" type="presOf" srcId="{BDDCAF46-7DE3-4FEF-A4F9-E36CFB4CEA11}" destId="{E962D7BB-906D-4664-9D06-36FC8CF783D9}" srcOrd="0" destOrd="0" presId="urn:microsoft.com/office/officeart/2008/layout/VerticalCurvedList"/>
    <dgm:cxn modelId="{B1907887-48F6-488B-9783-EE7E6D920CB7}" type="presParOf" srcId="{349840A6-A7D2-4C6E-8B62-64C422C0A25D}" destId="{267751BB-9B60-4D64-B14F-BA58CE27BF8A}" srcOrd="0" destOrd="0" presId="urn:microsoft.com/office/officeart/2008/layout/VerticalCurvedList"/>
    <dgm:cxn modelId="{230388E9-5AE3-42C4-86BA-A1EA187A3542}" type="presParOf" srcId="{267751BB-9B60-4D64-B14F-BA58CE27BF8A}" destId="{1FC61119-F374-4D16-B10F-0742A60EA2D1}" srcOrd="0" destOrd="0" presId="urn:microsoft.com/office/officeart/2008/layout/VerticalCurvedList"/>
    <dgm:cxn modelId="{E96F983A-9EF5-4566-9363-EB23AE819E47}" type="presParOf" srcId="{1FC61119-F374-4D16-B10F-0742A60EA2D1}" destId="{99D253C0-8825-423E-A58A-7F31F4348E59}" srcOrd="0" destOrd="0" presId="urn:microsoft.com/office/officeart/2008/layout/VerticalCurvedList"/>
    <dgm:cxn modelId="{4610189E-AB17-49B7-99D5-4739566F040E}" type="presParOf" srcId="{1FC61119-F374-4D16-B10F-0742A60EA2D1}" destId="{39130FCB-8EFD-4FD9-8E61-BA0714F9A72F}" srcOrd="1" destOrd="0" presId="urn:microsoft.com/office/officeart/2008/layout/VerticalCurvedList"/>
    <dgm:cxn modelId="{87B0DC11-9B80-4E7F-9FE1-6477862377F1}" type="presParOf" srcId="{1FC61119-F374-4D16-B10F-0742A60EA2D1}" destId="{64118C98-3CE5-4627-8F28-0F6D885B26CB}" srcOrd="2" destOrd="0" presId="urn:microsoft.com/office/officeart/2008/layout/VerticalCurvedList"/>
    <dgm:cxn modelId="{EBBEDA9F-9A2C-4762-A8B3-6FF0A8DE9C3A}" type="presParOf" srcId="{1FC61119-F374-4D16-B10F-0742A60EA2D1}" destId="{A2D818AB-F6E6-4327-9D3C-BF02A38FF9FA}" srcOrd="3" destOrd="0" presId="urn:microsoft.com/office/officeart/2008/layout/VerticalCurvedList"/>
    <dgm:cxn modelId="{226C8DA9-8E2D-4B2E-BC34-0F231B58D688}" type="presParOf" srcId="{267751BB-9B60-4D64-B14F-BA58CE27BF8A}" destId="{E962D7BB-906D-4664-9D06-36FC8CF783D9}" srcOrd="1" destOrd="0" presId="urn:microsoft.com/office/officeart/2008/layout/VerticalCurvedList"/>
    <dgm:cxn modelId="{E591302A-9D66-44C3-B98F-1FDDD4B20173}" type="presParOf" srcId="{267751BB-9B60-4D64-B14F-BA58CE27BF8A}" destId="{57B6FCDB-8F49-41DA-BFC0-E2C03A5F5A67}" srcOrd="2" destOrd="0" presId="urn:microsoft.com/office/officeart/2008/layout/VerticalCurvedList"/>
    <dgm:cxn modelId="{3A2BB83D-6E00-4566-9655-AB9CEA7E794C}" type="presParOf" srcId="{57B6FCDB-8F49-41DA-BFC0-E2C03A5F5A67}" destId="{D8F0BA82-01B1-42CD-93E0-D9D8D086F9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599FC0-E56B-4D7A-9A7A-8E5856EFC8CB}" type="doc">
      <dgm:prSet loTypeId="urn:microsoft.com/office/officeart/2008/layout/VerticalCurvedLis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pPr rtl="1"/>
          <a:endParaRPr lang="ar-SA"/>
        </a:p>
      </dgm:t>
    </dgm:pt>
    <dgm:pt modelId="{BDDCAF46-7DE3-4FEF-A4F9-E36CFB4CEA11}">
      <dgm:prSet custT="1"/>
      <dgm:spPr/>
      <dgm:t>
        <a:bodyPr/>
        <a:lstStyle/>
        <a:p>
          <a:pPr rtl="1"/>
          <a:r>
            <a:rPr lang="en-US" sz="2400" b="1" dirty="0"/>
            <a:t>Where We Are:</a:t>
          </a:r>
        </a:p>
      </dgm:t>
    </dgm:pt>
    <dgm:pt modelId="{DEA01812-A9C7-459C-A986-EBD30FDBB892}" type="parTrans" cxnId="{5AF88B11-0E20-4735-B71E-75266C0DF9C1}">
      <dgm:prSet/>
      <dgm:spPr/>
      <dgm:t>
        <a:bodyPr/>
        <a:lstStyle/>
        <a:p>
          <a:pPr rtl="1"/>
          <a:endParaRPr lang="ar-SA"/>
        </a:p>
      </dgm:t>
    </dgm:pt>
    <dgm:pt modelId="{EFFCFBF5-E091-489D-B5FD-859CFD903927}" type="sibTrans" cxnId="{5AF88B11-0E20-4735-B71E-75266C0DF9C1}">
      <dgm:prSet/>
      <dgm:spPr/>
      <dgm:t>
        <a:bodyPr/>
        <a:lstStyle/>
        <a:p>
          <a:pPr rtl="1"/>
          <a:endParaRPr lang="ar-SA"/>
        </a:p>
      </dgm:t>
    </dgm:pt>
    <dgm:pt modelId="{349840A6-A7D2-4C6E-8B62-64C422C0A25D}" type="pres">
      <dgm:prSet presAssocID="{9D599FC0-E56B-4D7A-9A7A-8E5856EFC8CB}" presName="Name0" presStyleCnt="0">
        <dgm:presLayoutVars>
          <dgm:chMax val="7"/>
          <dgm:chPref val="7"/>
          <dgm:dir/>
        </dgm:presLayoutVars>
      </dgm:prSet>
      <dgm:spPr/>
    </dgm:pt>
    <dgm:pt modelId="{267751BB-9B60-4D64-B14F-BA58CE27BF8A}" type="pres">
      <dgm:prSet presAssocID="{9D599FC0-E56B-4D7A-9A7A-8E5856EFC8CB}" presName="Name1" presStyleCnt="0"/>
      <dgm:spPr/>
    </dgm:pt>
    <dgm:pt modelId="{1FC61119-F374-4D16-B10F-0742A60EA2D1}" type="pres">
      <dgm:prSet presAssocID="{9D599FC0-E56B-4D7A-9A7A-8E5856EFC8CB}" presName="cycle" presStyleCnt="0"/>
      <dgm:spPr/>
    </dgm:pt>
    <dgm:pt modelId="{99D253C0-8825-423E-A58A-7F31F4348E59}" type="pres">
      <dgm:prSet presAssocID="{9D599FC0-E56B-4D7A-9A7A-8E5856EFC8CB}" presName="srcNode" presStyleLbl="node1" presStyleIdx="0" presStyleCnt="1"/>
      <dgm:spPr/>
    </dgm:pt>
    <dgm:pt modelId="{39130FCB-8EFD-4FD9-8E61-BA0714F9A72F}" type="pres">
      <dgm:prSet presAssocID="{9D599FC0-E56B-4D7A-9A7A-8E5856EFC8CB}" presName="conn" presStyleLbl="parChTrans1D2" presStyleIdx="0" presStyleCnt="1"/>
      <dgm:spPr/>
    </dgm:pt>
    <dgm:pt modelId="{64118C98-3CE5-4627-8F28-0F6D885B26CB}" type="pres">
      <dgm:prSet presAssocID="{9D599FC0-E56B-4D7A-9A7A-8E5856EFC8CB}" presName="extraNode" presStyleLbl="node1" presStyleIdx="0" presStyleCnt="1"/>
      <dgm:spPr/>
    </dgm:pt>
    <dgm:pt modelId="{A2D818AB-F6E6-4327-9D3C-BF02A38FF9FA}" type="pres">
      <dgm:prSet presAssocID="{9D599FC0-E56B-4D7A-9A7A-8E5856EFC8CB}" presName="dstNode" presStyleLbl="node1" presStyleIdx="0" presStyleCnt="1"/>
      <dgm:spPr/>
    </dgm:pt>
    <dgm:pt modelId="{E962D7BB-906D-4664-9D06-36FC8CF783D9}" type="pres">
      <dgm:prSet presAssocID="{BDDCAF46-7DE3-4FEF-A4F9-E36CFB4CEA11}" presName="text_1" presStyleLbl="node1" presStyleIdx="0" presStyleCnt="1">
        <dgm:presLayoutVars>
          <dgm:bulletEnabled val="1"/>
        </dgm:presLayoutVars>
      </dgm:prSet>
      <dgm:spPr/>
    </dgm:pt>
    <dgm:pt modelId="{57B6FCDB-8F49-41DA-BFC0-E2C03A5F5A67}" type="pres">
      <dgm:prSet presAssocID="{BDDCAF46-7DE3-4FEF-A4F9-E36CFB4CEA11}" presName="accent_1" presStyleCnt="0"/>
      <dgm:spPr/>
    </dgm:pt>
    <dgm:pt modelId="{D8F0BA82-01B1-42CD-93E0-D9D8D086F940}" type="pres">
      <dgm:prSet presAssocID="{BDDCAF46-7DE3-4FEF-A4F9-E36CFB4CEA11}" presName="accentRepeatNode" presStyleLbl="solidFgAcc1" presStyleIdx="0" presStyleCnt="1"/>
      <dgm:spPr/>
    </dgm:pt>
  </dgm:ptLst>
  <dgm:cxnLst>
    <dgm:cxn modelId="{5AF88B11-0E20-4735-B71E-75266C0DF9C1}" srcId="{9D599FC0-E56B-4D7A-9A7A-8E5856EFC8CB}" destId="{BDDCAF46-7DE3-4FEF-A4F9-E36CFB4CEA11}" srcOrd="0" destOrd="0" parTransId="{DEA01812-A9C7-459C-A986-EBD30FDBB892}" sibTransId="{EFFCFBF5-E091-489D-B5FD-859CFD903927}"/>
    <dgm:cxn modelId="{B24ADE28-70B8-490C-96BD-534C84C2FF79}" type="presOf" srcId="{9D599FC0-E56B-4D7A-9A7A-8E5856EFC8CB}" destId="{349840A6-A7D2-4C6E-8B62-64C422C0A25D}" srcOrd="0" destOrd="0" presId="urn:microsoft.com/office/officeart/2008/layout/VerticalCurvedList"/>
    <dgm:cxn modelId="{6C3861EA-7E68-4612-A571-7171BF1A8288}" type="presOf" srcId="{EFFCFBF5-E091-489D-B5FD-859CFD903927}" destId="{39130FCB-8EFD-4FD9-8E61-BA0714F9A72F}" srcOrd="0" destOrd="0" presId="urn:microsoft.com/office/officeart/2008/layout/VerticalCurvedList"/>
    <dgm:cxn modelId="{2642D6F2-6C69-4DB8-ACE9-30F41EABAA7E}" type="presOf" srcId="{BDDCAF46-7DE3-4FEF-A4F9-E36CFB4CEA11}" destId="{E962D7BB-906D-4664-9D06-36FC8CF783D9}" srcOrd="0" destOrd="0" presId="urn:microsoft.com/office/officeart/2008/layout/VerticalCurvedList"/>
    <dgm:cxn modelId="{B1907887-48F6-488B-9783-EE7E6D920CB7}" type="presParOf" srcId="{349840A6-A7D2-4C6E-8B62-64C422C0A25D}" destId="{267751BB-9B60-4D64-B14F-BA58CE27BF8A}" srcOrd="0" destOrd="0" presId="urn:microsoft.com/office/officeart/2008/layout/VerticalCurvedList"/>
    <dgm:cxn modelId="{230388E9-5AE3-42C4-86BA-A1EA187A3542}" type="presParOf" srcId="{267751BB-9B60-4D64-B14F-BA58CE27BF8A}" destId="{1FC61119-F374-4D16-B10F-0742A60EA2D1}" srcOrd="0" destOrd="0" presId="urn:microsoft.com/office/officeart/2008/layout/VerticalCurvedList"/>
    <dgm:cxn modelId="{E96F983A-9EF5-4566-9363-EB23AE819E47}" type="presParOf" srcId="{1FC61119-F374-4D16-B10F-0742A60EA2D1}" destId="{99D253C0-8825-423E-A58A-7F31F4348E59}" srcOrd="0" destOrd="0" presId="urn:microsoft.com/office/officeart/2008/layout/VerticalCurvedList"/>
    <dgm:cxn modelId="{4610189E-AB17-49B7-99D5-4739566F040E}" type="presParOf" srcId="{1FC61119-F374-4D16-B10F-0742A60EA2D1}" destId="{39130FCB-8EFD-4FD9-8E61-BA0714F9A72F}" srcOrd="1" destOrd="0" presId="urn:microsoft.com/office/officeart/2008/layout/VerticalCurvedList"/>
    <dgm:cxn modelId="{87B0DC11-9B80-4E7F-9FE1-6477862377F1}" type="presParOf" srcId="{1FC61119-F374-4D16-B10F-0742A60EA2D1}" destId="{64118C98-3CE5-4627-8F28-0F6D885B26CB}" srcOrd="2" destOrd="0" presId="urn:microsoft.com/office/officeart/2008/layout/VerticalCurvedList"/>
    <dgm:cxn modelId="{EBBEDA9F-9A2C-4762-A8B3-6FF0A8DE9C3A}" type="presParOf" srcId="{1FC61119-F374-4D16-B10F-0742A60EA2D1}" destId="{A2D818AB-F6E6-4327-9D3C-BF02A38FF9FA}" srcOrd="3" destOrd="0" presId="urn:microsoft.com/office/officeart/2008/layout/VerticalCurvedList"/>
    <dgm:cxn modelId="{226C8DA9-8E2D-4B2E-BC34-0F231B58D688}" type="presParOf" srcId="{267751BB-9B60-4D64-B14F-BA58CE27BF8A}" destId="{E962D7BB-906D-4664-9D06-36FC8CF783D9}" srcOrd="1" destOrd="0" presId="urn:microsoft.com/office/officeart/2008/layout/VerticalCurvedList"/>
    <dgm:cxn modelId="{E591302A-9D66-44C3-B98F-1FDDD4B20173}" type="presParOf" srcId="{267751BB-9B60-4D64-B14F-BA58CE27BF8A}" destId="{57B6FCDB-8F49-41DA-BFC0-E2C03A5F5A67}" srcOrd="2" destOrd="0" presId="urn:microsoft.com/office/officeart/2008/layout/VerticalCurvedList"/>
    <dgm:cxn modelId="{3A2BB83D-6E00-4566-9655-AB9CEA7E794C}" type="presParOf" srcId="{57B6FCDB-8F49-41DA-BFC0-E2C03A5F5A67}" destId="{D8F0BA82-01B1-42CD-93E0-D9D8D086F9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599FC0-E56B-4D7A-9A7A-8E5856EFC8CB}" type="doc">
      <dgm:prSet loTypeId="urn:microsoft.com/office/officeart/2008/layout/VerticalCurvedLis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pPr rtl="1"/>
          <a:endParaRPr lang="ar-SA"/>
        </a:p>
      </dgm:t>
    </dgm:pt>
    <dgm:pt modelId="{BDDCAF46-7DE3-4FEF-A4F9-E36CFB4CEA11}">
      <dgm:prSet custT="1"/>
      <dgm:spPr/>
      <dgm:t>
        <a:bodyPr/>
        <a:lstStyle/>
        <a:p>
          <a:pPr rtl="0"/>
          <a:r>
            <a:rPr lang="en-US" sz="2400" b="1" dirty="0"/>
            <a:t>Our</a:t>
          </a:r>
          <a:r>
            <a:rPr lang="en-US" sz="2400" b="1" baseline="0" dirty="0"/>
            <a:t> Customers:</a:t>
          </a:r>
          <a:endParaRPr lang="en-US" sz="2400" b="1" dirty="0"/>
        </a:p>
      </dgm:t>
    </dgm:pt>
    <dgm:pt modelId="{DEA01812-A9C7-459C-A986-EBD30FDBB892}" type="parTrans" cxnId="{5AF88B11-0E20-4735-B71E-75266C0DF9C1}">
      <dgm:prSet/>
      <dgm:spPr/>
      <dgm:t>
        <a:bodyPr/>
        <a:lstStyle/>
        <a:p>
          <a:pPr rtl="1"/>
          <a:endParaRPr lang="ar-SA"/>
        </a:p>
      </dgm:t>
    </dgm:pt>
    <dgm:pt modelId="{EFFCFBF5-E091-489D-B5FD-859CFD903927}" type="sibTrans" cxnId="{5AF88B11-0E20-4735-B71E-75266C0DF9C1}">
      <dgm:prSet/>
      <dgm:spPr/>
      <dgm:t>
        <a:bodyPr/>
        <a:lstStyle/>
        <a:p>
          <a:pPr rtl="1"/>
          <a:endParaRPr lang="ar-SA"/>
        </a:p>
      </dgm:t>
    </dgm:pt>
    <dgm:pt modelId="{349840A6-A7D2-4C6E-8B62-64C422C0A25D}" type="pres">
      <dgm:prSet presAssocID="{9D599FC0-E56B-4D7A-9A7A-8E5856EFC8CB}" presName="Name0" presStyleCnt="0">
        <dgm:presLayoutVars>
          <dgm:chMax val="7"/>
          <dgm:chPref val="7"/>
          <dgm:dir/>
        </dgm:presLayoutVars>
      </dgm:prSet>
      <dgm:spPr/>
    </dgm:pt>
    <dgm:pt modelId="{267751BB-9B60-4D64-B14F-BA58CE27BF8A}" type="pres">
      <dgm:prSet presAssocID="{9D599FC0-E56B-4D7A-9A7A-8E5856EFC8CB}" presName="Name1" presStyleCnt="0"/>
      <dgm:spPr/>
    </dgm:pt>
    <dgm:pt modelId="{1FC61119-F374-4D16-B10F-0742A60EA2D1}" type="pres">
      <dgm:prSet presAssocID="{9D599FC0-E56B-4D7A-9A7A-8E5856EFC8CB}" presName="cycle" presStyleCnt="0"/>
      <dgm:spPr/>
    </dgm:pt>
    <dgm:pt modelId="{99D253C0-8825-423E-A58A-7F31F4348E59}" type="pres">
      <dgm:prSet presAssocID="{9D599FC0-E56B-4D7A-9A7A-8E5856EFC8CB}" presName="srcNode" presStyleLbl="node1" presStyleIdx="0" presStyleCnt="1"/>
      <dgm:spPr/>
    </dgm:pt>
    <dgm:pt modelId="{39130FCB-8EFD-4FD9-8E61-BA0714F9A72F}" type="pres">
      <dgm:prSet presAssocID="{9D599FC0-E56B-4D7A-9A7A-8E5856EFC8CB}" presName="conn" presStyleLbl="parChTrans1D2" presStyleIdx="0" presStyleCnt="1"/>
      <dgm:spPr/>
    </dgm:pt>
    <dgm:pt modelId="{64118C98-3CE5-4627-8F28-0F6D885B26CB}" type="pres">
      <dgm:prSet presAssocID="{9D599FC0-E56B-4D7A-9A7A-8E5856EFC8CB}" presName="extraNode" presStyleLbl="node1" presStyleIdx="0" presStyleCnt="1"/>
      <dgm:spPr/>
    </dgm:pt>
    <dgm:pt modelId="{A2D818AB-F6E6-4327-9D3C-BF02A38FF9FA}" type="pres">
      <dgm:prSet presAssocID="{9D599FC0-E56B-4D7A-9A7A-8E5856EFC8CB}" presName="dstNode" presStyleLbl="node1" presStyleIdx="0" presStyleCnt="1"/>
      <dgm:spPr/>
    </dgm:pt>
    <dgm:pt modelId="{E962D7BB-906D-4664-9D06-36FC8CF783D9}" type="pres">
      <dgm:prSet presAssocID="{BDDCAF46-7DE3-4FEF-A4F9-E36CFB4CEA11}" presName="text_1" presStyleLbl="node1" presStyleIdx="0" presStyleCnt="1">
        <dgm:presLayoutVars>
          <dgm:bulletEnabled val="1"/>
        </dgm:presLayoutVars>
      </dgm:prSet>
      <dgm:spPr/>
    </dgm:pt>
    <dgm:pt modelId="{57B6FCDB-8F49-41DA-BFC0-E2C03A5F5A67}" type="pres">
      <dgm:prSet presAssocID="{BDDCAF46-7DE3-4FEF-A4F9-E36CFB4CEA11}" presName="accent_1" presStyleCnt="0"/>
      <dgm:spPr/>
    </dgm:pt>
    <dgm:pt modelId="{D8F0BA82-01B1-42CD-93E0-D9D8D086F940}" type="pres">
      <dgm:prSet presAssocID="{BDDCAF46-7DE3-4FEF-A4F9-E36CFB4CEA11}" presName="accentRepeatNode" presStyleLbl="solidFgAcc1" presStyleIdx="0" presStyleCnt="1"/>
      <dgm:spPr/>
    </dgm:pt>
  </dgm:ptLst>
  <dgm:cxnLst>
    <dgm:cxn modelId="{140BCC08-016C-46CF-BF65-82EC2F8D87B3}" type="presOf" srcId="{EFFCFBF5-E091-489D-B5FD-859CFD903927}" destId="{39130FCB-8EFD-4FD9-8E61-BA0714F9A72F}" srcOrd="0" destOrd="0" presId="urn:microsoft.com/office/officeart/2008/layout/VerticalCurvedList"/>
    <dgm:cxn modelId="{5AF88B11-0E20-4735-B71E-75266C0DF9C1}" srcId="{9D599FC0-E56B-4D7A-9A7A-8E5856EFC8CB}" destId="{BDDCAF46-7DE3-4FEF-A4F9-E36CFB4CEA11}" srcOrd="0" destOrd="0" parTransId="{DEA01812-A9C7-459C-A986-EBD30FDBB892}" sibTransId="{EFFCFBF5-E091-489D-B5FD-859CFD903927}"/>
    <dgm:cxn modelId="{1EB94375-BA70-4CE2-9726-A8CCAD35B73D}" type="presOf" srcId="{BDDCAF46-7DE3-4FEF-A4F9-E36CFB4CEA11}" destId="{E962D7BB-906D-4664-9D06-36FC8CF783D9}" srcOrd="0" destOrd="0" presId="urn:microsoft.com/office/officeart/2008/layout/VerticalCurvedList"/>
    <dgm:cxn modelId="{2D99D1C1-893D-4038-B62E-735B9735EAE8}" type="presOf" srcId="{9D599FC0-E56B-4D7A-9A7A-8E5856EFC8CB}" destId="{349840A6-A7D2-4C6E-8B62-64C422C0A25D}" srcOrd="0" destOrd="0" presId="urn:microsoft.com/office/officeart/2008/layout/VerticalCurvedList"/>
    <dgm:cxn modelId="{FCAE1A4D-2A6A-4D18-9A05-3821452FF660}" type="presParOf" srcId="{349840A6-A7D2-4C6E-8B62-64C422C0A25D}" destId="{267751BB-9B60-4D64-B14F-BA58CE27BF8A}" srcOrd="0" destOrd="0" presId="urn:microsoft.com/office/officeart/2008/layout/VerticalCurvedList"/>
    <dgm:cxn modelId="{80ABAE3A-3714-477B-80BF-D72A9EFB36D0}" type="presParOf" srcId="{267751BB-9B60-4D64-B14F-BA58CE27BF8A}" destId="{1FC61119-F374-4D16-B10F-0742A60EA2D1}" srcOrd="0" destOrd="0" presId="urn:microsoft.com/office/officeart/2008/layout/VerticalCurvedList"/>
    <dgm:cxn modelId="{BAE399BE-5A0D-483B-8476-016645A56774}" type="presParOf" srcId="{1FC61119-F374-4D16-B10F-0742A60EA2D1}" destId="{99D253C0-8825-423E-A58A-7F31F4348E59}" srcOrd="0" destOrd="0" presId="urn:microsoft.com/office/officeart/2008/layout/VerticalCurvedList"/>
    <dgm:cxn modelId="{95AFF545-E297-48F2-8FD7-BA2AA610223D}" type="presParOf" srcId="{1FC61119-F374-4D16-B10F-0742A60EA2D1}" destId="{39130FCB-8EFD-4FD9-8E61-BA0714F9A72F}" srcOrd="1" destOrd="0" presId="urn:microsoft.com/office/officeart/2008/layout/VerticalCurvedList"/>
    <dgm:cxn modelId="{1FFD547B-8CD6-438B-85B4-89A293CB64C4}" type="presParOf" srcId="{1FC61119-F374-4D16-B10F-0742A60EA2D1}" destId="{64118C98-3CE5-4627-8F28-0F6D885B26CB}" srcOrd="2" destOrd="0" presId="urn:microsoft.com/office/officeart/2008/layout/VerticalCurvedList"/>
    <dgm:cxn modelId="{D10DB5CE-AC4B-40B5-91AD-BBFD92E7DD92}" type="presParOf" srcId="{1FC61119-F374-4D16-B10F-0742A60EA2D1}" destId="{A2D818AB-F6E6-4327-9D3C-BF02A38FF9FA}" srcOrd="3" destOrd="0" presId="urn:microsoft.com/office/officeart/2008/layout/VerticalCurvedList"/>
    <dgm:cxn modelId="{2B6C2657-D07E-43CA-A1DA-B42C10C763A3}" type="presParOf" srcId="{267751BB-9B60-4D64-B14F-BA58CE27BF8A}" destId="{E962D7BB-906D-4664-9D06-36FC8CF783D9}" srcOrd="1" destOrd="0" presId="urn:microsoft.com/office/officeart/2008/layout/VerticalCurvedList"/>
    <dgm:cxn modelId="{89056541-3412-4609-BCF6-9AE854247DA8}" type="presParOf" srcId="{267751BB-9B60-4D64-B14F-BA58CE27BF8A}" destId="{57B6FCDB-8F49-41DA-BFC0-E2C03A5F5A67}" srcOrd="2" destOrd="0" presId="urn:microsoft.com/office/officeart/2008/layout/VerticalCurvedList"/>
    <dgm:cxn modelId="{FF016C7C-55DC-4498-ABD8-03BB64134A67}" type="presParOf" srcId="{57B6FCDB-8F49-41DA-BFC0-E2C03A5F5A67}" destId="{D8F0BA82-01B1-42CD-93E0-D9D8D086F9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599FC0-E56B-4D7A-9A7A-8E5856EFC8CB}" type="doc">
      <dgm:prSet loTypeId="urn:microsoft.com/office/officeart/2008/layout/VerticalCurvedLis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pPr rtl="1"/>
          <a:endParaRPr lang="ar-SA"/>
        </a:p>
      </dgm:t>
    </dgm:pt>
    <dgm:pt modelId="{BDDCAF46-7DE3-4FEF-A4F9-E36CFB4CEA11}">
      <dgm:prSet custT="1"/>
      <dgm:spPr/>
      <dgm:t>
        <a:bodyPr/>
        <a:lstStyle/>
        <a:p>
          <a:pPr rtl="1"/>
          <a:r>
            <a:rPr lang="en-US" sz="2400" b="1" dirty="0"/>
            <a:t>Automation Services:</a:t>
          </a:r>
        </a:p>
      </dgm:t>
    </dgm:pt>
    <dgm:pt modelId="{DEA01812-A9C7-459C-A986-EBD30FDBB892}" type="parTrans" cxnId="{5AF88B11-0E20-4735-B71E-75266C0DF9C1}">
      <dgm:prSet/>
      <dgm:spPr/>
      <dgm:t>
        <a:bodyPr/>
        <a:lstStyle/>
        <a:p>
          <a:pPr rtl="1"/>
          <a:endParaRPr lang="ar-SA"/>
        </a:p>
      </dgm:t>
    </dgm:pt>
    <dgm:pt modelId="{EFFCFBF5-E091-489D-B5FD-859CFD903927}" type="sibTrans" cxnId="{5AF88B11-0E20-4735-B71E-75266C0DF9C1}">
      <dgm:prSet/>
      <dgm:spPr/>
      <dgm:t>
        <a:bodyPr/>
        <a:lstStyle/>
        <a:p>
          <a:pPr rtl="1"/>
          <a:endParaRPr lang="ar-SA"/>
        </a:p>
      </dgm:t>
    </dgm:pt>
    <dgm:pt modelId="{349840A6-A7D2-4C6E-8B62-64C422C0A25D}" type="pres">
      <dgm:prSet presAssocID="{9D599FC0-E56B-4D7A-9A7A-8E5856EFC8CB}" presName="Name0" presStyleCnt="0">
        <dgm:presLayoutVars>
          <dgm:chMax val="7"/>
          <dgm:chPref val="7"/>
          <dgm:dir/>
        </dgm:presLayoutVars>
      </dgm:prSet>
      <dgm:spPr/>
    </dgm:pt>
    <dgm:pt modelId="{267751BB-9B60-4D64-B14F-BA58CE27BF8A}" type="pres">
      <dgm:prSet presAssocID="{9D599FC0-E56B-4D7A-9A7A-8E5856EFC8CB}" presName="Name1" presStyleCnt="0"/>
      <dgm:spPr/>
    </dgm:pt>
    <dgm:pt modelId="{1FC61119-F374-4D16-B10F-0742A60EA2D1}" type="pres">
      <dgm:prSet presAssocID="{9D599FC0-E56B-4D7A-9A7A-8E5856EFC8CB}" presName="cycle" presStyleCnt="0"/>
      <dgm:spPr/>
    </dgm:pt>
    <dgm:pt modelId="{99D253C0-8825-423E-A58A-7F31F4348E59}" type="pres">
      <dgm:prSet presAssocID="{9D599FC0-E56B-4D7A-9A7A-8E5856EFC8CB}" presName="srcNode" presStyleLbl="node1" presStyleIdx="0" presStyleCnt="1"/>
      <dgm:spPr/>
    </dgm:pt>
    <dgm:pt modelId="{39130FCB-8EFD-4FD9-8E61-BA0714F9A72F}" type="pres">
      <dgm:prSet presAssocID="{9D599FC0-E56B-4D7A-9A7A-8E5856EFC8CB}" presName="conn" presStyleLbl="parChTrans1D2" presStyleIdx="0" presStyleCnt="1"/>
      <dgm:spPr/>
    </dgm:pt>
    <dgm:pt modelId="{64118C98-3CE5-4627-8F28-0F6D885B26CB}" type="pres">
      <dgm:prSet presAssocID="{9D599FC0-E56B-4D7A-9A7A-8E5856EFC8CB}" presName="extraNode" presStyleLbl="node1" presStyleIdx="0" presStyleCnt="1"/>
      <dgm:spPr/>
    </dgm:pt>
    <dgm:pt modelId="{A2D818AB-F6E6-4327-9D3C-BF02A38FF9FA}" type="pres">
      <dgm:prSet presAssocID="{9D599FC0-E56B-4D7A-9A7A-8E5856EFC8CB}" presName="dstNode" presStyleLbl="node1" presStyleIdx="0" presStyleCnt="1"/>
      <dgm:spPr/>
    </dgm:pt>
    <dgm:pt modelId="{E962D7BB-906D-4664-9D06-36FC8CF783D9}" type="pres">
      <dgm:prSet presAssocID="{BDDCAF46-7DE3-4FEF-A4F9-E36CFB4CEA11}" presName="text_1" presStyleLbl="node1" presStyleIdx="0" presStyleCnt="1">
        <dgm:presLayoutVars>
          <dgm:bulletEnabled val="1"/>
        </dgm:presLayoutVars>
      </dgm:prSet>
      <dgm:spPr/>
    </dgm:pt>
    <dgm:pt modelId="{57B6FCDB-8F49-41DA-BFC0-E2C03A5F5A67}" type="pres">
      <dgm:prSet presAssocID="{BDDCAF46-7DE3-4FEF-A4F9-E36CFB4CEA11}" presName="accent_1" presStyleCnt="0"/>
      <dgm:spPr/>
    </dgm:pt>
    <dgm:pt modelId="{D8F0BA82-01B1-42CD-93E0-D9D8D086F940}" type="pres">
      <dgm:prSet presAssocID="{BDDCAF46-7DE3-4FEF-A4F9-E36CFB4CEA11}" presName="accentRepeatNode" presStyleLbl="solidFgAcc1" presStyleIdx="0" presStyleCnt="1"/>
      <dgm:spPr/>
    </dgm:pt>
  </dgm:ptLst>
  <dgm:cxnLst>
    <dgm:cxn modelId="{5AF88B11-0E20-4735-B71E-75266C0DF9C1}" srcId="{9D599FC0-E56B-4D7A-9A7A-8E5856EFC8CB}" destId="{BDDCAF46-7DE3-4FEF-A4F9-E36CFB4CEA11}" srcOrd="0" destOrd="0" parTransId="{DEA01812-A9C7-459C-A986-EBD30FDBB892}" sibTransId="{EFFCFBF5-E091-489D-B5FD-859CFD903927}"/>
    <dgm:cxn modelId="{B24ADE28-70B8-490C-96BD-534C84C2FF79}" type="presOf" srcId="{9D599FC0-E56B-4D7A-9A7A-8E5856EFC8CB}" destId="{349840A6-A7D2-4C6E-8B62-64C422C0A25D}" srcOrd="0" destOrd="0" presId="urn:microsoft.com/office/officeart/2008/layout/VerticalCurvedList"/>
    <dgm:cxn modelId="{6C3861EA-7E68-4612-A571-7171BF1A8288}" type="presOf" srcId="{EFFCFBF5-E091-489D-B5FD-859CFD903927}" destId="{39130FCB-8EFD-4FD9-8E61-BA0714F9A72F}" srcOrd="0" destOrd="0" presId="urn:microsoft.com/office/officeart/2008/layout/VerticalCurvedList"/>
    <dgm:cxn modelId="{2642D6F2-6C69-4DB8-ACE9-30F41EABAA7E}" type="presOf" srcId="{BDDCAF46-7DE3-4FEF-A4F9-E36CFB4CEA11}" destId="{E962D7BB-906D-4664-9D06-36FC8CF783D9}" srcOrd="0" destOrd="0" presId="urn:microsoft.com/office/officeart/2008/layout/VerticalCurvedList"/>
    <dgm:cxn modelId="{B1907887-48F6-488B-9783-EE7E6D920CB7}" type="presParOf" srcId="{349840A6-A7D2-4C6E-8B62-64C422C0A25D}" destId="{267751BB-9B60-4D64-B14F-BA58CE27BF8A}" srcOrd="0" destOrd="0" presId="urn:microsoft.com/office/officeart/2008/layout/VerticalCurvedList"/>
    <dgm:cxn modelId="{230388E9-5AE3-42C4-86BA-A1EA187A3542}" type="presParOf" srcId="{267751BB-9B60-4D64-B14F-BA58CE27BF8A}" destId="{1FC61119-F374-4D16-B10F-0742A60EA2D1}" srcOrd="0" destOrd="0" presId="urn:microsoft.com/office/officeart/2008/layout/VerticalCurvedList"/>
    <dgm:cxn modelId="{E96F983A-9EF5-4566-9363-EB23AE819E47}" type="presParOf" srcId="{1FC61119-F374-4D16-B10F-0742A60EA2D1}" destId="{99D253C0-8825-423E-A58A-7F31F4348E59}" srcOrd="0" destOrd="0" presId="urn:microsoft.com/office/officeart/2008/layout/VerticalCurvedList"/>
    <dgm:cxn modelId="{4610189E-AB17-49B7-99D5-4739566F040E}" type="presParOf" srcId="{1FC61119-F374-4D16-B10F-0742A60EA2D1}" destId="{39130FCB-8EFD-4FD9-8E61-BA0714F9A72F}" srcOrd="1" destOrd="0" presId="urn:microsoft.com/office/officeart/2008/layout/VerticalCurvedList"/>
    <dgm:cxn modelId="{87B0DC11-9B80-4E7F-9FE1-6477862377F1}" type="presParOf" srcId="{1FC61119-F374-4D16-B10F-0742A60EA2D1}" destId="{64118C98-3CE5-4627-8F28-0F6D885B26CB}" srcOrd="2" destOrd="0" presId="urn:microsoft.com/office/officeart/2008/layout/VerticalCurvedList"/>
    <dgm:cxn modelId="{EBBEDA9F-9A2C-4762-A8B3-6FF0A8DE9C3A}" type="presParOf" srcId="{1FC61119-F374-4D16-B10F-0742A60EA2D1}" destId="{A2D818AB-F6E6-4327-9D3C-BF02A38FF9FA}" srcOrd="3" destOrd="0" presId="urn:microsoft.com/office/officeart/2008/layout/VerticalCurvedList"/>
    <dgm:cxn modelId="{226C8DA9-8E2D-4B2E-BC34-0F231B58D688}" type="presParOf" srcId="{267751BB-9B60-4D64-B14F-BA58CE27BF8A}" destId="{E962D7BB-906D-4664-9D06-36FC8CF783D9}" srcOrd="1" destOrd="0" presId="urn:microsoft.com/office/officeart/2008/layout/VerticalCurvedList"/>
    <dgm:cxn modelId="{E591302A-9D66-44C3-B98F-1FDDD4B20173}" type="presParOf" srcId="{267751BB-9B60-4D64-B14F-BA58CE27BF8A}" destId="{57B6FCDB-8F49-41DA-BFC0-E2C03A5F5A67}" srcOrd="2" destOrd="0" presId="urn:microsoft.com/office/officeart/2008/layout/VerticalCurvedList"/>
    <dgm:cxn modelId="{3A2BB83D-6E00-4566-9655-AB9CEA7E794C}" type="presParOf" srcId="{57B6FCDB-8F49-41DA-BFC0-E2C03A5F5A67}" destId="{D8F0BA82-01B1-42CD-93E0-D9D8D086F9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599FC0-E56B-4D7A-9A7A-8E5856EFC8CB}" type="doc">
      <dgm:prSet loTypeId="urn:microsoft.com/office/officeart/2008/layout/VerticalCurvedLis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pPr rtl="1"/>
          <a:endParaRPr lang="ar-SA"/>
        </a:p>
      </dgm:t>
    </dgm:pt>
    <dgm:pt modelId="{BDDCAF46-7DE3-4FEF-A4F9-E36CFB4CEA11}">
      <dgm:prSet custT="1"/>
      <dgm:spPr/>
      <dgm:t>
        <a:bodyPr/>
        <a:lstStyle/>
        <a:p>
          <a:pPr rtl="1"/>
          <a:r>
            <a:rPr lang="en-US" sz="2400" b="1" dirty="0"/>
            <a:t>TSL in Numbers:</a:t>
          </a:r>
        </a:p>
      </dgm:t>
    </dgm:pt>
    <dgm:pt modelId="{DEA01812-A9C7-459C-A986-EBD30FDBB892}" type="parTrans" cxnId="{5AF88B11-0E20-4735-B71E-75266C0DF9C1}">
      <dgm:prSet/>
      <dgm:spPr/>
      <dgm:t>
        <a:bodyPr/>
        <a:lstStyle/>
        <a:p>
          <a:pPr rtl="1"/>
          <a:endParaRPr lang="ar-SA"/>
        </a:p>
      </dgm:t>
    </dgm:pt>
    <dgm:pt modelId="{EFFCFBF5-E091-489D-B5FD-859CFD903927}" type="sibTrans" cxnId="{5AF88B11-0E20-4735-B71E-75266C0DF9C1}">
      <dgm:prSet/>
      <dgm:spPr/>
      <dgm:t>
        <a:bodyPr/>
        <a:lstStyle/>
        <a:p>
          <a:pPr rtl="1"/>
          <a:endParaRPr lang="ar-SA"/>
        </a:p>
      </dgm:t>
    </dgm:pt>
    <dgm:pt modelId="{349840A6-A7D2-4C6E-8B62-64C422C0A25D}" type="pres">
      <dgm:prSet presAssocID="{9D599FC0-E56B-4D7A-9A7A-8E5856EFC8CB}" presName="Name0" presStyleCnt="0">
        <dgm:presLayoutVars>
          <dgm:chMax val="7"/>
          <dgm:chPref val="7"/>
          <dgm:dir/>
        </dgm:presLayoutVars>
      </dgm:prSet>
      <dgm:spPr/>
    </dgm:pt>
    <dgm:pt modelId="{267751BB-9B60-4D64-B14F-BA58CE27BF8A}" type="pres">
      <dgm:prSet presAssocID="{9D599FC0-E56B-4D7A-9A7A-8E5856EFC8CB}" presName="Name1" presStyleCnt="0"/>
      <dgm:spPr/>
    </dgm:pt>
    <dgm:pt modelId="{1FC61119-F374-4D16-B10F-0742A60EA2D1}" type="pres">
      <dgm:prSet presAssocID="{9D599FC0-E56B-4D7A-9A7A-8E5856EFC8CB}" presName="cycle" presStyleCnt="0"/>
      <dgm:spPr/>
    </dgm:pt>
    <dgm:pt modelId="{99D253C0-8825-423E-A58A-7F31F4348E59}" type="pres">
      <dgm:prSet presAssocID="{9D599FC0-E56B-4D7A-9A7A-8E5856EFC8CB}" presName="srcNode" presStyleLbl="node1" presStyleIdx="0" presStyleCnt="1"/>
      <dgm:spPr/>
    </dgm:pt>
    <dgm:pt modelId="{39130FCB-8EFD-4FD9-8E61-BA0714F9A72F}" type="pres">
      <dgm:prSet presAssocID="{9D599FC0-E56B-4D7A-9A7A-8E5856EFC8CB}" presName="conn" presStyleLbl="parChTrans1D2" presStyleIdx="0" presStyleCnt="1"/>
      <dgm:spPr/>
    </dgm:pt>
    <dgm:pt modelId="{64118C98-3CE5-4627-8F28-0F6D885B26CB}" type="pres">
      <dgm:prSet presAssocID="{9D599FC0-E56B-4D7A-9A7A-8E5856EFC8CB}" presName="extraNode" presStyleLbl="node1" presStyleIdx="0" presStyleCnt="1"/>
      <dgm:spPr/>
    </dgm:pt>
    <dgm:pt modelId="{A2D818AB-F6E6-4327-9D3C-BF02A38FF9FA}" type="pres">
      <dgm:prSet presAssocID="{9D599FC0-E56B-4D7A-9A7A-8E5856EFC8CB}" presName="dstNode" presStyleLbl="node1" presStyleIdx="0" presStyleCnt="1"/>
      <dgm:spPr/>
    </dgm:pt>
    <dgm:pt modelId="{E962D7BB-906D-4664-9D06-36FC8CF783D9}" type="pres">
      <dgm:prSet presAssocID="{BDDCAF46-7DE3-4FEF-A4F9-E36CFB4CEA11}" presName="text_1" presStyleLbl="node1" presStyleIdx="0" presStyleCnt="1">
        <dgm:presLayoutVars>
          <dgm:bulletEnabled val="1"/>
        </dgm:presLayoutVars>
      </dgm:prSet>
      <dgm:spPr/>
    </dgm:pt>
    <dgm:pt modelId="{57B6FCDB-8F49-41DA-BFC0-E2C03A5F5A67}" type="pres">
      <dgm:prSet presAssocID="{BDDCAF46-7DE3-4FEF-A4F9-E36CFB4CEA11}" presName="accent_1" presStyleCnt="0"/>
      <dgm:spPr/>
    </dgm:pt>
    <dgm:pt modelId="{D8F0BA82-01B1-42CD-93E0-D9D8D086F940}" type="pres">
      <dgm:prSet presAssocID="{BDDCAF46-7DE3-4FEF-A4F9-E36CFB4CEA11}" presName="accentRepeatNode" presStyleLbl="solidFgAcc1" presStyleIdx="0" presStyleCnt="1"/>
      <dgm:spPr/>
    </dgm:pt>
  </dgm:ptLst>
  <dgm:cxnLst>
    <dgm:cxn modelId="{5AF88B11-0E20-4735-B71E-75266C0DF9C1}" srcId="{9D599FC0-E56B-4D7A-9A7A-8E5856EFC8CB}" destId="{BDDCAF46-7DE3-4FEF-A4F9-E36CFB4CEA11}" srcOrd="0" destOrd="0" parTransId="{DEA01812-A9C7-459C-A986-EBD30FDBB892}" sibTransId="{EFFCFBF5-E091-489D-B5FD-859CFD903927}"/>
    <dgm:cxn modelId="{B24ADE28-70B8-490C-96BD-534C84C2FF79}" type="presOf" srcId="{9D599FC0-E56B-4D7A-9A7A-8E5856EFC8CB}" destId="{349840A6-A7D2-4C6E-8B62-64C422C0A25D}" srcOrd="0" destOrd="0" presId="urn:microsoft.com/office/officeart/2008/layout/VerticalCurvedList"/>
    <dgm:cxn modelId="{6C3861EA-7E68-4612-A571-7171BF1A8288}" type="presOf" srcId="{EFFCFBF5-E091-489D-B5FD-859CFD903927}" destId="{39130FCB-8EFD-4FD9-8E61-BA0714F9A72F}" srcOrd="0" destOrd="0" presId="urn:microsoft.com/office/officeart/2008/layout/VerticalCurvedList"/>
    <dgm:cxn modelId="{2642D6F2-6C69-4DB8-ACE9-30F41EABAA7E}" type="presOf" srcId="{BDDCAF46-7DE3-4FEF-A4F9-E36CFB4CEA11}" destId="{E962D7BB-906D-4664-9D06-36FC8CF783D9}" srcOrd="0" destOrd="0" presId="urn:microsoft.com/office/officeart/2008/layout/VerticalCurvedList"/>
    <dgm:cxn modelId="{B1907887-48F6-488B-9783-EE7E6D920CB7}" type="presParOf" srcId="{349840A6-A7D2-4C6E-8B62-64C422C0A25D}" destId="{267751BB-9B60-4D64-B14F-BA58CE27BF8A}" srcOrd="0" destOrd="0" presId="urn:microsoft.com/office/officeart/2008/layout/VerticalCurvedList"/>
    <dgm:cxn modelId="{230388E9-5AE3-42C4-86BA-A1EA187A3542}" type="presParOf" srcId="{267751BB-9B60-4D64-B14F-BA58CE27BF8A}" destId="{1FC61119-F374-4D16-B10F-0742A60EA2D1}" srcOrd="0" destOrd="0" presId="urn:microsoft.com/office/officeart/2008/layout/VerticalCurvedList"/>
    <dgm:cxn modelId="{E96F983A-9EF5-4566-9363-EB23AE819E47}" type="presParOf" srcId="{1FC61119-F374-4D16-B10F-0742A60EA2D1}" destId="{99D253C0-8825-423E-A58A-7F31F4348E59}" srcOrd="0" destOrd="0" presId="urn:microsoft.com/office/officeart/2008/layout/VerticalCurvedList"/>
    <dgm:cxn modelId="{4610189E-AB17-49B7-99D5-4739566F040E}" type="presParOf" srcId="{1FC61119-F374-4D16-B10F-0742A60EA2D1}" destId="{39130FCB-8EFD-4FD9-8E61-BA0714F9A72F}" srcOrd="1" destOrd="0" presId="urn:microsoft.com/office/officeart/2008/layout/VerticalCurvedList"/>
    <dgm:cxn modelId="{87B0DC11-9B80-4E7F-9FE1-6477862377F1}" type="presParOf" srcId="{1FC61119-F374-4D16-B10F-0742A60EA2D1}" destId="{64118C98-3CE5-4627-8F28-0F6D885B26CB}" srcOrd="2" destOrd="0" presId="urn:microsoft.com/office/officeart/2008/layout/VerticalCurvedList"/>
    <dgm:cxn modelId="{EBBEDA9F-9A2C-4762-A8B3-6FF0A8DE9C3A}" type="presParOf" srcId="{1FC61119-F374-4D16-B10F-0742A60EA2D1}" destId="{A2D818AB-F6E6-4327-9D3C-BF02A38FF9FA}" srcOrd="3" destOrd="0" presId="urn:microsoft.com/office/officeart/2008/layout/VerticalCurvedList"/>
    <dgm:cxn modelId="{226C8DA9-8E2D-4B2E-BC34-0F231B58D688}" type="presParOf" srcId="{267751BB-9B60-4D64-B14F-BA58CE27BF8A}" destId="{E962D7BB-906D-4664-9D06-36FC8CF783D9}" srcOrd="1" destOrd="0" presId="urn:microsoft.com/office/officeart/2008/layout/VerticalCurvedList"/>
    <dgm:cxn modelId="{E591302A-9D66-44C3-B98F-1FDDD4B20173}" type="presParOf" srcId="{267751BB-9B60-4D64-B14F-BA58CE27BF8A}" destId="{57B6FCDB-8F49-41DA-BFC0-E2C03A5F5A67}" srcOrd="2" destOrd="0" presId="urn:microsoft.com/office/officeart/2008/layout/VerticalCurvedList"/>
    <dgm:cxn modelId="{3A2BB83D-6E00-4566-9655-AB9CEA7E794C}" type="presParOf" srcId="{57B6FCDB-8F49-41DA-BFC0-E2C03A5F5A67}" destId="{D8F0BA82-01B1-42CD-93E0-D9D8D086F9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599FC0-E56B-4D7A-9A7A-8E5856EFC8CB}" type="doc">
      <dgm:prSet loTypeId="urn:microsoft.com/office/officeart/2008/layout/VerticalCurvedLis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pPr rtl="1"/>
          <a:endParaRPr lang="ar-SA"/>
        </a:p>
      </dgm:t>
    </dgm:pt>
    <dgm:pt modelId="{BDDCAF46-7DE3-4FEF-A4F9-E36CFB4CEA11}">
      <dgm:prSet custT="1"/>
      <dgm:spPr/>
      <dgm:t>
        <a:bodyPr/>
        <a:lstStyle/>
        <a:p>
          <a:pPr rtl="0"/>
          <a:r>
            <a:rPr lang="en-US" sz="2000" b="1" dirty="0"/>
            <a:t>Major Client –</a:t>
          </a:r>
          <a:r>
            <a:rPr lang="ar-SA" sz="2000" b="1" dirty="0"/>
            <a:t> </a:t>
          </a:r>
          <a:r>
            <a:rPr lang="en-US" sz="2000" b="1" dirty="0"/>
            <a:t> Kuwait</a:t>
          </a:r>
          <a:r>
            <a:rPr lang="en-US" sz="2400" dirty="0"/>
            <a:t> </a:t>
          </a:r>
          <a:endParaRPr lang="en-US" sz="2400" b="1" dirty="0"/>
        </a:p>
      </dgm:t>
    </dgm:pt>
    <dgm:pt modelId="{DEA01812-A9C7-459C-A986-EBD30FDBB892}" type="parTrans" cxnId="{5AF88B11-0E20-4735-B71E-75266C0DF9C1}">
      <dgm:prSet/>
      <dgm:spPr/>
      <dgm:t>
        <a:bodyPr/>
        <a:lstStyle/>
        <a:p>
          <a:pPr rtl="1"/>
          <a:endParaRPr lang="ar-SA"/>
        </a:p>
      </dgm:t>
    </dgm:pt>
    <dgm:pt modelId="{EFFCFBF5-E091-489D-B5FD-859CFD903927}" type="sibTrans" cxnId="{5AF88B11-0E20-4735-B71E-75266C0DF9C1}">
      <dgm:prSet/>
      <dgm:spPr/>
      <dgm:t>
        <a:bodyPr/>
        <a:lstStyle/>
        <a:p>
          <a:pPr rtl="1"/>
          <a:endParaRPr lang="ar-SA"/>
        </a:p>
      </dgm:t>
    </dgm:pt>
    <dgm:pt modelId="{349840A6-A7D2-4C6E-8B62-64C422C0A25D}" type="pres">
      <dgm:prSet presAssocID="{9D599FC0-E56B-4D7A-9A7A-8E5856EFC8CB}" presName="Name0" presStyleCnt="0">
        <dgm:presLayoutVars>
          <dgm:chMax val="7"/>
          <dgm:chPref val="7"/>
          <dgm:dir/>
        </dgm:presLayoutVars>
      </dgm:prSet>
      <dgm:spPr/>
    </dgm:pt>
    <dgm:pt modelId="{267751BB-9B60-4D64-B14F-BA58CE27BF8A}" type="pres">
      <dgm:prSet presAssocID="{9D599FC0-E56B-4D7A-9A7A-8E5856EFC8CB}" presName="Name1" presStyleCnt="0"/>
      <dgm:spPr/>
    </dgm:pt>
    <dgm:pt modelId="{1FC61119-F374-4D16-B10F-0742A60EA2D1}" type="pres">
      <dgm:prSet presAssocID="{9D599FC0-E56B-4D7A-9A7A-8E5856EFC8CB}" presName="cycle" presStyleCnt="0"/>
      <dgm:spPr/>
    </dgm:pt>
    <dgm:pt modelId="{99D253C0-8825-423E-A58A-7F31F4348E59}" type="pres">
      <dgm:prSet presAssocID="{9D599FC0-E56B-4D7A-9A7A-8E5856EFC8CB}" presName="srcNode" presStyleLbl="node1" presStyleIdx="0" presStyleCnt="1"/>
      <dgm:spPr/>
    </dgm:pt>
    <dgm:pt modelId="{39130FCB-8EFD-4FD9-8E61-BA0714F9A72F}" type="pres">
      <dgm:prSet presAssocID="{9D599FC0-E56B-4D7A-9A7A-8E5856EFC8CB}" presName="conn" presStyleLbl="parChTrans1D2" presStyleIdx="0" presStyleCnt="1"/>
      <dgm:spPr/>
    </dgm:pt>
    <dgm:pt modelId="{64118C98-3CE5-4627-8F28-0F6D885B26CB}" type="pres">
      <dgm:prSet presAssocID="{9D599FC0-E56B-4D7A-9A7A-8E5856EFC8CB}" presName="extraNode" presStyleLbl="node1" presStyleIdx="0" presStyleCnt="1"/>
      <dgm:spPr/>
    </dgm:pt>
    <dgm:pt modelId="{A2D818AB-F6E6-4327-9D3C-BF02A38FF9FA}" type="pres">
      <dgm:prSet presAssocID="{9D599FC0-E56B-4D7A-9A7A-8E5856EFC8CB}" presName="dstNode" presStyleLbl="node1" presStyleIdx="0" presStyleCnt="1"/>
      <dgm:spPr/>
    </dgm:pt>
    <dgm:pt modelId="{E962D7BB-906D-4664-9D06-36FC8CF783D9}" type="pres">
      <dgm:prSet presAssocID="{BDDCAF46-7DE3-4FEF-A4F9-E36CFB4CEA11}" presName="text_1" presStyleLbl="node1" presStyleIdx="0" presStyleCnt="1">
        <dgm:presLayoutVars>
          <dgm:bulletEnabled val="1"/>
        </dgm:presLayoutVars>
      </dgm:prSet>
      <dgm:spPr/>
    </dgm:pt>
    <dgm:pt modelId="{57B6FCDB-8F49-41DA-BFC0-E2C03A5F5A67}" type="pres">
      <dgm:prSet presAssocID="{BDDCAF46-7DE3-4FEF-A4F9-E36CFB4CEA11}" presName="accent_1" presStyleCnt="0"/>
      <dgm:spPr/>
    </dgm:pt>
    <dgm:pt modelId="{D8F0BA82-01B1-42CD-93E0-D9D8D086F940}" type="pres">
      <dgm:prSet presAssocID="{BDDCAF46-7DE3-4FEF-A4F9-E36CFB4CEA11}" presName="accentRepeatNode" presStyleLbl="solidFgAcc1" presStyleIdx="0" presStyleCnt="1"/>
      <dgm:spPr/>
    </dgm:pt>
  </dgm:ptLst>
  <dgm:cxnLst>
    <dgm:cxn modelId="{5AF88B11-0E20-4735-B71E-75266C0DF9C1}" srcId="{9D599FC0-E56B-4D7A-9A7A-8E5856EFC8CB}" destId="{BDDCAF46-7DE3-4FEF-A4F9-E36CFB4CEA11}" srcOrd="0" destOrd="0" parTransId="{DEA01812-A9C7-459C-A986-EBD30FDBB892}" sibTransId="{EFFCFBF5-E091-489D-B5FD-859CFD903927}"/>
    <dgm:cxn modelId="{B24ADE28-70B8-490C-96BD-534C84C2FF79}" type="presOf" srcId="{9D599FC0-E56B-4D7A-9A7A-8E5856EFC8CB}" destId="{349840A6-A7D2-4C6E-8B62-64C422C0A25D}" srcOrd="0" destOrd="0" presId="urn:microsoft.com/office/officeart/2008/layout/VerticalCurvedList"/>
    <dgm:cxn modelId="{6C3861EA-7E68-4612-A571-7171BF1A8288}" type="presOf" srcId="{EFFCFBF5-E091-489D-B5FD-859CFD903927}" destId="{39130FCB-8EFD-4FD9-8E61-BA0714F9A72F}" srcOrd="0" destOrd="0" presId="urn:microsoft.com/office/officeart/2008/layout/VerticalCurvedList"/>
    <dgm:cxn modelId="{2642D6F2-6C69-4DB8-ACE9-30F41EABAA7E}" type="presOf" srcId="{BDDCAF46-7DE3-4FEF-A4F9-E36CFB4CEA11}" destId="{E962D7BB-906D-4664-9D06-36FC8CF783D9}" srcOrd="0" destOrd="0" presId="urn:microsoft.com/office/officeart/2008/layout/VerticalCurvedList"/>
    <dgm:cxn modelId="{B1907887-48F6-488B-9783-EE7E6D920CB7}" type="presParOf" srcId="{349840A6-A7D2-4C6E-8B62-64C422C0A25D}" destId="{267751BB-9B60-4D64-B14F-BA58CE27BF8A}" srcOrd="0" destOrd="0" presId="urn:microsoft.com/office/officeart/2008/layout/VerticalCurvedList"/>
    <dgm:cxn modelId="{230388E9-5AE3-42C4-86BA-A1EA187A3542}" type="presParOf" srcId="{267751BB-9B60-4D64-B14F-BA58CE27BF8A}" destId="{1FC61119-F374-4D16-B10F-0742A60EA2D1}" srcOrd="0" destOrd="0" presId="urn:microsoft.com/office/officeart/2008/layout/VerticalCurvedList"/>
    <dgm:cxn modelId="{E96F983A-9EF5-4566-9363-EB23AE819E47}" type="presParOf" srcId="{1FC61119-F374-4D16-B10F-0742A60EA2D1}" destId="{99D253C0-8825-423E-A58A-7F31F4348E59}" srcOrd="0" destOrd="0" presId="urn:microsoft.com/office/officeart/2008/layout/VerticalCurvedList"/>
    <dgm:cxn modelId="{4610189E-AB17-49B7-99D5-4739566F040E}" type="presParOf" srcId="{1FC61119-F374-4D16-B10F-0742A60EA2D1}" destId="{39130FCB-8EFD-4FD9-8E61-BA0714F9A72F}" srcOrd="1" destOrd="0" presId="urn:microsoft.com/office/officeart/2008/layout/VerticalCurvedList"/>
    <dgm:cxn modelId="{87B0DC11-9B80-4E7F-9FE1-6477862377F1}" type="presParOf" srcId="{1FC61119-F374-4D16-B10F-0742A60EA2D1}" destId="{64118C98-3CE5-4627-8F28-0F6D885B26CB}" srcOrd="2" destOrd="0" presId="urn:microsoft.com/office/officeart/2008/layout/VerticalCurvedList"/>
    <dgm:cxn modelId="{EBBEDA9F-9A2C-4762-A8B3-6FF0A8DE9C3A}" type="presParOf" srcId="{1FC61119-F374-4D16-B10F-0742A60EA2D1}" destId="{A2D818AB-F6E6-4327-9D3C-BF02A38FF9FA}" srcOrd="3" destOrd="0" presId="urn:microsoft.com/office/officeart/2008/layout/VerticalCurvedList"/>
    <dgm:cxn modelId="{226C8DA9-8E2D-4B2E-BC34-0F231B58D688}" type="presParOf" srcId="{267751BB-9B60-4D64-B14F-BA58CE27BF8A}" destId="{E962D7BB-906D-4664-9D06-36FC8CF783D9}" srcOrd="1" destOrd="0" presId="urn:microsoft.com/office/officeart/2008/layout/VerticalCurvedList"/>
    <dgm:cxn modelId="{E591302A-9D66-44C3-B98F-1FDDD4B20173}" type="presParOf" srcId="{267751BB-9B60-4D64-B14F-BA58CE27BF8A}" destId="{57B6FCDB-8F49-41DA-BFC0-E2C03A5F5A67}" srcOrd="2" destOrd="0" presId="urn:microsoft.com/office/officeart/2008/layout/VerticalCurvedList"/>
    <dgm:cxn modelId="{3A2BB83D-6E00-4566-9655-AB9CEA7E794C}" type="presParOf" srcId="{57B6FCDB-8F49-41DA-BFC0-E2C03A5F5A67}" destId="{D8F0BA82-01B1-42CD-93E0-D9D8D086F9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599FC0-E56B-4D7A-9A7A-8E5856EFC8CB}" type="doc">
      <dgm:prSet loTypeId="urn:microsoft.com/office/officeart/2008/layout/VerticalCurvedList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pPr rtl="1"/>
          <a:endParaRPr lang="ar-SA"/>
        </a:p>
      </dgm:t>
    </dgm:pt>
    <dgm:pt modelId="{BDDCAF46-7DE3-4FEF-A4F9-E36CFB4CEA11}">
      <dgm:prSet custT="1"/>
      <dgm:spPr/>
      <dgm:t>
        <a:bodyPr/>
        <a:lstStyle/>
        <a:p>
          <a:pPr rtl="1"/>
          <a:r>
            <a:rPr lang="en-US" sz="2000" b="1" dirty="0"/>
            <a:t>Major Client – Saudi Arabia</a:t>
          </a:r>
          <a:r>
            <a:rPr lang="en-US" sz="2400" dirty="0"/>
            <a:t> </a:t>
          </a:r>
          <a:endParaRPr lang="en-US" sz="2400" b="1" dirty="0"/>
        </a:p>
      </dgm:t>
    </dgm:pt>
    <dgm:pt modelId="{DEA01812-A9C7-459C-A986-EBD30FDBB892}" type="parTrans" cxnId="{5AF88B11-0E20-4735-B71E-75266C0DF9C1}">
      <dgm:prSet/>
      <dgm:spPr/>
      <dgm:t>
        <a:bodyPr/>
        <a:lstStyle/>
        <a:p>
          <a:pPr rtl="1"/>
          <a:endParaRPr lang="ar-SA"/>
        </a:p>
      </dgm:t>
    </dgm:pt>
    <dgm:pt modelId="{EFFCFBF5-E091-489D-B5FD-859CFD903927}" type="sibTrans" cxnId="{5AF88B11-0E20-4735-B71E-75266C0DF9C1}">
      <dgm:prSet/>
      <dgm:spPr/>
      <dgm:t>
        <a:bodyPr/>
        <a:lstStyle/>
        <a:p>
          <a:pPr rtl="1"/>
          <a:endParaRPr lang="ar-SA"/>
        </a:p>
      </dgm:t>
    </dgm:pt>
    <dgm:pt modelId="{349840A6-A7D2-4C6E-8B62-64C422C0A25D}" type="pres">
      <dgm:prSet presAssocID="{9D599FC0-E56B-4D7A-9A7A-8E5856EFC8CB}" presName="Name0" presStyleCnt="0">
        <dgm:presLayoutVars>
          <dgm:chMax val="7"/>
          <dgm:chPref val="7"/>
          <dgm:dir/>
        </dgm:presLayoutVars>
      </dgm:prSet>
      <dgm:spPr/>
    </dgm:pt>
    <dgm:pt modelId="{267751BB-9B60-4D64-B14F-BA58CE27BF8A}" type="pres">
      <dgm:prSet presAssocID="{9D599FC0-E56B-4D7A-9A7A-8E5856EFC8CB}" presName="Name1" presStyleCnt="0"/>
      <dgm:spPr/>
    </dgm:pt>
    <dgm:pt modelId="{1FC61119-F374-4D16-B10F-0742A60EA2D1}" type="pres">
      <dgm:prSet presAssocID="{9D599FC0-E56B-4D7A-9A7A-8E5856EFC8CB}" presName="cycle" presStyleCnt="0"/>
      <dgm:spPr/>
    </dgm:pt>
    <dgm:pt modelId="{99D253C0-8825-423E-A58A-7F31F4348E59}" type="pres">
      <dgm:prSet presAssocID="{9D599FC0-E56B-4D7A-9A7A-8E5856EFC8CB}" presName="srcNode" presStyleLbl="node1" presStyleIdx="0" presStyleCnt="1"/>
      <dgm:spPr/>
    </dgm:pt>
    <dgm:pt modelId="{39130FCB-8EFD-4FD9-8E61-BA0714F9A72F}" type="pres">
      <dgm:prSet presAssocID="{9D599FC0-E56B-4D7A-9A7A-8E5856EFC8CB}" presName="conn" presStyleLbl="parChTrans1D2" presStyleIdx="0" presStyleCnt="1"/>
      <dgm:spPr/>
    </dgm:pt>
    <dgm:pt modelId="{64118C98-3CE5-4627-8F28-0F6D885B26CB}" type="pres">
      <dgm:prSet presAssocID="{9D599FC0-E56B-4D7A-9A7A-8E5856EFC8CB}" presName="extraNode" presStyleLbl="node1" presStyleIdx="0" presStyleCnt="1"/>
      <dgm:spPr/>
    </dgm:pt>
    <dgm:pt modelId="{A2D818AB-F6E6-4327-9D3C-BF02A38FF9FA}" type="pres">
      <dgm:prSet presAssocID="{9D599FC0-E56B-4D7A-9A7A-8E5856EFC8CB}" presName="dstNode" presStyleLbl="node1" presStyleIdx="0" presStyleCnt="1"/>
      <dgm:spPr/>
    </dgm:pt>
    <dgm:pt modelId="{E962D7BB-906D-4664-9D06-36FC8CF783D9}" type="pres">
      <dgm:prSet presAssocID="{BDDCAF46-7DE3-4FEF-A4F9-E36CFB4CEA11}" presName="text_1" presStyleLbl="node1" presStyleIdx="0" presStyleCnt="1">
        <dgm:presLayoutVars>
          <dgm:bulletEnabled val="1"/>
        </dgm:presLayoutVars>
      </dgm:prSet>
      <dgm:spPr/>
    </dgm:pt>
    <dgm:pt modelId="{57B6FCDB-8F49-41DA-BFC0-E2C03A5F5A67}" type="pres">
      <dgm:prSet presAssocID="{BDDCAF46-7DE3-4FEF-A4F9-E36CFB4CEA11}" presName="accent_1" presStyleCnt="0"/>
      <dgm:spPr/>
    </dgm:pt>
    <dgm:pt modelId="{D8F0BA82-01B1-42CD-93E0-D9D8D086F940}" type="pres">
      <dgm:prSet presAssocID="{BDDCAF46-7DE3-4FEF-A4F9-E36CFB4CEA11}" presName="accentRepeatNode" presStyleLbl="solidFgAcc1" presStyleIdx="0" presStyleCnt="1"/>
      <dgm:spPr/>
    </dgm:pt>
  </dgm:ptLst>
  <dgm:cxnLst>
    <dgm:cxn modelId="{5AF88B11-0E20-4735-B71E-75266C0DF9C1}" srcId="{9D599FC0-E56B-4D7A-9A7A-8E5856EFC8CB}" destId="{BDDCAF46-7DE3-4FEF-A4F9-E36CFB4CEA11}" srcOrd="0" destOrd="0" parTransId="{DEA01812-A9C7-459C-A986-EBD30FDBB892}" sibTransId="{EFFCFBF5-E091-489D-B5FD-859CFD903927}"/>
    <dgm:cxn modelId="{B24ADE28-70B8-490C-96BD-534C84C2FF79}" type="presOf" srcId="{9D599FC0-E56B-4D7A-9A7A-8E5856EFC8CB}" destId="{349840A6-A7D2-4C6E-8B62-64C422C0A25D}" srcOrd="0" destOrd="0" presId="urn:microsoft.com/office/officeart/2008/layout/VerticalCurvedList"/>
    <dgm:cxn modelId="{6C3861EA-7E68-4612-A571-7171BF1A8288}" type="presOf" srcId="{EFFCFBF5-E091-489D-B5FD-859CFD903927}" destId="{39130FCB-8EFD-4FD9-8E61-BA0714F9A72F}" srcOrd="0" destOrd="0" presId="urn:microsoft.com/office/officeart/2008/layout/VerticalCurvedList"/>
    <dgm:cxn modelId="{2642D6F2-6C69-4DB8-ACE9-30F41EABAA7E}" type="presOf" srcId="{BDDCAF46-7DE3-4FEF-A4F9-E36CFB4CEA11}" destId="{E962D7BB-906D-4664-9D06-36FC8CF783D9}" srcOrd="0" destOrd="0" presId="urn:microsoft.com/office/officeart/2008/layout/VerticalCurvedList"/>
    <dgm:cxn modelId="{B1907887-48F6-488B-9783-EE7E6D920CB7}" type="presParOf" srcId="{349840A6-A7D2-4C6E-8B62-64C422C0A25D}" destId="{267751BB-9B60-4D64-B14F-BA58CE27BF8A}" srcOrd="0" destOrd="0" presId="urn:microsoft.com/office/officeart/2008/layout/VerticalCurvedList"/>
    <dgm:cxn modelId="{230388E9-5AE3-42C4-86BA-A1EA187A3542}" type="presParOf" srcId="{267751BB-9B60-4D64-B14F-BA58CE27BF8A}" destId="{1FC61119-F374-4D16-B10F-0742A60EA2D1}" srcOrd="0" destOrd="0" presId="urn:microsoft.com/office/officeart/2008/layout/VerticalCurvedList"/>
    <dgm:cxn modelId="{E96F983A-9EF5-4566-9363-EB23AE819E47}" type="presParOf" srcId="{1FC61119-F374-4D16-B10F-0742A60EA2D1}" destId="{99D253C0-8825-423E-A58A-7F31F4348E59}" srcOrd="0" destOrd="0" presId="urn:microsoft.com/office/officeart/2008/layout/VerticalCurvedList"/>
    <dgm:cxn modelId="{4610189E-AB17-49B7-99D5-4739566F040E}" type="presParOf" srcId="{1FC61119-F374-4D16-B10F-0742A60EA2D1}" destId="{39130FCB-8EFD-4FD9-8E61-BA0714F9A72F}" srcOrd="1" destOrd="0" presId="urn:microsoft.com/office/officeart/2008/layout/VerticalCurvedList"/>
    <dgm:cxn modelId="{87B0DC11-9B80-4E7F-9FE1-6477862377F1}" type="presParOf" srcId="{1FC61119-F374-4D16-B10F-0742A60EA2D1}" destId="{64118C98-3CE5-4627-8F28-0F6D885B26CB}" srcOrd="2" destOrd="0" presId="urn:microsoft.com/office/officeart/2008/layout/VerticalCurvedList"/>
    <dgm:cxn modelId="{EBBEDA9F-9A2C-4762-A8B3-6FF0A8DE9C3A}" type="presParOf" srcId="{1FC61119-F374-4D16-B10F-0742A60EA2D1}" destId="{A2D818AB-F6E6-4327-9D3C-BF02A38FF9FA}" srcOrd="3" destOrd="0" presId="urn:microsoft.com/office/officeart/2008/layout/VerticalCurvedList"/>
    <dgm:cxn modelId="{226C8DA9-8E2D-4B2E-BC34-0F231B58D688}" type="presParOf" srcId="{267751BB-9B60-4D64-B14F-BA58CE27BF8A}" destId="{E962D7BB-906D-4664-9D06-36FC8CF783D9}" srcOrd="1" destOrd="0" presId="urn:microsoft.com/office/officeart/2008/layout/VerticalCurvedList"/>
    <dgm:cxn modelId="{E591302A-9D66-44C3-B98F-1FDDD4B20173}" type="presParOf" srcId="{267751BB-9B60-4D64-B14F-BA58CE27BF8A}" destId="{57B6FCDB-8F49-41DA-BFC0-E2C03A5F5A67}" srcOrd="2" destOrd="0" presId="urn:microsoft.com/office/officeart/2008/layout/VerticalCurvedList"/>
    <dgm:cxn modelId="{3A2BB83D-6E00-4566-9655-AB9CEA7E794C}" type="presParOf" srcId="{57B6FCDB-8F49-41DA-BFC0-E2C03A5F5A67}" destId="{D8F0BA82-01B1-42CD-93E0-D9D8D086F9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30FCB-8EFD-4FD9-8E61-BA0714F9A72F}">
      <dsp:nvSpPr>
        <dsp:cNvPr id="0" name=""/>
        <dsp:cNvSpPr/>
      </dsp:nvSpPr>
      <dsp:spPr>
        <a:xfrm>
          <a:off x="-995635" y="-170448"/>
          <a:ext cx="1300480" cy="1300480"/>
        </a:xfrm>
        <a:prstGeom prst="blockArc">
          <a:avLst>
            <a:gd name="adj1" fmla="val 18900000"/>
            <a:gd name="adj2" fmla="val 2700000"/>
            <a:gd name="adj3" fmla="val 1661"/>
          </a:avLst>
        </a:prstGeom>
        <a:noFill/>
        <a:ln w="1587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2D7BB-906D-4664-9D06-36FC8CF783D9}">
      <dsp:nvSpPr>
        <dsp:cNvPr id="0" name=""/>
        <dsp:cNvSpPr/>
      </dsp:nvSpPr>
      <dsp:spPr>
        <a:xfrm>
          <a:off x="294962" y="243822"/>
          <a:ext cx="4734237" cy="471939"/>
        </a:xfrm>
        <a:prstGeom prst="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0835" tIns="60960" rIns="60960" bIns="60960" numCol="1" spcCol="1270" anchor="ctr" anchorCtr="0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TSL - Concept</a:t>
          </a:r>
        </a:p>
      </dsp:txBody>
      <dsp:txXfrm>
        <a:off x="294962" y="243822"/>
        <a:ext cx="4734237" cy="471939"/>
      </dsp:txXfrm>
    </dsp:sp>
    <dsp:sp modelId="{D8F0BA82-01B1-42CD-93E0-D9D8D086F940}">
      <dsp:nvSpPr>
        <dsp:cNvPr id="0" name=""/>
        <dsp:cNvSpPr/>
      </dsp:nvSpPr>
      <dsp:spPr>
        <a:xfrm>
          <a:off x="0" y="184829"/>
          <a:ext cx="589924" cy="5899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30FCB-8EFD-4FD9-8E61-BA0714F9A72F}">
      <dsp:nvSpPr>
        <dsp:cNvPr id="0" name=""/>
        <dsp:cNvSpPr/>
      </dsp:nvSpPr>
      <dsp:spPr>
        <a:xfrm>
          <a:off x="-995635" y="-170448"/>
          <a:ext cx="1300480" cy="1300480"/>
        </a:xfrm>
        <a:prstGeom prst="blockArc">
          <a:avLst>
            <a:gd name="adj1" fmla="val 18900000"/>
            <a:gd name="adj2" fmla="val 2700000"/>
            <a:gd name="adj3" fmla="val 1661"/>
          </a:avLst>
        </a:prstGeom>
        <a:noFill/>
        <a:ln w="1587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2D7BB-906D-4664-9D06-36FC8CF783D9}">
      <dsp:nvSpPr>
        <dsp:cNvPr id="0" name=""/>
        <dsp:cNvSpPr/>
      </dsp:nvSpPr>
      <dsp:spPr>
        <a:xfrm>
          <a:off x="294962" y="243822"/>
          <a:ext cx="4734237" cy="471939"/>
        </a:xfrm>
        <a:prstGeom prst="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0835" tIns="60960" rIns="60960" bIns="60960" numCol="1" spcCol="1270" anchor="ctr" anchorCtr="0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Where We Are:</a:t>
          </a:r>
        </a:p>
      </dsp:txBody>
      <dsp:txXfrm>
        <a:off x="294962" y="243822"/>
        <a:ext cx="4734237" cy="471939"/>
      </dsp:txXfrm>
    </dsp:sp>
    <dsp:sp modelId="{D8F0BA82-01B1-42CD-93E0-D9D8D086F940}">
      <dsp:nvSpPr>
        <dsp:cNvPr id="0" name=""/>
        <dsp:cNvSpPr/>
      </dsp:nvSpPr>
      <dsp:spPr>
        <a:xfrm>
          <a:off x="95874" y="184829"/>
          <a:ext cx="589924" cy="5899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30FCB-8EFD-4FD9-8E61-BA0714F9A72F}">
      <dsp:nvSpPr>
        <dsp:cNvPr id="0" name=""/>
        <dsp:cNvSpPr/>
      </dsp:nvSpPr>
      <dsp:spPr>
        <a:xfrm>
          <a:off x="-995635" y="-170448"/>
          <a:ext cx="1300480" cy="1300480"/>
        </a:xfrm>
        <a:prstGeom prst="blockArc">
          <a:avLst>
            <a:gd name="adj1" fmla="val 18900000"/>
            <a:gd name="adj2" fmla="val 2700000"/>
            <a:gd name="adj3" fmla="val 1661"/>
          </a:avLst>
        </a:prstGeom>
        <a:noFill/>
        <a:ln w="1587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2D7BB-906D-4664-9D06-36FC8CF783D9}">
      <dsp:nvSpPr>
        <dsp:cNvPr id="0" name=""/>
        <dsp:cNvSpPr/>
      </dsp:nvSpPr>
      <dsp:spPr>
        <a:xfrm>
          <a:off x="294962" y="243822"/>
          <a:ext cx="4734237" cy="471939"/>
        </a:xfrm>
        <a:prstGeom prst="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0835" tIns="60960" rIns="60960" bIns="60960" numCol="1" spcCol="1270" anchor="ctr" anchorCtr="0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Where We Are:</a:t>
          </a:r>
        </a:p>
      </dsp:txBody>
      <dsp:txXfrm>
        <a:off x="294962" y="243822"/>
        <a:ext cx="4734237" cy="471939"/>
      </dsp:txXfrm>
    </dsp:sp>
    <dsp:sp modelId="{D8F0BA82-01B1-42CD-93E0-D9D8D086F940}">
      <dsp:nvSpPr>
        <dsp:cNvPr id="0" name=""/>
        <dsp:cNvSpPr/>
      </dsp:nvSpPr>
      <dsp:spPr>
        <a:xfrm>
          <a:off x="0" y="184829"/>
          <a:ext cx="589924" cy="5899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30FCB-8EFD-4FD9-8E61-BA0714F9A72F}">
      <dsp:nvSpPr>
        <dsp:cNvPr id="0" name=""/>
        <dsp:cNvSpPr/>
      </dsp:nvSpPr>
      <dsp:spPr>
        <a:xfrm>
          <a:off x="-995635" y="-170448"/>
          <a:ext cx="1300480" cy="1300480"/>
        </a:xfrm>
        <a:prstGeom prst="blockArc">
          <a:avLst>
            <a:gd name="adj1" fmla="val 18900000"/>
            <a:gd name="adj2" fmla="val 2700000"/>
            <a:gd name="adj3" fmla="val 1661"/>
          </a:avLst>
        </a:prstGeom>
        <a:noFill/>
        <a:ln w="1587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2D7BB-906D-4664-9D06-36FC8CF783D9}">
      <dsp:nvSpPr>
        <dsp:cNvPr id="0" name=""/>
        <dsp:cNvSpPr/>
      </dsp:nvSpPr>
      <dsp:spPr>
        <a:xfrm>
          <a:off x="294962" y="243822"/>
          <a:ext cx="4734237" cy="471939"/>
        </a:xfrm>
        <a:prstGeom prst="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0835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Our</a:t>
          </a:r>
          <a:r>
            <a:rPr lang="en-US" sz="2400" b="1" kern="1200" baseline="0" dirty="0"/>
            <a:t> Customers:</a:t>
          </a:r>
          <a:endParaRPr lang="en-US" sz="2400" b="1" kern="1200" dirty="0"/>
        </a:p>
      </dsp:txBody>
      <dsp:txXfrm>
        <a:off x="294962" y="243822"/>
        <a:ext cx="4734237" cy="471939"/>
      </dsp:txXfrm>
    </dsp:sp>
    <dsp:sp modelId="{D8F0BA82-01B1-42CD-93E0-D9D8D086F940}">
      <dsp:nvSpPr>
        <dsp:cNvPr id="0" name=""/>
        <dsp:cNvSpPr/>
      </dsp:nvSpPr>
      <dsp:spPr>
        <a:xfrm>
          <a:off x="0" y="184829"/>
          <a:ext cx="589924" cy="5899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30FCB-8EFD-4FD9-8E61-BA0714F9A72F}">
      <dsp:nvSpPr>
        <dsp:cNvPr id="0" name=""/>
        <dsp:cNvSpPr/>
      </dsp:nvSpPr>
      <dsp:spPr>
        <a:xfrm>
          <a:off x="-995635" y="-170448"/>
          <a:ext cx="1300480" cy="1300480"/>
        </a:xfrm>
        <a:prstGeom prst="blockArc">
          <a:avLst>
            <a:gd name="adj1" fmla="val 18900000"/>
            <a:gd name="adj2" fmla="val 2700000"/>
            <a:gd name="adj3" fmla="val 1661"/>
          </a:avLst>
        </a:prstGeom>
        <a:noFill/>
        <a:ln w="1587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2D7BB-906D-4664-9D06-36FC8CF783D9}">
      <dsp:nvSpPr>
        <dsp:cNvPr id="0" name=""/>
        <dsp:cNvSpPr/>
      </dsp:nvSpPr>
      <dsp:spPr>
        <a:xfrm>
          <a:off x="294962" y="243822"/>
          <a:ext cx="4734237" cy="471939"/>
        </a:xfrm>
        <a:prstGeom prst="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0835" tIns="60960" rIns="60960" bIns="60960" numCol="1" spcCol="1270" anchor="ctr" anchorCtr="0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Automation Services:</a:t>
          </a:r>
        </a:p>
      </dsp:txBody>
      <dsp:txXfrm>
        <a:off x="294962" y="243822"/>
        <a:ext cx="4734237" cy="471939"/>
      </dsp:txXfrm>
    </dsp:sp>
    <dsp:sp modelId="{D8F0BA82-01B1-42CD-93E0-D9D8D086F940}">
      <dsp:nvSpPr>
        <dsp:cNvPr id="0" name=""/>
        <dsp:cNvSpPr/>
      </dsp:nvSpPr>
      <dsp:spPr>
        <a:xfrm>
          <a:off x="0" y="184829"/>
          <a:ext cx="589924" cy="5899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30FCB-8EFD-4FD9-8E61-BA0714F9A72F}">
      <dsp:nvSpPr>
        <dsp:cNvPr id="0" name=""/>
        <dsp:cNvSpPr/>
      </dsp:nvSpPr>
      <dsp:spPr>
        <a:xfrm>
          <a:off x="-995635" y="-170448"/>
          <a:ext cx="1300480" cy="1300480"/>
        </a:xfrm>
        <a:prstGeom prst="blockArc">
          <a:avLst>
            <a:gd name="adj1" fmla="val 18900000"/>
            <a:gd name="adj2" fmla="val 2700000"/>
            <a:gd name="adj3" fmla="val 1661"/>
          </a:avLst>
        </a:prstGeom>
        <a:noFill/>
        <a:ln w="1587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2D7BB-906D-4664-9D06-36FC8CF783D9}">
      <dsp:nvSpPr>
        <dsp:cNvPr id="0" name=""/>
        <dsp:cNvSpPr/>
      </dsp:nvSpPr>
      <dsp:spPr>
        <a:xfrm>
          <a:off x="294962" y="243822"/>
          <a:ext cx="4734237" cy="471939"/>
        </a:xfrm>
        <a:prstGeom prst="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0835" tIns="60960" rIns="60960" bIns="60960" numCol="1" spcCol="1270" anchor="ctr" anchorCtr="0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TSL in Numbers:</a:t>
          </a:r>
        </a:p>
      </dsp:txBody>
      <dsp:txXfrm>
        <a:off x="294962" y="243822"/>
        <a:ext cx="4734237" cy="471939"/>
      </dsp:txXfrm>
    </dsp:sp>
    <dsp:sp modelId="{D8F0BA82-01B1-42CD-93E0-D9D8D086F940}">
      <dsp:nvSpPr>
        <dsp:cNvPr id="0" name=""/>
        <dsp:cNvSpPr/>
      </dsp:nvSpPr>
      <dsp:spPr>
        <a:xfrm>
          <a:off x="0" y="184829"/>
          <a:ext cx="589924" cy="5899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30FCB-8EFD-4FD9-8E61-BA0714F9A72F}">
      <dsp:nvSpPr>
        <dsp:cNvPr id="0" name=""/>
        <dsp:cNvSpPr/>
      </dsp:nvSpPr>
      <dsp:spPr>
        <a:xfrm>
          <a:off x="-995635" y="-170448"/>
          <a:ext cx="1300480" cy="1300480"/>
        </a:xfrm>
        <a:prstGeom prst="blockArc">
          <a:avLst>
            <a:gd name="adj1" fmla="val 18900000"/>
            <a:gd name="adj2" fmla="val 2700000"/>
            <a:gd name="adj3" fmla="val 1661"/>
          </a:avLst>
        </a:prstGeom>
        <a:noFill/>
        <a:ln w="1587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2D7BB-906D-4664-9D06-36FC8CF783D9}">
      <dsp:nvSpPr>
        <dsp:cNvPr id="0" name=""/>
        <dsp:cNvSpPr/>
      </dsp:nvSpPr>
      <dsp:spPr>
        <a:xfrm>
          <a:off x="294962" y="243822"/>
          <a:ext cx="4734237" cy="471939"/>
        </a:xfrm>
        <a:prstGeom prst="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0835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Major Client –</a:t>
          </a:r>
          <a:r>
            <a:rPr lang="ar-SA" sz="2000" b="1" kern="1200" dirty="0"/>
            <a:t> </a:t>
          </a:r>
          <a:r>
            <a:rPr lang="en-US" sz="2000" b="1" kern="1200" dirty="0"/>
            <a:t> Kuwait</a:t>
          </a:r>
          <a:r>
            <a:rPr lang="en-US" sz="2400" kern="1200" dirty="0"/>
            <a:t> </a:t>
          </a:r>
          <a:endParaRPr lang="en-US" sz="2400" b="1" kern="1200" dirty="0"/>
        </a:p>
      </dsp:txBody>
      <dsp:txXfrm>
        <a:off x="294962" y="243822"/>
        <a:ext cx="4734237" cy="471939"/>
      </dsp:txXfrm>
    </dsp:sp>
    <dsp:sp modelId="{D8F0BA82-01B1-42CD-93E0-D9D8D086F940}">
      <dsp:nvSpPr>
        <dsp:cNvPr id="0" name=""/>
        <dsp:cNvSpPr/>
      </dsp:nvSpPr>
      <dsp:spPr>
        <a:xfrm>
          <a:off x="0" y="184829"/>
          <a:ext cx="589924" cy="5899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30FCB-8EFD-4FD9-8E61-BA0714F9A72F}">
      <dsp:nvSpPr>
        <dsp:cNvPr id="0" name=""/>
        <dsp:cNvSpPr/>
      </dsp:nvSpPr>
      <dsp:spPr>
        <a:xfrm>
          <a:off x="-995635" y="-170448"/>
          <a:ext cx="1300480" cy="1300480"/>
        </a:xfrm>
        <a:prstGeom prst="blockArc">
          <a:avLst>
            <a:gd name="adj1" fmla="val 18900000"/>
            <a:gd name="adj2" fmla="val 2700000"/>
            <a:gd name="adj3" fmla="val 1661"/>
          </a:avLst>
        </a:prstGeom>
        <a:noFill/>
        <a:ln w="1587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2D7BB-906D-4664-9D06-36FC8CF783D9}">
      <dsp:nvSpPr>
        <dsp:cNvPr id="0" name=""/>
        <dsp:cNvSpPr/>
      </dsp:nvSpPr>
      <dsp:spPr>
        <a:xfrm>
          <a:off x="294962" y="243822"/>
          <a:ext cx="4734237" cy="471939"/>
        </a:xfrm>
        <a:prstGeom prst="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0835" tIns="50800" rIns="50800" bIns="50800" numCol="1" spcCol="1270" anchor="ctr" anchorCtr="0">
          <a:noAutofit/>
        </a:bodyPr>
        <a:lstStyle/>
        <a:p>
          <a:pPr marL="0" lvl="0" indent="0" algn="l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Major Client – Saudi Arabia</a:t>
          </a:r>
          <a:r>
            <a:rPr lang="en-US" sz="2400" kern="1200" dirty="0"/>
            <a:t> </a:t>
          </a:r>
          <a:endParaRPr lang="en-US" sz="2400" b="1" kern="1200" dirty="0"/>
        </a:p>
      </dsp:txBody>
      <dsp:txXfrm>
        <a:off x="294962" y="243822"/>
        <a:ext cx="4734237" cy="471939"/>
      </dsp:txXfrm>
    </dsp:sp>
    <dsp:sp modelId="{D8F0BA82-01B1-42CD-93E0-D9D8D086F940}">
      <dsp:nvSpPr>
        <dsp:cNvPr id="0" name=""/>
        <dsp:cNvSpPr/>
      </dsp:nvSpPr>
      <dsp:spPr>
        <a:xfrm>
          <a:off x="0" y="184829"/>
          <a:ext cx="589924" cy="58992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C5C1B-BEC3-471C-A209-A6B8EE6D13BA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00F6B-2B7E-4386-9B87-7CFDB3D7E4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12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We are?!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00F6B-2B7E-4386-9B87-7CFDB3D7E46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83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MEW Case of Cost 10%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00F6B-2B7E-4386-9B87-7CFDB3D7E46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30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86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20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08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2041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57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51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08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02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54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40" y="0"/>
            <a:ext cx="2743200" cy="84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88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55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1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72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5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9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529459F-D750-4624-819A-5BF4DB43B7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40" y="0"/>
            <a:ext cx="2743200" cy="84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936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31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44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CEA92-C736-427C-B499-8284378C84F9}" type="datetimeFigureOut">
              <a:rPr lang="en-US" smtClean="0"/>
              <a:pPr/>
              <a:t>4/15/21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00442-4458-4C69-9E26-52C69AAD7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45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655" r:id="rId18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jp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2.xml"/><Relationship Id="rId7" Type="http://schemas.openxmlformats.org/officeDocument/2006/relationships/hyperlink" Target="https://www.google.com.kw/url?sa=i&amp;rct=j&amp;q=&amp;esrc=s&amp;source=images&amp;cd=&amp;ved=2ahUKEwi1iLS2m_XiAhUIAmMBHW82AY4QjRx6BAgBEAU&amp;url=https://www.lattanziokibs.com/en/newsroom/news_archive/lattanzio_group_pioneers_the_economic_diversification_in_kuwait.html&amp;authuser=1&amp;psig=AOvVaw1nD0WxxUlExNhViQKFLKza&amp;ust=1561022296473076" TargetMode="External"/><Relationship Id="rId12" Type="http://schemas.openxmlformats.org/officeDocument/2006/relationships/image" Target="../media/image1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13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3.xml"/><Relationship Id="rId7" Type="http://schemas.openxmlformats.org/officeDocument/2006/relationships/hyperlink" Target="https://www.google.com.kw/url?sa=i&amp;rct=j&amp;q=&amp;esrc=s&amp;source=images&amp;cd=&amp;ved=2ahUKEwi1iLS2m_XiAhUIAmMBHW82AY4QjRx6BAgBEAU&amp;url=https://www.lattanziokibs.com/en/newsroom/news_archive/lattanzio_group_pioneers_the_economic_diversification_in_kuwait.html&amp;authuser=1&amp;psig=AOvVaw1nD0WxxUlExNhViQKFLKza&amp;ust=1561022296473076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16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4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2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diagramLayout" Target="../diagrams/layout7.xml"/><Relationship Id="rId21" Type="http://schemas.openxmlformats.org/officeDocument/2006/relationships/image" Target="../media/image37.png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17" Type="http://schemas.openxmlformats.org/officeDocument/2006/relationships/image" Target="../media/image33.jpg"/><Relationship Id="rId25" Type="http://schemas.openxmlformats.org/officeDocument/2006/relationships/image" Target="../media/image41.jpg"/><Relationship Id="rId2" Type="http://schemas.openxmlformats.org/officeDocument/2006/relationships/diagramData" Target="../diagrams/data7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openxmlformats.org/officeDocument/2006/relationships/image" Target="../media/image27.png"/><Relationship Id="rId24" Type="http://schemas.openxmlformats.org/officeDocument/2006/relationships/image" Target="../media/image40.jpg"/><Relationship Id="rId5" Type="http://schemas.openxmlformats.org/officeDocument/2006/relationships/diagramColors" Target="../diagrams/colors7.xml"/><Relationship Id="rId15" Type="http://schemas.openxmlformats.org/officeDocument/2006/relationships/image" Target="../media/image31.png"/><Relationship Id="rId23" Type="http://schemas.openxmlformats.org/officeDocument/2006/relationships/image" Target="../media/image39.jpg"/><Relationship Id="rId28" Type="http://schemas.openxmlformats.org/officeDocument/2006/relationships/image" Target="../media/image44.png"/><Relationship Id="rId10" Type="http://schemas.openxmlformats.org/officeDocument/2006/relationships/image" Target="../media/image26.jp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jpg"/><Relationship Id="rId18" Type="http://schemas.openxmlformats.org/officeDocument/2006/relationships/image" Target="../media/image59.jpg"/><Relationship Id="rId26" Type="http://schemas.openxmlformats.org/officeDocument/2006/relationships/image" Target="../media/image67.png"/><Relationship Id="rId3" Type="http://schemas.openxmlformats.org/officeDocument/2006/relationships/diagramLayout" Target="../diagrams/layout8.xml"/><Relationship Id="rId21" Type="http://schemas.openxmlformats.org/officeDocument/2006/relationships/image" Target="../media/image62.png"/><Relationship Id="rId7" Type="http://schemas.openxmlformats.org/officeDocument/2006/relationships/image" Target="../media/image48.jpg"/><Relationship Id="rId12" Type="http://schemas.openxmlformats.org/officeDocument/2006/relationships/image" Target="../media/image53.png"/><Relationship Id="rId17" Type="http://schemas.openxmlformats.org/officeDocument/2006/relationships/image" Target="../media/image58.jpg"/><Relationship Id="rId25" Type="http://schemas.openxmlformats.org/officeDocument/2006/relationships/image" Target="../media/image66.jpg"/><Relationship Id="rId2" Type="http://schemas.openxmlformats.org/officeDocument/2006/relationships/diagramData" Target="../diagrams/data8.xml"/><Relationship Id="rId16" Type="http://schemas.openxmlformats.org/officeDocument/2006/relationships/image" Target="../media/image57.jp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openxmlformats.org/officeDocument/2006/relationships/image" Target="../media/image52.jpg"/><Relationship Id="rId24" Type="http://schemas.openxmlformats.org/officeDocument/2006/relationships/image" Target="../media/image65.jpg"/><Relationship Id="rId5" Type="http://schemas.openxmlformats.org/officeDocument/2006/relationships/diagramColors" Target="../diagrams/colors8.xml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31" Type="http://schemas.openxmlformats.org/officeDocument/2006/relationships/image" Target="../media/image72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50.jpg"/><Relationship Id="rId14" Type="http://schemas.openxmlformats.org/officeDocument/2006/relationships/image" Target="../media/image55.jpg"/><Relationship Id="rId22" Type="http://schemas.openxmlformats.org/officeDocument/2006/relationships/image" Target="../media/image63.jpg"/><Relationship Id="rId27" Type="http://schemas.openxmlformats.org/officeDocument/2006/relationships/image" Target="../media/image68.jpg"/><Relationship Id="rId30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EB6E5F-B82E-7B4F-B6BE-2B717A9916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7" b="16959"/>
          <a:stretch/>
        </p:blipFill>
        <p:spPr>
          <a:xfrm>
            <a:off x="1538855" y="1295399"/>
            <a:ext cx="6066289" cy="259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628259-76ED-F443-BCB3-24729FCB0165}"/>
              </a:ext>
            </a:extLst>
          </p:cNvPr>
          <p:cNvSpPr txBox="1"/>
          <p:nvPr/>
        </p:nvSpPr>
        <p:spPr>
          <a:xfrm>
            <a:off x="838200" y="5290066"/>
            <a:ext cx="7772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ln w="0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Dammam                     Riyadh                      Jeddah                                Dubai</a:t>
            </a:r>
            <a:endParaRPr lang="ar-SA" dirty="0">
              <a:ln w="0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D4DCE6-B493-F349-B99D-5A721AC0D018}"/>
              </a:ext>
            </a:extLst>
          </p:cNvPr>
          <p:cNvSpPr txBox="1"/>
          <p:nvPr/>
        </p:nvSpPr>
        <p:spPr>
          <a:xfrm>
            <a:off x="304799" y="4648200"/>
            <a:ext cx="853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ln w="0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Kuwait (HQ)</a:t>
            </a:r>
            <a:endParaRPr lang="ar-SA" dirty="0">
              <a:ln w="0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15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B92F44-D76B-5441-8215-2E334E94A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752600"/>
            <a:ext cx="5137150" cy="376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6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76F60B2-B193-4404-8751-CF68808B2923}"/>
              </a:ext>
            </a:extLst>
          </p:cNvPr>
          <p:cNvGraphicFramePr/>
          <p:nvPr/>
        </p:nvGraphicFramePr>
        <p:xfrm>
          <a:off x="838200" y="31016"/>
          <a:ext cx="5029200" cy="959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A335EBA-C421-7840-B686-75549F93C223}"/>
              </a:ext>
            </a:extLst>
          </p:cNvPr>
          <p:cNvSpPr txBox="1"/>
          <p:nvPr/>
        </p:nvSpPr>
        <p:spPr>
          <a:xfrm>
            <a:off x="2743200" y="1016555"/>
            <a:ext cx="41910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63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Repair it – Don’t Replace It!</a:t>
            </a:r>
            <a:endParaRPr lang="ar-SA" sz="2400" b="1" dirty="0">
              <a:solidFill>
                <a:srgbClr val="0063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78E809-96C9-BA41-B8E5-18FCAE2CAD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3"/>
          <a:stretch/>
        </p:blipFill>
        <p:spPr>
          <a:xfrm>
            <a:off x="3192875" y="3628993"/>
            <a:ext cx="2758249" cy="1176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D98F32-EF43-0A48-B081-3278462F8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8" y="1964629"/>
            <a:ext cx="2532185" cy="1620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E917E9-BD75-9640-BA2F-B81DB0F453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69" y="1929765"/>
            <a:ext cx="2532185" cy="16556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B057A-1FFC-5442-8F8C-DB09867F5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27" y="4482181"/>
            <a:ext cx="2910468" cy="22132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61A634-6FB1-9749-8C1A-454CC7860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0" y="4495800"/>
            <a:ext cx="2532186" cy="21996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553F70-A6C6-4D4E-98FB-1FB290ED5F30}"/>
              </a:ext>
            </a:extLst>
          </p:cNvPr>
          <p:cNvSpPr txBox="1"/>
          <p:nvPr/>
        </p:nvSpPr>
        <p:spPr>
          <a:xfrm>
            <a:off x="3217900" y="4876800"/>
            <a:ext cx="2801900" cy="1889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Value in Country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Fast Turn Around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Lower Prices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Less Electronics Waste</a:t>
            </a:r>
          </a:p>
        </p:txBody>
      </p:sp>
    </p:spTree>
    <p:extLst>
      <p:ext uri="{BB962C8B-B14F-4D97-AF65-F5344CB8AC3E}">
        <p14:creationId xmlns:p14="http://schemas.microsoft.com/office/powerpoint/2010/main" val="567312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76F60B2-B193-4404-8751-CF68808B29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5752652"/>
              </p:ext>
            </p:extLst>
          </p:nvPr>
        </p:nvGraphicFramePr>
        <p:xfrm>
          <a:off x="838200" y="31016"/>
          <a:ext cx="5029200" cy="959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Related image">
            <a:hlinkClick r:id="rId7"/>
            <a:extLst>
              <a:ext uri="{FF2B5EF4-FFF2-40B4-BE49-F238E27FC236}">
                <a16:creationId xmlns:a16="http://schemas.microsoft.com/office/drawing/2014/main" id="{CC5310CC-D9B7-C542-836E-142ABF367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4"/>
          <a:stretch/>
        </p:blipFill>
        <p:spPr bwMode="auto">
          <a:xfrm>
            <a:off x="30126" y="23928"/>
            <a:ext cx="994616" cy="113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6F616B-4EA3-4D48-9F10-F7AFD08DCE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2" y="4630907"/>
            <a:ext cx="3445698" cy="2055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64CCD4-7D8E-1340-8E8F-60ADC6647B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7" y="1474146"/>
            <a:ext cx="3082637" cy="2307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83824-8757-4E43-9BB7-D51B7680B4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50" y="1398713"/>
            <a:ext cx="3284214" cy="24580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60FC2E-1718-3F48-AEAB-F006BDAAED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343" y="4609688"/>
            <a:ext cx="3499728" cy="2227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3058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76F60B2-B193-4404-8751-CF68808B29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1956160"/>
              </p:ext>
            </p:extLst>
          </p:nvPr>
        </p:nvGraphicFramePr>
        <p:xfrm>
          <a:off x="838200" y="31016"/>
          <a:ext cx="5029200" cy="959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Related image">
            <a:hlinkClick r:id="rId7"/>
            <a:extLst>
              <a:ext uri="{FF2B5EF4-FFF2-40B4-BE49-F238E27FC236}">
                <a16:creationId xmlns:a16="http://schemas.microsoft.com/office/drawing/2014/main" id="{E8BE0B47-6AE0-BE46-A8DF-CBC76A635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4"/>
          <a:stretch/>
        </p:blipFill>
        <p:spPr bwMode="auto">
          <a:xfrm>
            <a:off x="30126" y="23928"/>
            <a:ext cx="994616" cy="113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957C8A-7C78-8742-BDD3-31A9BE73B2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44" y="4070287"/>
            <a:ext cx="3555999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A2F6DF-617E-D54E-8572-2177984C42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63" y="1157387"/>
            <a:ext cx="4430499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1CACF4-F087-FD46-B6E3-8958B660FB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32" y="1295400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62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kuwait mosque"/>
          <p:cNvSpPr>
            <a:spLocks noChangeAspect="1" noChangeArrowheads="1"/>
          </p:cNvSpPr>
          <p:nvPr/>
        </p:nvSpPr>
        <p:spPr bwMode="auto">
          <a:xfrm>
            <a:off x="63500" y="-136525"/>
            <a:ext cx="24955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C788741-433F-4C3C-BFA9-7A0F2B08B3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5948089"/>
              </p:ext>
            </p:extLst>
          </p:nvPr>
        </p:nvGraphicFramePr>
        <p:xfrm>
          <a:off x="863304" y="107216"/>
          <a:ext cx="5029200" cy="959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5" name="image1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076325" cy="285750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251A6D-506B-8C42-B8BB-A2F5B34829A6}"/>
              </a:ext>
            </a:extLst>
          </p:cNvPr>
          <p:cNvSpPr txBox="1">
            <a:spLocks/>
          </p:cNvSpPr>
          <p:nvPr/>
        </p:nvSpPr>
        <p:spPr>
          <a:xfrm>
            <a:off x="304800" y="1905000"/>
            <a:ext cx="83820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rtl="0">
              <a:buFont typeface="+mj-lt"/>
              <a:buAutoNum type="arabicPeriod"/>
            </a:pPr>
            <a:r>
              <a:rPr lang="en-US" sz="2200" b="1" dirty="0">
                <a:solidFill>
                  <a:srgbClr val="0094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Factories: F&amp;B, Steel, Packing, Paper, Chemical, Glass</a:t>
            </a:r>
          </a:p>
          <a:p>
            <a:pPr marL="457200" indent="-457200" algn="l" rtl="0">
              <a:buFont typeface="+mj-lt"/>
              <a:buAutoNum type="arabicPeriod"/>
            </a:pPr>
            <a:r>
              <a:rPr lang="en-US" sz="2200" b="1" dirty="0">
                <a:solidFill>
                  <a:srgbClr val="0094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Services Companies: O&amp;M, Transport, Marine</a:t>
            </a:r>
          </a:p>
          <a:p>
            <a:pPr marL="457200" indent="-457200" algn="l" rtl="0">
              <a:buFont typeface="+mj-lt"/>
              <a:buAutoNum type="arabicPeriod"/>
            </a:pPr>
            <a:r>
              <a:rPr lang="en-US" sz="2200" b="1" dirty="0">
                <a:solidFill>
                  <a:srgbClr val="0094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Electricity – Water – Wastewater: MEW, MPW</a:t>
            </a:r>
          </a:p>
          <a:p>
            <a:pPr marL="457200" indent="-457200" algn="l" rtl="0">
              <a:buFont typeface="+mj-lt"/>
              <a:buAutoNum type="arabicPeriod"/>
            </a:pPr>
            <a:r>
              <a:rPr lang="en-US" sz="2200" b="1" dirty="0">
                <a:solidFill>
                  <a:srgbClr val="0094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Oil &amp; Gas (Government &amp; Private: KNPC, </a:t>
            </a:r>
            <a:r>
              <a:rPr lang="en-US" sz="2200" b="1" dirty="0" err="1">
                <a:solidFill>
                  <a:srgbClr val="0094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Equte</a:t>
            </a:r>
            <a:r>
              <a:rPr lang="en-US" sz="2200" b="1" dirty="0">
                <a:solidFill>
                  <a:srgbClr val="0094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KOC, KDC</a:t>
            </a:r>
          </a:p>
          <a:p>
            <a:pPr marL="457200" indent="-457200" algn="l" rtl="0">
              <a:buFont typeface="+mj-lt"/>
              <a:buAutoNum type="arabicPeriod"/>
            </a:pPr>
            <a:r>
              <a:rPr lang="en-US" sz="2200" b="1" dirty="0">
                <a:solidFill>
                  <a:srgbClr val="0094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Building Management Systems: Malls, Commercial Buildings, Stadium</a:t>
            </a:r>
          </a:p>
          <a:p>
            <a:pPr marL="0" indent="0" algn="l" rtl="0">
              <a:buFont typeface="Arial" panose="020B0604020202020204" pitchFamily="34" charset="0"/>
              <a:buNone/>
            </a:pPr>
            <a:endParaRPr lang="en-US" sz="2200" b="1" dirty="0">
              <a:solidFill>
                <a:srgbClr val="0094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200" b="1" dirty="0">
              <a:solidFill>
                <a:srgbClr val="0094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3195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76F60B2-B193-4404-8751-CF68808B29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857951"/>
              </p:ext>
            </p:extLst>
          </p:nvPr>
        </p:nvGraphicFramePr>
        <p:xfrm>
          <a:off x="838200" y="31016"/>
          <a:ext cx="5029200" cy="959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F3E04CB-AEC1-434C-A071-EF983E8F1AA6}"/>
              </a:ext>
            </a:extLst>
          </p:cNvPr>
          <p:cNvSpPr txBox="1"/>
          <p:nvPr/>
        </p:nvSpPr>
        <p:spPr>
          <a:xfrm>
            <a:off x="533400" y="1295400"/>
            <a:ext cx="3505200" cy="142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OEM Strength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Local Solution with COVID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7C68A-EC17-2C44-A192-C758EEDCDA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55243"/>
            <a:ext cx="3625850" cy="3607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9D503C-1F13-C942-A7A1-573F732F8D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410" r="537" b="20035"/>
          <a:stretch/>
        </p:blipFill>
        <p:spPr>
          <a:xfrm>
            <a:off x="6059690" y="928310"/>
            <a:ext cx="2947169" cy="2925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089E66-D47C-5E45-BE0B-FBF4C658AF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2" b="23333"/>
          <a:stretch/>
        </p:blipFill>
        <p:spPr>
          <a:xfrm>
            <a:off x="6059690" y="3932541"/>
            <a:ext cx="2963069" cy="29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64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76F60B2-B193-4404-8751-CF68808B29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1786455"/>
              </p:ext>
            </p:extLst>
          </p:nvPr>
        </p:nvGraphicFramePr>
        <p:xfrm>
          <a:off x="838200" y="31016"/>
          <a:ext cx="5029200" cy="959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CFE33E6-2D04-A248-BE9E-150AB17C7BBD}"/>
              </a:ext>
            </a:extLst>
          </p:cNvPr>
          <p:cNvSpPr txBox="1"/>
          <p:nvPr/>
        </p:nvSpPr>
        <p:spPr>
          <a:xfrm>
            <a:off x="609600" y="1600200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TSL have 5 Locations in 3 Countries (Kuwait – Saudi – UAE)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TLS have 50 Employees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TSL have over 5,000 satisfied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90524E-C3A6-F54B-AF0F-00461E19701D}"/>
              </a:ext>
            </a:extLst>
          </p:cNvPr>
          <p:cNvSpPr txBox="1"/>
          <p:nvPr/>
        </p:nvSpPr>
        <p:spPr>
          <a:xfrm>
            <a:off x="1447800" y="3313093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94D8"/>
                </a:solidFill>
              </a:rPr>
              <a:t>Most of what you EAT, DRINK or USE… TSL has Helped!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0C3228-2D1B-4143-B51F-A942C7871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647433"/>
            <a:ext cx="2133600" cy="1904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5C9C8A-F359-4E49-97ED-23E9AC4768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/>
          <a:stretch/>
        </p:blipFill>
        <p:spPr>
          <a:xfrm>
            <a:off x="1676400" y="4646666"/>
            <a:ext cx="1915633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31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Diagram 39">
            <a:extLst>
              <a:ext uri="{FF2B5EF4-FFF2-40B4-BE49-F238E27FC236}">
                <a16:creationId xmlns:a16="http://schemas.microsoft.com/office/drawing/2014/main" id="{9AF240A3-5867-4AFA-8C33-36B44B1E9E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9784062"/>
              </p:ext>
            </p:extLst>
          </p:nvPr>
        </p:nvGraphicFramePr>
        <p:xfrm>
          <a:off x="863304" y="107216"/>
          <a:ext cx="5029200" cy="959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F9C6C178-6B7C-DE4D-B88B-AED5107DE3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42" y="3518848"/>
            <a:ext cx="2311356" cy="7513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D7E56C-48C2-1F43-AB0A-52C7EEAEF4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39" y="2466575"/>
            <a:ext cx="2311357" cy="60987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09D0AD-2628-534B-98C6-3118F94F1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5767256"/>
            <a:ext cx="1074172" cy="6470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CED8EA1-4CC2-4F46-BFB3-666D6A520E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493090"/>
            <a:ext cx="1528577" cy="5704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1BAA4D8-00E1-DF47-B6C4-D7D931C03C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494439"/>
            <a:ext cx="1671856" cy="5820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AE598BA-0B87-C64D-83F6-D74C7FF2F2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92163"/>
            <a:ext cx="1074172" cy="5886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9C75446-57DA-F743-8824-07CAE6B475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02" y="2491120"/>
            <a:ext cx="1642798" cy="57042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DF8C76D-670B-C74B-BE5E-C50AAFEADF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143" y="5727909"/>
            <a:ext cx="1634963" cy="6645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9EFA6E9-74A8-914C-8280-7AEEE79093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85" y="3518849"/>
            <a:ext cx="1533329" cy="75135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58D38BE-341E-7E46-AED6-DFD87716FD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333258"/>
            <a:ext cx="2343098" cy="79286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F4D977F-7C29-4342-8BA2-CBACCA15C9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2" y="1312228"/>
            <a:ext cx="1528576" cy="82365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C5022B2-D01B-F64B-B4A7-5F9A44EFC7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67420"/>
            <a:ext cx="1074172" cy="70175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1C7FF5B-29E2-A944-963A-B079AF9D12D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02" y="3493772"/>
            <a:ext cx="1642796" cy="76303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578678A-061C-2C40-A052-0847D0ADC99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51" y="3506143"/>
            <a:ext cx="1671856" cy="76303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78EB207-CF18-D54A-B840-0040C8C3A98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031" y="4676097"/>
            <a:ext cx="1523948" cy="63595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46B3B0C-1C6A-7943-8C9D-F097C24F980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4680992"/>
            <a:ext cx="1074172" cy="68688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984C5E-D7D6-B04F-8C65-0103EDB656F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2" y="1319873"/>
            <a:ext cx="1671855" cy="80141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E8A3D1C-BB40-424A-B6CD-9C221739094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64" y="5727909"/>
            <a:ext cx="2311132" cy="6645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AD3CBCE-7BA4-8444-B3F4-0E3D7C0DCCC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02" y="4676097"/>
            <a:ext cx="1642796" cy="63595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641E66B-FDC0-6D41-9039-70A6ACC4361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143" y="4676097"/>
            <a:ext cx="1634963" cy="63595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358DF92-E74E-9D49-9FF1-F9A075333E1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02" y="5745405"/>
            <a:ext cx="1642796" cy="64707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8F6CC50-45CF-7E40-A9C0-9414D7E2D23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85" y="5745405"/>
            <a:ext cx="1533329" cy="64707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95288E3-FA47-9242-8689-94415342C2F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66" y="1295400"/>
            <a:ext cx="1633033" cy="82365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9E1C315-E6D4-4941-9C08-47A4589C5DD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2292"/>
            <a:ext cx="1074172" cy="81370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29764C9-C059-C442-BC2D-9DB595FF36D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40" y="4717428"/>
            <a:ext cx="2311358" cy="60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04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42793B6F-B9C2-4A73-8F9A-2C37888028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4597771"/>
              </p:ext>
            </p:extLst>
          </p:nvPr>
        </p:nvGraphicFramePr>
        <p:xfrm>
          <a:off x="863304" y="107216"/>
          <a:ext cx="5029200" cy="959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A79CFB67-7716-1C45-8F75-F3AD9465F8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39" y="3604463"/>
            <a:ext cx="1916261" cy="10103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2A6E27A-3CA4-5046-887F-05B3E8C457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63" y="2464793"/>
            <a:ext cx="1523691" cy="9005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AA887BA-A106-8848-9DE2-7F9F97B4E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0" y="1186714"/>
            <a:ext cx="1646660" cy="10602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713D082-2391-4F46-98FF-29961C5EDF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174070"/>
            <a:ext cx="1523692" cy="107285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29CC277-5A36-284C-BBF9-0429DF9CF8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09" y="2464793"/>
            <a:ext cx="1523691" cy="9005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91EA406-EEA9-8D4A-84C5-77EA463F93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83" y="2507742"/>
            <a:ext cx="1570718" cy="85763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EEC059B-F50D-5E4E-B59A-6AE5947D41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82" y="1219200"/>
            <a:ext cx="1570717" cy="10602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1C27394-7EEF-0F41-95A9-1AF688E964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635365"/>
            <a:ext cx="1552014" cy="99141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10BDF6E-233B-F748-867D-B4D49C28F3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883" y="3604463"/>
            <a:ext cx="1570717" cy="101038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703450F-86BC-9A42-8BCF-49D09302E9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9" y="2464793"/>
            <a:ext cx="1646659" cy="90058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F77E249-0CE7-5B41-97B5-ED538A4D1C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39" y="1219199"/>
            <a:ext cx="1886108" cy="106021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94E1107-A6F5-0B4A-B024-10580C4D2B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2" y="3634581"/>
            <a:ext cx="1523691" cy="9802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3C8974D-AA43-2C47-A1A7-3A0096F3574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" y="3608336"/>
            <a:ext cx="1646660" cy="9802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5C53402-ABC4-F54B-A4D4-448565BFA6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64" y="4799925"/>
            <a:ext cx="1504128" cy="9627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3E33F3D-AA4A-0C46-B94A-83389619B0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168" y="1159333"/>
            <a:ext cx="1561832" cy="108759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32C9122-30E7-E843-8EAC-0F82F3287A4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39" y="4797523"/>
            <a:ext cx="1916261" cy="96272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8353FD8-1CB5-704A-8953-58E69A9F26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82" y="4781149"/>
            <a:ext cx="1596969" cy="96272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25564AD-55A7-CA4D-8C70-FDE192AE5FD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78" y="5939370"/>
            <a:ext cx="1504129" cy="72080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BB76E9A-7677-7B4B-A0B6-2AF854D6D48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15" y="5939370"/>
            <a:ext cx="1630985" cy="72080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FC70701-B012-5F47-AA42-C6D81E92B05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38" y="5911014"/>
            <a:ext cx="1916261" cy="74915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45080D3-8AF2-4646-A9C9-818661C5224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" y="4796446"/>
            <a:ext cx="1646660" cy="94743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9F90FDC-3CF6-BA44-ADC4-DFE9D957810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662" y="2464792"/>
            <a:ext cx="1916261" cy="90058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36649DF-BB59-D749-8535-3A444192443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765" y="4798689"/>
            <a:ext cx="1561835" cy="94518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D4F95A0-FD96-FC4A-BA97-881C800CB0D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82" y="5902248"/>
            <a:ext cx="1596969" cy="74915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C11EFBB-3024-9148-A2E3-EAC065FA26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" y="5939370"/>
            <a:ext cx="1762611" cy="77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75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1173</TotalTime>
  <Words>171</Words>
  <Application>Microsoft Macintosh PowerPoint</Application>
  <PresentationFormat>On-screen Show (4:3)</PresentationFormat>
  <Paragraphs>31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Tw Cen MT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Ahmad Alkouh</cp:lastModifiedBy>
  <cp:revision>240</cp:revision>
  <dcterms:created xsi:type="dcterms:W3CDTF">2018-09-21T12:26:23Z</dcterms:created>
  <dcterms:modified xsi:type="dcterms:W3CDTF">2021-04-15T12:33:18Z</dcterms:modified>
</cp:coreProperties>
</file>