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5" d="100"/>
          <a:sy n="65" d="100"/>
        </p:scale>
        <p:origin x="24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1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5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5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1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0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1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0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43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684B4-F8C1-4DF3-A7C8-DE631D0BB906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C2AFD-B8E6-4101-BF23-CB4A6BA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DF4E956-368D-4C25-A7EB-BF0CD6F72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665" y="0"/>
            <a:ext cx="8101329" cy="914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B6F7A6-B80D-4F71-8C74-36D9BD436AC0}"/>
              </a:ext>
            </a:extLst>
          </p:cNvPr>
          <p:cNvSpPr txBox="1"/>
          <p:nvPr/>
        </p:nvSpPr>
        <p:spPr>
          <a:xfrm>
            <a:off x="-324465" y="1887793"/>
            <a:ext cx="7182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Example of design ideas: I would like to enhance the inside of the letters and or also background options to reflect the American flag/ Pride Colors/ Military camouflage, California Bear, Palm trees, Blue sky with clouds   etc. for certain ideas. </a:t>
            </a:r>
          </a:p>
        </p:txBody>
      </p:sp>
    </p:spTree>
    <p:extLst>
      <p:ext uri="{BB962C8B-B14F-4D97-AF65-F5344CB8AC3E}">
        <p14:creationId xmlns:p14="http://schemas.microsoft.com/office/powerpoint/2010/main" val="3162118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48</Words>
  <Application>Microsoft Office PowerPoint</Application>
  <PresentationFormat>Letter Paper (8.5x11 in)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Erick Walker</dc:creator>
  <cp:lastModifiedBy>Erick Walker</cp:lastModifiedBy>
  <cp:revision>2</cp:revision>
  <dcterms:created xsi:type="dcterms:W3CDTF">2020-06-07T21:32:44Z</dcterms:created>
  <dcterms:modified xsi:type="dcterms:W3CDTF">2020-06-07T21:42:22Z</dcterms:modified>
</cp:coreProperties>
</file>