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A7095374-1D85-480A-9EE7-961F227D1275}">
          <p14:sldIdLst/>
        </p14:section>
        <p14:section name="Abschnitt ohne Titel" id="{76869786-9717-4733-A698-4CED53DB5286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2" autoAdjust="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2725F-E96E-44C6-B4D7-4FE318D5B457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621F6-6D23-4802-A22B-C04E2E0A8E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899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9621F6-6D23-4802-A22B-C04E2E0A8EA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6797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AEE1A-FFFC-42AA-9B8B-992B6D3EA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AF68539-F304-4B19-85C2-6D4207866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A2E80E-D7F8-4BAD-BA0B-4A64343F9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A1706C-4C8A-41E1-9BCE-EEA84DEC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09DEC0-8CAB-405C-A0E7-4196FEF77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831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18D3E2-8E31-49CF-B219-A00457BB9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3185388-21C2-48EE-8BEB-7F3FB9C5D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3403B0-6C40-4F2B-B410-E882FA7A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FC32E8-F920-43E9-97DA-72E73D641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DE75F1-DE3F-467C-B0AC-541EC52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0924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D1946D-DC10-44AB-BE6C-87CACDDFD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2538E58-27F5-47FF-B439-30C299F7F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BF710A-FB46-44CC-9547-015FE7975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5FCFA2-9DD0-4000-888C-2161B16D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ACF593-98B3-4C45-A2E4-29B068D10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69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F134CB-10F0-4340-96CA-055A2EB5C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520610-87A0-488D-A0D6-E67CDE2A1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2BCA05-306D-48EC-9384-ED3DF8E53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06DE29-FE2B-4B90-B018-9216EA0A4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940577-BB1A-4212-A1E4-77C006EE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238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E9427-709F-447A-BCE3-7487857CD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B65E6F-1265-4554-A448-D3BFB254B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075359-D3F1-4068-B5E5-5E280A058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61ABE5-B65D-4FAF-92CD-E2D74266C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65840B-AC93-48E6-9481-8B1BE66E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293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66F56-BE61-4087-AAB5-C835B8249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7D07AF-5106-4D22-BF02-F962018CD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1AF5F1E-9067-44FB-8040-EFE06E33C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F7985E-90FB-415A-9061-C2BB52A9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67AEF9-06DA-4AEA-8953-5A140DAF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BA04F72-5980-4D45-86EE-0AF677AC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457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D4AF6B-B74F-4B3C-9920-A5A40E1AF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173E69-DE9D-41A8-8EAA-C9F7ADBFB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B6F141-78D7-4665-9F50-C855A5F71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6465FA9-2DD7-45B8-ADB0-058E3F5A0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779BDDD-5429-497A-9C29-04657DF877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9A27C2E-90F3-4A5B-9837-CBE38348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4E929F2-2F09-42B6-92DD-DAECF73FD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93F2A33-5169-4C6B-A487-150A0D8C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060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2B51F8-0482-437D-88F2-169A2EAB3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9CC554D-B312-4DB6-8105-42255EAA9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4B1E25-E9FB-4B2B-83B8-7A63897A0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1B051F-6625-420A-9CDC-526BF977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99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5E9DF55-6E30-4479-9E96-64A623EB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E12A403-0BD1-41CD-84E3-1F04141BE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52C126-67D7-4464-81D5-F90C57FE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33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48EBF0-6E1E-4244-8E03-11C825773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0B143F-60D8-4E98-B980-903716C05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43FCBC-5CA3-4107-BAFA-F4DFCF969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5CD0EC9-0904-4BF5-AF17-C96EEE220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E17C450-E9CD-4794-B995-453FF61D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C75111-5F1D-4788-A16D-FC069181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234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39B22-455A-4521-AC92-EF3C9F603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D855C9C-7FDB-4741-96BD-C35C87D72F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AF6BAD-2D67-412C-8D29-9D0A803B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E271A3-95DC-4A5F-A4F4-9972B9385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ACE018-946F-4CC6-A66C-E3E83BBFD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563433-F5D3-4F77-AF89-AB81A84B2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59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112AEDC-85F0-4318-A2EA-E80C9885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DD3F96-95C7-492C-B259-9729032C9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79C158-7CEE-4A0F-8B59-080C568B9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B15C0-6A6D-484D-A98A-EEC6D05DEBFC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930FA4-6812-43FE-AC66-3670CC6B8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844105-DF66-4842-8E9C-A9CCB1AE4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28467-E484-4EBB-9EC7-147D1EC5CE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707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 descr="Ein Bild, das Gras, draußen, Parken, Bank enthält.&#10;&#10;Automatisch generierte Beschreibung">
            <a:extLst>
              <a:ext uri="{FF2B5EF4-FFF2-40B4-BE49-F238E27FC236}">
                <a16:creationId xmlns:a16="http://schemas.microsoft.com/office/drawing/2014/main" id="{F85C2799-CB62-4861-88DB-8ACD5607C5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1" r="6721"/>
          <a:stretch/>
        </p:blipFill>
        <p:spPr>
          <a:xfrm>
            <a:off x="2346469" y="1624664"/>
            <a:ext cx="6943808" cy="3773454"/>
          </a:xfrm>
          <a:custGeom>
            <a:avLst/>
            <a:gdLst/>
            <a:ahLst/>
            <a:cxnLst/>
            <a:rect l="l" t="t" r="r" b="b"/>
            <a:pathLst>
              <a:path w="10655455" h="6858000">
                <a:moveTo>
                  <a:pt x="8526285" y="6283111"/>
                </a:moveTo>
                <a:cubicBezTo>
                  <a:pt x="8526285" y="6283111"/>
                  <a:pt x="8526285" y="6283111"/>
                  <a:pt x="10157124" y="6283111"/>
                </a:cubicBezTo>
                <a:cubicBezTo>
                  <a:pt x="10259271" y="6283111"/>
                  <a:pt x="10357896" y="6339261"/>
                  <a:pt x="10407209" y="6430504"/>
                </a:cubicBezTo>
                <a:cubicBezTo>
                  <a:pt x="10407209" y="6430504"/>
                  <a:pt x="10407209" y="6430504"/>
                  <a:pt x="10606716" y="6774068"/>
                </a:cubicBezTo>
                <a:lnTo>
                  <a:pt x="10655455" y="6858000"/>
                </a:lnTo>
                <a:lnTo>
                  <a:pt x="8025501" y="6858000"/>
                </a:lnTo>
                <a:lnTo>
                  <a:pt x="8129453" y="6678214"/>
                </a:lnTo>
                <a:cubicBezTo>
                  <a:pt x="8174148" y="6600912"/>
                  <a:pt x="8221824" y="6518457"/>
                  <a:pt x="8272677" y="6430504"/>
                </a:cubicBezTo>
                <a:cubicBezTo>
                  <a:pt x="8325512" y="6339261"/>
                  <a:pt x="8420615" y="6283111"/>
                  <a:pt x="8526285" y="6283111"/>
                </a:cubicBezTo>
                <a:close/>
                <a:moveTo>
                  <a:pt x="8508611" y="4776272"/>
                </a:moveTo>
                <a:cubicBezTo>
                  <a:pt x="8508611" y="4776272"/>
                  <a:pt x="8508611" y="4776272"/>
                  <a:pt x="9153763" y="4776272"/>
                </a:cubicBezTo>
                <a:cubicBezTo>
                  <a:pt x="9194173" y="4776272"/>
                  <a:pt x="9233188" y="4798484"/>
                  <a:pt x="9252696" y="4834580"/>
                </a:cubicBezTo>
                <a:cubicBezTo>
                  <a:pt x="9252696" y="4834580"/>
                  <a:pt x="9252696" y="4834580"/>
                  <a:pt x="9575969" y="5391278"/>
                </a:cubicBezTo>
                <a:cubicBezTo>
                  <a:pt x="9596871" y="5425985"/>
                  <a:pt x="9596871" y="5470409"/>
                  <a:pt x="9575969" y="5505116"/>
                </a:cubicBezTo>
                <a:cubicBezTo>
                  <a:pt x="9575969" y="5505116"/>
                  <a:pt x="9575969" y="5505116"/>
                  <a:pt x="9252696" y="6061815"/>
                </a:cubicBezTo>
                <a:cubicBezTo>
                  <a:pt x="9233188" y="6097909"/>
                  <a:pt x="9194173" y="6120122"/>
                  <a:pt x="9153763" y="6120122"/>
                </a:cubicBezTo>
                <a:cubicBezTo>
                  <a:pt x="9153763" y="6120122"/>
                  <a:pt x="9153763" y="6120122"/>
                  <a:pt x="8508611" y="6120122"/>
                </a:cubicBezTo>
                <a:cubicBezTo>
                  <a:pt x="8466808" y="6120122"/>
                  <a:pt x="8429186" y="6097909"/>
                  <a:pt x="8408284" y="6061815"/>
                </a:cubicBezTo>
                <a:cubicBezTo>
                  <a:pt x="8408284" y="6061815"/>
                  <a:pt x="8408284" y="6061815"/>
                  <a:pt x="8086404" y="5505116"/>
                </a:cubicBezTo>
                <a:cubicBezTo>
                  <a:pt x="8065503" y="5470409"/>
                  <a:pt x="8065503" y="5425985"/>
                  <a:pt x="8086404" y="5391278"/>
                </a:cubicBezTo>
                <a:cubicBezTo>
                  <a:pt x="8086404" y="5391278"/>
                  <a:pt x="8086404" y="5391278"/>
                  <a:pt x="8408284" y="4834580"/>
                </a:cubicBezTo>
                <a:cubicBezTo>
                  <a:pt x="8429186" y="4798484"/>
                  <a:pt x="8466808" y="4776272"/>
                  <a:pt x="8508611" y="4776272"/>
                </a:cubicBezTo>
                <a:close/>
                <a:moveTo>
                  <a:pt x="8438383" y="4182594"/>
                </a:moveTo>
                <a:cubicBezTo>
                  <a:pt x="8438383" y="4182594"/>
                  <a:pt x="8438383" y="4182594"/>
                  <a:pt x="8671249" y="4182594"/>
                </a:cubicBezTo>
                <a:cubicBezTo>
                  <a:pt x="8685834" y="4182594"/>
                  <a:pt x="8699916" y="4190612"/>
                  <a:pt x="8706958" y="4203640"/>
                </a:cubicBezTo>
                <a:cubicBezTo>
                  <a:pt x="8706958" y="4203640"/>
                  <a:pt x="8706958" y="4203640"/>
                  <a:pt x="8823642" y="4404579"/>
                </a:cubicBezTo>
                <a:cubicBezTo>
                  <a:pt x="8831187" y="4417106"/>
                  <a:pt x="8831187" y="4433141"/>
                  <a:pt x="8823642" y="4445668"/>
                </a:cubicBezTo>
                <a:cubicBezTo>
                  <a:pt x="8823642" y="4445668"/>
                  <a:pt x="8823642" y="4445668"/>
                  <a:pt x="8706958" y="4646606"/>
                </a:cubicBezTo>
                <a:cubicBezTo>
                  <a:pt x="8699916" y="4659635"/>
                  <a:pt x="8685834" y="4667652"/>
                  <a:pt x="8671249" y="4667652"/>
                </a:cubicBezTo>
                <a:cubicBezTo>
                  <a:pt x="8671249" y="4667652"/>
                  <a:pt x="8671249" y="4667652"/>
                  <a:pt x="8438383" y="4667652"/>
                </a:cubicBezTo>
                <a:cubicBezTo>
                  <a:pt x="8423295" y="4667652"/>
                  <a:pt x="8409715" y="4659635"/>
                  <a:pt x="8402170" y="4646606"/>
                </a:cubicBezTo>
                <a:cubicBezTo>
                  <a:pt x="8402170" y="4646606"/>
                  <a:pt x="8402170" y="4646606"/>
                  <a:pt x="8285989" y="4445668"/>
                </a:cubicBezTo>
                <a:cubicBezTo>
                  <a:pt x="8278445" y="4433141"/>
                  <a:pt x="8278445" y="4417106"/>
                  <a:pt x="8285989" y="4404579"/>
                </a:cubicBezTo>
                <a:cubicBezTo>
                  <a:pt x="8285989" y="4404579"/>
                  <a:pt x="8285989" y="4404579"/>
                  <a:pt x="8402170" y="4203640"/>
                </a:cubicBezTo>
                <a:cubicBezTo>
                  <a:pt x="8409715" y="4190612"/>
                  <a:pt x="8423295" y="4182594"/>
                  <a:pt x="8438383" y="4182594"/>
                </a:cubicBezTo>
                <a:close/>
                <a:moveTo>
                  <a:pt x="7678681" y="3459104"/>
                </a:moveTo>
                <a:cubicBezTo>
                  <a:pt x="7678681" y="3459104"/>
                  <a:pt x="7678681" y="3459104"/>
                  <a:pt x="8119685" y="3459104"/>
                </a:cubicBezTo>
                <a:cubicBezTo>
                  <a:pt x="8147308" y="3459104"/>
                  <a:pt x="8173978" y="3474287"/>
                  <a:pt x="8187313" y="3498961"/>
                </a:cubicBezTo>
                <a:cubicBezTo>
                  <a:pt x="8187313" y="3498961"/>
                  <a:pt x="8187313" y="3498961"/>
                  <a:pt x="8408292" y="3879501"/>
                </a:cubicBezTo>
                <a:cubicBezTo>
                  <a:pt x="8422579" y="3903225"/>
                  <a:pt x="8422579" y="3933593"/>
                  <a:pt x="8408292" y="3957318"/>
                </a:cubicBezTo>
                <a:cubicBezTo>
                  <a:pt x="8408292" y="3957318"/>
                  <a:pt x="8408292" y="3957318"/>
                  <a:pt x="8187313" y="4337857"/>
                </a:cubicBezTo>
                <a:cubicBezTo>
                  <a:pt x="8173978" y="4362531"/>
                  <a:pt x="8147308" y="4377714"/>
                  <a:pt x="8119685" y="4377714"/>
                </a:cubicBezTo>
                <a:cubicBezTo>
                  <a:pt x="8119685" y="4377714"/>
                  <a:pt x="8119685" y="4377714"/>
                  <a:pt x="7678681" y="4377714"/>
                </a:cubicBezTo>
                <a:cubicBezTo>
                  <a:pt x="7650106" y="4377714"/>
                  <a:pt x="7624388" y="4362531"/>
                  <a:pt x="7610101" y="4337857"/>
                </a:cubicBezTo>
                <a:cubicBezTo>
                  <a:pt x="7610101" y="4337857"/>
                  <a:pt x="7610101" y="4337857"/>
                  <a:pt x="7390076" y="3957318"/>
                </a:cubicBezTo>
                <a:cubicBezTo>
                  <a:pt x="7375787" y="3933593"/>
                  <a:pt x="7375787" y="3903225"/>
                  <a:pt x="7390076" y="3879501"/>
                </a:cubicBezTo>
                <a:cubicBezTo>
                  <a:pt x="7390076" y="3879501"/>
                  <a:pt x="7390076" y="3879501"/>
                  <a:pt x="7610101" y="3498961"/>
                </a:cubicBezTo>
                <a:cubicBezTo>
                  <a:pt x="7624388" y="3474287"/>
                  <a:pt x="7650106" y="3459104"/>
                  <a:pt x="7678681" y="3459104"/>
                </a:cubicBezTo>
                <a:close/>
                <a:moveTo>
                  <a:pt x="9108816" y="2082751"/>
                </a:moveTo>
                <a:cubicBezTo>
                  <a:pt x="9108816" y="2082751"/>
                  <a:pt x="9108816" y="2082751"/>
                  <a:pt x="9876937" y="2082751"/>
                </a:cubicBezTo>
                <a:cubicBezTo>
                  <a:pt x="9925048" y="2082751"/>
                  <a:pt x="9971500" y="2109197"/>
                  <a:pt x="9994727" y="2152172"/>
                </a:cubicBezTo>
                <a:cubicBezTo>
                  <a:pt x="9994727" y="2152172"/>
                  <a:pt x="9994727" y="2152172"/>
                  <a:pt x="10379617" y="2814978"/>
                </a:cubicBezTo>
                <a:cubicBezTo>
                  <a:pt x="10404502" y="2856301"/>
                  <a:pt x="10404502" y="2909193"/>
                  <a:pt x="10379617" y="2950515"/>
                </a:cubicBezTo>
                <a:cubicBezTo>
                  <a:pt x="10379617" y="2950515"/>
                  <a:pt x="10379617" y="2950515"/>
                  <a:pt x="9994727" y="3613321"/>
                </a:cubicBezTo>
                <a:cubicBezTo>
                  <a:pt x="9971500" y="3656296"/>
                  <a:pt x="9925048" y="3682742"/>
                  <a:pt x="9876937" y="3682742"/>
                </a:cubicBezTo>
                <a:cubicBezTo>
                  <a:pt x="9876937" y="3682742"/>
                  <a:pt x="9876937" y="3682742"/>
                  <a:pt x="9108816" y="3682742"/>
                </a:cubicBezTo>
                <a:cubicBezTo>
                  <a:pt x="9059045" y="3682742"/>
                  <a:pt x="9014252" y="3656296"/>
                  <a:pt x="8989367" y="3613321"/>
                </a:cubicBezTo>
                <a:cubicBezTo>
                  <a:pt x="8989367" y="3613321"/>
                  <a:pt x="8989367" y="3613321"/>
                  <a:pt x="8606137" y="2950515"/>
                </a:cubicBezTo>
                <a:cubicBezTo>
                  <a:pt x="8581251" y="2909193"/>
                  <a:pt x="8581251" y="2856301"/>
                  <a:pt x="8606137" y="2814978"/>
                </a:cubicBezTo>
                <a:cubicBezTo>
                  <a:pt x="8606137" y="2814978"/>
                  <a:pt x="8606137" y="2814978"/>
                  <a:pt x="8989367" y="2152172"/>
                </a:cubicBezTo>
                <a:cubicBezTo>
                  <a:pt x="9014252" y="2109197"/>
                  <a:pt x="9059045" y="2082751"/>
                  <a:pt x="9108816" y="2082751"/>
                </a:cubicBezTo>
                <a:close/>
                <a:moveTo>
                  <a:pt x="1321854" y="2071857"/>
                </a:moveTo>
                <a:cubicBezTo>
                  <a:pt x="1321854" y="2071857"/>
                  <a:pt x="1321854" y="2071857"/>
                  <a:pt x="5365317" y="2071857"/>
                </a:cubicBezTo>
                <a:cubicBezTo>
                  <a:pt x="5618580" y="2071857"/>
                  <a:pt x="5863108" y="2211072"/>
                  <a:pt x="5985373" y="2437296"/>
                </a:cubicBezTo>
                <a:cubicBezTo>
                  <a:pt x="5985373" y="2437296"/>
                  <a:pt x="5985373" y="2437296"/>
                  <a:pt x="8011470" y="5926372"/>
                </a:cubicBezTo>
                <a:cubicBezTo>
                  <a:pt x="8142468" y="6143896"/>
                  <a:pt x="8142468" y="6422327"/>
                  <a:pt x="8011470" y="6639850"/>
                </a:cubicBezTo>
                <a:cubicBezTo>
                  <a:pt x="8011470" y="6639850"/>
                  <a:pt x="8011470" y="6639850"/>
                  <a:pt x="7904625" y="6823844"/>
                </a:cubicBezTo>
                <a:lnTo>
                  <a:pt x="7884791" y="6858000"/>
                </a:lnTo>
                <a:lnTo>
                  <a:pt x="0" y="6858000"/>
                </a:lnTo>
                <a:lnTo>
                  <a:pt x="0" y="3635967"/>
                </a:lnTo>
                <a:lnTo>
                  <a:pt x="27177" y="3588964"/>
                </a:lnTo>
                <a:cubicBezTo>
                  <a:pt x="220245" y="3255048"/>
                  <a:pt x="440895" y="2873431"/>
                  <a:pt x="693065" y="2437296"/>
                </a:cubicBezTo>
                <a:cubicBezTo>
                  <a:pt x="824063" y="2211072"/>
                  <a:pt x="1059859" y="2071857"/>
                  <a:pt x="1321854" y="2071857"/>
                </a:cubicBezTo>
                <a:close/>
                <a:moveTo>
                  <a:pt x="6786399" y="753840"/>
                </a:moveTo>
                <a:cubicBezTo>
                  <a:pt x="6786399" y="753840"/>
                  <a:pt x="6786399" y="753840"/>
                  <a:pt x="8025968" y="753840"/>
                </a:cubicBezTo>
                <a:cubicBezTo>
                  <a:pt x="8103608" y="753840"/>
                  <a:pt x="8178571" y="796518"/>
                  <a:pt x="8216053" y="865869"/>
                </a:cubicBezTo>
                <a:cubicBezTo>
                  <a:pt x="8216053" y="865869"/>
                  <a:pt x="8216053" y="865869"/>
                  <a:pt x="8837177" y="1935484"/>
                </a:cubicBezTo>
                <a:cubicBezTo>
                  <a:pt x="8877335" y="2002169"/>
                  <a:pt x="8877335" y="2087523"/>
                  <a:pt x="8837177" y="2154207"/>
                </a:cubicBezTo>
                <a:cubicBezTo>
                  <a:pt x="8837177" y="2154207"/>
                  <a:pt x="8837177" y="2154207"/>
                  <a:pt x="8216053" y="3223823"/>
                </a:cubicBezTo>
                <a:cubicBezTo>
                  <a:pt x="8178571" y="3293174"/>
                  <a:pt x="8103608" y="3335852"/>
                  <a:pt x="8025968" y="3335852"/>
                </a:cubicBezTo>
                <a:cubicBezTo>
                  <a:pt x="8025968" y="3335852"/>
                  <a:pt x="8025968" y="3335852"/>
                  <a:pt x="6786399" y="3335852"/>
                </a:cubicBezTo>
                <a:cubicBezTo>
                  <a:pt x="6706082" y="3335852"/>
                  <a:pt x="6633796" y="3293174"/>
                  <a:pt x="6593637" y="3223823"/>
                </a:cubicBezTo>
                <a:cubicBezTo>
                  <a:pt x="6593637" y="3223823"/>
                  <a:pt x="6593637" y="3223823"/>
                  <a:pt x="5975192" y="2154207"/>
                </a:cubicBezTo>
                <a:cubicBezTo>
                  <a:pt x="5935033" y="2087523"/>
                  <a:pt x="5935033" y="2002169"/>
                  <a:pt x="5975192" y="1935484"/>
                </a:cubicBezTo>
                <a:cubicBezTo>
                  <a:pt x="5975192" y="1935484"/>
                  <a:pt x="5975192" y="1935484"/>
                  <a:pt x="6593637" y="865869"/>
                </a:cubicBezTo>
                <a:cubicBezTo>
                  <a:pt x="6633796" y="796518"/>
                  <a:pt x="6706082" y="753840"/>
                  <a:pt x="6786399" y="753840"/>
                </a:cubicBezTo>
                <a:close/>
                <a:moveTo>
                  <a:pt x="0" y="0"/>
                </a:moveTo>
                <a:lnTo>
                  <a:pt x="6966294" y="0"/>
                </a:lnTo>
                <a:lnTo>
                  <a:pt x="6852387" y="196155"/>
                </a:lnTo>
                <a:cubicBezTo>
                  <a:pt x="6627011" y="584267"/>
                  <a:pt x="6359899" y="1044253"/>
                  <a:pt x="6043322" y="1589421"/>
                </a:cubicBezTo>
                <a:cubicBezTo>
                  <a:pt x="5921057" y="1815646"/>
                  <a:pt x="5676528" y="1954861"/>
                  <a:pt x="5423265" y="1954861"/>
                </a:cubicBezTo>
                <a:cubicBezTo>
                  <a:pt x="5423265" y="1954861"/>
                  <a:pt x="5423265" y="1954861"/>
                  <a:pt x="1379802" y="1954861"/>
                </a:cubicBezTo>
                <a:cubicBezTo>
                  <a:pt x="1117807" y="1954861"/>
                  <a:pt x="882012" y="1815646"/>
                  <a:pt x="751013" y="1589421"/>
                </a:cubicBezTo>
                <a:cubicBezTo>
                  <a:pt x="751013" y="1589421"/>
                  <a:pt x="751013" y="1589421"/>
                  <a:pt x="1951" y="293901"/>
                </a:cubicBezTo>
                <a:lnTo>
                  <a:pt x="0" y="290527"/>
                </a:lnTo>
                <a:close/>
              </a:path>
            </a:pathLst>
          </a:cu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D53B1182-1FEA-4C96-AA28-49F7FEA6B722}"/>
              </a:ext>
            </a:extLst>
          </p:cNvPr>
          <p:cNvSpPr txBox="1"/>
          <p:nvPr/>
        </p:nvSpPr>
        <p:spPr>
          <a:xfrm>
            <a:off x="3501888" y="704889"/>
            <a:ext cx="5832657" cy="6569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Paradies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-Honig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4F9618C-C76C-4FFA-907B-CE3CC6320921}"/>
              </a:ext>
            </a:extLst>
          </p:cNvPr>
          <p:cNvSpPr txBox="1"/>
          <p:nvPr/>
        </p:nvSpPr>
        <p:spPr>
          <a:xfrm>
            <a:off x="2472347" y="5660947"/>
            <a:ext cx="6387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Imkerei am See -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Alexander &amp; Meike Wacker, </a:t>
            </a: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Seehäusl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 3, 86935 Rott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C7AD5B83-4A7E-43DF-82CA-60273F24D63F}"/>
              </a:ext>
            </a:extLst>
          </p:cNvPr>
          <p:cNvSpPr/>
          <p:nvPr/>
        </p:nvSpPr>
        <p:spPr>
          <a:xfrm>
            <a:off x="1247775" y="295275"/>
            <a:ext cx="9042627" cy="60769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339BABF-0BF9-4328-8D41-F75D88F60FB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78" t="1586" r="71248" b="51350"/>
          <a:stretch/>
        </p:blipFill>
        <p:spPr>
          <a:xfrm>
            <a:off x="2346469" y="540703"/>
            <a:ext cx="894880" cy="8948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D72F16E1-4029-4563-95BA-16FC9B4264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5023" y="3824614"/>
            <a:ext cx="909647" cy="91387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D45DC117-0B99-4E65-80E1-BD86F5B9298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7582" y="1638658"/>
            <a:ext cx="1126963" cy="113220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0AAED55-C931-4916-8DB3-D32D3A696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84531" y="2475818"/>
            <a:ext cx="575632" cy="57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34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Wacker</dc:creator>
  <cp:lastModifiedBy>Alexander Wacker</cp:lastModifiedBy>
  <cp:revision>3</cp:revision>
  <dcterms:created xsi:type="dcterms:W3CDTF">2020-06-07T16:13:01Z</dcterms:created>
  <dcterms:modified xsi:type="dcterms:W3CDTF">2020-06-08T06:43:28Z</dcterms:modified>
</cp:coreProperties>
</file>