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3"/>
  </p:notesMasterIdLst>
  <p:sldIdLst>
    <p:sldId id="259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5" d="100"/>
          <a:sy n="85" d="100"/>
        </p:scale>
        <p:origin x="897" y="5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F6E435-5C6F-4833-AF34-D8CDFEF7D933}" type="datetimeFigureOut">
              <a:rPr lang="en-US" smtClean="0"/>
              <a:pPr/>
              <a:t>6/5/2020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363591-BD49-4BD7-AE53-F1EDEAA8721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363591-BD49-4BD7-AE53-F1EDEAA87211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02618-CC27-480E-A3C1-AF020C2FF87A}" type="datetimeFigureOut">
              <a:rPr lang="en-US" smtClean="0"/>
              <a:pPr/>
              <a:t>6/5/2020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10764-DABD-4E60-AE24-3238961569D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02618-CC27-480E-A3C1-AF020C2FF87A}" type="datetimeFigureOut">
              <a:rPr lang="en-US" smtClean="0"/>
              <a:pPr/>
              <a:t>6/5/2020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10764-DABD-4E60-AE24-3238961569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02618-CC27-480E-A3C1-AF020C2FF87A}" type="datetimeFigureOut">
              <a:rPr lang="en-US" smtClean="0"/>
              <a:pPr/>
              <a:t>6/5/2020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5D910764-DABD-4E60-AE24-3238961569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02618-CC27-480E-A3C1-AF020C2FF87A}" type="datetimeFigureOut">
              <a:rPr lang="en-US" smtClean="0"/>
              <a:pPr/>
              <a:t>6/5/2020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10764-DABD-4E60-AE24-3238961569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02618-CC27-480E-A3C1-AF020C2FF87A}" type="datetimeFigureOut">
              <a:rPr lang="en-US" smtClean="0"/>
              <a:pPr/>
              <a:t>6/5/2020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10764-DABD-4E60-AE24-3238961569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02618-CC27-480E-A3C1-AF020C2FF87A}" type="datetimeFigureOut">
              <a:rPr lang="en-US" smtClean="0"/>
              <a:pPr/>
              <a:t>6/5/2020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10764-DABD-4E60-AE24-3238961569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02618-CC27-480E-A3C1-AF020C2FF87A}" type="datetimeFigureOut">
              <a:rPr lang="en-US" smtClean="0"/>
              <a:pPr/>
              <a:t>6/5/2020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10764-DABD-4E60-AE24-3238961569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02618-CC27-480E-A3C1-AF020C2FF87A}" type="datetimeFigureOut">
              <a:rPr lang="en-US" smtClean="0"/>
              <a:pPr/>
              <a:t>6/5/2020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10764-DABD-4E60-AE24-3238961569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02618-CC27-480E-A3C1-AF020C2FF87A}" type="datetimeFigureOut">
              <a:rPr lang="en-US" smtClean="0"/>
              <a:pPr/>
              <a:t>6/5/2020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10764-DABD-4E60-AE24-3238961569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02618-CC27-480E-A3C1-AF020C2FF87A}" type="datetimeFigureOut">
              <a:rPr lang="en-US" smtClean="0"/>
              <a:pPr/>
              <a:t>6/5/2020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10764-DABD-4E60-AE24-3238961569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02618-CC27-480E-A3C1-AF020C2FF87A}" type="datetimeFigureOut">
              <a:rPr lang="en-US" smtClean="0"/>
              <a:pPr/>
              <a:t>6/5/2020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10764-DABD-4E60-AE24-3238961569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9C602618-CC27-480E-A3C1-AF020C2FF87A}" type="datetimeFigureOut">
              <a:rPr lang="en-US" smtClean="0"/>
              <a:pPr/>
              <a:t>6/5/2020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D910764-DABD-4E60-AE24-3238961569D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rovaliant_logo.wm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0050" y="457200"/>
            <a:ext cx="8343900" cy="2543175"/>
          </a:xfrm>
          <a:prstGeom prst="rect">
            <a:avLst/>
          </a:prstGeom>
        </p:spPr>
      </p:pic>
      <p:pic>
        <p:nvPicPr>
          <p:cNvPr id="5" name="Picture 4" descr="provaliant_logo.wm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6025" y="3520440"/>
            <a:ext cx="4171950" cy="1271588"/>
          </a:xfrm>
          <a:prstGeom prst="rect">
            <a:avLst/>
          </a:prstGeom>
        </p:spPr>
      </p:pic>
      <p:pic>
        <p:nvPicPr>
          <p:cNvPr id="6" name="Picture 5" descr="provaliant_logo.wm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9013" y="5559552"/>
            <a:ext cx="2085975" cy="635794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15</TotalTime>
  <Words>1</Words>
  <Application>Microsoft Office PowerPoint</Application>
  <PresentationFormat>On-screen Show (4:3)</PresentationFormat>
  <Paragraphs>1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Book Antiqua</vt:lpstr>
      <vt:lpstr>Calibri</vt:lpstr>
      <vt:lpstr>Lucida Sans</vt:lpstr>
      <vt:lpstr>Wingdings</vt:lpstr>
      <vt:lpstr>Wingdings 2</vt:lpstr>
      <vt:lpstr>Wingdings 3</vt:lpstr>
      <vt:lpstr>Apex</vt:lpstr>
      <vt:lpstr>PowerPoint Presentation</vt:lpstr>
    </vt:vector>
  </TitlesOfParts>
  <Company>ArtEscapes, LLC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Shawn Winchester</dc:creator>
  <cp:lastModifiedBy>Jay Masci</cp:lastModifiedBy>
  <cp:revision>6</cp:revision>
  <dcterms:created xsi:type="dcterms:W3CDTF">2008-11-10T15:56:41Z</dcterms:created>
  <dcterms:modified xsi:type="dcterms:W3CDTF">2020-06-05T21:19:07Z</dcterms:modified>
</cp:coreProperties>
</file>