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34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86" d="100"/>
          <a:sy n="86" d="100"/>
        </p:scale>
        <p:origin x="2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3D14C-9BF7-4CCB-B804-C3C62483ECA7}" type="datetimeFigureOut">
              <a:rPr lang="en-AU" smtClean="0"/>
              <a:t>17/04/2020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E7C3A-1AE7-4D07-80D9-E6CD1ADD01A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8583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Acknowledgement to country </a:t>
            </a:r>
          </a:p>
          <a:p>
            <a:endParaRPr lang="en-AU" dirty="0"/>
          </a:p>
          <a:p>
            <a:r>
              <a:rPr lang="en-AU" dirty="0"/>
              <a:t>Introduce myself </a:t>
            </a:r>
          </a:p>
          <a:p>
            <a:endParaRPr lang="en-AU" dirty="0"/>
          </a:p>
          <a:p>
            <a:r>
              <a:rPr lang="en-AU" dirty="0"/>
              <a:t>Housekeeping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Fire exits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Bathrooms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Photos/social media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C4E5E3-5945-42E1-95B7-2F0223F6C28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6951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1967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E0900391-75FB-884E-99E3-EE04E44B077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815038" y="-1389321"/>
            <a:ext cx="6731825" cy="6861629"/>
          </a:xfrm>
          <a:custGeom>
            <a:avLst/>
            <a:gdLst>
              <a:gd name="connsiteX0" fmla="*/ 0 w 4472764"/>
              <a:gd name="connsiteY0" fmla="*/ 2274987 h 4549973"/>
              <a:gd name="connsiteX1" fmla="*/ 2236382 w 4472764"/>
              <a:gd name="connsiteY1" fmla="*/ 0 h 4549973"/>
              <a:gd name="connsiteX2" fmla="*/ 4472764 w 4472764"/>
              <a:gd name="connsiteY2" fmla="*/ 2274987 h 4549973"/>
              <a:gd name="connsiteX3" fmla="*/ 2236382 w 4472764"/>
              <a:gd name="connsiteY3" fmla="*/ 4549974 h 4549973"/>
              <a:gd name="connsiteX4" fmla="*/ 0 w 4472764"/>
              <a:gd name="connsiteY4" fmla="*/ 2274987 h 4549973"/>
              <a:gd name="connsiteX0" fmla="*/ 0 w 4465676"/>
              <a:gd name="connsiteY0" fmla="*/ 1827333 h 4559676"/>
              <a:gd name="connsiteX1" fmla="*/ 2229294 w 4465676"/>
              <a:gd name="connsiteY1" fmla="*/ 6002 h 4559676"/>
              <a:gd name="connsiteX2" fmla="*/ 4465676 w 4465676"/>
              <a:gd name="connsiteY2" fmla="*/ 2280989 h 4559676"/>
              <a:gd name="connsiteX3" fmla="*/ 2229294 w 4465676"/>
              <a:gd name="connsiteY3" fmla="*/ 4555976 h 4559676"/>
              <a:gd name="connsiteX4" fmla="*/ 0 w 4465676"/>
              <a:gd name="connsiteY4" fmla="*/ 1827333 h 4559676"/>
              <a:gd name="connsiteX0" fmla="*/ 870 w 4466546"/>
              <a:gd name="connsiteY0" fmla="*/ 1825471 h 4557814"/>
              <a:gd name="connsiteX1" fmla="*/ 2230164 w 4466546"/>
              <a:gd name="connsiteY1" fmla="*/ 4140 h 4557814"/>
              <a:gd name="connsiteX2" fmla="*/ 4466546 w 4466546"/>
              <a:gd name="connsiteY2" fmla="*/ 2279127 h 4557814"/>
              <a:gd name="connsiteX3" fmla="*/ 2230164 w 4466546"/>
              <a:gd name="connsiteY3" fmla="*/ 4554114 h 4557814"/>
              <a:gd name="connsiteX4" fmla="*/ 870 w 4466546"/>
              <a:gd name="connsiteY4" fmla="*/ 1825471 h 4557814"/>
              <a:gd name="connsiteX0" fmla="*/ 100 w 4465776"/>
              <a:gd name="connsiteY0" fmla="*/ 1826585 h 4558928"/>
              <a:gd name="connsiteX1" fmla="*/ 2229394 w 4465776"/>
              <a:gd name="connsiteY1" fmla="*/ 5254 h 4558928"/>
              <a:gd name="connsiteX2" fmla="*/ 4465776 w 4465776"/>
              <a:gd name="connsiteY2" fmla="*/ 2280241 h 4558928"/>
              <a:gd name="connsiteX3" fmla="*/ 2229394 w 4465776"/>
              <a:gd name="connsiteY3" fmla="*/ 4555228 h 4558928"/>
              <a:gd name="connsiteX4" fmla="*/ 100 w 4465776"/>
              <a:gd name="connsiteY4" fmla="*/ 1826585 h 4558928"/>
              <a:gd name="connsiteX0" fmla="*/ 2310 w 4467986"/>
              <a:gd name="connsiteY0" fmla="*/ 1824888 h 4507775"/>
              <a:gd name="connsiteX1" fmla="*/ 2231604 w 4467986"/>
              <a:gd name="connsiteY1" fmla="*/ 3557 h 4507775"/>
              <a:gd name="connsiteX2" fmla="*/ 4467986 w 4467986"/>
              <a:gd name="connsiteY2" fmla="*/ 2278544 h 4507775"/>
              <a:gd name="connsiteX3" fmla="*/ 1863008 w 4467986"/>
              <a:gd name="connsiteY3" fmla="*/ 4503912 h 4507775"/>
              <a:gd name="connsiteX4" fmla="*/ 2310 w 4467986"/>
              <a:gd name="connsiteY4" fmla="*/ 1824888 h 4507775"/>
              <a:gd name="connsiteX0" fmla="*/ 2336 w 4468012"/>
              <a:gd name="connsiteY0" fmla="*/ 1824888 h 4520422"/>
              <a:gd name="connsiteX1" fmla="*/ 2231630 w 4468012"/>
              <a:gd name="connsiteY1" fmla="*/ 3557 h 4520422"/>
              <a:gd name="connsiteX2" fmla="*/ 4468012 w 4468012"/>
              <a:gd name="connsiteY2" fmla="*/ 2278544 h 4520422"/>
              <a:gd name="connsiteX3" fmla="*/ 1863034 w 4468012"/>
              <a:gd name="connsiteY3" fmla="*/ 4503912 h 4520422"/>
              <a:gd name="connsiteX4" fmla="*/ 2336 w 4468012"/>
              <a:gd name="connsiteY4" fmla="*/ 1824888 h 4520422"/>
              <a:gd name="connsiteX0" fmla="*/ 2336 w 4468012"/>
              <a:gd name="connsiteY0" fmla="*/ 1824888 h 4518281"/>
              <a:gd name="connsiteX1" fmla="*/ 2231630 w 4468012"/>
              <a:gd name="connsiteY1" fmla="*/ 3557 h 4518281"/>
              <a:gd name="connsiteX2" fmla="*/ 4468012 w 4468012"/>
              <a:gd name="connsiteY2" fmla="*/ 2278544 h 4518281"/>
              <a:gd name="connsiteX3" fmla="*/ 1863034 w 4468012"/>
              <a:gd name="connsiteY3" fmla="*/ 4503912 h 4518281"/>
              <a:gd name="connsiteX4" fmla="*/ 2336 w 4468012"/>
              <a:gd name="connsiteY4" fmla="*/ 1824888 h 4518281"/>
              <a:gd name="connsiteX0" fmla="*/ 2304 w 4446715"/>
              <a:gd name="connsiteY0" fmla="*/ 1824888 h 4507199"/>
              <a:gd name="connsiteX1" fmla="*/ 2231598 w 4446715"/>
              <a:gd name="connsiteY1" fmla="*/ 3557 h 4507199"/>
              <a:gd name="connsiteX2" fmla="*/ 4446715 w 4446715"/>
              <a:gd name="connsiteY2" fmla="*/ 2278544 h 4507199"/>
              <a:gd name="connsiteX3" fmla="*/ 1863002 w 4446715"/>
              <a:gd name="connsiteY3" fmla="*/ 4503912 h 4507199"/>
              <a:gd name="connsiteX4" fmla="*/ 2304 w 4446715"/>
              <a:gd name="connsiteY4" fmla="*/ 1824888 h 4507199"/>
              <a:gd name="connsiteX0" fmla="*/ 2304 w 4448639"/>
              <a:gd name="connsiteY0" fmla="*/ 1824888 h 4507199"/>
              <a:gd name="connsiteX1" fmla="*/ 2231598 w 4448639"/>
              <a:gd name="connsiteY1" fmla="*/ 3557 h 4507199"/>
              <a:gd name="connsiteX2" fmla="*/ 4446715 w 4448639"/>
              <a:gd name="connsiteY2" fmla="*/ 2278544 h 4507199"/>
              <a:gd name="connsiteX3" fmla="*/ 1863002 w 4448639"/>
              <a:gd name="connsiteY3" fmla="*/ 4503912 h 4507199"/>
              <a:gd name="connsiteX4" fmla="*/ 2304 w 4448639"/>
              <a:gd name="connsiteY4" fmla="*/ 1824888 h 4507199"/>
              <a:gd name="connsiteX0" fmla="*/ 2304 w 4448826"/>
              <a:gd name="connsiteY0" fmla="*/ 1843381 h 4525692"/>
              <a:gd name="connsiteX1" fmla="*/ 2231598 w 4448826"/>
              <a:gd name="connsiteY1" fmla="*/ 22050 h 4525692"/>
              <a:gd name="connsiteX2" fmla="*/ 4446715 w 4448826"/>
              <a:gd name="connsiteY2" fmla="*/ 2297037 h 4525692"/>
              <a:gd name="connsiteX3" fmla="*/ 1863002 w 4448826"/>
              <a:gd name="connsiteY3" fmla="*/ 4522405 h 4525692"/>
              <a:gd name="connsiteX4" fmla="*/ 2304 w 4448826"/>
              <a:gd name="connsiteY4" fmla="*/ 1843381 h 4525692"/>
              <a:gd name="connsiteX0" fmla="*/ 2304 w 4448956"/>
              <a:gd name="connsiteY0" fmla="*/ 1830924 h 4513235"/>
              <a:gd name="connsiteX1" fmla="*/ 2231598 w 4448956"/>
              <a:gd name="connsiteY1" fmla="*/ 9593 h 4513235"/>
              <a:gd name="connsiteX2" fmla="*/ 4446715 w 4448956"/>
              <a:gd name="connsiteY2" fmla="*/ 2284580 h 4513235"/>
              <a:gd name="connsiteX3" fmla="*/ 1863002 w 4448956"/>
              <a:gd name="connsiteY3" fmla="*/ 4509948 h 4513235"/>
              <a:gd name="connsiteX4" fmla="*/ 2304 w 4448956"/>
              <a:gd name="connsiteY4" fmla="*/ 1830924 h 4513235"/>
              <a:gd name="connsiteX0" fmla="*/ 2930 w 4449666"/>
              <a:gd name="connsiteY0" fmla="*/ 1809906 h 4492217"/>
              <a:gd name="connsiteX1" fmla="*/ 2281842 w 4449666"/>
              <a:gd name="connsiteY1" fmla="*/ 9840 h 4492217"/>
              <a:gd name="connsiteX2" fmla="*/ 4447341 w 4449666"/>
              <a:gd name="connsiteY2" fmla="*/ 2263562 h 4492217"/>
              <a:gd name="connsiteX3" fmla="*/ 1863628 w 4449666"/>
              <a:gd name="connsiteY3" fmla="*/ 4488930 h 4492217"/>
              <a:gd name="connsiteX4" fmla="*/ 2930 w 4449666"/>
              <a:gd name="connsiteY4" fmla="*/ 1809906 h 4492217"/>
              <a:gd name="connsiteX0" fmla="*/ 111 w 4446847"/>
              <a:gd name="connsiteY0" fmla="*/ 1809906 h 4492217"/>
              <a:gd name="connsiteX1" fmla="*/ 2279023 w 4446847"/>
              <a:gd name="connsiteY1" fmla="*/ 9840 h 4492217"/>
              <a:gd name="connsiteX2" fmla="*/ 4444522 w 4446847"/>
              <a:gd name="connsiteY2" fmla="*/ 2263562 h 4492217"/>
              <a:gd name="connsiteX3" fmla="*/ 1860809 w 4446847"/>
              <a:gd name="connsiteY3" fmla="*/ 4488930 h 4492217"/>
              <a:gd name="connsiteX4" fmla="*/ 111 w 4446847"/>
              <a:gd name="connsiteY4" fmla="*/ 1809906 h 4492217"/>
              <a:gd name="connsiteX0" fmla="*/ 111 w 4446697"/>
              <a:gd name="connsiteY0" fmla="*/ 1816521 h 4498832"/>
              <a:gd name="connsiteX1" fmla="*/ 2279023 w 4446697"/>
              <a:gd name="connsiteY1" fmla="*/ 16455 h 4498832"/>
              <a:gd name="connsiteX2" fmla="*/ 4444522 w 4446697"/>
              <a:gd name="connsiteY2" fmla="*/ 2270177 h 4498832"/>
              <a:gd name="connsiteX3" fmla="*/ 1860809 w 4446697"/>
              <a:gd name="connsiteY3" fmla="*/ 4495545 h 4498832"/>
              <a:gd name="connsiteX4" fmla="*/ 111 w 4446697"/>
              <a:gd name="connsiteY4" fmla="*/ 1816521 h 4498832"/>
              <a:gd name="connsiteX0" fmla="*/ 99 w 4446685"/>
              <a:gd name="connsiteY0" fmla="*/ 1816521 h 4502307"/>
              <a:gd name="connsiteX1" fmla="*/ 2279011 w 4446685"/>
              <a:gd name="connsiteY1" fmla="*/ 16455 h 4502307"/>
              <a:gd name="connsiteX2" fmla="*/ 4444510 w 4446685"/>
              <a:gd name="connsiteY2" fmla="*/ 2270177 h 4502307"/>
              <a:gd name="connsiteX3" fmla="*/ 1860797 w 4446685"/>
              <a:gd name="connsiteY3" fmla="*/ 4495545 h 4502307"/>
              <a:gd name="connsiteX4" fmla="*/ 99 w 4446685"/>
              <a:gd name="connsiteY4" fmla="*/ 1816521 h 4502307"/>
              <a:gd name="connsiteX0" fmla="*/ 118 w 4446704"/>
              <a:gd name="connsiteY0" fmla="*/ 1816521 h 4532592"/>
              <a:gd name="connsiteX1" fmla="*/ 2279030 w 4446704"/>
              <a:gd name="connsiteY1" fmla="*/ 16455 h 4532592"/>
              <a:gd name="connsiteX2" fmla="*/ 4444529 w 4446704"/>
              <a:gd name="connsiteY2" fmla="*/ 2270177 h 4532592"/>
              <a:gd name="connsiteX3" fmla="*/ 1860816 w 4446704"/>
              <a:gd name="connsiteY3" fmla="*/ 4495545 h 4532592"/>
              <a:gd name="connsiteX4" fmla="*/ 118 w 4446704"/>
              <a:gd name="connsiteY4" fmla="*/ 1816521 h 4532592"/>
              <a:gd name="connsiteX0" fmla="*/ 1 w 4446587"/>
              <a:gd name="connsiteY0" fmla="*/ 1816521 h 4532592"/>
              <a:gd name="connsiteX1" fmla="*/ 2278913 w 4446587"/>
              <a:gd name="connsiteY1" fmla="*/ 16455 h 4532592"/>
              <a:gd name="connsiteX2" fmla="*/ 4444412 w 4446587"/>
              <a:gd name="connsiteY2" fmla="*/ 2270177 h 4532592"/>
              <a:gd name="connsiteX3" fmla="*/ 1860699 w 4446587"/>
              <a:gd name="connsiteY3" fmla="*/ 4495545 h 4532592"/>
              <a:gd name="connsiteX4" fmla="*/ 1 w 4446587"/>
              <a:gd name="connsiteY4" fmla="*/ 1816521 h 4532592"/>
              <a:gd name="connsiteX0" fmla="*/ 261 w 4446847"/>
              <a:gd name="connsiteY0" fmla="*/ 1816521 h 4532592"/>
              <a:gd name="connsiteX1" fmla="*/ 2279173 w 4446847"/>
              <a:gd name="connsiteY1" fmla="*/ 16455 h 4532592"/>
              <a:gd name="connsiteX2" fmla="*/ 4444672 w 4446847"/>
              <a:gd name="connsiteY2" fmla="*/ 2270177 h 4532592"/>
              <a:gd name="connsiteX3" fmla="*/ 1860959 w 4446847"/>
              <a:gd name="connsiteY3" fmla="*/ 4495545 h 4532592"/>
              <a:gd name="connsiteX4" fmla="*/ 261 w 4446847"/>
              <a:gd name="connsiteY4" fmla="*/ 1816521 h 4532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6847" h="4532592">
                <a:moveTo>
                  <a:pt x="261" y="1816521"/>
                </a:moveTo>
                <a:cubicBezTo>
                  <a:pt x="-22186" y="736853"/>
                  <a:pt x="1403760" y="153498"/>
                  <a:pt x="2279173" y="16455"/>
                </a:cubicBezTo>
                <a:cubicBezTo>
                  <a:pt x="3154586" y="-120588"/>
                  <a:pt x="4508467" y="595522"/>
                  <a:pt x="4444672" y="2270177"/>
                </a:cubicBezTo>
                <a:cubicBezTo>
                  <a:pt x="4210755" y="3328144"/>
                  <a:pt x="2679666" y="4783806"/>
                  <a:pt x="1860959" y="4495545"/>
                </a:cubicBezTo>
                <a:cubicBezTo>
                  <a:pt x="1042252" y="4207284"/>
                  <a:pt x="22708" y="2896189"/>
                  <a:pt x="261" y="1816521"/>
                </a:cubicBezTo>
                <a:close/>
              </a:path>
            </a:pathLst>
          </a:custGeom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71030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2139464" y="1855166"/>
            <a:ext cx="1790108" cy="3205778"/>
          </a:xfrm>
          <a:custGeom>
            <a:avLst/>
            <a:gdLst>
              <a:gd name="connsiteX0" fmla="*/ 0 w 1790108"/>
              <a:gd name="connsiteY0" fmla="*/ 0 h 3205778"/>
              <a:gd name="connsiteX1" fmla="*/ 1790108 w 1790108"/>
              <a:gd name="connsiteY1" fmla="*/ 0 h 3205778"/>
              <a:gd name="connsiteX2" fmla="*/ 1790108 w 1790108"/>
              <a:gd name="connsiteY2" fmla="*/ 3205778 h 3205778"/>
              <a:gd name="connsiteX3" fmla="*/ 0 w 1790108"/>
              <a:gd name="connsiteY3" fmla="*/ 3205778 h 3205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90108" h="3205778">
                <a:moveTo>
                  <a:pt x="0" y="0"/>
                </a:moveTo>
                <a:lnTo>
                  <a:pt x="1790108" y="0"/>
                </a:lnTo>
                <a:lnTo>
                  <a:pt x="1790108" y="3205778"/>
                </a:lnTo>
                <a:lnTo>
                  <a:pt x="0" y="3205778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1265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E7C27-DDB8-DC45-BFCD-5F8DCCA18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07C65-49FF-EE46-AF14-A9331B330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4427E-1D49-B04B-9E34-5F155CB75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36EFD-E8E0-F347-8332-60E924FA0A6C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39C10-5A26-AF4C-9526-FD940391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9518F-836D-D944-A916-945EB9789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05BE4-521D-D34F-B4F4-101C9CCF3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769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06144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528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26F2B221-0349-1B43-B38D-1EC114B5AD8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48187" y="1062893"/>
            <a:ext cx="4446847" cy="4532592"/>
          </a:xfrm>
          <a:custGeom>
            <a:avLst/>
            <a:gdLst>
              <a:gd name="connsiteX0" fmla="*/ 0 w 4472764"/>
              <a:gd name="connsiteY0" fmla="*/ 2274987 h 4549973"/>
              <a:gd name="connsiteX1" fmla="*/ 2236382 w 4472764"/>
              <a:gd name="connsiteY1" fmla="*/ 0 h 4549973"/>
              <a:gd name="connsiteX2" fmla="*/ 4472764 w 4472764"/>
              <a:gd name="connsiteY2" fmla="*/ 2274987 h 4549973"/>
              <a:gd name="connsiteX3" fmla="*/ 2236382 w 4472764"/>
              <a:gd name="connsiteY3" fmla="*/ 4549974 h 4549973"/>
              <a:gd name="connsiteX4" fmla="*/ 0 w 4472764"/>
              <a:gd name="connsiteY4" fmla="*/ 2274987 h 4549973"/>
              <a:gd name="connsiteX0" fmla="*/ 0 w 4465676"/>
              <a:gd name="connsiteY0" fmla="*/ 1827333 h 4559676"/>
              <a:gd name="connsiteX1" fmla="*/ 2229294 w 4465676"/>
              <a:gd name="connsiteY1" fmla="*/ 6002 h 4559676"/>
              <a:gd name="connsiteX2" fmla="*/ 4465676 w 4465676"/>
              <a:gd name="connsiteY2" fmla="*/ 2280989 h 4559676"/>
              <a:gd name="connsiteX3" fmla="*/ 2229294 w 4465676"/>
              <a:gd name="connsiteY3" fmla="*/ 4555976 h 4559676"/>
              <a:gd name="connsiteX4" fmla="*/ 0 w 4465676"/>
              <a:gd name="connsiteY4" fmla="*/ 1827333 h 4559676"/>
              <a:gd name="connsiteX0" fmla="*/ 870 w 4466546"/>
              <a:gd name="connsiteY0" fmla="*/ 1825471 h 4557814"/>
              <a:gd name="connsiteX1" fmla="*/ 2230164 w 4466546"/>
              <a:gd name="connsiteY1" fmla="*/ 4140 h 4557814"/>
              <a:gd name="connsiteX2" fmla="*/ 4466546 w 4466546"/>
              <a:gd name="connsiteY2" fmla="*/ 2279127 h 4557814"/>
              <a:gd name="connsiteX3" fmla="*/ 2230164 w 4466546"/>
              <a:gd name="connsiteY3" fmla="*/ 4554114 h 4557814"/>
              <a:gd name="connsiteX4" fmla="*/ 870 w 4466546"/>
              <a:gd name="connsiteY4" fmla="*/ 1825471 h 4557814"/>
              <a:gd name="connsiteX0" fmla="*/ 100 w 4465776"/>
              <a:gd name="connsiteY0" fmla="*/ 1826585 h 4558928"/>
              <a:gd name="connsiteX1" fmla="*/ 2229394 w 4465776"/>
              <a:gd name="connsiteY1" fmla="*/ 5254 h 4558928"/>
              <a:gd name="connsiteX2" fmla="*/ 4465776 w 4465776"/>
              <a:gd name="connsiteY2" fmla="*/ 2280241 h 4558928"/>
              <a:gd name="connsiteX3" fmla="*/ 2229394 w 4465776"/>
              <a:gd name="connsiteY3" fmla="*/ 4555228 h 4558928"/>
              <a:gd name="connsiteX4" fmla="*/ 100 w 4465776"/>
              <a:gd name="connsiteY4" fmla="*/ 1826585 h 4558928"/>
              <a:gd name="connsiteX0" fmla="*/ 2310 w 4467986"/>
              <a:gd name="connsiteY0" fmla="*/ 1824888 h 4507775"/>
              <a:gd name="connsiteX1" fmla="*/ 2231604 w 4467986"/>
              <a:gd name="connsiteY1" fmla="*/ 3557 h 4507775"/>
              <a:gd name="connsiteX2" fmla="*/ 4467986 w 4467986"/>
              <a:gd name="connsiteY2" fmla="*/ 2278544 h 4507775"/>
              <a:gd name="connsiteX3" fmla="*/ 1863008 w 4467986"/>
              <a:gd name="connsiteY3" fmla="*/ 4503912 h 4507775"/>
              <a:gd name="connsiteX4" fmla="*/ 2310 w 4467986"/>
              <a:gd name="connsiteY4" fmla="*/ 1824888 h 4507775"/>
              <a:gd name="connsiteX0" fmla="*/ 2336 w 4468012"/>
              <a:gd name="connsiteY0" fmla="*/ 1824888 h 4520422"/>
              <a:gd name="connsiteX1" fmla="*/ 2231630 w 4468012"/>
              <a:gd name="connsiteY1" fmla="*/ 3557 h 4520422"/>
              <a:gd name="connsiteX2" fmla="*/ 4468012 w 4468012"/>
              <a:gd name="connsiteY2" fmla="*/ 2278544 h 4520422"/>
              <a:gd name="connsiteX3" fmla="*/ 1863034 w 4468012"/>
              <a:gd name="connsiteY3" fmla="*/ 4503912 h 4520422"/>
              <a:gd name="connsiteX4" fmla="*/ 2336 w 4468012"/>
              <a:gd name="connsiteY4" fmla="*/ 1824888 h 4520422"/>
              <a:gd name="connsiteX0" fmla="*/ 2336 w 4468012"/>
              <a:gd name="connsiteY0" fmla="*/ 1824888 h 4518281"/>
              <a:gd name="connsiteX1" fmla="*/ 2231630 w 4468012"/>
              <a:gd name="connsiteY1" fmla="*/ 3557 h 4518281"/>
              <a:gd name="connsiteX2" fmla="*/ 4468012 w 4468012"/>
              <a:gd name="connsiteY2" fmla="*/ 2278544 h 4518281"/>
              <a:gd name="connsiteX3" fmla="*/ 1863034 w 4468012"/>
              <a:gd name="connsiteY3" fmla="*/ 4503912 h 4518281"/>
              <a:gd name="connsiteX4" fmla="*/ 2336 w 4468012"/>
              <a:gd name="connsiteY4" fmla="*/ 1824888 h 4518281"/>
              <a:gd name="connsiteX0" fmla="*/ 2304 w 4446715"/>
              <a:gd name="connsiteY0" fmla="*/ 1824888 h 4507199"/>
              <a:gd name="connsiteX1" fmla="*/ 2231598 w 4446715"/>
              <a:gd name="connsiteY1" fmla="*/ 3557 h 4507199"/>
              <a:gd name="connsiteX2" fmla="*/ 4446715 w 4446715"/>
              <a:gd name="connsiteY2" fmla="*/ 2278544 h 4507199"/>
              <a:gd name="connsiteX3" fmla="*/ 1863002 w 4446715"/>
              <a:gd name="connsiteY3" fmla="*/ 4503912 h 4507199"/>
              <a:gd name="connsiteX4" fmla="*/ 2304 w 4446715"/>
              <a:gd name="connsiteY4" fmla="*/ 1824888 h 4507199"/>
              <a:gd name="connsiteX0" fmla="*/ 2304 w 4448639"/>
              <a:gd name="connsiteY0" fmla="*/ 1824888 h 4507199"/>
              <a:gd name="connsiteX1" fmla="*/ 2231598 w 4448639"/>
              <a:gd name="connsiteY1" fmla="*/ 3557 h 4507199"/>
              <a:gd name="connsiteX2" fmla="*/ 4446715 w 4448639"/>
              <a:gd name="connsiteY2" fmla="*/ 2278544 h 4507199"/>
              <a:gd name="connsiteX3" fmla="*/ 1863002 w 4448639"/>
              <a:gd name="connsiteY3" fmla="*/ 4503912 h 4507199"/>
              <a:gd name="connsiteX4" fmla="*/ 2304 w 4448639"/>
              <a:gd name="connsiteY4" fmla="*/ 1824888 h 4507199"/>
              <a:gd name="connsiteX0" fmla="*/ 2304 w 4448826"/>
              <a:gd name="connsiteY0" fmla="*/ 1843381 h 4525692"/>
              <a:gd name="connsiteX1" fmla="*/ 2231598 w 4448826"/>
              <a:gd name="connsiteY1" fmla="*/ 22050 h 4525692"/>
              <a:gd name="connsiteX2" fmla="*/ 4446715 w 4448826"/>
              <a:gd name="connsiteY2" fmla="*/ 2297037 h 4525692"/>
              <a:gd name="connsiteX3" fmla="*/ 1863002 w 4448826"/>
              <a:gd name="connsiteY3" fmla="*/ 4522405 h 4525692"/>
              <a:gd name="connsiteX4" fmla="*/ 2304 w 4448826"/>
              <a:gd name="connsiteY4" fmla="*/ 1843381 h 4525692"/>
              <a:gd name="connsiteX0" fmla="*/ 2304 w 4448956"/>
              <a:gd name="connsiteY0" fmla="*/ 1830924 h 4513235"/>
              <a:gd name="connsiteX1" fmla="*/ 2231598 w 4448956"/>
              <a:gd name="connsiteY1" fmla="*/ 9593 h 4513235"/>
              <a:gd name="connsiteX2" fmla="*/ 4446715 w 4448956"/>
              <a:gd name="connsiteY2" fmla="*/ 2284580 h 4513235"/>
              <a:gd name="connsiteX3" fmla="*/ 1863002 w 4448956"/>
              <a:gd name="connsiteY3" fmla="*/ 4509948 h 4513235"/>
              <a:gd name="connsiteX4" fmla="*/ 2304 w 4448956"/>
              <a:gd name="connsiteY4" fmla="*/ 1830924 h 4513235"/>
              <a:gd name="connsiteX0" fmla="*/ 2930 w 4449666"/>
              <a:gd name="connsiteY0" fmla="*/ 1809906 h 4492217"/>
              <a:gd name="connsiteX1" fmla="*/ 2281842 w 4449666"/>
              <a:gd name="connsiteY1" fmla="*/ 9840 h 4492217"/>
              <a:gd name="connsiteX2" fmla="*/ 4447341 w 4449666"/>
              <a:gd name="connsiteY2" fmla="*/ 2263562 h 4492217"/>
              <a:gd name="connsiteX3" fmla="*/ 1863628 w 4449666"/>
              <a:gd name="connsiteY3" fmla="*/ 4488930 h 4492217"/>
              <a:gd name="connsiteX4" fmla="*/ 2930 w 4449666"/>
              <a:gd name="connsiteY4" fmla="*/ 1809906 h 4492217"/>
              <a:gd name="connsiteX0" fmla="*/ 111 w 4446847"/>
              <a:gd name="connsiteY0" fmla="*/ 1809906 h 4492217"/>
              <a:gd name="connsiteX1" fmla="*/ 2279023 w 4446847"/>
              <a:gd name="connsiteY1" fmla="*/ 9840 h 4492217"/>
              <a:gd name="connsiteX2" fmla="*/ 4444522 w 4446847"/>
              <a:gd name="connsiteY2" fmla="*/ 2263562 h 4492217"/>
              <a:gd name="connsiteX3" fmla="*/ 1860809 w 4446847"/>
              <a:gd name="connsiteY3" fmla="*/ 4488930 h 4492217"/>
              <a:gd name="connsiteX4" fmla="*/ 111 w 4446847"/>
              <a:gd name="connsiteY4" fmla="*/ 1809906 h 4492217"/>
              <a:gd name="connsiteX0" fmla="*/ 111 w 4446697"/>
              <a:gd name="connsiteY0" fmla="*/ 1816521 h 4498832"/>
              <a:gd name="connsiteX1" fmla="*/ 2279023 w 4446697"/>
              <a:gd name="connsiteY1" fmla="*/ 16455 h 4498832"/>
              <a:gd name="connsiteX2" fmla="*/ 4444522 w 4446697"/>
              <a:gd name="connsiteY2" fmla="*/ 2270177 h 4498832"/>
              <a:gd name="connsiteX3" fmla="*/ 1860809 w 4446697"/>
              <a:gd name="connsiteY3" fmla="*/ 4495545 h 4498832"/>
              <a:gd name="connsiteX4" fmla="*/ 111 w 4446697"/>
              <a:gd name="connsiteY4" fmla="*/ 1816521 h 4498832"/>
              <a:gd name="connsiteX0" fmla="*/ 99 w 4446685"/>
              <a:gd name="connsiteY0" fmla="*/ 1816521 h 4502307"/>
              <a:gd name="connsiteX1" fmla="*/ 2279011 w 4446685"/>
              <a:gd name="connsiteY1" fmla="*/ 16455 h 4502307"/>
              <a:gd name="connsiteX2" fmla="*/ 4444510 w 4446685"/>
              <a:gd name="connsiteY2" fmla="*/ 2270177 h 4502307"/>
              <a:gd name="connsiteX3" fmla="*/ 1860797 w 4446685"/>
              <a:gd name="connsiteY3" fmla="*/ 4495545 h 4502307"/>
              <a:gd name="connsiteX4" fmla="*/ 99 w 4446685"/>
              <a:gd name="connsiteY4" fmla="*/ 1816521 h 4502307"/>
              <a:gd name="connsiteX0" fmla="*/ 118 w 4446704"/>
              <a:gd name="connsiteY0" fmla="*/ 1816521 h 4532592"/>
              <a:gd name="connsiteX1" fmla="*/ 2279030 w 4446704"/>
              <a:gd name="connsiteY1" fmla="*/ 16455 h 4532592"/>
              <a:gd name="connsiteX2" fmla="*/ 4444529 w 4446704"/>
              <a:gd name="connsiteY2" fmla="*/ 2270177 h 4532592"/>
              <a:gd name="connsiteX3" fmla="*/ 1860816 w 4446704"/>
              <a:gd name="connsiteY3" fmla="*/ 4495545 h 4532592"/>
              <a:gd name="connsiteX4" fmla="*/ 118 w 4446704"/>
              <a:gd name="connsiteY4" fmla="*/ 1816521 h 4532592"/>
              <a:gd name="connsiteX0" fmla="*/ 1 w 4446587"/>
              <a:gd name="connsiteY0" fmla="*/ 1816521 h 4532592"/>
              <a:gd name="connsiteX1" fmla="*/ 2278913 w 4446587"/>
              <a:gd name="connsiteY1" fmla="*/ 16455 h 4532592"/>
              <a:gd name="connsiteX2" fmla="*/ 4444412 w 4446587"/>
              <a:gd name="connsiteY2" fmla="*/ 2270177 h 4532592"/>
              <a:gd name="connsiteX3" fmla="*/ 1860699 w 4446587"/>
              <a:gd name="connsiteY3" fmla="*/ 4495545 h 4532592"/>
              <a:gd name="connsiteX4" fmla="*/ 1 w 4446587"/>
              <a:gd name="connsiteY4" fmla="*/ 1816521 h 4532592"/>
              <a:gd name="connsiteX0" fmla="*/ 261 w 4446847"/>
              <a:gd name="connsiteY0" fmla="*/ 1816521 h 4532592"/>
              <a:gd name="connsiteX1" fmla="*/ 2279173 w 4446847"/>
              <a:gd name="connsiteY1" fmla="*/ 16455 h 4532592"/>
              <a:gd name="connsiteX2" fmla="*/ 4444672 w 4446847"/>
              <a:gd name="connsiteY2" fmla="*/ 2270177 h 4532592"/>
              <a:gd name="connsiteX3" fmla="*/ 1860959 w 4446847"/>
              <a:gd name="connsiteY3" fmla="*/ 4495545 h 4532592"/>
              <a:gd name="connsiteX4" fmla="*/ 261 w 4446847"/>
              <a:gd name="connsiteY4" fmla="*/ 1816521 h 4532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6847" h="4532592">
                <a:moveTo>
                  <a:pt x="261" y="1816521"/>
                </a:moveTo>
                <a:cubicBezTo>
                  <a:pt x="-22186" y="736853"/>
                  <a:pt x="1403760" y="153498"/>
                  <a:pt x="2279173" y="16455"/>
                </a:cubicBezTo>
                <a:cubicBezTo>
                  <a:pt x="3154586" y="-120588"/>
                  <a:pt x="4508467" y="595522"/>
                  <a:pt x="4444672" y="2270177"/>
                </a:cubicBezTo>
                <a:cubicBezTo>
                  <a:pt x="4210755" y="3328144"/>
                  <a:pt x="2679666" y="4783806"/>
                  <a:pt x="1860959" y="4495545"/>
                </a:cubicBezTo>
                <a:cubicBezTo>
                  <a:pt x="1042252" y="4207284"/>
                  <a:pt x="22708" y="2896189"/>
                  <a:pt x="261" y="1816521"/>
                </a:cubicBezTo>
                <a:close/>
              </a:path>
            </a:pathLst>
          </a:custGeom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51729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4FF95B-7C1F-459A-93E7-1FE4962491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291296" y="0"/>
            <a:ext cx="6900704" cy="6858000"/>
          </a:xfrm>
          <a:prstGeom prst="rect">
            <a:avLst/>
          </a:prstGeom>
        </p:spPr>
      </p:sp>
    </p:spTree>
    <p:extLst>
      <p:ext uri="{BB962C8B-B14F-4D97-AF65-F5344CB8AC3E}">
        <p14:creationId xmlns:p14="http://schemas.microsoft.com/office/powerpoint/2010/main" val="1900084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4FF95B-7C1F-459A-93E7-1FE4962491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3644721"/>
          </a:xfrm>
          <a:prstGeom prst="rect">
            <a:avLst/>
          </a:prstGeom>
        </p:spPr>
      </p:sp>
    </p:spTree>
    <p:extLst>
      <p:ext uri="{BB962C8B-B14F-4D97-AF65-F5344CB8AC3E}">
        <p14:creationId xmlns:p14="http://schemas.microsoft.com/office/powerpoint/2010/main" val="70892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347118" y="0"/>
            <a:ext cx="6212114" cy="6858000"/>
          </a:xfrm>
          <a:custGeom>
            <a:avLst/>
            <a:gdLst>
              <a:gd name="connsiteX0" fmla="*/ 1616529 w 6465433"/>
              <a:gd name="connsiteY0" fmla="*/ 0 h 6858000"/>
              <a:gd name="connsiteX1" fmla="*/ 6465433 w 6465433"/>
              <a:gd name="connsiteY1" fmla="*/ 0 h 6858000"/>
              <a:gd name="connsiteX2" fmla="*/ 6465433 w 6465433"/>
              <a:gd name="connsiteY2" fmla="*/ 2889 h 6858000"/>
              <a:gd name="connsiteX3" fmla="*/ 4849586 w 6465433"/>
              <a:gd name="connsiteY3" fmla="*/ 6858000 h 6858000"/>
              <a:gd name="connsiteX4" fmla="*/ 0 w 6465433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65433" h="6858000">
                <a:moveTo>
                  <a:pt x="1616529" y="0"/>
                </a:moveTo>
                <a:lnTo>
                  <a:pt x="6465433" y="0"/>
                </a:lnTo>
                <a:lnTo>
                  <a:pt x="6465433" y="2889"/>
                </a:lnTo>
                <a:lnTo>
                  <a:pt x="4849586" y="6858000"/>
                </a:lnTo>
                <a:lnTo>
                  <a:pt x="0" y="6858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391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"/>
          <p:cNvSpPr>
            <a:spLocks noGrp="1"/>
          </p:cNvSpPr>
          <p:nvPr>
            <p:ph type="pic" sz="quarter" idx="10"/>
          </p:nvPr>
        </p:nvSpPr>
        <p:spPr>
          <a:xfrm>
            <a:off x="605308" y="622193"/>
            <a:ext cx="2653047" cy="3396015"/>
          </a:xfrm>
          <a:prstGeom prst="rect">
            <a:avLst/>
          </a:prstGeom>
        </p:spPr>
      </p:sp>
      <p:sp>
        <p:nvSpPr>
          <p:cNvPr id="4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10001" y="622193"/>
            <a:ext cx="3335628" cy="5855880"/>
          </a:xfrm>
          <a:prstGeom prst="rect">
            <a:avLst/>
          </a:prstGeom>
        </p:spPr>
      </p:sp>
      <p:sp>
        <p:nvSpPr>
          <p:cNvPr id="5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05308" y="4288664"/>
            <a:ext cx="2653047" cy="2189409"/>
          </a:xfrm>
          <a:prstGeom prst="rect">
            <a:avLst/>
          </a:prstGeom>
        </p:spPr>
      </p:sp>
    </p:spTree>
    <p:extLst>
      <p:ext uri="{BB962C8B-B14F-4D97-AF65-F5344CB8AC3E}">
        <p14:creationId xmlns:p14="http://schemas.microsoft.com/office/powerpoint/2010/main" val="3083631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"/>
          <p:cNvSpPr>
            <a:spLocks noGrp="1"/>
          </p:cNvSpPr>
          <p:nvPr>
            <p:ph type="pic" sz="quarter" idx="22"/>
          </p:nvPr>
        </p:nvSpPr>
        <p:spPr>
          <a:xfrm>
            <a:off x="4597440" y="1172844"/>
            <a:ext cx="6339840" cy="3484880"/>
          </a:xfrm>
          <a:prstGeom prst="rect">
            <a:avLst/>
          </a:prstGeom>
          <a:noFill/>
        </p:spPr>
      </p:sp>
      <p:sp>
        <p:nvSpPr>
          <p:cNvPr id="4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4597441" y="4829176"/>
            <a:ext cx="3601679" cy="2028824"/>
          </a:xfrm>
          <a:prstGeom prst="rect">
            <a:avLst/>
          </a:prstGeom>
          <a:noFill/>
        </p:spPr>
      </p:sp>
      <p:sp>
        <p:nvSpPr>
          <p:cNvPr id="5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8361181" y="4829176"/>
            <a:ext cx="2576100" cy="2028824"/>
          </a:xfrm>
          <a:prstGeom prst="rect">
            <a:avLst/>
          </a:prstGeom>
          <a:noFill/>
        </p:spPr>
      </p:sp>
    </p:spTree>
    <p:extLst>
      <p:ext uri="{BB962C8B-B14F-4D97-AF65-F5344CB8AC3E}">
        <p14:creationId xmlns:p14="http://schemas.microsoft.com/office/powerpoint/2010/main" val="3456343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1073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EE756D3C-21D2-4040-9810-01F1EB04FA08}"/>
              </a:ext>
            </a:extLst>
          </p:cNvPr>
          <p:cNvSpPr txBox="1"/>
          <p:nvPr/>
        </p:nvSpPr>
        <p:spPr>
          <a:xfrm>
            <a:off x="944217" y="4449140"/>
            <a:ext cx="101564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Roboto Light" panose="02000000000000000000" pitchFamily="2" charset="0"/>
                <a:cs typeface="Calibri" panose="020F0502020204030204" pitchFamily="34" charset="0"/>
              </a:rPr>
              <a:t>The Alliance strives to create a connected community to improve mental health and resiliency to suicidality and its precursors for the Sunshine Coast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FBC61D-86DA-5F4D-B455-3EA9E2E1C43B}"/>
              </a:ext>
            </a:extLst>
          </p:cNvPr>
          <p:cNvSpPr/>
          <p:nvPr/>
        </p:nvSpPr>
        <p:spPr>
          <a:xfrm>
            <a:off x="0" y="6233458"/>
            <a:ext cx="12191999" cy="379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Roboto Light" panose="02000000000000000000" pitchFamily="2" charset="0"/>
                <a:cs typeface="Calibri" panose="020F0502020204030204" pitchFamily="34" charset="0"/>
              </a:rPr>
              <a:t>@alliancesunshinecoast | thealliance.org.au | suicideprevention@usc.edu.au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9177E6-C3CE-4C70-BA3F-2F1CD64DC458}"/>
              </a:ext>
            </a:extLst>
          </p:cNvPr>
          <p:cNvSpPr/>
          <p:nvPr/>
        </p:nvSpPr>
        <p:spPr>
          <a:xfrm>
            <a:off x="0" y="2873828"/>
            <a:ext cx="12192000" cy="12825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3FF6BC-CB77-4676-9E18-36C579B243FB}"/>
              </a:ext>
            </a:extLst>
          </p:cNvPr>
          <p:cNvSpPr txBox="1"/>
          <p:nvPr/>
        </p:nvSpPr>
        <p:spPr>
          <a:xfrm>
            <a:off x="3926995" y="1579182"/>
            <a:ext cx="4338007" cy="10156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Roboto" panose="02000000000000000000" pitchFamily="2" charset="0"/>
                <a:cs typeface="Calibri" panose="020F0502020204030204" pitchFamily="34" charset="0"/>
              </a:rPr>
              <a:t>Welcome. 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376136C2-0E62-45FE-BABC-619C78DBE2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5892" y="2639214"/>
            <a:ext cx="5913120" cy="1751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79845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Clacy</dc:creator>
  <cp:lastModifiedBy>Amanda Clacy</cp:lastModifiedBy>
  <cp:revision>1</cp:revision>
  <dcterms:created xsi:type="dcterms:W3CDTF">2020-04-17T02:52:35Z</dcterms:created>
  <dcterms:modified xsi:type="dcterms:W3CDTF">2020-04-17T02:53:05Z</dcterms:modified>
</cp:coreProperties>
</file>