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1" r:id="rId5"/>
    <p:sldId id="264" r:id="rId6"/>
    <p:sldId id="265" r:id="rId7"/>
    <p:sldId id="266" r:id="rId8"/>
    <p:sldId id="267" r:id="rId9"/>
    <p:sldId id="268" r:id="rId10"/>
    <p:sldId id="262" r:id="rId11"/>
    <p:sldId id="26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C76DD-3F84-4383-BE74-33B6375A1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1F7DC-48CA-4091-83DA-509E6D91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9B12F-79EE-49F6-B79A-1480D138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D130-55B3-43C4-A1EC-96EC529DC2EF}" type="datetimeFigureOut">
              <a:rPr lang="en-AU" smtClean="0"/>
              <a:t>8/06/2020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38C4-C8E7-4764-A347-BBBC3BA9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DC1AD-67E7-431C-988C-2EE843F3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039D-3C7B-42E9-9DCB-A1EAB2734E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261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5E80-AB76-4CE7-BEFD-F2C158B4D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70873-2918-47F1-900F-095E8529A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4F11B-9252-41A9-962A-C8966B95D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D130-55B3-43C4-A1EC-96EC529DC2EF}" type="datetimeFigureOut">
              <a:rPr lang="en-AU" smtClean="0"/>
              <a:t>8/06/2020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B918-126A-4476-B2FF-7B6EB419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985F4-93B0-4222-B1F5-7A62F99B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039D-3C7B-42E9-9DCB-A1EAB2734E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605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615743-DBFA-4F95-9F32-CC85171EC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55785-205A-4E28-AFBC-5D391F82D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D120F-E5B9-4BB4-BC50-AC7BCD13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D130-55B3-43C4-A1EC-96EC529DC2EF}" type="datetimeFigureOut">
              <a:rPr lang="en-AU" smtClean="0"/>
              <a:t>8/06/2020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3DFD2-118E-469D-ABF4-CB33AB88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ADF58-C9F7-4307-8FFA-9DAECC83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039D-3C7B-42E9-9DCB-A1EAB2734E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849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BEEB-417D-4FF6-AA49-D061C1AC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1FB5-0661-4D4E-AAB4-5F028B583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19447-734A-495B-AE7B-A16591EC8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D130-55B3-43C4-A1EC-96EC529DC2EF}" type="datetimeFigureOut">
              <a:rPr lang="en-AU" smtClean="0"/>
              <a:t>8/06/2020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71967-3857-4E66-AD1B-13523EE2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520BA-4F89-4B63-B1B2-BC38B423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039D-3C7B-42E9-9DCB-A1EAB2734E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906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316B5-95B9-4BE5-A05F-AC525D27A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9E89D-2044-46D1-83EC-D7C87E704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02B8C-8B23-4230-BC9E-0EA83339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D130-55B3-43C4-A1EC-96EC529DC2EF}" type="datetimeFigureOut">
              <a:rPr lang="en-AU" smtClean="0"/>
              <a:t>8/06/2020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C8F59-514A-43E6-8BC1-4A06824B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75CC3-7CF3-4BC5-9ED8-1B2BCA21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039D-3C7B-42E9-9DCB-A1EAB2734E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217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A7B4F-18E7-4D7C-92AD-D1823F7C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FF562-1CC4-4BAB-987B-0805FC044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FA2E8-7F5D-4315-B83B-B944F5C90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82BBB-2A97-45D3-8E5F-7BCB9A30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D130-55B3-43C4-A1EC-96EC529DC2EF}" type="datetimeFigureOut">
              <a:rPr lang="en-AU" smtClean="0"/>
              <a:t>8/06/2020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C067F-FAA2-411E-94DB-3A1F2D99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F0F4B-6863-4F5A-B22B-0EB48DEBC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039D-3C7B-42E9-9DCB-A1EAB2734E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505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555B3-4C17-4D5C-AEDF-D40D4D07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65D55-BE12-4BB4-A1EB-8B617EF5F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CB0C2-1BF2-4BC7-9594-15761C555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C5617-486B-4C6F-B14F-753B72DC3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064AB-0885-468B-ACCF-D8C0CADA0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801BC2-C4CD-4A4A-A566-B49DB9025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D130-55B3-43C4-A1EC-96EC529DC2EF}" type="datetimeFigureOut">
              <a:rPr lang="en-AU" smtClean="0"/>
              <a:t>8/06/2020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7C865F-8843-4C06-A599-CFC409A4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C0029C-C77A-4B9E-B081-06076DCC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039D-3C7B-42E9-9DCB-A1EAB2734E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859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C0CD-74AE-45A9-91FF-B2490822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D2BD7-C79E-4C60-8FD5-DCDB678D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D130-55B3-43C4-A1EC-96EC529DC2EF}" type="datetimeFigureOut">
              <a:rPr lang="en-AU" smtClean="0"/>
              <a:t>8/06/2020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33584-4626-4899-AB06-580884E7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C2E30-CB47-4292-96D8-EFCDC820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039D-3C7B-42E9-9DCB-A1EAB2734E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704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ECA3E9-3D69-456A-AA50-EA5D2C91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D130-55B3-43C4-A1EC-96EC529DC2EF}" type="datetimeFigureOut">
              <a:rPr lang="en-AU" smtClean="0"/>
              <a:t>8/06/2020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0B33FD-FE22-4040-A86B-2124BED05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7C10C-55FF-4064-88DB-D41E941C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039D-3C7B-42E9-9DCB-A1EAB2734E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629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9681-5A25-443F-BC2D-20AA8F675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C97E2-86B8-4D72-A584-14BBE34CC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808A3-F518-4581-9473-F572C6254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F90E9-7434-494A-87C4-BE13ACBE3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D130-55B3-43C4-A1EC-96EC529DC2EF}" type="datetimeFigureOut">
              <a:rPr lang="en-AU" smtClean="0"/>
              <a:t>8/06/2020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F7178-70EF-4C5B-B2BF-11594C8B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767A1-C6C3-49BE-823E-D5A6E1E0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039D-3C7B-42E9-9DCB-A1EAB2734E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714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780A-3D07-4D68-B7B0-BF5DF8993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5195B-FE11-4AAE-9A31-02DD7095E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ADAC6-3407-418C-AF13-5C9CA79C4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47E2B-1D71-43C1-A0A3-BC2B4AC1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D130-55B3-43C4-A1EC-96EC529DC2EF}" type="datetimeFigureOut">
              <a:rPr lang="en-AU" smtClean="0"/>
              <a:t>8/06/2020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CFCA4-2837-4B76-B3AD-356F4C01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78221-4BAE-4267-8D39-88B68762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039D-3C7B-42E9-9DCB-A1EAB2734E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614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22472-A8E9-4150-A477-23B90C16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801CE-050C-4205-9F04-FD97DD666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20C9F-F31F-4FAB-B46F-86B41C68A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FD130-55B3-43C4-A1EC-96EC529DC2EF}" type="datetimeFigureOut">
              <a:rPr lang="en-AU" smtClean="0"/>
              <a:t>8/06/2020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218FC-D652-477E-9953-25A9A83A4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95C-D600-4830-B347-30008C337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2039D-3C7B-42E9-9DCB-A1EAB2734E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716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4C9CC-60E6-4CBB-AFE7-08D2699B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General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619F0-3ECD-4101-83A9-DCAE64474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800" dirty="0"/>
              <a:t>Like your rough sketch, just some minor request to suit my requirements please. </a:t>
            </a:r>
          </a:p>
          <a:p>
            <a:r>
              <a:rPr lang="en-AU" sz="1800" dirty="0"/>
              <a:t>I have marked in red text all requests/changes</a:t>
            </a:r>
          </a:p>
          <a:p>
            <a:r>
              <a:rPr lang="en-AU" sz="1800" dirty="0"/>
              <a:t>All fields to be editable</a:t>
            </a:r>
          </a:p>
          <a:p>
            <a:r>
              <a:rPr lang="en-AU" sz="1800" dirty="0"/>
              <a:t>Document to be in </a:t>
            </a:r>
            <a:r>
              <a:rPr lang="en-AU" sz="1800" dirty="0" err="1"/>
              <a:t>ms</a:t>
            </a:r>
            <a:r>
              <a:rPr lang="en-AU" sz="1800" dirty="0"/>
              <a:t> word</a:t>
            </a:r>
          </a:p>
          <a:p>
            <a:r>
              <a:rPr lang="en-AU" sz="1800" dirty="0"/>
              <a:t>I will need to update/edit, send multiple property information to multiple parties</a:t>
            </a:r>
          </a:p>
          <a:p>
            <a:r>
              <a:rPr lang="en-AU" sz="1800" dirty="0"/>
              <a:t>All photos to be an insert, so I can easily remove and update photo as required</a:t>
            </a:r>
          </a:p>
          <a:p>
            <a:r>
              <a:rPr lang="en-AU" sz="1800" dirty="0"/>
              <a:t>Do u design logo, I have attached a logo but I need some thing better.</a:t>
            </a:r>
          </a:p>
          <a:p>
            <a:pPr marL="0" indent="0"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92573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3E9650-3232-4C23-B8A4-115EA2CEC103}"/>
              </a:ext>
            </a:extLst>
          </p:cNvPr>
          <p:cNvSpPr/>
          <p:nvPr/>
        </p:nvSpPr>
        <p:spPr>
          <a:xfrm>
            <a:off x="1754909" y="2253673"/>
            <a:ext cx="1459346" cy="29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7C361-40AD-41E5-B84A-8C977EDE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E3D15-089C-498A-BC85-A31E40A6C4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14" y="370748"/>
            <a:ext cx="9055215" cy="6535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565564-7AB4-4E38-8B65-9D99A358551B}"/>
              </a:ext>
            </a:extLst>
          </p:cNvPr>
          <p:cNvSpPr txBox="1"/>
          <p:nvPr/>
        </p:nvSpPr>
        <p:spPr>
          <a:xfrm>
            <a:off x="1097337" y="751514"/>
            <a:ext cx="4313384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DELETE  manager–NOT REQUIRED</a:t>
            </a:r>
          </a:p>
          <a:p>
            <a:endParaRPr lang="en-AU" dirty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FC889-6285-4016-AD28-6C2589BD536E}"/>
              </a:ext>
            </a:extLst>
          </p:cNvPr>
          <p:cNvSpPr txBox="1"/>
          <p:nvPr/>
        </p:nvSpPr>
        <p:spPr>
          <a:xfrm>
            <a:off x="7960478" y="957740"/>
            <a:ext cx="292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KEEP it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5DE50-4DA1-4876-B03B-7B243B0291B4}"/>
              </a:ext>
            </a:extLst>
          </p:cNvPr>
          <p:cNvSpPr txBox="1"/>
          <p:nvPr/>
        </p:nvSpPr>
        <p:spPr>
          <a:xfrm>
            <a:off x="6505344" y="3290951"/>
            <a:ext cx="292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KEEP it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D3D547-4D56-4F56-AAF9-9F8C1ADDAC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424" y="4885690"/>
            <a:ext cx="3333004" cy="221066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81D3DE-1AEB-4C0D-9D24-A23C44A27385}"/>
              </a:ext>
            </a:extLst>
          </p:cNvPr>
          <p:cNvSpPr/>
          <p:nvPr/>
        </p:nvSpPr>
        <p:spPr>
          <a:xfrm>
            <a:off x="8865642" y="4765999"/>
            <a:ext cx="1117600" cy="51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Pg</a:t>
            </a:r>
            <a:r>
              <a:rPr lang="en-AU" dirty="0"/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29549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EB1BB-30BE-4F8A-8531-5AAFE521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C15005-4D28-4B37-9E08-04216D63CD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58" y="0"/>
            <a:ext cx="1075513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25FDC1-4450-4D3B-9FDD-16E26F6F6D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096" y="3244030"/>
            <a:ext cx="3252995" cy="20606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A7FF9D-448E-4F15-B22E-AF554C66DCDD}"/>
              </a:ext>
            </a:extLst>
          </p:cNvPr>
          <p:cNvSpPr txBox="1"/>
          <p:nvPr/>
        </p:nvSpPr>
        <p:spPr>
          <a:xfrm>
            <a:off x="9462654" y="3142180"/>
            <a:ext cx="156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Include this content in your layout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645FDA-D0F7-4A4C-B236-B59635DB052E}"/>
              </a:ext>
            </a:extLst>
          </p:cNvPr>
          <p:cNvCxnSpPr>
            <a:cxnSpLocks/>
          </p:cNvCxnSpPr>
          <p:nvPr/>
        </p:nvCxnSpPr>
        <p:spPr>
          <a:xfrm flipH="1" flipV="1">
            <a:off x="7834850" y="3467986"/>
            <a:ext cx="1013586" cy="759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F59791-F7D1-4F35-87EE-00E555D77E15}"/>
              </a:ext>
            </a:extLst>
          </p:cNvPr>
          <p:cNvCxnSpPr>
            <a:cxnSpLocks/>
          </p:cNvCxnSpPr>
          <p:nvPr/>
        </p:nvCxnSpPr>
        <p:spPr>
          <a:xfrm flipH="1">
            <a:off x="7922186" y="4339113"/>
            <a:ext cx="2779963" cy="1812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B9F2CA-0B48-41F6-AA9E-1CB6AAF1429F}"/>
              </a:ext>
            </a:extLst>
          </p:cNvPr>
          <p:cNvCxnSpPr>
            <a:cxnSpLocks/>
          </p:cNvCxnSpPr>
          <p:nvPr/>
        </p:nvCxnSpPr>
        <p:spPr>
          <a:xfrm flipH="1">
            <a:off x="7779841" y="4331873"/>
            <a:ext cx="1856509" cy="1111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8052E5B-16D7-4C58-8224-A3168ABEA880}"/>
              </a:ext>
            </a:extLst>
          </p:cNvPr>
          <p:cNvSpPr/>
          <p:nvPr/>
        </p:nvSpPr>
        <p:spPr>
          <a:xfrm>
            <a:off x="667859" y="3651537"/>
            <a:ext cx="6562236" cy="2937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FF0000"/>
                </a:solidFill>
              </a:rPr>
              <a:t>Remove – we love clients, experience  etc.</a:t>
            </a:r>
          </a:p>
          <a:p>
            <a:pPr algn="ctr"/>
            <a:endParaRPr lang="en-AU" dirty="0">
              <a:solidFill>
                <a:srgbClr val="FF0000"/>
              </a:solidFill>
            </a:endParaRPr>
          </a:p>
          <a:p>
            <a:pPr algn="ctr"/>
            <a:r>
              <a:rPr lang="en-AU" dirty="0">
                <a:solidFill>
                  <a:srgbClr val="FF0000"/>
                </a:solidFill>
              </a:rPr>
              <a:t>Combine this into one page the photo and call it our services , add three services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C749D29-6ACD-49CD-8481-BCD4D656937E}"/>
              </a:ext>
            </a:extLst>
          </p:cNvPr>
          <p:cNvSpPr/>
          <p:nvPr/>
        </p:nvSpPr>
        <p:spPr>
          <a:xfrm>
            <a:off x="5315526" y="5975639"/>
            <a:ext cx="1117600" cy="51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Pg</a:t>
            </a:r>
            <a:r>
              <a:rPr lang="en-AU" dirty="0"/>
              <a:t> 15</a:t>
            </a:r>
          </a:p>
        </p:txBody>
      </p:sp>
    </p:spTree>
    <p:extLst>
      <p:ext uri="{BB962C8B-B14F-4D97-AF65-F5344CB8AC3E}">
        <p14:creationId xmlns:p14="http://schemas.microsoft.com/office/powerpoint/2010/main" val="3638760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6237-7C08-4FC3-89C2-4944D81A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968C4-518C-43D2-979E-9B2D763B0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64A71-B58A-44C9-A409-B10B941FF4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86" y="0"/>
            <a:ext cx="11055427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DCC3CD-DB84-4F61-B8FD-FA6A3E695563}"/>
              </a:ext>
            </a:extLst>
          </p:cNvPr>
          <p:cNvSpPr/>
          <p:nvPr/>
        </p:nvSpPr>
        <p:spPr>
          <a:xfrm>
            <a:off x="3980873" y="5430982"/>
            <a:ext cx="2789382" cy="1086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Combine  into 1  page, keep 2 referee boxes instead of 4 </a:t>
            </a:r>
          </a:p>
          <a:p>
            <a:pPr algn="ctr"/>
            <a:r>
              <a:rPr lang="en-AU" dirty="0" err="1"/>
              <a:t>Pg</a:t>
            </a:r>
            <a:r>
              <a:rPr lang="en-AU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146351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0AB37F-292B-4B2B-B661-969F68A07D61}"/>
              </a:ext>
            </a:extLst>
          </p:cNvPr>
          <p:cNvSpPr txBox="1"/>
          <p:nvPr/>
        </p:nvSpPr>
        <p:spPr>
          <a:xfrm>
            <a:off x="803564" y="1958109"/>
            <a:ext cx="140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Need a logo designed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27DB4A-1E19-4A02-9305-54E7DA19E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083" y="489528"/>
            <a:ext cx="9185572" cy="617317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DE2F49-41EC-47F6-86C4-638C72B09EC7}"/>
              </a:ext>
            </a:extLst>
          </p:cNvPr>
          <p:cNvCxnSpPr>
            <a:stCxn id="5" idx="0"/>
          </p:cNvCxnSpPr>
          <p:nvPr/>
        </p:nvCxnSpPr>
        <p:spPr>
          <a:xfrm flipV="1">
            <a:off x="1505528" y="1191491"/>
            <a:ext cx="1625599" cy="7666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DA37DCF-C79E-4D8E-B1B2-0A33DE8BE2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84" y="4073020"/>
            <a:ext cx="1403927" cy="11212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841CDC-730E-4CF2-B2AF-EB33DFA05BF7}"/>
              </a:ext>
            </a:extLst>
          </p:cNvPr>
          <p:cNvSpPr txBox="1"/>
          <p:nvPr/>
        </p:nvSpPr>
        <p:spPr>
          <a:xfrm>
            <a:off x="279397" y="3756410"/>
            <a:ext cx="140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Sample logo: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2493452-8B8D-4F80-B4AF-EA479CCE72D8}"/>
              </a:ext>
            </a:extLst>
          </p:cNvPr>
          <p:cNvCxnSpPr>
            <a:cxnSpLocks/>
          </p:cNvCxnSpPr>
          <p:nvPr/>
        </p:nvCxnSpPr>
        <p:spPr>
          <a:xfrm>
            <a:off x="1861120" y="2534094"/>
            <a:ext cx="5949380" cy="31324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B7209B5-7422-4C31-860E-61C1770EF668}"/>
              </a:ext>
            </a:extLst>
          </p:cNvPr>
          <p:cNvSpPr/>
          <p:nvPr/>
        </p:nvSpPr>
        <p:spPr>
          <a:xfrm>
            <a:off x="3837709" y="6177840"/>
            <a:ext cx="1117600" cy="51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Pg</a:t>
            </a:r>
            <a:r>
              <a:rPr lang="en-AU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88295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8D2FD3-3400-461B-B190-CF374BC775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78" y="1219198"/>
            <a:ext cx="10461356" cy="51449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E5F37C-9AD3-42EB-B4BE-10529DA035E9}"/>
              </a:ext>
            </a:extLst>
          </p:cNvPr>
          <p:cNvSpPr txBox="1"/>
          <p:nvPr/>
        </p:nvSpPr>
        <p:spPr>
          <a:xfrm>
            <a:off x="8494872" y="3059668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My content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DAEC89CF-2149-4472-A292-443E32834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580" y="2458170"/>
            <a:ext cx="4124584" cy="2666999"/>
          </a:xfrm>
          <a:prstGeom prst="rect">
            <a:avLst/>
          </a:prstGeom>
          <a:solidFill>
            <a:srgbClr val="EEECE1">
              <a:lumMod val="5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88290" lvl="0">
              <a:lnSpc>
                <a:spcPct val="115000"/>
              </a:lnSpc>
              <a:spcAft>
                <a:spcPts val="600"/>
              </a:spcAft>
              <a:defRPr/>
            </a:pPr>
            <a:r>
              <a:rPr kumimoji="0" lang="en-GB" sz="500" b="1" i="0" u="none" strike="noStrike" kern="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TBC</a:t>
            </a:r>
          </a:p>
          <a:p>
            <a:pPr marL="288290" lvl="0">
              <a:lnSpc>
                <a:spcPct val="115000"/>
              </a:lnSpc>
              <a:spcAft>
                <a:spcPts val="600"/>
              </a:spcAft>
              <a:defRPr/>
            </a:pPr>
            <a:endParaRPr lang="en-GB" sz="500" b="1" kern="0" spc="25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lvl="0">
              <a:lnSpc>
                <a:spcPct val="115000"/>
              </a:lnSpc>
              <a:spcAft>
                <a:spcPts val="600"/>
              </a:spcAft>
              <a:defRPr/>
            </a:pPr>
            <a:r>
              <a:rPr lang="en-GB" sz="600" kern="0" spc="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Purchase an existing house on a block of land, obtain development approval to demolish existing house and build two townhouses (dual occupancy side by side)</a:t>
            </a:r>
            <a:endParaRPr lang="en-AU" sz="8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DAC25C9-30CA-469A-97CE-132ADAC2AE83}"/>
              </a:ext>
            </a:extLst>
          </p:cNvPr>
          <p:cNvSpPr/>
          <p:nvPr/>
        </p:nvSpPr>
        <p:spPr>
          <a:xfrm>
            <a:off x="2927927" y="5846907"/>
            <a:ext cx="1117600" cy="51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Pg</a:t>
            </a:r>
            <a:r>
              <a:rPr lang="en-AU" dirty="0"/>
              <a:t> 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53853C3-94DB-4CDB-BBE6-384FE80FE9D5}"/>
              </a:ext>
            </a:extLst>
          </p:cNvPr>
          <p:cNvSpPr/>
          <p:nvPr/>
        </p:nvSpPr>
        <p:spPr>
          <a:xfrm>
            <a:off x="9647382" y="6226005"/>
            <a:ext cx="1117600" cy="51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Pg</a:t>
            </a:r>
            <a:r>
              <a:rPr lang="en-AU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02451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C117B-E397-48F3-8058-1CEE45FB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73" y="272763"/>
            <a:ext cx="10515600" cy="216766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E5F37C-9AD3-42EB-B4BE-10529DA035E9}"/>
              </a:ext>
            </a:extLst>
          </p:cNvPr>
          <p:cNvSpPr txBox="1"/>
          <p:nvPr/>
        </p:nvSpPr>
        <p:spPr>
          <a:xfrm>
            <a:off x="10774219" y="4257966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My content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E84EA9-3F4B-4EFE-9FD9-6A71B694EB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24" y="1265382"/>
            <a:ext cx="9995497" cy="48025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8990B6-8905-43FA-937A-23CDD078729B}"/>
              </a:ext>
            </a:extLst>
          </p:cNvPr>
          <p:cNvCxnSpPr>
            <a:cxnSpLocks/>
          </p:cNvCxnSpPr>
          <p:nvPr/>
        </p:nvCxnSpPr>
        <p:spPr>
          <a:xfrm flipH="1">
            <a:off x="9642764" y="4627298"/>
            <a:ext cx="1664854" cy="1940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2">
            <a:extLst>
              <a:ext uri="{FF2B5EF4-FFF2-40B4-BE49-F238E27FC236}">
                <a16:creationId xmlns:a16="http://schemas.microsoft.com/office/drawing/2014/main" id="{85B4F249-CAF1-44B6-B166-CAC31D4D2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472" y="3918238"/>
            <a:ext cx="4839854" cy="2666999"/>
          </a:xfrm>
          <a:prstGeom prst="rect">
            <a:avLst/>
          </a:prstGeom>
          <a:solidFill>
            <a:srgbClr val="EEECE1">
              <a:lumMod val="5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8829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A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Goal:</a:t>
            </a:r>
            <a:endParaRPr kumimoji="0" lang="en-A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Purchase an existing house on a block of land, obtain development approval to demolish existing house and build two townhouses (dual occupancy side by side)</a:t>
            </a:r>
            <a:endParaRPr kumimoji="0" lang="en-A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A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Outcomes:</a:t>
            </a:r>
            <a:endParaRPr kumimoji="0" lang="en-A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Type: 2 Townhouse Development</a:t>
            </a:r>
            <a:endParaRPr kumimoji="0" lang="en-A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Project Costs: $1,900,000</a:t>
            </a:r>
            <a:endParaRPr kumimoji="0" lang="en-A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Gross Realised Value: $2,400,000</a:t>
            </a:r>
            <a:endParaRPr kumimoji="0" lang="en-A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Indicative total Project Net Profit: $250,093 </a:t>
            </a:r>
            <a:endParaRPr kumimoji="0" lang="en-A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Indicative Project Return: 40%</a:t>
            </a:r>
            <a:endParaRPr kumimoji="0" lang="en-A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A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 are looking for:</a:t>
            </a:r>
            <a:endParaRPr kumimoji="0" lang="en-A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Equity from Joint Venture Partner: $ </a:t>
            </a:r>
            <a:r>
              <a:rPr kumimoji="0" lang="en-GB" sz="500" b="0" i="0" u="none" strike="noStrike" kern="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xxxx</a:t>
            </a:r>
            <a:endParaRPr kumimoji="0" lang="en-A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Serviceability from Joint venture Partner: $ xxx</a:t>
            </a:r>
            <a:endParaRPr kumimoji="0" lang="en-A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Return on investment: $xxx</a:t>
            </a:r>
            <a:endParaRPr kumimoji="0" lang="en-A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Return: 20%</a:t>
            </a:r>
            <a:endParaRPr kumimoji="0" lang="en-A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A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5250DA1-9098-47C2-8CD2-04797CE86711}"/>
              </a:ext>
            </a:extLst>
          </p:cNvPr>
          <p:cNvSpPr/>
          <p:nvPr/>
        </p:nvSpPr>
        <p:spPr>
          <a:xfrm>
            <a:off x="2826327" y="5592618"/>
            <a:ext cx="1117600" cy="51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Pg</a:t>
            </a:r>
            <a:r>
              <a:rPr lang="en-AU" dirty="0"/>
              <a:t> 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9630AC-C06B-42DF-BDE4-378015862C28}"/>
              </a:ext>
            </a:extLst>
          </p:cNvPr>
          <p:cNvSpPr/>
          <p:nvPr/>
        </p:nvSpPr>
        <p:spPr>
          <a:xfrm>
            <a:off x="9486621" y="6114472"/>
            <a:ext cx="1117600" cy="51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Pg</a:t>
            </a:r>
            <a:r>
              <a:rPr lang="en-AU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5538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B15D92-016D-45DB-9D01-832C160DED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290" y="563391"/>
            <a:ext cx="8241119" cy="550028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E4A4AB-8A2C-4D4F-99C2-6CD2199DEB5F}"/>
              </a:ext>
            </a:extLst>
          </p:cNvPr>
          <p:cNvSpPr/>
          <p:nvPr/>
        </p:nvSpPr>
        <p:spPr>
          <a:xfrm>
            <a:off x="9485745" y="5805054"/>
            <a:ext cx="1117600" cy="51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Pg</a:t>
            </a:r>
            <a:r>
              <a:rPr lang="en-AU" dirty="0"/>
              <a:t>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3CF019-572F-4489-8F7B-6AAE58FDEED8}"/>
              </a:ext>
            </a:extLst>
          </p:cNvPr>
          <p:cNvSpPr txBox="1"/>
          <p:nvPr/>
        </p:nvSpPr>
        <p:spPr>
          <a:xfrm>
            <a:off x="794327" y="3244334"/>
            <a:ext cx="4110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F0000"/>
                </a:solidFill>
              </a:rPr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135839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92EB1A-B743-4D9B-A6C5-D75A4597D2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468" y="0"/>
            <a:ext cx="9911063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89A3-D5BF-4644-AD89-49A260CDDD00}"/>
              </a:ext>
            </a:extLst>
          </p:cNvPr>
          <p:cNvSpPr/>
          <p:nvPr/>
        </p:nvSpPr>
        <p:spPr>
          <a:xfrm>
            <a:off x="4387272" y="5985452"/>
            <a:ext cx="1117600" cy="51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Pg</a:t>
            </a:r>
            <a:r>
              <a:rPr lang="en-AU" dirty="0"/>
              <a:t> 7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5D16D4-0679-4879-9530-853EA0883405}"/>
              </a:ext>
            </a:extLst>
          </p:cNvPr>
          <p:cNvSpPr/>
          <p:nvPr/>
        </p:nvSpPr>
        <p:spPr>
          <a:xfrm>
            <a:off x="9476509" y="5107998"/>
            <a:ext cx="1117600" cy="51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Pg</a:t>
            </a:r>
            <a:r>
              <a:rPr lang="en-AU" dirty="0"/>
              <a:t>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81FA30-AC6D-4AEE-8DC2-4C9F9A164B6C}"/>
              </a:ext>
            </a:extLst>
          </p:cNvPr>
          <p:cNvSpPr txBox="1"/>
          <p:nvPr/>
        </p:nvSpPr>
        <p:spPr>
          <a:xfrm>
            <a:off x="0" y="64777"/>
            <a:ext cx="4147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I will be updating these photos, so I need a good picture place holder , so I can just delete and paste new photos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762B16-DBE8-4819-BAE0-B4B9CB6F557F}"/>
              </a:ext>
            </a:extLst>
          </p:cNvPr>
          <p:cNvSpPr txBox="1"/>
          <p:nvPr/>
        </p:nvSpPr>
        <p:spPr>
          <a:xfrm>
            <a:off x="7329054" y="64777"/>
            <a:ext cx="4147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This location map will change, so I need a picture place holder</a:t>
            </a:r>
          </a:p>
        </p:txBody>
      </p:sp>
    </p:spTree>
    <p:extLst>
      <p:ext uri="{BB962C8B-B14F-4D97-AF65-F5344CB8AC3E}">
        <p14:creationId xmlns:p14="http://schemas.microsoft.com/office/powerpoint/2010/main" val="331283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A6F40-4F33-4F2A-B5CB-6951162431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84" y="129308"/>
            <a:ext cx="9397721" cy="629458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FEBA43-96A4-4290-8EAF-F09DF59E2B50}"/>
              </a:ext>
            </a:extLst>
          </p:cNvPr>
          <p:cNvSpPr/>
          <p:nvPr/>
        </p:nvSpPr>
        <p:spPr>
          <a:xfrm>
            <a:off x="2927927" y="5846907"/>
            <a:ext cx="1117600" cy="51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Pg</a:t>
            </a:r>
            <a:r>
              <a:rPr lang="en-AU" dirty="0"/>
              <a:t> 9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E02FDB-9CB5-4D0D-845E-D8521E432252}"/>
              </a:ext>
            </a:extLst>
          </p:cNvPr>
          <p:cNvSpPr/>
          <p:nvPr/>
        </p:nvSpPr>
        <p:spPr>
          <a:xfrm>
            <a:off x="9264073" y="5971597"/>
            <a:ext cx="1117600" cy="51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Pg</a:t>
            </a:r>
            <a:r>
              <a:rPr lang="en-AU" dirty="0"/>
              <a:t> 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B20AD3-2A1D-420D-B2A3-88E7F5951E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208" y="4579492"/>
            <a:ext cx="3732357" cy="9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0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0A7B-57D9-459F-AC4C-A68BE434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45FF5-F857-4826-9465-D9F328218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9F1089-C240-4E43-9953-B2AD9B6E28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17" y="0"/>
            <a:ext cx="9196565" cy="647011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02F139-35BE-429C-A572-5DB99016EDA6}"/>
              </a:ext>
            </a:extLst>
          </p:cNvPr>
          <p:cNvSpPr/>
          <p:nvPr/>
        </p:nvSpPr>
        <p:spPr>
          <a:xfrm>
            <a:off x="2105892" y="5918345"/>
            <a:ext cx="1117600" cy="51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Pg</a:t>
            </a:r>
            <a:r>
              <a:rPr lang="en-AU" dirty="0"/>
              <a:t> 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2830FB-2634-4C3A-84F7-27CADC9E7DC5}"/>
              </a:ext>
            </a:extLst>
          </p:cNvPr>
          <p:cNvSpPr/>
          <p:nvPr/>
        </p:nvSpPr>
        <p:spPr>
          <a:xfrm>
            <a:off x="9425710" y="5528254"/>
            <a:ext cx="1117600" cy="51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Pg</a:t>
            </a:r>
            <a:r>
              <a:rPr lang="en-AU" dirty="0"/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2409393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B6C4EC-5F51-4169-8909-946D8B90E0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08" y="507999"/>
            <a:ext cx="7634583" cy="5407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40EC5D-E3B3-41B8-83E6-51E62CE9A51F}"/>
              </a:ext>
            </a:extLst>
          </p:cNvPr>
          <p:cNvSpPr txBox="1"/>
          <p:nvPr/>
        </p:nvSpPr>
        <p:spPr>
          <a:xfrm>
            <a:off x="9393382" y="304799"/>
            <a:ext cx="254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>
                <a:solidFill>
                  <a:srgbClr val="FF0000"/>
                </a:solidFill>
              </a:rPr>
              <a:t>Can this  be in one page, give place holder so I can copy paste </a:t>
            </a:r>
            <a:r>
              <a:rPr lang="en-AU" sz="1050" dirty="0" err="1">
                <a:solidFill>
                  <a:srgbClr val="FF0000"/>
                </a:solidFill>
              </a:rPr>
              <a:t>ino</a:t>
            </a:r>
            <a:r>
              <a:rPr lang="en-AU" sz="1050" dirty="0">
                <a:solidFill>
                  <a:srgbClr val="FF0000"/>
                </a:solidFill>
              </a:rPr>
              <a:t> the placeholder  based on different property services  images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28DB06-CB11-4520-A550-5A5B33A244ED}"/>
              </a:ext>
            </a:extLst>
          </p:cNvPr>
          <p:cNvSpPr txBox="1"/>
          <p:nvPr/>
        </p:nvSpPr>
        <p:spPr>
          <a:xfrm>
            <a:off x="9393382" y="1237673"/>
            <a:ext cx="951346" cy="6003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DFE54-169F-4F17-B1CB-DD6E786E64FD}"/>
              </a:ext>
            </a:extLst>
          </p:cNvPr>
          <p:cNvSpPr txBox="1"/>
          <p:nvPr/>
        </p:nvSpPr>
        <p:spPr>
          <a:xfrm>
            <a:off x="9393382" y="2276764"/>
            <a:ext cx="951346" cy="6003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C57B5-48D5-4294-B21F-D6ABD9FF51D4}"/>
              </a:ext>
            </a:extLst>
          </p:cNvPr>
          <p:cNvSpPr txBox="1"/>
          <p:nvPr/>
        </p:nvSpPr>
        <p:spPr>
          <a:xfrm>
            <a:off x="9393382" y="3315855"/>
            <a:ext cx="951346" cy="6003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F9E44-919D-4BA2-BCE3-0D2355D247FA}"/>
              </a:ext>
            </a:extLst>
          </p:cNvPr>
          <p:cNvSpPr txBox="1"/>
          <p:nvPr/>
        </p:nvSpPr>
        <p:spPr>
          <a:xfrm>
            <a:off x="9393382" y="4354946"/>
            <a:ext cx="951346" cy="6003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4390F0-372F-4F19-8BC5-C9A153CA6978}"/>
              </a:ext>
            </a:extLst>
          </p:cNvPr>
          <p:cNvSpPr txBox="1"/>
          <p:nvPr/>
        </p:nvSpPr>
        <p:spPr>
          <a:xfrm>
            <a:off x="10599457" y="1383115"/>
            <a:ext cx="95134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900" dirty="0"/>
              <a:t>Easement </a:t>
            </a:r>
            <a:r>
              <a:rPr lang="en-AU" sz="900" dirty="0" err="1"/>
              <a:t>xxxxx</a:t>
            </a:r>
            <a:endParaRPr lang="en-AU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21A6B8-BEF6-4D5A-B223-BE0FA5B15A4B}"/>
              </a:ext>
            </a:extLst>
          </p:cNvPr>
          <p:cNvSpPr txBox="1"/>
          <p:nvPr/>
        </p:nvSpPr>
        <p:spPr>
          <a:xfrm>
            <a:off x="10673346" y="2422206"/>
            <a:ext cx="95134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900" dirty="0"/>
              <a:t>sewer </a:t>
            </a:r>
            <a:r>
              <a:rPr lang="en-AU" sz="900" dirty="0" err="1"/>
              <a:t>xxxxx</a:t>
            </a:r>
            <a:endParaRPr lang="en-AU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FBF464-F6AB-413D-A2D9-A2AA081526B2}"/>
              </a:ext>
            </a:extLst>
          </p:cNvPr>
          <p:cNvSpPr txBox="1"/>
          <p:nvPr/>
        </p:nvSpPr>
        <p:spPr>
          <a:xfrm>
            <a:off x="10599457" y="3512098"/>
            <a:ext cx="951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900" dirty="0"/>
              <a:t>watermain </a:t>
            </a:r>
            <a:r>
              <a:rPr lang="en-AU" sz="900" dirty="0" err="1"/>
              <a:t>xxxxx</a:t>
            </a:r>
            <a:endParaRPr lang="en-AU"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2E879D-56CF-4CAB-B411-14B252D54758}"/>
              </a:ext>
            </a:extLst>
          </p:cNvPr>
          <p:cNvSpPr txBox="1"/>
          <p:nvPr/>
        </p:nvSpPr>
        <p:spPr>
          <a:xfrm>
            <a:off x="10599457" y="4625074"/>
            <a:ext cx="95134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900" dirty="0"/>
              <a:t>Gas main </a:t>
            </a:r>
            <a:r>
              <a:rPr lang="en-AU" sz="900" dirty="0" err="1"/>
              <a:t>xxxxx</a:t>
            </a:r>
            <a:endParaRPr lang="en-AU" sz="9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00FC99-2674-448A-8043-DD9D44C59282}"/>
              </a:ext>
            </a:extLst>
          </p:cNvPr>
          <p:cNvSpPr/>
          <p:nvPr/>
        </p:nvSpPr>
        <p:spPr>
          <a:xfrm>
            <a:off x="9097818" y="212436"/>
            <a:ext cx="2937164" cy="52624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DB1A59-C49E-434E-8D8C-6A322907746F}"/>
              </a:ext>
            </a:extLst>
          </p:cNvPr>
          <p:cNvSpPr/>
          <p:nvPr/>
        </p:nvSpPr>
        <p:spPr>
          <a:xfrm>
            <a:off x="10917382" y="5135546"/>
            <a:ext cx="1117600" cy="51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Pg</a:t>
            </a:r>
            <a:r>
              <a:rPr lang="en-AU" dirty="0"/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3806554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283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Office Theme</vt:lpstr>
      <vt:lpstr>General requests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Alagasingar, Satish</dc:creator>
  <cp:lastModifiedBy>Alagasingar, Satish</cp:lastModifiedBy>
  <cp:revision>12</cp:revision>
  <dcterms:created xsi:type="dcterms:W3CDTF">2020-06-08T06:04:39Z</dcterms:created>
  <dcterms:modified xsi:type="dcterms:W3CDTF">2020-06-08T08:12:01Z</dcterms:modified>
</cp:coreProperties>
</file>