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E1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4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4FA378-BFD2-470A-8571-BBCA1051F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DDF7FF-DE05-42F3-A00E-A0CE180CA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B89324-75B9-42F7-A601-DD5DE8870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D4AB7E-9FAC-414F-8B58-0175D125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1FEDB8-D51E-4AAA-BB4A-2BDB45BD5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1805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F8F9D9-B026-4FA8-AED6-CF8E34F18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EB3A289-CA8B-4DB0-8D64-DC0196949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DAF557-D5CE-4FA2-A7AD-EC97F7EE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9A3A14-0037-4912-9A95-5F24FEF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24D4C4-0CC6-46DF-ADB7-66C455A8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6341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20B006B-606C-4334-A4DD-6C1D25A03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A48567-C36C-4A1B-B372-4130A277D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E390A8-D096-4376-A0D7-B41885F8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480652-E68E-4202-8E94-E8B4615C8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392EF7-6911-4F7A-928B-5E8DCC0CA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780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B88299-3F38-4B99-8992-7594BB421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103CE1-8116-47E5-BD6C-B586CCFAB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04967B-E8EA-40C7-A29D-DF1D10F1B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03A08B-B035-4B41-AEBC-44852FC7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D2527B-D8A6-4CEC-AD72-00169FDC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83492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627B95-6463-465F-A43F-0504FA114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687909-6A89-45FC-84B5-53A2D2A7F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B13C0F-9EA8-44AC-9F55-7AADEEBD7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E09F80-209E-4E60-92E5-17B6A8F42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978CC2-F094-431C-B2B2-29775D108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715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F3D57-0D00-4382-9B95-C81D888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2AF3D1-048D-47BE-BD9E-61471070B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FE76188-0F58-4457-8C71-4F71BBFE2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396ACD-00BA-4BC6-9356-0E93E814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35FC35-F2CA-44E1-B489-1D82FAF7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FCE614-2073-4CF3-A19A-694A7A135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9605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56B458-0AD4-487C-BCB0-4FF61F86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B83E0D-14DA-46B7-A9F7-B5C044B5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DA7774-7D70-4408-B357-E6BE630D7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C07B9C0-27F8-42CA-9674-FB2881270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ABD3D33-6BCE-407D-B3FE-FC88ADD0A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18419CB-F99C-43CA-AA7C-B6831FFFB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719927A-F675-4E05-9627-164DA9C90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2136BB8-4833-49FA-A309-56C74C201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3361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4A8E16-90D6-4F65-875B-0BADE6320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F377CD-3519-449D-827A-FBC9258EE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8C37628-9B9F-4B08-8859-52C23AEF8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1C4883C-C555-474B-8AF7-A80A3452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1217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1778205-0790-4529-91FD-19EAA4FC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4BECCF3-01F7-4435-8754-58D67883D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BC01D7-FDED-4D11-87C9-7F9A5B3D8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815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58F465-71CD-4595-BF6A-B58601D55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F2501F-AC4B-4700-B524-0D44829DE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7D03291-BA23-426E-A258-5B00D3943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1946DF-519B-40B3-A817-7F3A9805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90064D3-53E5-4041-9A92-C3C5CB6D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7DB52CA-414C-48A0-9F91-298FECDA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203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D3E1DC-1870-4E39-AC00-C2E93761A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AE11E73-DBE5-4863-A1E1-84BA0411B9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0F752E-581F-4A30-90A0-F7E83BFA3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A8EECB-FF04-4066-A9F9-BFCFA6495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287D25-3846-4A85-84DB-7D4D0CFA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92A505-7DDC-4AAC-8D49-132B7220D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703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C0866D8A-0C13-4896-9D0A-4CF7B162AE2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8945793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Folie" r:id="rId16" imgW="353" imgH="353" progId="TCLayout.ActiveDocument.1">
                  <p:embed/>
                </p:oleObj>
              </mc:Choice>
              <mc:Fallback>
                <p:oleObj name="think-cell Folie" r:id="rId16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57B0639F-32A9-460A-97E8-878677617796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81ECCA4-AFEA-49FC-A72B-6AC6F4BC6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0F34C3-BAC5-4900-97E5-16798DDE3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E84324-73A8-4BE0-AE98-C027BF6D2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AAFBD-1E21-4B59-8DED-67B135AD96AF}" type="datetimeFigureOut">
              <a:rPr lang="de-AT" smtClean="0"/>
              <a:t>03.06.2020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1615AE-6E78-4A58-A49E-2019BBC06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2AEF1B-8D26-4592-9ADB-536380A73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0704F-A49C-46EA-82E3-BDF2D2CAE83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7407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5.xml"/><Relationship Id="rId7" Type="http://schemas.openxmlformats.org/officeDocument/2006/relationships/image" Target="../media/image4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image" Target="../media/image7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8.png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9.png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6FADADF9-2116-4A93-AFEF-B34A8B03C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420" y="2711669"/>
            <a:ext cx="5442292" cy="3862552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F327DCCF-C607-41B3-9199-1B8B23A283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306" y="774087"/>
            <a:ext cx="5008833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58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Objekt 33" hidden="1">
            <a:extLst>
              <a:ext uri="{FF2B5EF4-FFF2-40B4-BE49-F238E27FC236}">
                <a16:creationId xmlns:a16="http://schemas.microsoft.com/office/drawing/2014/main" id="{C2E16924-C0BC-47EA-890F-8BCA6EE4740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144580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think-cell Folie" r:id="rId5" imgW="353" imgH="353" progId="TCLayout.ActiveDocument.1">
                  <p:embed/>
                </p:oleObj>
              </mc:Choice>
              <mc:Fallback>
                <p:oleObj name="think-cell Folie" r:id="rId5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hteck 35" hidden="1">
            <a:extLst>
              <a:ext uri="{FF2B5EF4-FFF2-40B4-BE49-F238E27FC236}">
                <a16:creationId xmlns:a16="http://schemas.microsoft.com/office/drawing/2014/main" id="{84863BB5-09C9-47AA-8AB2-A62D8C6924E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e-AT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35" name="Titel 34">
            <a:extLst>
              <a:ext uri="{FF2B5EF4-FFF2-40B4-BE49-F238E27FC236}">
                <a16:creationId xmlns:a16="http://schemas.microsoft.com/office/drawing/2014/main" id="{710F95EE-991E-4049-A723-4028BBEDE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Company logo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3FF6989-9ECF-49B0-B30C-F295ADFA5F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9644" y="4267135"/>
            <a:ext cx="5343525" cy="108585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FE59AC4-A9C3-44B8-B561-758DCB7A85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702" y="2728912"/>
            <a:ext cx="2115378" cy="122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85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 hidden="1">
            <a:extLst>
              <a:ext uri="{FF2B5EF4-FFF2-40B4-BE49-F238E27FC236}">
                <a16:creationId xmlns:a16="http://schemas.microsoft.com/office/drawing/2014/main" id="{1921CAEA-21A0-4A10-92EF-C1ABB79A606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553220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Folie" r:id="rId4" imgW="353" imgH="353" progId="TCLayout.ActiveDocument.1">
                  <p:embed/>
                </p:oleObj>
              </mc:Choice>
              <mc:Fallback>
                <p:oleObj name="think-cell Folie" r:id="rId4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el 8">
            <a:extLst>
              <a:ext uri="{FF2B5EF4-FFF2-40B4-BE49-F238E27FC236}">
                <a16:creationId xmlns:a16="http://schemas.microsoft.com/office/drawing/2014/main" id="{3487101B-AA9F-40CB-85B0-C5C91C3A0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Color-</a:t>
            </a:r>
            <a:r>
              <a:rPr lang="de-AT" dirty="0" err="1"/>
              <a:t>scheme</a:t>
            </a:r>
            <a:endParaRPr lang="de-AT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8F88AD6-DF49-44B6-9665-8307DA3755B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5372"/>
          <a:stretch/>
        </p:blipFill>
        <p:spPr>
          <a:xfrm>
            <a:off x="1181757" y="1797269"/>
            <a:ext cx="9639300" cy="442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334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91835BA6-840D-49B5-A8CF-18440353C89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448495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think-cell Folie" r:id="rId5" imgW="294" imgH="294" progId="TCLayout.ActiveDocument.1">
                  <p:embed/>
                </p:oleObj>
              </mc:Choice>
              <mc:Fallback>
                <p:oleObj name="think-cell Folie" r:id="rId5" imgW="294" imgH="29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81E23D19-7F1A-4E21-B4D2-3BC8407744E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e-AT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90197-891F-48AD-8D13-A6F20D917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Script</a:t>
            </a:r>
            <a:r>
              <a:rPr lang="de-AT" dirty="0"/>
              <a:t> I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09546E-74AD-436C-8368-9155196945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69724" y="1797050"/>
            <a:ext cx="8553450" cy="469582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D92E107D-1DE4-4CA2-ADDB-0A1583379BB7}"/>
              </a:ext>
            </a:extLst>
          </p:cNvPr>
          <p:cNvSpPr txBox="1"/>
          <p:nvPr/>
        </p:nvSpPr>
        <p:spPr>
          <a:xfrm>
            <a:off x="7617898" y="2623382"/>
            <a:ext cx="2894549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cap="all" dirty="0" err="1"/>
              <a:t>for</a:t>
            </a:r>
            <a:r>
              <a:rPr lang="de-AT" sz="1100" cap="all" dirty="0"/>
              <a:t> </a:t>
            </a:r>
            <a:r>
              <a:rPr lang="de-AT" sz="1100" cap="all" dirty="0" err="1"/>
              <a:t>headlines</a:t>
            </a:r>
            <a:r>
              <a:rPr lang="de-AT" sz="1100" cap="all" dirty="0"/>
              <a:t>; </a:t>
            </a:r>
            <a:r>
              <a:rPr lang="de-AT" sz="1100" cap="all" dirty="0" err="1"/>
              <a:t>only</a:t>
            </a:r>
            <a:r>
              <a:rPr lang="de-AT" sz="1100" cap="all" dirty="0"/>
              <a:t> </a:t>
            </a:r>
            <a:r>
              <a:rPr lang="de-AT" sz="1100" cap="all" dirty="0" err="1"/>
              <a:t>capital</a:t>
            </a:r>
            <a:r>
              <a:rPr lang="de-AT" sz="1100" cap="all" dirty="0"/>
              <a:t> </a:t>
            </a:r>
            <a:r>
              <a:rPr lang="de-AT" sz="1100" cap="all" dirty="0" err="1"/>
              <a:t>letters</a:t>
            </a:r>
            <a:endParaRPr lang="de-AT" sz="1100" cap="all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C5AF886-9316-4DFE-83EB-ED412F0A65BD}"/>
              </a:ext>
            </a:extLst>
          </p:cNvPr>
          <p:cNvSpPr txBox="1"/>
          <p:nvPr/>
        </p:nvSpPr>
        <p:spPr>
          <a:xfrm>
            <a:off x="7617897" y="4995567"/>
            <a:ext cx="2894549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cap="all" dirty="0" err="1"/>
              <a:t>for</a:t>
            </a:r>
            <a:r>
              <a:rPr lang="de-AT" sz="1100" cap="all" dirty="0"/>
              <a:t> </a:t>
            </a:r>
            <a:r>
              <a:rPr lang="de-AT" sz="1100" cap="all" dirty="0" err="1"/>
              <a:t>headlines</a:t>
            </a:r>
            <a:r>
              <a:rPr lang="de-AT" sz="1100" cap="all" dirty="0"/>
              <a:t>; </a:t>
            </a:r>
            <a:r>
              <a:rPr lang="de-AT" sz="1100" cap="all" dirty="0" err="1"/>
              <a:t>only</a:t>
            </a:r>
            <a:r>
              <a:rPr lang="de-AT" sz="1100" cap="all" dirty="0"/>
              <a:t> </a:t>
            </a:r>
            <a:r>
              <a:rPr lang="de-AT" sz="1100" cap="all" dirty="0" err="1"/>
              <a:t>capital</a:t>
            </a:r>
            <a:r>
              <a:rPr lang="de-AT" sz="1100" cap="all" dirty="0"/>
              <a:t> </a:t>
            </a:r>
            <a:r>
              <a:rPr lang="de-AT" sz="1100" cap="all" dirty="0" err="1"/>
              <a:t>letters</a:t>
            </a:r>
            <a:endParaRPr lang="de-AT" sz="1100" cap="all" dirty="0"/>
          </a:p>
        </p:txBody>
      </p:sp>
    </p:spTree>
    <p:extLst>
      <p:ext uri="{BB962C8B-B14F-4D97-AF65-F5344CB8AC3E}">
        <p14:creationId xmlns:p14="http://schemas.microsoft.com/office/powerpoint/2010/main" val="3429515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CCDE4481-D570-4C77-ADE9-40549F94523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033322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think-cell Folie" r:id="rId5" imgW="294" imgH="294" progId="TCLayout.ActiveDocument.1">
                  <p:embed/>
                </p:oleObj>
              </mc:Choice>
              <mc:Fallback>
                <p:oleObj name="think-cell Folie" r:id="rId5" imgW="294" imgH="29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DA545217-9352-4F77-98F6-42413AF04E5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e-AT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201DCD-39D5-4C59-8806-24E6527E1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Script</a:t>
            </a:r>
            <a:r>
              <a:rPr lang="de-AT" dirty="0"/>
              <a:t> II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46E0896-D7B6-4BAD-8525-4081E05A35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06124" y="2111988"/>
            <a:ext cx="8905875" cy="428625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D3E3C38-0AE7-4BC8-9E7F-6C5B8C00057B}"/>
              </a:ext>
            </a:extLst>
          </p:cNvPr>
          <p:cNvSpPr txBox="1"/>
          <p:nvPr/>
        </p:nvSpPr>
        <p:spPr>
          <a:xfrm>
            <a:off x="7513318" y="2818874"/>
            <a:ext cx="2339603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dirty="0" err="1"/>
              <a:t>for</a:t>
            </a:r>
            <a:r>
              <a:rPr lang="de-AT" sz="1100" dirty="0"/>
              <a:t> sub-headlines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B81DFAD-DAAE-47DF-9267-13546F05A8CA}"/>
              </a:ext>
            </a:extLst>
          </p:cNvPr>
          <p:cNvSpPr txBox="1"/>
          <p:nvPr/>
        </p:nvSpPr>
        <p:spPr>
          <a:xfrm>
            <a:off x="7513318" y="3777516"/>
            <a:ext cx="4531537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dirty="0" err="1"/>
              <a:t>for</a:t>
            </a:r>
            <a:r>
              <a:rPr lang="de-AT" sz="1100" dirty="0"/>
              <a:t> </a:t>
            </a:r>
            <a:r>
              <a:rPr lang="de-AT" sz="1100" dirty="0" err="1"/>
              <a:t>remarks</a:t>
            </a:r>
            <a:r>
              <a:rPr lang="de-AT" sz="1100" dirty="0"/>
              <a:t> not </a:t>
            </a:r>
            <a:r>
              <a:rPr lang="de-AT" sz="1100" dirty="0" err="1"/>
              <a:t>part</a:t>
            </a:r>
            <a:r>
              <a:rPr lang="de-AT" sz="1100" dirty="0"/>
              <a:t> of </a:t>
            </a:r>
            <a:r>
              <a:rPr lang="de-AT" sz="1100" dirty="0" err="1"/>
              <a:t>the</a:t>
            </a:r>
            <a:r>
              <a:rPr lang="de-AT" sz="1100" dirty="0"/>
              <a:t> </a:t>
            </a:r>
            <a:r>
              <a:rPr lang="de-AT" sz="1100" dirty="0" err="1"/>
              <a:t>running</a:t>
            </a:r>
            <a:r>
              <a:rPr lang="de-AT" sz="1100" dirty="0"/>
              <a:t> </a:t>
            </a:r>
            <a:r>
              <a:rPr lang="de-AT" sz="1100" dirty="0" err="1"/>
              <a:t>text</a:t>
            </a:r>
            <a:r>
              <a:rPr lang="de-AT" sz="1100" dirty="0"/>
              <a:t> (e.g. Content, Agenda, </a:t>
            </a:r>
            <a:r>
              <a:rPr lang="de-AT" sz="1100" dirty="0" err="1"/>
              <a:t>Tables</a:t>
            </a:r>
            <a:r>
              <a:rPr lang="de-AT" sz="1100" dirty="0"/>
              <a:t>, Image </a:t>
            </a:r>
            <a:r>
              <a:rPr lang="de-AT" sz="1100" dirty="0" err="1"/>
              <a:t>titles</a:t>
            </a:r>
            <a:r>
              <a:rPr lang="de-AT" sz="1100" dirty="0"/>
              <a:t>); ONLY IN CAPITAL LETTERS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54D5A59-B949-4D01-9EDF-2C3EEB0F52D2}"/>
              </a:ext>
            </a:extLst>
          </p:cNvPr>
          <p:cNvSpPr txBox="1"/>
          <p:nvPr/>
        </p:nvSpPr>
        <p:spPr>
          <a:xfrm>
            <a:off x="7513317" y="4905435"/>
            <a:ext cx="2339603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dirty="0" err="1"/>
              <a:t>for</a:t>
            </a:r>
            <a:r>
              <a:rPr lang="de-AT" sz="1100" dirty="0"/>
              <a:t> </a:t>
            </a:r>
            <a:r>
              <a:rPr lang="de-AT" sz="1100" dirty="0" err="1"/>
              <a:t>running</a:t>
            </a:r>
            <a:r>
              <a:rPr lang="de-AT" sz="1100" dirty="0"/>
              <a:t> </a:t>
            </a:r>
            <a:r>
              <a:rPr lang="de-AT" sz="1100" dirty="0" err="1"/>
              <a:t>text</a:t>
            </a:r>
            <a:endParaRPr lang="de-AT" sz="11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4F2C6C8-2E9E-4F5C-955A-55C946693152}"/>
              </a:ext>
            </a:extLst>
          </p:cNvPr>
          <p:cNvSpPr txBox="1"/>
          <p:nvPr/>
        </p:nvSpPr>
        <p:spPr>
          <a:xfrm>
            <a:off x="7558512" y="5984848"/>
            <a:ext cx="2339603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dirty="0" err="1"/>
              <a:t>for</a:t>
            </a:r>
            <a:r>
              <a:rPr lang="de-AT" sz="1100" dirty="0"/>
              <a:t> </a:t>
            </a:r>
            <a:r>
              <a:rPr lang="de-AT" sz="1100" dirty="0" err="1"/>
              <a:t>running</a:t>
            </a:r>
            <a:r>
              <a:rPr lang="de-AT" sz="1100" dirty="0"/>
              <a:t> </a:t>
            </a:r>
            <a:r>
              <a:rPr lang="de-AT" sz="1100" dirty="0" err="1"/>
              <a:t>text</a:t>
            </a:r>
            <a:r>
              <a:rPr lang="de-AT" sz="1100" dirty="0"/>
              <a:t> - </a:t>
            </a:r>
            <a:r>
              <a:rPr lang="de-AT" sz="1100" dirty="0" err="1"/>
              <a:t>bold</a:t>
            </a:r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414203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5FB616C0-AFCC-41B7-9A2C-B322AC7D3B6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009817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think-cell Folie" r:id="rId5" imgW="294" imgH="294" progId="TCLayout.ActiveDocument.1">
                  <p:embed/>
                </p:oleObj>
              </mc:Choice>
              <mc:Fallback>
                <p:oleObj name="think-cell Folie" r:id="rId5" imgW="294" imgH="29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12582CD6-CD2A-4414-A388-64E493BDA00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e-AT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2D75B5-5B1A-4091-8CD9-BE8B396F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Infoboxes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99569CD-EF67-4F4F-BA7D-D26B0A59A9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0363" y="1206500"/>
            <a:ext cx="8410575" cy="528637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A8E3AAE3-436D-47EB-AE06-F0D7C2A4CD66}"/>
              </a:ext>
            </a:extLst>
          </p:cNvPr>
          <p:cNvSpPr txBox="1"/>
          <p:nvPr/>
        </p:nvSpPr>
        <p:spPr>
          <a:xfrm>
            <a:off x="2020612" y="1863979"/>
            <a:ext cx="2339603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dirty="0"/>
              <a:t>Infobox </a:t>
            </a:r>
            <a:r>
              <a:rPr lang="de-AT" sz="1100" dirty="0" err="1"/>
              <a:t>Keyfacts</a:t>
            </a:r>
            <a:endParaRPr lang="de-AT" sz="11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D19A563-3BF9-47C3-8525-7CC0FE51D2D2}"/>
              </a:ext>
            </a:extLst>
          </p:cNvPr>
          <p:cNvSpPr txBox="1"/>
          <p:nvPr/>
        </p:nvSpPr>
        <p:spPr>
          <a:xfrm>
            <a:off x="4796297" y="1863979"/>
            <a:ext cx="2339603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dirty="0"/>
              <a:t>Infobox </a:t>
            </a:r>
            <a:r>
              <a:rPr lang="de-AT" sz="1100" dirty="0" err="1"/>
              <a:t>for</a:t>
            </a:r>
            <a:r>
              <a:rPr lang="de-AT" sz="1100" dirty="0"/>
              <a:t> </a:t>
            </a:r>
            <a:r>
              <a:rPr lang="de-AT" sz="1100" dirty="0" err="1"/>
              <a:t>Does</a:t>
            </a:r>
            <a:r>
              <a:rPr lang="de-AT" sz="1100" dirty="0"/>
              <a:t> &amp; </a:t>
            </a:r>
            <a:r>
              <a:rPr lang="de-AT" sz="1100" dirty="0" err="1"/>
              <a:t>Dont‘s</a:t>
            </a:r>
            <a:endParaRPr lang="de-AT" sz="1100" dirty="0"/>
          </a:p>
          <a:p>
            <a:endParaRPr lang="de-AT" sz="11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902DD3B-94E6-403E-B528-3453FF7322BB}"/>
              </a:ext>
            </a:extLst>
          </p:cNvPr>
          <p:cNvSpPr txBox="1"/>
          <p:nvPr/>
        </p:nvSpPr>
        <p:spPr>
          <a:xfrm>
            <a:off x="7313525" y="1779340"/>
            <a:ext cx="2339603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1100" dirty="0"/>
              <a:t>Lines </a:t>
            </a:r>
            <a:r>
              <a:rPr lang="de-AT" sz="1100" dirty="0" err="1"/>
              <a:t>for</a:t>
            </a:r>
            <a:r>
              <a:rPr lang="de-AT" sz="1100" dirty="0"/>
              <a:t> </a:t>
            </a:r>
            <a:r>
              <a:rPr lang="de-AT" sz="1100" dirty="0" err="1"/>
              <a:t>optical</a:t>
            </a:r>
            <a:r>
              <a:rPr lang="de-AT" sz="1100" dirty="0"/>
              <a:t> </a:t>
            </a:r>
            <a:r>
              <a:rPr lang="de-AT" sz="1100" dirty="0" err="1"/>
              <a:t>separation</a:t>
            </a:r>
            <a:r>
              <a:rPr lang="de-AT" sz="1100" dirty="0"/>
              <a:t>; 0,5pt, </a:t>
            </a:r>
            <a:r>
              <a:rPr lang="de-AT" sz="1100" dirty="0" err="1"/>
              <a:t>dashed</a:t>
            </a:r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9552657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h.3hPkwbv9jiTeKFlmvD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vp2mkS4B36W8exXstsTj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lQhlti7lawufA.TPh6_o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vYPoactPDWU.3Cf5jj6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iJSJXK4Zhj2.I0TY5ybL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Breitbild</PresentationFormat>
  <Paragraphs>14</Paragraphs>
  <Slides>6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think-cell Folie</vt:lpstr>
      <vt:lpstr>PowerPoint-Präsentation</vt:lpstr>
      <vt:lpstr>Company logo</vt:lpstr>
      <vt:lpstr>Color-scheme</vt:lpstr>
      <vt:lpstr>Script I</vt:lpstr>
      <vt:lpstr>Script II</vt:lpstr>
      <vt:lpstr>Infoboxes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Color-scheme</dc:title>
  <dc:creator>Paseka Anna</dc:creator>
  <cp:lastModifiedBy>Paseka Anna</cp:lastModifiedBy>
  <cp:revision>6</cp:revision>
  <dcterms:created xsi:type="dcterms:W3CDTF">2020-05-28T10:51:33Z</dcterms:created>
  <dcterms:modified xsi:type="dcterms:W3CDTF">2020-06-03T10:35:20Z</dcterms:modified>
</cp:coreProperties>
</file>