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917E31-BE51-7A47-8489-860EF2FCA948}" v="3" dt="2020-05-26T05:37:22.5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t Carter" userId="165be23d-210f-4afd-8844-38955030cfa4" providerId="ADAL" clId="{2E917E31-BE51-7A47-8489-860EF2FCA948}"/>
    <pc:docChg chg="modSld">
      <pc:chgData name="Ant Carter" userId="165be23d-210f-4afd-8844-38955030cfa4" providerId="ADAL" clId="{2E917E31-BE51-7A47-8489-860EF2FCA948}" dt="2020-05-26T05:37:22.553" v="2"/>
      <pc:docMkLst>
        <pc:docMk/>
      </pc:docMkLst>
      <pc:sldChg chg="modSp">
        <pc:chgData name="Ant Carter" userId="165be23d-210f-4afd-8844-38955030cfa4" providerId="ADAL" clId="{2E917E31-BE51-7A47-8489-860EF2FCA948}" dt="2020-05-26T05:37:22.553" v="2"/>
        <pc:sldMkLst>
          <pc:docMk/>
          <pc:sldMk cId="1962018563" sldId="256"/>
        </pc:sldMkLst>
        <pc:graphicFrameChg chg="mod">
          <ac:chgData name="Ant Carter" userId="165be23d-210f-4afd-8844-38955030cfa4" providerId="ADAL" clId="{2E917E31-BE51-7A47-8489-860EF2FCA948}" dt="2020-05-26T05:37:22.553" v="2"/>
          <ac:graphicFrameMkLst>
            <pc:docMk/>
            <pc:sldMk cId="1962018563" sldId="256"/>
            <ac:graphicFrameMk id="6" creationId="{E50048BB-4EB8-004C-A4D2-81B609EDFC51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C2AB26-CD66-774D-8F94-95E2B4A5E5E8}" type="doc">
      <dgm:prSet loTypeId="urn:microsoft.com/office/officeart/2005/8/layout/pyramid4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6043CB9-D4B5-804C-8C87-5A996705AEE1}">
      <dgm:prSet phldrT="[Text]"/>
      <dgm:spPr>
        <a:solidFill>
          <a:schemeClr val="tx1"/>
        </a:solidFill>
      </dgm:spPr>
      <dgm:t>
        <a:bodyPr/>
        <a:lstStyle/>
        <a:p>
          <a:r>
            <a:rPr lang="en-GB" dirty="0"/>
            <a:t>Finance</a:t>
          </a:r>
        </a:p>
      </dgm:t>
    </dgm:pt>
    <dgm:pt modelId="{FFD79883-B9B5-CA48-8921-591624DC4956}" type="parTrans" cxnId="{C8CA5A9A-821B-574D-B583-6942C3561E16}">
      <dgm:prSet/>
      <dgm:spPr/>
      <dgm:t>
        <a:bodyPr/>
        <a:lstStyle/>
        <a:p>
          <a:endParaRPr lang="en-GB"/>
        </a:p>
      </dgm:t>
    </dgm:pt>
    <dgm:pt modelId="{B6A139DB-A797-6B48-AC82-0FBCAF5B4A45}" type="sibTrans" cxnId="{C8CA5A9A-821B-574D-B583-6942C3561E16}">
      <dgm:prSet/>
      <dgm:spPr/>
      <dgm:t>
        <a:bodyPr/>
        <a:lstStyle/>
        <a:p>
          <a:endParaRPr lang="en-GB"/>
        </a:p>
      </dgm:t>
    </dgm:pt>
    <dgm:pt modelId="{DD55EBF1-A327-9A4D-A3DE-85F8A4C0EBF1}">
      <dgm:prSet phldrT="[Text]"/>
      <dgm:spPr>
        <a:solidFill>
          <a:srgbClr val="00B050"/>
        </a:solidFill>
      </dgm:spPr>
      <dgm:t>
        <a:bodyPr/>
        <a:lstStyle/>
        <a:p>
          <a:r>
            <a:rPr lang="en-GB" dirty="0"/>
            <a:t>Operations</a:t>
          </a:r>
        </a:p>
      </dgm:t>
    </dgm:pt>
    <dgm:pt modelId="{AC438C40-8A0A-2847-B33B-2E1B47CCAEF7}" type="parTrans" cxnId="{9B00D91B-FAD6-8640-B99F-726BC66BFBA5}">
      <dgm:prSet/>
      <dgm:spPr/>
      <dgm:t>
        <a:bodyPr/>
        <a:lstStyle/>
        <a:p>
          <a:endParaRPr lang="en-GB"/>
        </a:p>
      </dgm:t>
    </dgm:pt>
    <dgm:pt modelId="{9F334793-E254-B94F-A050-4862B562D0AC}" type="sibTrans" cxnId="{9B00D91B-FAD6-8640-B99F-726BC66BFBA5}">
      <dgm:prSet/>
      <dgm:spPr/>
      <dgm:t>
        <a:bodyPr/>
        <a:lstStyle/>
        <a:p>
          <a:endParaRPr lang="en-GB"/>
        </a:p>
      </dgm:t>
    </dgm:pt>
    <dgm:pt modelId="{AEEEC1F9-DD4D-1948-87A5-778546A2BBBA}">
      <dgm:prSet phldrT="[Text]"/>
      <dgm:spPr>
        <a:solidFill>
          <a:srgbClr val="FF0000"/>
        </a:solidFill>
      </dgm:spPr>
      <dgm:t>
        <a:bodyPr/>
        <a:lstStyle/>
        <a:p>
          <a:r>
            <a:rPr lang="en-GB" dirty="0"/>
            <a:t>Culture</a:t>
          </a:r>
        </a:p>
      </dgm:t>
    </dgm:pt>
    <dgm:pt modelId="{45652521-ED3E-D94A-A29A-F09879391558}" type="parTrans" cxnId="{B9901181-5162-3044-A3BC-EB7AB5E80301}">
      <dgm:prSet/>
      <dgm:spPr/>
      <dgm:t>
        <a:bodyPr/>
        <a:lstStyle/>
        <a:p>
          <a:endParaRPr lang="en-GB"/>
        </a:p>
      </dgm:t>
    </dgm:pt>
    <dgm:pt modelId="{B97EB163-16A7-4646-8C53-C393E2467AAE}" type="sibTrans" cxnId="{B9901181-5162-3044-A3BC-EB7AB5E80301}">
      <dgm:prSet/>
      <dgm:spPr/>
      <dgm:t>
        <a:bodyPr/>
        <a:lstStyle/>
        <a:p>
          <a:endParaRPr lang="en-GB"/>
        </a:p>
      </dgm:t>
    </dgm:pt>
    <dgm:pt modelId="{B72B7FF3-9601-1A49-84DB-63D905F8F1CC}">
      <dgm:prSet phldrT="[Text]"/>
      <dgm:spPr>
        <a:solidFill>
          <a:schemeClr val="accent1"/>
        </a:solidFill>
      </dgm:spPr>
      <dgm:t>
        <a:bodyPr/>
        <a:lstStyle/>
        <a:p>
          <a:r>
            <a:rPr lang="en-GB" dirty="0"/>
            <a:t>Strategy</a:t>
          </a:r>
        </a:p>
      </dgm:t>
    </dgm:pt>
    <dgm:pt modelId="{99979329-0977-DA47-854C-1955592466B3}" type="parTrans" cxnId="{DFCB541F-755C-C141-8879-A05ADA036410}">
      <dgm:prSet/>
      <dgm:spPr/>
      <dgm:t>
        <a:bodyPr/>
        <a:lstStyle/>
        <a:p>
          <a:endParaRPr lang="en-GB"/>
        </a:p>
      </dgm:t>
    </dgm:pt>
    <dgm:pt modelId="{9C9ECD53-AA1E-6146-A5A6-988EBFF49FC6}" type="sibTrans" cxnId="{DFCB541F-755C-C141-8879-A05ADA036410}">
      <dgm:prSet/>
      <dgm:spPr/>
      <dgm:t>
        <a:bodyPr/>
        <a:lstStyle/>
        <a:p>
          <a:endParaRPr lang="en-GB"/>
        </a:p>
      </dgm:t>
    </dgm:pt>
    <dgm:pt modelId="{E89F233B-B2B4-8D42-92CD-E7C8B835F6A2}" type="pres">
      <dgm:prSet presAssocID="{AEC2AB26-CD66-774D-8F94-95E2B4A5E5E8}" presName="compositeShape" presStyleCnt="0">
        <dgm:presLayoutVars>
          <dgm:chMax val="9"/>
          <dgm:dir/>
          <dgm:resizeHandles val="exact"/>
        </dgm:presLayoutVars>
      </dgm:prSet>
      <dgm:spPr/>
    </dgm:pt>
    <dgm:pt modelId="{94FA012C-573F-2F47-A9AB-EAF14D651E94}" type="pres">
      <dgm:prSet presAssocID="{AEC2AB26-CD66-774D-8F94-95E2B4A5E5E8}" presName="triangle1" presStyleLbl="node1" presStyleIdx="0" presStyleCnt="4">
        <dgm:presLayoutVars>
          <dgm:bulletEnabled val="1"/>
        </dgm:presLayoutVars>
      </dgm:prSet>
      <dgm:spPr/>
    </dgm:pt>
    <dgm:pt modelId="{0144BF23-5644-A043-9BDA-6FBB82E88BF3}" type="pres">
      <dgm:prSet presAssocID="{AEC2AB26-CD66-774D-8F94-95E2B4A5E5E8}" presName="triangle2" presStyleLbl="node1" presStyleIdx="1" presStyleCnt="4">
        <dgm:presLayoutVars>
          <dgm:bulletEnabled val="1"/>
        </dgm:presLayoutVars>
      </dgm:prSet>
      <dgm:spPr/>
    </dgm:pt>
    <dgm:pt modelId="{04AF4947-AC46-444F-B852-4C34F57502AC}" type="pres">
      <dgm:prSet presAssocID="{AEC2AB26-CD66-774D-8F94-95E2B4A5E5E8}" presName="triangle3" presStyleLbl="node1" presStyleIdx="2" presStyleCnt="4">
        <dgm:presLayoutVars>
          <dgm:bulletEnabled val="1"/>
        </dgm:presLayoutVars>
      </dgm:prSet>
      <dgm:spPr/>
    </dgm:pt>
    <dgm:pt modelId="{1B3FCFD6-FC09-1F43-953C-0A58E385B288}" type="pres">
      <dgm:prSet presAssocID="{AEC2AB26-CD66-774D-8F94-95E2B4A5E5E8}" presName="triangle4" presStyleLbl="node1" presStyleIdx="3" presStyleCnt="4">
        <dgm:presLayoutVars>
          <dgm:bulletEnabled val="1"/>
        </dgm:presLayoutVars>
      </dgm:prSet>
      <dgm:spPr/>
    </dgm:pt>
  </dgm:ptLst>
  <dgm:cxnLst>
    <dgm:cxn modelId="{9B00D91B-FAD6-8640-B99F-726BC66BFBA5}" srcId="{AEC2AB26-CD66-774D-8F94-95E2B4A5E5E8}" destId="{DD55EBF1-A327-9A4D-A3DE-85F8A4C0EBF1}" srcOrd="1" destOrd="0" parTransId="{AC438C40-8A0A-2847-B33B-2E1B47CCAEF7}" sibTransId="{9F334793-E254-B94F-A050-4862B562D0AC}"/>
    <dgm:cxn modelId="{DFCB541F-755C-C141-8879-A05ADA036410}" srcId="{AEC2AB26-CD66-774D-8F94-95E2B4A5E5E8}" destId="{B72B7FF3-9601-1A49-84DB-63D905F8F1CC}" srcOrd="3" destOrd="0" parTransId="{99979329-0977-DA47-854C-1955592466B3}" sibTransId="{9C9ECD53-AA1E-6146-A5A6-988EBFF49FC6}"/>
    <dgm:cxn modelId="{9DF26028-826E-BC4E-A1FE-91F4215023EF}" type="presOf" srcId="{AEC2AB26-CD66-774D-8F94-95E2B4A5E5E8}" destId="{E89F233B-B2B4-8D42-92CD-E7C8B835F6A2}" srcOrd="0" destOrd="0" presId="urn:microsoft.com/office/officeart/2005/8/layout/pyramid4"/>
    <dgm:cxn modelId="{6F82C34F-A8C9-774F-BE36-9191C8697C6D}" type="presOf" srcId="{B72B7FF3-9601-1A49-84DB-63D905F8F1CC}" destId="{1B3FCFD6-FC09-1F43-953C-0A58E385B288}" srcOrd="0" destOrd="0" presId="urn:microsoft.com/office/officeart/2005/8/layout/pyramid4"/>
    <dgm:cxn modelId="{E5D66553-4731-9F47-8A95-944C8B7565DB}" type="presOf" srcId="{DD55EBF1-A327-9A4D-A3DE-85F8A4C0EBF1}" destId="{0144BF23-5644-A043-9BDA-6FBB82E88BF3}" srcOrd="0" destOrd="0" presId="urn:microsoft.com/office/officeart/2005/8/layout/pyramid4"/>
    <dgm:cxn modelId="{B9901181-5162-3044-A3BC-EB7AB5E80301}" srcId="{AEC2AB26-CD66-774D-8F94-95E2B4A5E5E8}" destId="{AEEEC1F9-DD4D-1948-87A5-778546A2BBBA}" srcOrd="2" destOrd="0" parTransId="{45652521-ED3E-D94A-A29A-F09879391558}" sibTransId="{B97EB163-16A7-4646-8C53-C393E2467AAE}"/>
    <dgm:cxn modelId="{07D13F88-C78A-9E45-9DE2-C2CFF548E779}" type="presOf" srcId="{26043CB9-D4B5-804C-8C87-5A996705AEE1}" destId="{94FA012C-573F-2F47-A9AB-EAF14D651E94}" srcOrd="0" destOrd="0" presId="urn:microsoft.com/office/officeart/2005/8/layout/pyramid4"/>
    <dgm:cxn modelId="{688ED396-2865-664E-AC51-748D524AA9F3}" type="presOf" srcId="{AEEEC1F9-DD4D-1948-87A5-778546A2BBBA}" destId="{04AF4947-AC46-444F-B852-4C34F57502AC}" srcOrd="0" destOrd="0" presId="urn:microsoft.com/office/officeart/2005/8/layout/pyramid4"/>
    <dgm:cxn modelId="{C8CA5A9A-821B-574D-B583-6942C3561E16}" srcId="{AEC2AB26-CD66-774D-8F94-95E2B4A5E5E8}" destId="{26043CB9-D4B5-804C-8C87-5A996705AEE1}" srcOrd="0" destOrd="0" parTransId="{FFD79883-B9B5-CA48-8921-591624DC4956}" sibTransId="{B6A139DB-A797-6B48-AC82-0FBCAF5B4A45}"/>
    <dgm:cxn modelId="{D45B1880-D404-2F43-966C-C625D23586C5}" type="presParOf" srcId="{E89F233B-B2B4-8D42-92CD-E7C8B835F6A2}" destId="{94FA012C-573F-2F47-A9AB-EAF14D651E94}" srcOrd="0" destOrd="0" presId="urn:microsoft.com/office/officeart/2005/8/layout/pyramid4"/>
    <dgm:cxn modelId="{C8D91056-0A37-0C4B-AA26-9E692213AA9C}" type="presParOf" srcId="{E89F233B-B2B4-8D42-92CD-E7C8B835F6A2}" destId="{0144BF23-5644-A043-9BDA-6FBB82E88BF3}" srcOrd="1" destOrd="0" presId="urn:microsoft.com/office/officeart/2005/8/layout/pyramid4"/>
    <dgm:cxn modelId="{BA7E5CFB-4DC0-B141-8B3F-F2E0B58127A8}" type="presParOf" srcId="{E89F233B-B2B4-8D42-92CD-E7C8B835F6A2}" destId="{04AF4947-AC46-444F-B852-4C34F57502AC}" srcOrd="2" destOrd="0" presId="urn:microsoft.com/office/officeart/2005/8/layout/pyramid4"/>
    <dgm:cxn modelId="{FD73DF03-6E0B-574C-80FA-0E083710C309}" type="presParOf" srcId="{E89F233B-B2B4-8D42-92CD-E7C8B835F6A2}" destId="{1B3FCFD6-FC09-1F43-953C-0A58E385B288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FA012C-573F-2F47-A9AB-EAF14D651E94}">
      <dsp:nvSpPr>
        <dsp:cNvPr id="0" name=""/>
        <dsp:cNvSpPr/>
      </dsp:nvSpPr>
      <dsp:spPr>
        <a:xfrm>
          <a:off x="4169965" y="0"/>
          <a:ext cx="2175669" cy="2175669"/>
        </a:xfrm>
        <a:prstGeom prst="triangle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Finance</a:t>
          </a:r>
        </a:p>
      </dsp:txBody>
      <dsp:txXfrm>
        <a:off x="4713882" y="1087835"/>
        <a:ext cx="1087835" cy="1087834"/>
      </dsp:txXfrm>
    </dsp:sp>
    <dsp:sp modelId="{0144BF23-5644-A043-9BDA-6FBB82E88BF3}">
      <dsp:nvSpPr>
        <dsp:cNvPr id="0" name=""/>
        <dsp:cNvSpPr/>
      </dsp:nvSpPr>
      <dsp:spPr>
        <a:xfrm>
          <a:off x="3082131" y="2175669"/>
          <a:ext cx="2175669" cy="2175669"/>
        </a:xfrm>
        <a:prstGeom prst="triangle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Operations</a:t>
          </a:r>
        </a:p>
      </dsp:txBody>
      <dsp:txXfrm>
        <a:off x="3626048" y="3263504"/>
        <a:ext cx="1087835" cy="1087834"/>
      </dsp:txXfrm>
    </dsp:sp>
    <dsp:sp modelId="{04AF4947-AC46-444F-B852-4C34F57502AC}">
      <dsp:nvSpPr>
        <dsp:cNvPr id="0" name=""/>
        <dsp:cNvSpPr/>
      </dsp:nvSpPr>
      <dsp:spPr>
        <a:xfrm rot="10800000">
          <a:off x="4169965" y="2175669"/>
          <a:ext cx="2175669" cy="2175669"/>
        </a:xfrm>
        <a:prstGeom prst="triangl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Culture</a:t>
          </a:r>
        </a:p>
      </dsp:txBody>
      <dsp:txXfrm rot="10800000">
        <a:off x="4713882" y="2175669"/>
        <a:ext cx="1087835" cy="1087834"/>
      </dsp:txXfrm>
    </dsp:sp>
    <dsp:sp modelId="{1B3FCFD6-FC09-1F43-953C-0A58E385B288}">
      <dsp:nvSpPr>
        <dsp:cNvPr id="0" name=""/>
        <dsp:cNvSpPr/>
      </dsp:nvSpPr>
      <dsp:spPr>
        <a:xfrm>
          <a:off x="5257800" y="2175669"/>
          <a:ext cx="2175669" cy="2175669"/>
        </a:xfrm>
        <a:prstGeom prst="triangle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Strategy</a:t>
          </a:r>
        </a:p>
      </dsp:txBody>
      <dsp:txXfrm>
        <a:off x="5801717" y="3263504"/>
        <a:ext cx="1087835" cy="10878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F94DD-AA13-B047-BC3E-0B66CD6C41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219763-7F0E-1C43-92AD-341DB4813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F4FB8-5E78-B349-B502-0E0B52A3F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C3183-8176-0A4F-ABB9-11DDE0DE0F57}" type="datetimeFigureOut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2A3164-E82F-044E-9EC7-34D591149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4A4377-8AD9-DF4A-8059-D45A50A2B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B05CC-59DF-3A40-AF69-9ABBF98EC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12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C9042-AFEE-194E-A442-C9782E67E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B8948D-4664-2349-A0BB-42EC4B96B7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FCF17F-46CC-D04B-BB3C-5561AC910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C3183-8176-0A4F-ABB9-11DDE0DE0F57}" type="datetimeFigureOut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B7A870-3142-C646-ADAE-7B107A74D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EE0EB6-7B58-F94C-AF0B-D43BFA68C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B05CC-59DF-3A40-AF69-9ABBF98EC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652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B694E2-F9B4-7847-9ADC-C36B6C8ED1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64D68F-211A-984A-9E03-F2FCA58594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F17CC7-2D78-E146-B6E3-1B68B84FF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C3183-8176-0A4F-ABB9-11DDE0DE0F57}" type="datetimeFigureOut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EEE6D-275A-E848-8BA7-FF8E9F9BD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F691B6-24AA-9F4C-9486-F768F8BA3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B05CC-59DF-3A40-AF69-9ABBF98EC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58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71C94-46F0-E249-ABC2-CB57A1925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717C0-1156-E942-A344-B26C2F113B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425F0A-379E-CA41-B3BC-FF9A9625C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C3183-8176-0A4F-ABB9-11DDE0DE0F57}" type="datetimeFigureOut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62E361-3E0A-4848-9BE0-E2D44A230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25A9A-E054-B246-A58A-589B07960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B05CC-59DF-3A40-AF69-9ABBF98EC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086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FA330-2DBE-6D46-8EFF-68939281C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78F58A-582B-3544-9056-2BDB627891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014CC0-CCF7-CF44-9894-684CD87FD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C3183-8176-0A4F-ABB9-11DDE0DE0F57}" type="datetimeFigureOut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DAD14-6EF5-A64B-8160-0F22D08DD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A96A14-FF87-C846-BAFC-08A6F926A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B05CC-59DF-3A40-AF69-9ABBF98EC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198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9CF2A-ED89-F144-8CB2-0127CD363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E1F924-AFF2-C247-94C9-6055CDEA72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87C5EC-465B-2F46-BC7A-AC109901CB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5AD892-E9C5-4F49-9AE7-49A45C7E0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C3183-8176-0A4F-ABB9-11DDE0DE0F57}" type="datetimeFigureOut">
              <a:rPr lang="en-US" smtClean="0"/>
              <a:t>5/26/20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FD1A14-1C72-7942-B86A-62012935D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44BD8D-C832-DF44-B9D2-134ADFAD9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B05CC-59DF-3A40-AF69-9ABBF98EC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281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FEB16-5413-554F-8C37-289228C3F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572BA8-5C9E-054E-8A5A-1B91D58ACA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9C69CC-032C-D645-B29F-2DD87CBFD7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41917A-B4F5-9949-AF5F-39F2678D60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2C3B6F-49EE-244D-A131-626940A3D1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01BC0D-F6D2-9740-B796-020143968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C3183-8176-0A4F-ABB9-11DDE0DE0F57}" type="datetimeFigureOut">
              <a:rPr lang="en-US" smtClean="0"/>
              <a:t>5/26/20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AD245F-9357-D041-8014-417ED49A6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FDFA56-B9F1-304B-B3D0-3CE055FF8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B05CC-59DF-3A40-AF69-9ABBF98EC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187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FA0D5-F6B8-284E-90E6-8F7989ED3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7AB8B3-51CF-DE45-92B9-50BD38CAB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C3183-8176-0A4F-ABB9-11DDE0DE0F57}" type="datetimeFigureOut">
              <a:rPr lang="en-US" smtClean="0"/>
              <a:t>5/26/20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EBB0DA-19EA-AF4E-8CC5-F3956020B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9B8E98-9B6B-9648-B157-A48A7FCF9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B05CC-59DF-3A40-AF69-9ABBF98EC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848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B518FB-946B-3C4F-91C1-9B244E21F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C3183-8176-0A4F-ABB9-11DDE0DE0F57}" type="datetimeFigureOut">
              <a:rPr lang="en-US" smtClean="0"/>
              <a:t>5/26/20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67F234-3FA4-CF49-BFDE-D1A3E5515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D63CD8-BB6E-9E45-A332-4FFC54A0A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B05CC-59DF-3A40-AF69-9ABBF98EC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859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D455B-A6FF-1246-A7BF-C604D0195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2DB02-DE71-9242-8EFD-2B254FB2EE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50AFF2-748A-334F-A042-7330169506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739036-045C-514B-BC08-28E435EDD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C3183-8176-0A4F-ABB9-11DDE0DE0F57}" type="datetimeFigureOut">
              <a:rPr lang="en-US" smtClean="0"/>
              <a:t>5/26/20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CB4CB0-F91B-7D41-BB4D-3181D2C97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FC35E0-7DC8-AE4D-90A2-6BCCE93ED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B05CC-59DF-3A40-AF69-9ABBF98EC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399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68158-C2AD-F345-96F9-40F3D23EC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0286DD-124D-BC4B-AF60-CA1B8E2488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0B7C73-08FF-E940-9DC6-C9F5231280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E1E0A5-83BA-CF4F-907A-189161871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C3183-8176-0A4F-ABB9-11DDE0DE0F57}" type="datetimeFigureOut">
              <a:rPr lang="en-US" smtClean="0"/>
              <a:t>5/26/20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28CEDA-689C-4E4E-8EEA-50117107F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44BD71-BA75-9E40-8EE6-C69DC178A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B05CC-59DF-3A40-AF69-9ABBF98EC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969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4F77FA-B5C2-8C48-9233-00314E96B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735E00-45D2-5C40-8F27-CFAEE8AE84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0844B7-A799-7044-9E73-DD0275A898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C3183-8176-0A4F-ABB9-11DDE0DE0F57}" type="datetimeFigureOut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DB39F8-1AED-2946-8B6A-98FA77765D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02B2E-0BBD-564D-BF59-EF31019B7C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B05CC-59DF-3A40-AF69-9ABBF98EC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03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916776D-73F9-3C4F-83AA-5CA924A99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Performance Pyramid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50048BB-4EB8-004C-A4D2-81B609EDFC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633364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2018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</Words>
  <Application>Microsoft Macintosh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Performance Pyramid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Performance Pyramid</dc:title>
  <dc:creator>Ant Carter</dc:creator>
  <cp:lastModifiedBy>Ant Carter</cp:lastModifiedBy>
  <cp:revision>1</cp:revision>
  <cp:lastPrinted>2020-05-26T05:37:44Z</cp:lastPrinted>
  <dcterms:created xsi:type="dcterms:W3CDTF">2020-05-26T05:01:06Z</dcterms:created>
  <dcterms:modified xsi:type="dcterms:W3CDTF">2020-05-26T05:37:50Z</dcterms:modified>
</cp:coreProperties>
</file>