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9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8A78-FB57-4428-8A70-712E8EA27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284F38-D608-4F38-BC5B-5358257E5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EAEAF-CF18-4D75-8F1C-CDB25F57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8CA9A-A5FB-46C3-87E6-F69BE0B18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5EB8-FDE1-4247-8D2D-BFEA4B41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6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056B-BC6E-4EA7-9778-BBF285AF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6B00E-66B6-419D-B1EB-98323D8BD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76190-15C5-45D4-95C9-7529D9E82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0E8A2-9389-4FC7-82F2-94B8EB316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F9133-F929-4FC4-B478-6FAAB88E3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7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80A81-50E8-45A3-A151-8AB124060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130DB-4A9B-4F54-89AA-2B53EDBA6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5427D-1259-4B47-98AE-10232207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112E9-0EFA-4EFC-9D9C-CE360128B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8B588-A5D9-489D-96BE-99229B92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2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7C1AB-E469-4E14-B81C-6C12259E0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CB87F-DF51-46CB-97E7-B365A8F64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86ADCA-380E-4411-8DBB-0F70B54A0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E031F-7B20-4593-A8C6-2FC31C4E7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5B2E9-3115-4DE6-BB9A-464725745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CDA68-AB2B-4089-BBC9-9C78E12E6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05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4F77-4FCB-467F-A1EC-AC6589FD4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24602E-FC44-41FA-BFFC-FC2D7EBC6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4B9F8-8B0D-4A9C-B14C-3540786A7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C58A3A-79DB-4123-813E-2408897426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A03A9-B771-4BA0-BB97-6BB0717BA4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E049F-0BAA-44D8-8FA7-E763157DA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99B43-F05A-450C-8E74-BFECEA42E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F7FD01-4544-46A1-ADAA-75532A8D2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0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CDC20-9339-400F-907B-E4F4B3ADA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B0B3E-D284-4911-A61A-350883CBA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9A816-F2E9-458E-B636-EF9F11CFC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9B7BA-B64D-4CE3-96C6-94BB0644B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0B0551-7E60-4011-A441-DD5005C9C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5E21E0-178A-4694-A141-BF070E6B8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5C187-B589-4293-B922-F925067F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87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CCA03-9F87-4B93-8570-A49398BF4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DF307-32B7-49F3-8B4B-028079AC9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66F08-A113-4D5A-8E9A-33285C2D3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06907-202F-4B5C-8DE4-85166AB9B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1E5DB-724E-43A7-AF0C-7D1F914EC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F1FA8-9272-4E2D-83BA-E3AB08333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1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49D86-D8A4-4706-9F3B-A6FFAC672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E06025-3096-4425-B5E5-659C3877F6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1BE4C-6ACA-435D-A4B4-29D4DD56A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C5642-E9C1-48CE-BCCB-274ED87CE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CA1BE-7B69-4E00-AF10-380F7602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8BF5A-8D86-4A4E-ACD3-6B86F5D8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9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0E17B-9CFA-4390-B127-A784632A9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C84E8C-E60B-4F37-A58F-0C5F1F682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2D430-AA67-4CBE-8A6C-EA2B37AFE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3D6E1-E296-4D2F-86FA-7F16BC83B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9BE25-488A-4F97-841C-A57A64A8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1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4F812-6E2D-4AD3-8F83-A085AFF8B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29A9A-727F-41C1-B93B-CDBC3EE4D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D3311-9CE1-4AEF-82ED-806603AEC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3743F-5659-4046-840D-F57875637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7A44E-3BF4-4334-9C6C-A319A432A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8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8E906F-D4BC-467D-ACED-A7C2EE99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5ECE3-62B6-4BC2-B87D-1651B27A2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C030B-3C98-4761-BDBF-433751389E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F6209-CF7E-4FE1-AC12-6D9F8533AF50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00704-20ED-4256-A75F-A0B91897A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97979-61D4-4309-812A-ED70AFF1D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7A55-0254-4646-84CB-2872FC988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9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reality">
            <a:extLst>
              <a:ext uri="{FF2B5EF4-FFF2-40B4-BE49-F238E27FC236}">
                <a16:creationId xmlns:a16="http://schemas.microsoft.com/office/drawing/2014/main" id="{876B2D68-F034-428C-A0C8-367C4957B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46" y="3470679"/>
            <a:ext cx="8689688" cy="250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your-plan">
            <a:extLst>
              <a:ext uri="{FF2B5EF4-FFF2-40B4-BE49-F238E27FC236}">
                <a16:creationId xmlns:a16="http://schemas.microsoft.com/office/drawing/2014/main" id="{AEAB359B-5380-456B-9AB3-AFAF6BC0B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46" y="1874134"/>
            <a:ext cx="8605034" cy="117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408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078E08-9085-40FE-A6C3-022042ADE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61" y="2541080"/>
            <a:ext cx="2243975" cy="732097"/>
          </a:xfrm>
          <a:prstGeom prst="rect">
            <a:avLst/>
          </a:prstGeom>
        </p:spPr>
      </p:pic>
      <p:pic>
        <p:nvPicPr>
          <p:cNvPr id="1026" name="Picture 2" descr="Cartoon Airplane - Cartoon Transparent Background Airplane (1773x1773)">
            <a:extLst>
              <a:ext uri="{FF2B5EF4-FFF2-40B4-BE49-F238E27FC236}">
                <a16:creationId xmlns:a16="http://schemas.microsoft.com/office/drawing/2014/main" id="{40A379B2-D5AD-42E3-B2B8-52DC420C3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" t="39802" r="15370" b="25759"/>
          <a:stretch/>
        </p:blipFill>
        <p:spPr bwMode="auto">
          <a:xfrm rot="19981988" flipH="1">
            <a:off x="2619563" y="2342790"/>
            <a:ext cx="632552" cy="273353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9BBC55-F1BB-4395-A748-01C38A70F55D}"/>
              </a:ext>
            </a:extLst>
          </p:cNvPr>
          <p:cNvCxnSpPr>
            <a:cxnSpLocks/>
          </p:cNvCxnSpPr>
          <p:nvPr/>
        </p:nvCxnSpPr>
        <p:spPr>
          <a:xfrm flipV="1">
            <a:off x="3279706" y="1479351"/>
            <a:ext cx="624466" cy="871396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E8BC0A-938B-4055-A39C-F1CE34E20375}"/>
              </a:ext>
            </a:extLst>
          </p:cNvPr>
          <p:cNvCxnSpPr>
            <a:cxnSpLocks/>
          </p:cNvCxnSpPr>
          <p:nvPr/>
        </p:nvCxnSpPr>
        <p:spPr>
          <a:xfrm flipV="1">
            <a:off x="3904172" y="870592"/>
            <a:ext cx="2974102" cy="608759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2E9F913-8E57-4A9C-BA51-2AE56F760275}"/>
              </a:ext>
            </a:extLst>
          </p:cNvPr>
          <p:cNvCxnSpPr>
            <a:cxnSpLocks/>
          </p:cNvCxnSpPr>
          <p:nvPr/>
        </p:nvCxnSpPr>
        <p:spPr>
          <a:xfrm flipH="1" flipV="1">
            <a:off x="6878274" y="870592"/>
            <a:ext cx="624466" cy="304379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airport, aviation, building, cartoon, control, flight, tower icon">
            <a:extLst>
              <a:ext uri="{FF2B5EF4-FFF2-40B4-BE49-F238E27FC236}">
                <a16:creationId xmlns:a16="http://schemas.microsoft.com/office/drawing/2014/main" id="{F815FF1B-D6F3-4EC6-9A64-D2A6745E4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479" y="456452"/>
            <a:ext cx="1022899" cy="102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7FAE139-E825-46F9-A55B-5E8C5D954F4A}"/>
              </a:ext>
            </a:extLst>
          </p:cNvPr>
          <p:cNvGrpSpPr/>
          <p:nvPr/>
        </p:nvGrpSpPr>
        <p:grpSpPr>
          <a:xfrm>
            <a:off x="8115791" y="568589"/>
            <a:ext cx="629174" cy="302003"/>
            <a:chOff x="9043332" y="2944536"/>
            <a:chExt cx="797095" cy="411060"/>
          </a:xfrm>
        </p:grpSpPr>
        <p:sp>
          <p:nvSpPr>
            <p:cNvPr id="11" name="Flowchart: Punched Tape 10">
              <a:extLst>
                <a:ext uri="{FF2B5EF4-FFF2-40B4-BE49-F238E27FC236}">
                  <a16:creationId xmlns:a16="http://schemas.microsoft.com/office/drawing/2014/main" id="{B995E560-A41A-43A1-B2D9-DDB45D4FB1CE}"/>
                </a:ext>
              </a:extLst>
            </p:cNvPr>
            <p:cNvSpPr/>
            <p:nvPr/>
          </p:nvSpPr>
          <p:spPr>
            <a:xfrm>
              <a:off x="9043332" y="2944536"/>
              <a:ext cx="797095" cy="411060"/>
            </a:xfrm>
            <a:prstGeom prst="flowChartPunchedTap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9F03D3-818E-4AEB-93B9-7300C64AB6B3}"/>
                </a:ext>
              </a:extLst>
            </p:cNvPr>
            <p:cNvSpPr txBox="1"/>
            <p:nvPr/>
          </p:nvSpPr>
          <p:spPr>
            <a:xfrm>
              <a:off x="9135052" y="3011565"/>
              <a:ext cx="604007" cy="293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GOALS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475297-5AD4-457F-AF79-07FB5BD7F852}"/>
              </a:ext>
            </a:extLst>
          </p:cNvPr>
          <p:cNvCxnSpPr/>
          <p:nvPr/>
        </p:nvCxnSpPr>
        <p:spPr>
          <a:xfrm>
            <a:off x="8112154" y="870592"/>
            <a:ext cx="0" cy="152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CAFFD00C-809E-4305-A732-C22047C1E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05" y="4885960"/>
            <a:ext cx="2243975" cy="732097"/>
          </a:xfrm>
          <a:prstGeom prst="rect">
            <a:avLst/>
          </a:prstGeom>
        </p:spPr>
      </p:pic>
      <p:pic>
        <p:nvPicPr>
          <p:cNvPr id="24" name="Picture 2" descr="Cartoon Airplane - Cartoon Transparent Background Airplane (1773x1773)">
            <a:extLst>
              <a:ext uri="{FF2B5EF4-FFF2-40B4-BE49-F238E27FC236}">
                <a16:creationId xmlns:a16="http://schemas.microsoft.com/office/drawing/2014/main" id="{429A72AE-063B-4C77-9AA9-5C7B30C1F6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" t="39802" r="15370" b="25759"/>
          <a:stretch/>
        </p:blipFill>
        <p:spPr bwMode="auto">
          <a:xfrm rot="19981988" flipH="1">
            <a:off x="3576607" y="4687670"/>
            <a:ext cx="632552" cy="273353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6EC1A8E-8301-4C6A-B1B1-CFFD620743F9}"/>
              </a:ext>
            </a:extLst>
          </p:cNvPr>
          <p:cNvCxnSpPr>
            <a:cxnSpLocks/>
          </p:cNvCxnSpPr>
          <p:nvPr/>
        </p:nvCxnSpPr>
        <p:spPr>
          <a:xfrm flipV="1">
            <a:off x="4236750" y="3824231"/>
            <a:ext cx="624466" cy="871396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8B6042-1112-4A21-994D-25290A9E97FE}"/>
              </a:ext>
            </a:extLst>
          </p:cNvPr>
          <p:cNvCxnSpPr>
            <a:cxnSpLocks/>
          </p:cNvCxnSpPr>
          <p:nvPr/>
        </p:nvCxnSpPr>
        <p:spPr>
          <a:xfrm flipH="1" flipV="1">
            <a:off x="4366780" y="3519851"/>
            <a:ext cx="494436" cy="304381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B1B2F6C-72D4-46BA-8259-9C899036D57F}"/>
              </a:ext>
            </a:extLst>
          </p:cNvPr>
          <p:cNvCxnSpPr>
            <a:cxnSpLocks/>
          </p:cNvCxnSpPr>
          <p:nvPr/>
        </p:nvCxnSpPr>
        <p:spPr>
          <a:xfrm flipH="1" flipV="1">
            <a:off x="7539074" y="3009432"/>
            <a:ext cx="1021724" cy="47141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airport, aviation, building, cartoon, control, flight, tower icon">
            <a:extLst>
              <a:ext uri="{FF2B5EF4-FFF2-40B4-BE49-F238E27FC236}">
                <a16:creationId xmlns:a16="http://schemas.microsoft.com/office/drawing/2014/main" id="{56313133-14CE-4C91-81FA-3EF1CC1D9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23" y="2801332"/>
            <a:ext cx="1022899" cy="102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D68CC1A5-B4BC-47ED-88DB-FA1C234992B9}"/>
              </a:ext>
            </a:extLst>
          </p:cNvPr>
          <p:cNvGrpSpPr/>
          <p:nvPr/>
        </p:nvGrpSpPr>
        <p:grpSpPr>
          <a:xfrm>
            <a:off x="9072835" y="2913469"/>
            <a:ext cx="629174" cy="302003"/>
            <a:chOff x="9043332" y="2944536"/>
            <a:chExt cx="797095" cy="411060"/>
          </a:xfrm>
        </p:grpSpPr>
        <p:sp>
          <p:nvSpPr>
            <p:cNvPr id="30" name="Flowchart: Punched Tape 29">
              <a:extLst>
                <a:ext uri="{FF2B5EF4-FFF2-40B4-BE49-F238E27FC236}">
                  <a16:creationId xmlns:a16="http://schemas.microsoft.com/office/drawing/2014/main" id="{2F90C91D-76F5-40C6-ADA9-B2BE360CAEBB}"/>
                </a:ext>
              </a:extLst>
            </p:cNvPr>
            <p:cNvSpPr/>
            <p:nvPr/>
          </p:nvSpPr>
          <p:spPr>
            <a:xfrm>
              <a:off x="9043332" y="2944536"/>
              <a:ext cx="797095" cy="411060"/>
            </a:xfrm>
            <a:prstGeom prst="flowChartPunchedTap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23A99E2-7FB2-4577-AD7F-C210D8E7AC6A}"/>
                </a:ext>
              </a:extLst>
            </p:cNvPr>
            <p:cNvSpPr txBox="1"/>
            <p:nvPr/>
          </p:nvSpPr>
          <p:spPr>
            <a:xfrm>
              <a:off x="9135052" y="3011565"/>
              <a:ext cx="604007" cy="293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GOALS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51FAE89-E3E9-42AB-9046-DC55B5310E4E}"/>
              </a:ext>
            </a:extLst>
          </p:cNvPr>
          <p:cNvCxnSpPr/>
          <p:nvPr/>
        </p:nvCxnSpPr>
        <p:spPr>
          <a:xfrm>
            <a:off x="9069198" y="3215472"/>
            <a:ext cx="0" cy="152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2" descr="airport, aviation, building, cartoon, control, flight, tower icon">
            <a:extLst>
              <a:ext uri="{FF2B5EF4-FFF2-40B4-BE49-F238E27FC236}">
                <a16:creationId xmlns:a16="http://schemas.microsoft.com/office/drawing/2014/main" id="{D0F58A6B-440A-4BAB-91CC-676F7C01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841" y="4516826"/>
            <a:ext cx="1022899" cy="102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981C81B-5CF2-4670-B5F9-F1877839D15E}"/>
              </a:ext>
            </a:extLst>
          </p:cNvPr>
          <p:cNvGrpSpPr/>
          <p:nvPr/>
        </p:nvGrpSpPr>
        <p:grpSpPr>
          <a:xfrm>
            <a:off x="7188153" y="4628962"/>
            <a:ext cx="629174" cy="302003"/>
            <a:chOff x="9043332" y="2944536"/>
            <a:chExt cx="797095" cy="411060"/>
          </a:xfrm>
        </p:grpSpPr>
        <p:sp>
          <p:nvSpPr>
            <p:cNvPr id="41" name="Flowchart: Punched Tape 40">
              <a:extLst>
                <a:ext uri="{FF2B5EF4-FFF2-40B4-BE49-F238E27FC236}">
                  <a16:creationId xmlns:a16="http://schemas.microsoft.com/office/drawing/2014/main" id="{0B156478-D9C2-4B81-B17B-7DB5A35443B6}"/>
                </a:ext>
              </a:extLst>
            </p:cNvPr>
            <p:cNvSpPr/>
            <p:nvPr/>
          </p:nvSpPr>
          <p:spPr>
            <a:xfrm>
              <a:off x="9043332" y="2944536"/>
              <a:ext cx="797095" cy="411060"/>
            </a:xfrm>
            <a:prstGeom prst="flowChartPunchedTap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E393DD0-D1DC-44C5-AFBD-46C85797C6E7}"/>
                </a:ext>
              </a:extLst>
            </p:cNvPr>
            <p:cNvSpPr txBox="1"/>
            <p:nvPr/>
          </p:nvSpPr>
          <p:spPr>
            <a:xfrm>
              <a:off x="9135052" y="3011565"/>
              <a:ext cx="604007" cy="23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LaGuardia</a:t>
              </a:r>
            </a:p>
          </p:txBody>
        </p: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0535B60-8EF4-4187-B839-7EAFC4B7804C}"/>
              </a:ext>
            </a:extLst>
          </p:cNvPr>
          <p:cNvCxnSpPr/>
          <p:nvPr/>
        </p:nvCxnSpPr>
        <p:spPr>
          <a:xfrm>
            <a:off x="7184516" y="4930966"/>
            <a:ext cx="0" cy="152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2" descr="Cloud, clouds, rain clouds, sky clouds, sky clouds weather ...">
            <a:extLst>
              <a:ext uri="{FF2B5EF4-FFF2-40B4-BE49-F238E27FC236}">
                <a16:creationId xmlns:a16="http://schemas.microsoft.com/office/drawing/2014/main" id="{300D5453-EA1E-48E1-8AC4-CA90A89EE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507" y="3372210"/>
            <a:ext cx="384688" cy="35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0071E2A-6F75-48BF-950A-B687DC8F23C0}"/>
              </a:ext>
            </a:extLst>
          </p:cNvPr>
          <p:cNvCxnSpPr>
            <a:cxnSpLocks/>
          </p:cNvCxnSpPr>
          <p:nvPr/>
        </p:nvCxnSpPr>
        <p:spPr>
          <a:xfrm flipV="1">
            <a:off x="4356683" y="3266575"/>
            <a:ext cx="797176" cy="237149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Bird Flock Png - Silhouette Birds Clipart Black And White , Transparent Cartoon ">
            <a:extLst>
              <a:ext uri="{FF2B5EF4-FFF2-40B4-BE49-F238E27FC236}">
                <a16:creationId xmlns:a16="http://schemas.microsoft.com/office/drawing/2014/main" id="{10F546C6-BA65-49AD-ADAB-23EB5BCAB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092" y="3064470"/>
            <a:ext cx="591946" cy="28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B1A8E0C-A816-4FCE-A4F1-A66B5C818639}"/>
              </a:ext>
            </a:extLst>
          </p:cNvPr>
          <p:cNvCxnSpPr>
            <a:cxnSpLocks/>
          </p:cNvCxnSpPr>
          <p:nvPr/>
        </p:nvCxnSpPr>
        <p:spPr>
          <a:xfrm>
            <a:off x="5163264" y="3273177"/>
            <a:ext cx="600009" cy="321913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cartoon pictures of wind - Google Search (With images) | Weather ...">
            <a:extLst>
              <a:ext uri="{FF2B5EF4-FFF2-40B4-BE49-F238E27FC236}">
                <a16:creationId xmlns:a16="http://schemas.microsoft.com/office/drawing/2014/main" id="{49BE1540-9378-4E25-8F19-D6020FD5A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4707" flipH="1">
            <a:off x="3132115" y="1220471"/>
            <a:ext cx="661011" cy="43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D3A8DC3-48A6-436A-B2D6-166FB44DDA8B}"/>
              </a:ext>
            </a:extLst>
          </p:cNvPr>
          <p:cNvCxnSpPr>
            <a:cxnSpLocks/>
          </p:cNvCxnSpPr>
          <p:nvPr/>
        </p:nvCxnSpPr>
        <p:spPr>
          <a:xfrm flipV="1">
            <a:off x="5756117" y="3380286"/>
            <a:ext cx="541250" cy="201113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 descr="Cartoon Tornado Icon Art Print by azza1070 | Society6">
            <a:extLst>
              <a:ext uri="{FF2B5EF4-FFF2-40B4-BE49-F238E27FC236}">
                <a16:creationId xmlns:a16="http://schemas.microsoft.com/office/drawing/2014/main" id="{E7FA8EAE-70A8-48F2-8EE1-280070410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9" t="6715" r="19899" b="7691"/>
          <a:stretch/>
        </p:blipFill>
        <p:spPr bwMode="auto">
          <a:xfrm>
            <a:off x="6436356" y="3102421"/>
            <a:ext cx="385186" cy="53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F6D1893-5F8C-46E5-92DF-292E188BEB2F}"/>
              </a:ext>
            </a:extLst>
          </p:cNvPr>
          <p:cNvCxnSpPr>
            <a:cxnSpLocks/>
          </p:cNvCxnSpPr>
          <p:nvPr/>
        </p:nvCxnSpPr>
        <p:spPr>
          <a:xfrm>
            <a:off x="6297367" y="3386175"/>
            <a:ext cx="479682" cy="1166955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2FE5A41-F37B-475D-A11E-B26EFFCA21B5}"/>
              </a:ext>
            </a:extLst>
          </p:cNvPr>
          <p:cNvCxnSpPr>
            <a:cxnSpLocks/>
          </p:cNvCxnSpPr>
          <p:nvPr/>
        </p:nvCxnSpPr>
        <p:spPr>
          <a:xfrm flipV="1">
            <a:off x="7044290" y="3037955"/>
            <a:ext cx="502037" cy="1515322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 descr="Cartoon Sun Images, Stock Photos &amp; Vectors | Shutterstock">
            <a:extLst>
              <a:ext uri="{FF2B5EF4-FFF2-40B4-BE49-F238E27FC236}">
                <a16:creationId xmlns:a16="http://schemas.microsoft.com/office/drawing/2014/main" id="{82D399DB-4F57-405C-99F9-451E5E095E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6"/>
          <a:stretch/>
        </p:blipFill>
        <p:spPr bwMode="auto">
          <a:xfrm>
            <a:off x="5077388" y="595423"/>
            <a:ext cx="472678" cy="42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0083F9E3-D8F0-42E2-BDE2-9E151557A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780" y="3287805"/>
            <a:ext cx="91069" cy="16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4">
            <a:extLst>
              <a:ext uri="{FF2B5EF4-FFF2-40B4-BE49-F238E27FC236}">
                <a16:creationId xmlns:a16="http://schemas.microsoft.com/office/drawing/2014/main" id="{AAE080A6-64D1-44A4-92BE-E4280A0BA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956" y="3399018"/>
            <a:ext cx="91069" cy="16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4">
            <a:extLst>
              <a:ext uri="{FF2B5EF4-FFF2-40B4-BE49-F238E27FC236}">
                <a16:creationId xmlns:a16="http://schemas.microsoft.com/office/drawing/2014/main" id="{975D3B0B-C5AF-4048-86C4-D32E12193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984" y="4381496"/>
            <a:ext cx="91069" cy="16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4">
            <a:extLst>
              <a:ext uri="{FF2B5EF4-FFF2-40B4-BE49-F238E27FC236}">
                <a16:creationId xmlns:a16="http://schemas.microsoft.com/office/drawing/2014/main" id="{716465AE-3611-4684-8515-F3D2D8FFE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21" y="2826808"/>
            <a:ext cx="91069" cy="16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" descr="cartoon pictures of wind - Google Search (With images) | Weather ...">
            <a:extLst>
              <a:ext uri="{FF2B5EF4-FFF2-40B4-BE49-F238E27FC236}">
                <a16:creationId xmlns:a16="http://schemas.microsoft.com/office/drawing/2014/main" id="{7B39D182-25E1-45B2-8395-4010CBD80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293">
            <a:off x="7855449" y="2526572"/>
            <a:ext cx="661011" cy="43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88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2762</TotalTime>
  <Words>3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Bridget Harkins</dc:creator>
  <cp:lastModifiedBy>Bridget Harkins</cp:lastModifiedBy>
  <cp:revision>13</cp:revision>
  <dcterms:created xsi:type="dcterms:W3CDTF">2020-05-21T01:06:39Z</dcterms:created>
  <dcterms:modified xsi:type="dcterms:W3CDTF">2020-05-22T23:10:40Z</dcterms:modified>
</cp:coreProperties>
</file>