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60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463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848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382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90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040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067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564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796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344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393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77911-3256-4E8C-8BF3-BD40AAED5B43}" type="datetimeFigureOut">
              <a:rPr lang="en-ZA" smtClean="0"/>
              <a:t>2020/05/19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1FC42-281B-4FA4-9F4A-334E1B00C2A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677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Arrow 10"/>
          <p:cNvSpPr/>
          <p:nvPr/>
        </p:nvSpPr>
        <p:spPr>
          <a:xfrm rot="18611422">
            <a:off x="6083187" y="2943869"/>
            <a:ext cx="311752" cy="338667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9181253">
            <a:off x="4599352" y="1214326"/>
            <a:ext cx="1609233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6" name="Rectangle 5"/>
          <p:cNvSpPr/>
          <p:nvPr/>
        </p:nvSpPr>
        <p:spPr>
          <a:xfrm>
            <a:off x="5899942" y="2155890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q</a:t>
            </a:r>
          </a:p>
        </p:txBody>
      </p:sp>
      <p:sp>
        <p:nvSpPr>
          <p:cNvPr id="7" name="Rectangle 6"/>
          <p:cNvSpPr/>
          <p:nvPr/>
        </p:nvSpPr>
        <p:spPr>
          <a:xfrm flipH="1">
            <a:off x="6175025" y="2302933"/>
            <a:ext cx="45894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‘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1177" y="2295522"/>
            <a:ext cx="4331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</a:t>
            </a:r>
          </a:p>
        </p:txBody>
      </p:sp>
      <p:sp>
        <p:nvSpPr>
          <p:cNvPr id="10" name="Arc 9"/>
          <p:cNvSpPr/>
          <p:nvPr/>
        </p:nvSpPr>
        <p:spPr>
          <a:xfrm rot="8043239">
            <a:off x="3781719" y="2275173"/>
            <a:ext cx="4208106" cy="989045"/>
          </a:xfrm>
          <a:prstGeom prst="arc">
            <a:avLst/>
          </a:prstGeom>
          <a:ln w="2000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4289781" y="4636636"/>
            <a:ext cx="272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>
                <a:latin typeface="Impact" panose="020B0806030902050204" pitchFamily="34" charset="0"/>
              </a:rPr>
              <a:t>Engage, Enable, Experience</a:t>
            </a:r>
          </a:p>
        </p:txBody>
      </p:sp>
      <p:sp>
        <p:nvSpPr>
          <p:cNvPr id="13" name="Oval 12"/>
          <p:cNvSpPr/>
          <p:nvPr/>
        </p:nvSpPr>
        <p:spPr>
          <a:xfrm rot="20453052">
            <a:off x="3830217" y="4145902"/>
            <a:ext cx="1061155" cy="2563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964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7182</TotalTime>
  <Words>9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Company>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Steve</dc:creator>
  <cp:lastModifiedBy>steve martin</cp:lastModifiedBy>
  <cp:revision>7</cp:revision>
  <cp:lastPrinted>2019-10-17T06:37:12Z</cp:lastPrinted>
  <dcterms:created xsi:type="dcterms:W3CDTF">2019-10-17T06:16:25Z</dcterms:created>
  <dcterms:modified xsi:type="dcterms:W3CDTF">2020-05-19T12:42:08Z</dcterms:modified>
</cp:coreProperties>
</file>