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1522" r:id="rId6"/>
    <p:sldId id="1523" r:id="rId7"/>
    <p:sldId id="274" r:id="rId8"/>
    <p:sldId id="257" r:id="rId9"/>
    <p:sldId id="262" r:id="rId10"/>
    <p:sldId id="275" r:id="rId11"/>
    <p:sldId id="1521" r:id="rId12"/>
    <p:sldId id="278" r:id="rId13"/>
    <p:sldId id="260" r:id="rId14"/>
    <p:sldId id="261" r:id="rId15"/>
    <p:sldId id="259" r:id="rId16"/>
    <p:sldId id="1002" r:id="rId17"/>
    <p:sldId id="1535" r:id="rId18"/>
    <p:sldId id="1531" r:id="rId19"/>
    <p:sldId id="1532" r:id="rId20"/>
    <p:sldId id="1524" r:id="rId21"/>
    <p:sldId id="1525" r:id="rId22"/>
    <p:sldId id="1527" r:id="rId23"/>
    <p:sldId id="1533" r:id="rId24"/>
    <p:sldId id="1529" r:id="rId25"/>
    <p:sldId id="1528" r:id="rId26"/>
    <p:sldId id="1526" r:id="rId27"/>
    <p:sldId id="1534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82B"/>
    <a:srgbClr val="18487E"/>
    <a:srgbClr val="EB5757"/>
    <a:srgbClr val="F2994A"/>
    <a:srgbClr val="1AA5AA"/>
    <a:srgbClr val="54616A"/>
    <a:srgbClr val="197493"/>
    <a:srgbClr val="07366B"/>
    <a:srgbClr val="003066"/>
    <a:srgbClr val="0A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F806F-DD31-472F-869C-2F9283CD61F2}" v="88" dt="2019-10-24T10:35:50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cte Hess" userId="f4922953-fc5c-42a4-ae04-3e38df083d12" providerId="ADAL" clId="{2C9F806F-DD31-472F-869C-2F9283CD61F2}"/>
    <pc:docChg chg="custSel addSld delSld modSld sldOrd">
      <pc:chgData name="Benedicte Hess" userId="f4922953-fc5c-42a4-ae04-3e38df083d12" providerId="ADAL" clId="{2C9F806F-DD31-472F-869C-2F9283CD61F2}" dt="2019-10-24T10:35:50.854" v="318"/>
      <pc:docMkLst>
        <pc:docMk/>
      </pc:docMkLst>
      <pc:sldChg chg="addSp delSp modSp">
        <pc:chgData name="Benedicte Hess" userId="f4922953-fc5c-42a4-ae04-3e38df083d12" providerId="ADAL" clId="{2C9F806F-DD31-472F-869C-2F9283CD61F2}" dt="2019-10-24T10:24:27.360" v="225" actId="1076"/>
        <pc:sldMkLst>
          <pc:docMk/>
          <pc:sldMk cId="1169355152" sldId="256"/>
        </pc:sldMkLst>
        <pc:spChg chg="add del mod">
          <ac:chgData name="Benedicte Hess" userId="f4922953-fc5c-42a4-ae04-3e38df083d12" providerId="ADAL" clId="{2C9F806F-DD31-472F-869C-2F9283CD61F2}" dt="2019-10-24T10:22:00.267" v="204" actId="478"/>
          <ac:spMkLst>
            <pc:docMk/>
            <pc:sldMk cId="1169355152" sldId="256"/>
            <ac:spMk id="3" creationId="{8C809CC3-B534-418F-B8DD-A5F537693B6C}"/>
          </ac:spMkLst>
        </pc:spChg>
        <pc:spChg chg="mod">
          <ac:chgData name="Benedicte Hess" userId="f4922953-fc5c-42a4-ae04-3e38df083d12" providerId="ADAL" clId="{2C9F806F-DD31-472F-869C-2F9283CD61F2}" dt="2019-10-24T10:23:57.245" v="219" actId="1076"/>
          <ac:spMkLst>
            <pc:docMk/>
            <pc:sldMk cId="1169355152" sldId="256"/>
            <ac:spMk id="7" creationId="{5D4731E6-A9AB-4A21-9D3F-588DBF1464BE}"/>
          </ac:spMkLst>
        </pc:spChg>
        <pc:picChg chg="add del">
          <ac:chgData name="Benedicte Hess" userId="f4922953-fc5c-42a4-ae04-3e38df083d12" providerId="ADAL" clId="{2C9F806F-DD31-472F-869C-2F9283CD61F2}" dt="2019-10-24T10:21:21.158" v="156" actId="478"/>
          <ac:picMkLst>
            <pc:docMk/>
            <pc:sldMk cId="1169355152" sldId="256"/>
            <ac:picMk id="2" creationId="{DC237A30-8688-47E5-9671-6762558A691E}"/>
          </ac:picMkLst>
        </pc:picChg>
        <pc:picChg chg="del">
          <ac:chgData name="Benedicte Hess" userId="f4922953-fc5c-42a4-ae04-3e38df083d12" providerId="ADAL" clId="{2C9F806F-DD31-472F-869C-2F9283CD61F2}" dt="2019-10-24T10:08:59.260" v="0" actId="478"/>
          <ac:picMkLst>
            <pc:docMk/>
            <pc:sldMk cId="1169355152" sldId="256"/>
            <ac:picMk id="4" creationId="{86F58D64-83ED-46AD-AC90-C4C456D871D3}"/>
          </ac:picMkLst>
        </pc:picChg>
        <pc:picChg chg="del">
          <ac:chgData name="Benedicte Hess" userId="f4922953-fc5c-42a4-ae04-3e38df083d12" providerId="ADAL" clId="{2C9F806F-DD31-472F-869C-2F9283CD61F2}" dt="2019-10-24T10:21:58.710" v="203" actId="478"/>
          <ac:picMkLst>
            <pc:docMk/>
            <pc:sldMk cId="1169355152" sldId="256"/>
            <ac:picMk id="5" creationId="{855F6650-06AA-49A2-A421-E6E561A7BC91}"/>
          </ac:picMkLst>
        </pc:picChg>
        <pc:picChg chg="mod">
          <ac:chgData name="Benedicte Hess" userId="f4922953-fc5c-42a4-ae04-3e38df083d12" providerId="ADAL" clId="{2C9F806F-DD31-472F-869C-2F9283CD61F2}" dt="2019-10-24T10:23:54.225" v="218" actId="1076"/>
          <ac:picMkLst>
            <pc:docMk/>
            <pc:sldMk cId="1169355152" sldId="256"/>
            <ac:picMk id="6" creationId="{F24F154B-8BEB-4A2B-A598-1BCAAC662F68}"/>
          </ac:picMkLst>
        </pc:picChg>
        <pc:picChg chg="del mod">
          <ac:chgData name="Benedicte Hess" userId="f4922953-fc5c-42a4-ae04-3e38df083d12" providerId="ADAL" clId="{2C9F806F-DD31-472F-869C-2F9283CD61F2}" dt="2019-10-24T10:24:26.056" v="224" actId="478"/>
          <ac:picMkLst>
            <pc:docMk/>
            <pc:sldMk cId="1169355152" sldId="256"/>
            <ac:picMk id="8" creationId="{524ED627-FCFA-4D34-A487-B076AF611B61}"/>
          </ac:picMkLst>
        </pc:picChg>
        <pc:picChg chg="mod">
          <ac:chgData name="Benedicte Hess" userId="f4922953-fc5c-42a4-ae04-3e38df083d12" providerId="ADAL" clId="{2C9F806F-DD31-472F-869C-2F9283CD61F2}" dt="2019-10-24T10:10:51.969" v="3" actId="1076"/>
          <ac:picMkLst>
            <pc:docMk/>
            <pc:sldMk cId="1169355152" sldId="256"/>
            <ac:picMk id="9" creationId="{C13854A9-88B4-4508-98B8-46ACA70FD7FD}"/>
          </ac:picMkLst>
        </pc:picChg>
        <pc:picChg chg="add mod">
          <ac:chgData name="Benedicte Hess" userId="f4922953-fc5c-42a4-ae04-3e38df083d12" providerId="ADAL" clId="{2C9F806F-DD31-472F-869C-2F9283CD61F2}" dt="2019-10-24T10:24:27.360" v="225" actId="1076"/>
          <ac:picMkLst>
            <pc:docMk/>
            <pc:sldMk cId="1169355152" sldId="256"/>
            <ac:picMk id="11" creationId="{9A3BBB3F-169C-4E53-AE19-34A48AFA3F1C}"/>
          </ac:picMkLst>
        </pc:picChg>
      </pc:sldChg>
      <pc:sldChg chg="ord">
        <pc:chgData name="Benedicte Hess" userId="f4922953-fc5c-42a4-ae04-3e38df083d12" providerId="ADAL" clId="{2C9F806F-DD31-472F-869C-2F9283CD61F2}" dt="2019-10-24T10:23:09.105" v="213"/>
        <pc:sldMkLst>
          <pc:docMk/>
          <pc:sldMk cId="779429360" sldId="257"/>
        </pc:sldMkLst>
      </pc:sldChg>
      <pc:sldChg chg="del ord">
        <pc:chgData name="Benedicte Hess" userId="f4922953-fc5c-42a4-ae04-3e38df083d12" providerId="ADAL" clId="{2C9F806F-DD31-472F-869C-2F9283CD61F2}" dt="2019-10-24T10:19:40.058" v="154" actId="2696"/>
        <pc:sldMkLst>
          <pc:docMk/>
          <pc:sldMk cId="3743211255" sldId="258"/>
        </pc:sldMkLst>
      </pc:sldChg>
      <pc:sldChg chg="modSp ord">
        <pc:chgData name="Benedicte Hess" userId="f4922953-fc5c-42a4-ae04-3e38df083d12" providerId="ADAL" clId="{2C9F806F-DD31-472F-869C-2F9283CD61F2}" dt="2019-10-24T10:27:44.528" v="242" actId="1076"/>
        <pc:sldMkLst>
          <pc:docMk/>
          <pc:sldMk cId="3453566537" sldId="259"/>
        </pc:sldMkLst>
        <pc:picChg chg="mod">
          <ac:chgData name="Benedicte Hess" userId="f4922953-fc5c-42a4-ae04-3e38df083d12" providerId="ADAL" clId="{2C9F806F-DD31-472F-869C-2F9283CD61F2}" dt="2019-10-24T10:27:44.528" v="242" actId="1076"/>
          <ac:picMkLst>
            <pc:docMk/>
            <pc:sldMk cId="3453566537" sldId="259"/>
            <ac:picMk id="4" creationId="{2CF673A4-DEC6-4D6C-B89A-3955F520C4A9}"/>
          </ac:picMkLst>
        </pc:picChg>
      </pc:sldChg>
      <pc:sldChg chg="addSp delSp modSp">
        <pc:chgData name="Benedicte Hess" userId="f4922953-fc5c-42a4-ae04-3e38df083d12" providerId="ADAL" clId="{2C9F806F-DD31-472F-869C-2F9283CD61F2}" dt="2019-10-24T10:19:29.737" v="153" actId="1076"/>
        <pc:sldMkLst>
          <pc:docMk/>
          <pc:sldMk cId="2609236880" sldId="260"/>
        </pc:sldMkLst>
        <pc:spChg chg="del mod">
          <ac:chgData name="Benedicte Hess" userId="f4922953-fc5c-42a4-ae04-3e38df083d12" providerId="ADAL" clId="{2C9F806F-DD31-472F-869C-2F9283CD61F2}" dt="2019-10-24T10:13:29.525" v="32" actId="478"/>
          <ac:spMkLst>
            <pc:docMk/>
            <pc:sldMk cId="2609236880" sldId="260"/>
            <ac:spMk id="2" creationId="{12B95D5C-3133-4239-8A2E-262BB577FF02}"/>
          </ac:spMkLst>
        </pc:spChg>
        <pc:spChg chg="add mod">
          <ac:chgData name="Benedicte Hess" userId="f4922953-fc5c-42a4-ae04-3e38df083d12" providerId="ADAL" clId="{2C9F806F-DD31-472F-869C-2F9283CD61F2}" dt="2019-10-24T10:19:29.737" v="153" actId="1076"/>
          <ac:spMkLst>
            <pc:docMk/>
            <pc:sldMk cId="2609236880" sldId="260"/>
            <ac:spMk id="4" creationId="{8EA19DEB-F302-432A-A6DB-208E587498C7}"/>
          </ac:spMkLst>
        </pc:spChg>
        <pc:picChg chg="add mod">
          <ac:chgData name="Benedicte Hess" userId="f4922953-fc5c-42a4-ae04-3e38df083d12" providerId="ADAL" clId="{2C9F806F-DD31-472F-869C-2F9283CD61F2}" dt="2019-10-24T10:14:11.245" v="69" actId="1076"/>
          <ac:picMkLst>
            <pc:docMk/>
            <pc:sldMk cId="2609236880" sldId="260"/>
            <ac:picMk id="5" creationId="{D86E0A9E-E07C-468C-A2E5-1192545AB4DC}"/>
          </ac:picMkLst>
        </pc:picChg>
      </pc:sldChg>
      <pc:sldChg chg="ord">
        <pc:chgData name="Benedicte Hess" userId="f4922953-fc5c-42a4-ae04-3e38df083d12" providerId="ADAL" clId="{2C9F806F-DD31-472F-869C-2F9283CD61F2}" dt="2019-10-24T10:16:18.500" v="82"/>
        <pc:sldMkLst>
          <pc:docMk/>
          <pc:sldMk cId="3745315150" sldId="261"/>
        </pc:sldMkLst>
      </pc:sldChg>
      <pc:sldChg chg="addSp delSp modSp add ord">
        <pc:chgData name="Benedicte Hess" userId="f4922953-fc5c-42a4-ae04-3e38df083d12" providerId="ADAL" clId="{2C9F806F-DD31-472F-869C-2F9283CD61F2}" dt="2019-10-24T10:23:11.443" v="214"/>
        <pc:sldMkLst>
          <pc:docMk/>
          <pc:sldMk cId="3167870055" sldId="262"/>
        </pc:sldMkLst>
        <pc:picChg chg="add del mod">
          <ac:chgData name="Benedicte Hess" userId="f4922953-fc5c-42a4-ae04-3e38df083d12" providerId="ADAL" clId="{2C9F806F-DD31-472F-869C-2F9283CD61F2}" dt="2019-10-24T10:12:19.297" v="26" actId="478"/>
          <ac:picMkLst>
            <pc:docMk/>
            <pc:sldMk cId="3167870055" sldId="262"/>
            <ac:picMk id="2" creationId="{676FF4ED-8D88-43D7-B48D-1F6966BC5A80}"/>
          </ac:picMkLst>
        </pc:picChg>
        <pc:picChg chg="add del mod">
          <ac:chgData name="Benedicte Hess" userId="f4922953-fc5c-42a4-ae04-3e38df083d12" providerId="ADAL" clId="{2C9F806F-DD31-472F-869C-2F9283CD61F2}" dt="2019-10-24T10:12:17.648" v="25" actId="478"/>
          <ac:picMkLst>
            <pc:docMk/>
            <pc:sldMk cId="3167870055" sldId="262"/>
            <ac:picMk id="1026" creationId="{8E29C663-B3A6-494E-8B6A-5DE2315286D0}"/>
          </ac:picMkLst>
        </pc:picChg>
        <pc:picChg chg="add mod">
          <ac:chgData name="Benedicte Hess" userId="f4922953-fc5c-42a4-ae04-3e38df083d12" providerId="ADAL" clId="{2C9F806F-DD31-472F-869C-2F9283CD61F2}" dt="2019-10-24T10:11:48.829" v="15" actId="1076"/>
          <ac:picMkLst>
            <pc:docMk/>
            <pc:sldMk cId="3167870055" sldId="262"/>
            <ac:picMk id="1027" creationId="{1BC0E81E-6E5D-4222-B319-869BAE5B4857}"/>
          </ac:picMkLst>
        </pc:picChg>
        <pc:picChg chg="add del mod">
          <ac:chgData name="Benedicte Hess" userId="f4922953-fc5c-42a4-ae04-3e38df083d12" providerId="ADAL" clId="{2C9F806F-DD31-472F-869C-2F9283CD61F2}" dt="2019-10-24T10:11:49.293" v="16"/>
          <ac:picMkLst>
            <pc:docMk/>
            <pc:sldMk cId="3167870055" sldId="262"/>
            <ac:picMk id="1028" creationId="{8382D898-91F4-4B22-ABC8-EAC37F693949}"/>
          </ac:picMkLst>
        </pc:picChg>
        <pc:picChg chg="add mod">
          <ac:chgData name="Benedicte Hess" userId="f4922953-fc5c-42a4-ae04-3e38df083d12" providerId="ADAL" clId="{2C9F806F-DD31-472F-869C-2F9283CD61F2}" dt="2019-10-24T10:12:04.975" v="21" actId="1076"/>
          <ac:picMkLst>
            <pc:docMk/>
            <pc:sldMk cId="3167870055" sldId="262"/>
            <ac:picMk id="1029" creationId="{3724D058-8434-4C2D-BE40-0F2B334F8434}"/>
          </ac:picMkLst>
        </pc:picChg>
        <pc:picChg chg="add del mod">
          <ac:chgData name="Benedicte Hess" userId="f4922953-fc5c-42a4-ae04-3e38df083d12" providerId="ADAL" clId="{2C9F806F-DD31-472F-869C-2F9283CD61F2}" dt="2019-10-24T10:12:05.406" v="22"/>
          <ac:picMkLst>
            <pc:docMk/>
            <pc:sldMk cId="3167870055" sldId="262"/>
            <ac:picMk id="1030" creationId="{D94848BD-60BB-4126-A983-AEFC530452F0}"/>
          </ac:picMkLst>
        </pc:picChg>
        <pc:picChg chg="add mod">
          <ac:chgData name="Benedicte Hess" userId="f4922953-fc5c-42a4-ae04-3e38df083d12" providerId="ADAL" clId="{2C9F806F-DD31-472F-869C-2F9283CD61F2}" dt="2019-10-24T10:12:13.976" v="24" actId="1076"/>
          <ac:picMkLst>
            <pc:docMk/>
            <pc:sldMk cId="3167870055" sldId="262"/>
            <ac:picMk id="1031" creationId="{B2C279F3-C746-4A47-8FA2-B7CFA6F9007E}"/>
          </ac:picMkLst>
        </pc:picChg>
        <pc:picChg chg="add mod">
          <ac:chgData name="Benedicte Hess" userId="f4922953-fc5c-42a4-ae04-3e38df083d12" providerId="ADAL" clId="{2C9F806F-DD31-472F-869C-2F9283CD61F2}" dt="2019-10-24T10:12:24.414" v="28" actId="1076"/>
          <ac:picMkLst>
            <pc:docMk/>
            <pc:sldMk cId="3167870055" sldId="262"/>
            <ac:picMk id="1032" creationId="{263F9842-908D-446E-9CB1-DDD69C507D49}"/>
          </ac:picMkLst>
        </pc:picChg>
      </pc:sldChg>
      <pc:sldChg chg="addSp modSp add del ord">
        <pc:chgData name="Benedicte Hess" userId="f4922953-fc5c-42a4-ae04-3e38df083d12" providerId="ADAL" clId="{2C9F806F-DD31-472F-869C-2F9283CD61F2}" dt="2019-10-24T10:17:45.961" v="136" actId="2696"/>
        <pc:sldMkLst>
          <pc:docMk/>
          <pc:sldMk cId="1299797013" sldId="263"/>
        </pc:sldMkLst>
        <pc:picChg chg="add mod">
          <ac:chgData name="Benedicte Hess" userId="f4922953-fc5c-42a4-ae04-3e38df083d12" providerId="ADAL" clId="{2C9F806F-DD31-472F-869C-2F9283CD61F2}" dt="2019-10-24T10:15:30.359" v="73" actId="962"/>
          <ac:picMkLst>
            <pc:docMk/>
            <pc:sldMk cId="1299797013" sldId="263"/>
            <ac:picMk id="3" creationId="{012BEF77-5DA9-47B2-8B33-F8041AE97386}"/>
          </ac:picMkLst>
        </pc:picChg>
      </pc:sldChg>
      <pc:sldChg chg="addSp modSp add">
        <pc:chgData name="Benedicte Hess" userId="f4922953-fc5c-42a4-ae04-3e38df083d12" providerId="ADAL" clId="{2C9F806F-DD31-472F-869C-2F9283CD61F2}" dt="2019-10-24T10:16:06.203" v="77" actId="962"/>
        <pc:sldMkLst>
          <pc:docMk/>
          <pc:sldMk cId="741719247" sldId="264"/>
        </pc:sldMkLst>
        <pc:picChg chg="add mod">
          <ac:chgData name="Benedicte Hess" userId="f4922953-fc5c-42a4-ae04-3e38df083d12" providerId="ADAL" clId="{2C9F806F-DD31-472F-869C-2F9283CD61F2}" dt="2019-10-24T10:16:06.203" v="77" actId="962"/>
          <ac:picMkLst>
            <pc:docMk/>
            <pc:sldMk cId="741719247" sldId="264"/>
            <ac:picMk id="3" creationId="{E8539BC7-9695-45EF-A36D-8F3C534358AA}"/>
          </ac:picMkLst>
        </pc:picChg>
      </pc:sldChg>
      <pc:sldChg chg="addSp modSp add">
        <pc:chgData name="Benedicte Hess" userId="f4922953-fc5c-42a4-ae04-3e38df083d12" providerId="ADAL" clId="{2C9F806F-DD31-472F-869C-2F9283CD61F2}" dt="2019-10-24T10:16:12.948" v="81" actId="962"/>
        <pc:sldMkLst>
          <pc:docMk/>
          <pc:sldMk cId="1353933440" sldId="265"/>
        </pc:sldMkLst>
        <pc:picChg chg="add mod">
          <ac:chgData name="Benedicte Hess" userId="f4922953-fc5c-42a4-ae04-3e38df083d12" providerId="ADAL" clId="{2C9F806F-DD31-472F-869C-2F9283CD61F2}" dt="2019-10-24T10:16:12.948" v="81" actId="962"/>
          <ac:picMkLst>
            <pc:docMk/>
            <pc:sldMk cId="1353933440" sldId="265"/>
            <ac:picMk id="3" creationId="{0940A537-04A4-427E-8E4B-BC6741EDA529}"/>
          </ac:picMkLst>
        </pc:picChg>
      </pc:sldChg>
      <pc:sldChg chg="add del">
        <pc:chgData name="Benedicte Hess" userId="f4922953-fc5c-42a4-ae04-3e38df083d12" providerId="ADAL" clId="{2C9F806F-DD31-472F-869C-2F9283CD61F2}" dt="2019-10-24T10:16:46.772" v="123" actId="2696"/>
        <pc:sldMkLst>
          <pc:docMk/>
          <pc:sldMk cId="1037178666" sldId="266"/>
        </pc:sldMkLst>
      </pc:sldChg>
      <pc:sldChg chg="modSp add">
        <pc:chgData name="Benedicte Hess" userId="f4922953-fc5c-42a4-ae04-3e38df083d12" providerId="ADAL" clId="{2C9F806F-DD31-472F-869C-2F9283CD61F2}" dt="2019-10-24T10:27:30.382" v="241" actId="1076"/>
        <pc:sldMkLst>
          <pc:docMk/>
          <pc:sldMk cId="173821448" sldId="267"/>
        </pc:sldMkLst>
        <pc:spChg chg="mod">
          <ac:chgData name="Benedicte Hess" userId="f4922953-fc5c-42a4-ae04-3e38df083d12" providerId="ADAL" clId="{2C9F806F-DD31-472F-869C-2F9283CD61F2}" dt="2019-10-24T10:27:30.382" v="241" actId="1076"/>
          <ac:spMkLst>
            <pc:docMk/>
            <pc:sldMk cId="173821448" sldId="267"/>
            <ac:spMk id="2" creationId="{6C8DFA78-2BAF-4DA4-965C-83079FF203C7}"/>
          </ac:spMkLst>
        </pc:spChg>
      </pc:sldChg>
      <pc:sldChg chg="addSp modSp add">
        <pc:chgData name="Benedicte Hess" userId="f4922953-fc5c-42a4-ae04-3e38df083d12" providerId="ADAL" clId="{2C9F806F-DD31-472F-869C-2F9283CD61F2}" dt="2019-10-24T10:17:07.750" v="127" actId="962"/>
        <pc:sldMkLst>
          <pc:docMk/>
          <pc:sldMk cId="1038903411" sldId="268"/>
        </pc:sldMkLst>
        <pc:picChg chg="add mod">
          <ac:chgData name="Benedicte Hess" userId="f4922953-fc5c-42a4-ae04-3e38df083d12" providerId="ADAL" clId="{2C9F806F-DD31-472F-869C-2F9283CD61F2}" dt="2019-10-24T10:17:07.750" v="127" actId="962"/>
          <ac:picMkLst>
            <pc:docMk/>
            <pc:sldMk cId="1038903411" sldId="268"/>
            <ac:picMk id="3" creationId="{840B5D47-12D5-44CE-BF3B-D973935E93DA}"/>
          </ac:picMkLst>
        </pc:picChg>
      </pc:sldChg>
      <pc:sldChg chg="addSp modSp add">
        <pc:chgData name="Benedicte Hess" userId="f4922953-fc5c-42a4-ae04-3e38df083d12" providerId="ADAL" clId="{2C9F806F-DD31-472F-869C-2F9283CD61F2}" dt="2019-10-24T10:17:22.556" v="129"/>
        <pc:sldMkLst>
          <pc:docMk/>
          <pc:sldMk cId="4036011992" sldId="269"/>
        </pc:sldMkLst>
        <pc:picChg chg="add mod">
          <ac:chgData name="Benedicte Hess" userId="f4922953-fc5c-42a4-ae04-3e38df083d12" providerId="ADAL" clId="{2C9F806F-DD31-472F-869C-2F9283CD61F2}" dt="2019-10-24T10:17:22.556" v="129"/>
          <ac:picMkLst>
            <pc:docMk/>
            <pc:sldMk cId="4036011992" sldId="269"/>
            <ac:picMk id="3" creationId="{5EAE387E-2B30-4905-B9E5-75559E0D1352}"/>
          </ac:picMkLst>
        </pc:picChg>
      </pc:sldChg>
      <pc:sldChg chg="addSp modSp add ord">
        <pc:chgData name="Benedicte Hess" userId="f4922953-fc5c-42a4-ae04-3e38df083d12" providerId="ADAL" clId="{2C9F806F-DD31-472F-869C-2F9283CD61F2}" dt="2019-10-24T10:17:43.083" v="135"/>
        <pc:sldMkLst>
          <pc:docMk/>
          <pc:sldMk cId="2218935205" sldId="270"/>
        </pc:sldMkLst>
        <pc:picChg chg="add mod">
          <ac:chgData name="Benedicte Hess" userId="f4922953-fc5c-42a4-ae04-3e38df083d12" providerId="ADAL" clId="{2C9F806F-DD31-472F-869C-2F9283CD61F2}" dt="2019-10-24T10:17:40.845" v="134" actId="962"/>
          <ac:picMkLst>
            <pc:docMk/>
            <pc:sldMk cId="2218935205" sldId="270"/>
            <ac:picMk id="3" creationId="{CEAA834B-664C-40D7-8AE5-0F56B45194AF}"/>
          </ac:picMkLst>
        </pc:picChg>
      </pc:sldChg>
      <pc:sldChg chg="addSp modSp add">
        <pc:chgData name="Benedicte Hess" userId="f4922953-fc5c-42a4-ae04-3e38df083d12" providerId="ADAL" clId="{2C9F806F-DD31-472F-869C-2F9283CD61F2}" dt="2019-10-24T10:18:16.552" v="140" actId="962"/>
        <pc:sldMkLst>
          <pc:docMk/>
          <pc:sldMk cId="1053460226" sldId="271"/>
        </pc:sldMkLst>
        <pc:picChg chg="add mod">
          <ac:chgData name="Benedicte Hess" userId="f4922953-fc5c-42a4-ae04-3e38df083d12" providerId="ADAL" clId="{2C9F806F-DD31-472F-869C-2F9283CD61F2}" dt="2019-10-24T10:18:16.552" v="140" actId="962"/>
          <ac:picMkLst>
            <pc:docMk/>
            <pc:sldMk cId="1053460226" sldId="271"/>
            <ac:picMk id="3" creationId="{B7E5EB14-FD1B-4E5D-8DF5-BF1E633ADABE}"/>
          </ac:picMkLst>
        </pc:picChg>
      </pc:sldChg>
      <pc:sldChg chg="addSp modSp add">
        <pc:chgData name="Benedicte Hess" userId="f4922953-fc5c-42a4-ae04-3e38df083d12" providerId="ADAL" clId="{2C9F806F-DD31-472F-869C-2F9283CD61F2}" dt="2019-10-24T10:19:02.418" v="149" actId="1076"/>
        <pc:sldMkLst>
          <pc:docMk/>
          <pc:sldMk cId="1896445293" sldId="272"/>
        </pc:sldMkLst>
        <pc:picChg chg="add mod">
          <ac:chgData name="Benedicte Hess" userId="f4922953-fc5c-42a4-ae04-3e38df083d12" providerId="ADAL" clId="{2C9F806F-DD31-472F-869C-2F9283CD61F2}" dt="2019-10-24T10:18:56.286" v="145" actId="1076"/>
          <ac:picMkLst>
            <pc:docMk/>
            <pc:sldMk cId="1896445293" sldId="272"/>
            <ac:picMk id="3" creationId="{054A2B12-7791-4D60-983F-623C956E95F4}"/>
          </ac:picMkLst>
        </pc:picChg>
        <pc:picChg chg="add mod">
          <ac:chgData name="Benedicte Hess" userId="f4922953-fc5c-42a4-ae04-3e38df083d12" providerId="ADAL" clId="{2C9F806F-DD31-472F-869C-2F9283CD61F2}" dt="2019-10-24T10:19:02.418" v="149" actId="1076"/>
          <ac:picMkLst>
            <pc:docMk/>
            <pc:sldMk cId="1896445293" sldId="272"/>
            <ac:picMk id="5" creationId="{DACD4224-CA8B-4CFE-8498-0E68BD0DF931}"/>
          </ac:picMkLst>
        </pc:picChg>
      </pc:sldChg>
      <pc:sldChg chg="addSp modSp add">
        <pc:chgData name="Benedicte Hess" userId="f4922953-fc5c-42a4-ae04-3e38df083d12" providerId="ADAL" clId="{2C9F806F-DD31-472F-869C-2F9283CD61F2}" dt="2019-10-24T10:19:10.825" v="151"/>
        <pc:sldMkLst>
          <pc:docMk/>
          <pc:sldMk cId="2976105765" sldId="273"/>
        </pc:sldMkLst>
        <pc:picChg chg="add mod">
          <ac:chgData name="Benedicte Hess" userId="f4922953-fc5c-42a4-ae04-3e38df083d12" providerId="ADAL" clId="{2C9F806F-DD31-472F-869C-2F9283CD61F2}" dt="2019-10-24T10:19:10.825" v="151"/>
          <ac:picMkLst>
            <pc:docMk/>
            <pc:sldMk cId="2976105765" sldId="273"/>
            <ac:picMk id="3" creationId="{5FDC903A-E90E-4B1B-9AB5-C35DDF06C2F0}"/>
          </ac:picMkLst>
        </pc:picChg>
      </pc:sldChg>
      <pc:sldChg chg="addSp modSp add ord">
        <pc:chgData name="Benedicte Hess" userId="f4922953-fc5c-42a4-ae04-3e38df083d12" providerId="ADAL" clId="{2C9F806F-DD31-472F-869C-2F9283CD61F2}" dt="2019-10-24T10:23:07.168" v="212"/>
        <pc:sldMkLst>
          <pc:docMk/>
          <pc:sldMk cId="499954505" sldId="274"/>
        </pc:sldMkLst>
        <pc:spChg chg="add mod">
          <ac:chgData name="Benedicte Hess" userId="f4922953-fc5c-42a4-ae04-3e38df083d12" providerId="ADAL" clId="{2C9F806F-DD31-472F-869C-2F9283CD61F2}" dt="2019-10-24T10:21:56.876" v="202" actId="1076"/>
          <ac:spMkLst>
            <pc:docMk/>
            <pc:sldMk cId="499954505" sldId="274"/>
            <ac:spMk id="3" creationId="{3379DC77-4177-4DF7-AE43-B9F445CC9FF8}"/>
          </ac:spMkLst>
        </pc:spChg>
        <pc:picChg chg="add mod">
          <ac:chgData name="Benedicte Hess" userId="f4922953-fc5c-42a4-ae04-3e38df083d12" providerId="ADAL" clId="{2C9F806F-DD31-472F-869C-2F9283CD61F2}" dt="2019-10-24T10:21:56.876" v="202" actId="1076"/>
          <ac:picMkLst>
            <pc:docMk/>
            <pc:sldMk cId="499954505" sldId="274"/>
            <ac:picMk id="2" creationId="{90CF556C-CA77-40F7-813A-B9B86FBD7198}"/>
          </ac:picMkLst>
        </pc:picChg>
      </pc:sldChg>
      <pc:sldChg chg="addSp add">
        <pc:chgData name="Benedicte Hess" userId="f4922953-fc5c-42a4-ae04-3e38df083d12" providerId="ADAL" clId="{2C9F806F-DD31-472F-869C-2F9283CD61F2}" dt="2019-10-24T10:22:48.977" v="209"/>
        <pc:sldMkLst>
          <pc:docMk/>
          <pc:sldMk cId="3459285453" sldId="275"/>
        </pc:sldMkLst>
        <pc:picChg chg="add">
          <ac:chgData name="Benedicte Hess" userId="f4922953-fc5c-42a4-ae04-3e38df083d12" providerId="ADAL" clId="{2C9F806F-DD31-472F-869C-2F9283CD61F2}" dt="2019-10-24T10:22:48.977" v="209"/>
          <ac:picMkLst>
            <pc:docMk/>
            <pc:sldMk cId="3459285453" sldId="275"/>
            <ac:picMk id="2" creationId="{BFC49942-A484-42A0-B320-AB6C71B3FE0D}"/>
          </ac:picMkLst>
        </pc:picChg>
      </pc:sldChg>
      <pc:sldChg chg="addSp add">
        <pc:chgData name="Benedicte Hess" userId="f4922953-fc5c-42a4-ae04-3e38df083d12" providerId="ADAL" clId="{2C9F806F-DD31-472F-869C-2F9283CD61F2}" dt="2019-10-24T10:23:03.711" v="211"/>
        <pc:sldMkLst>
          <pc:docMk/>
          <pc:sldMk cId="2600379311" sldId="276"/>
        </pc:sldMkLst>
        <pc:picChg chg="add">
          <ac:chgData name="Benedicte Hess" userId="f4922953-fc5c-42a4-ae04-3e38df083d12" providerId="ADAL" clId="{2C9F806F-DD31-472F-869C-2F9283CD61F2}" dt="2019-10-24T10:23:03.711" v="211"/>
          <ac:picMkLst>
            <pc:docMk/>
            <pc:sldMk cId="2600379311" sldId="276"/>
            <ac:picMk id="2" creationId="{C0519C21-8F21-4407-96F8-77C89EDD4258}"/>
          </ac:picMkLst>
        </pc:picChg>
      </pc:sldChg>
      <pc:sldChg chg="addSp add ord">
        <pc:chgData name="Benedicte Hess" userId="f4922953-fc5c-42a4-ae04-3e38df083d12" providerId="ADAL" clId="{2C9F806F-DD31-472F-869C-2F9283CD61F2}" dt="2019-10-24T10:25:42.705" v="230"/>
        <pc:sldMkLst>
          <pc:docMk/>
          <pc:sldMk cId="947885505" sldId="277"/>
        </pc:sldMkLst>
        <pc:picChg chg="add">
          <ac:chgData name="Benedicte Hess" userId="f4922953-fc5c-42a4-ae04-3e38df083d12" providerId="ADAL" clId="{2C9F806F-DD31-472F-869C-2F9283CD61F2}" dt="2019-10-24T10:23:32.146" v="216"/>
          <ac:picMkLst>
            <pc:docMk/>
            <pc:sldMk cId="947885505" sldId="277"/>
            <ac:picMk id="2" creationId="{9A6ED2FF-68BA-4741-BD19-FBD2CB8B1A62}"/>
          </ac:picMkLst>
        </pc:picChg>
      </pc:sldChg>
      <pc:sldChg chg="addSp add ord">
        <pc:chgData name="Benedicte Hess" userId="f4922953-fc5c-42a4-ae04-3e38df083d12" providerId="ADAL" clId="{2C9F806F-DD31-472F-869C-2F9283CD61F2}" dt="2019-10-24T10:25:33.855" v="229"/>
        <pc:sldMkLst>
          <pc:docMk/>
          <pc:sldMk cId="422704155" sldId="278"/>
        </pc:sldMkLst>
        <pc:picChg chg="add">
          <ac:chgData name="Benedicte Hess" userId="f4922953-fc5c-42a4-ae04-3e38df083d12" providerId="ADAL" clId="{2C9F806F-DD31-472F-869C-2F9283CD61F2}" dt="2019-10-24T10:25:26.957" v="227"/>
          <ac:picMkLst>
            <pc:docMk/>
            <pc:sldMk cId="422704155" sldId="278"/>
            <ac:picMk id="2" creationId="{0504E00F-1DEF-4CE7-A6DF-BF217F1F6075}"/>
          </ac:picMkLst>
        </pc:picChg>
      </pc:sldChg>
      <pc:sldChg chg="addSp delSp add del">
        <pc:chgData name="Benedicte Hess" userId="f4922953-fc5c-42a4-ae04-3e38df083d12" providerId="ADAL" clId="{2C9F806F-DD31-472F-869C-2F9283CD61F2}" dt="2019-10-24T10:26:43.849" v="237" actId="2696"/>
        <pc:sldMkLst>
          <pc:docMk/>
          <pc:sldMk cId="1815696555" sldId="279"/>
        </pc:sldMkLst>
        <pc:picChg chg="add del">
          <ac:chgData name="Benedicte Hess" userId="f4922953-fc5c-42a4-ae04-3e38df083d12" providerId="ADAL" clId="{2C9F806F-DD31-472F-869C-2F9283CD61F2}" dt="2019-10-24T10:26:34.950" v="235" actId="478"/>
          <ac:picMkLst>
            <pc:docMk/>
            <pc:sldMk cId="1815696555" sldId="279"/>
            <ac:picMk id="2" creationId="{FE1CB718-AFDC-4FBD-90F0-44A019AC2179}"/>
          </ac:picMkLst>
        </pc:picChg>
        <pc:picChg chg="add del">
          <ac:chgData name="Benedicte Hess" userId="f4922953-fc5c-42a4-ae04-3e38df083d12" providerId="ADAL" clId="{2C9F806F-DD31-472F-869C-2F9283CD61F2}" dt="2019-10-24T10:26:34.384" v="234" actId="478"/>
          <ac:picMkLst>
            <pc:docMk/>
            <pc:sldMk cId="1815696555" sldId="279"/>
            <ac:picMk id="3" creationId="{51DAE919-9943-41F7-BA58-385461CB568B}"/>
          </ac:picMkLst>
        </pc:picChg>
      </pc:sldChg>
      <pc:sldChg chg="add ord">
        <pc:chgData name="Benedicte Hess" userId="f4922953-fc5c-42a4-ae04-3e38df083d12" providerId="ADAL" clId="{2C9F806F-DD31-472F-869C-2F9283CD61F2}" dt="2019-10-24T10:28:00.113" v="243"/>
        <pc:sldMkLst>
          <pc:docMk/>
          <pc:sldMk cId="3151632085" sldId="1001"/>
        </pc:sldMkLst>
      </pc:sldChg>
      <pc:sldChg chg="modSp add ord">
        <pc:chgData name="Benedicte Hess" userId="f4922953-fc5c-42a4-ae04-3e38df083d12" providerId="ADAL" clId="{2C9F806F-DD31-472F-869C-2F9283CD61F2}" dt="2019-10-24T10:28:26.474" v="307" actId="20577"/>
        <pc:sldMkLst>
          <pc:docMk/>
          <pc:sldMk cId="1846823916" sldId="1002"/>
        </pc:sldMkLst>
        <pc:spChg chg="mod">
          <ac:chgData name="Benedicte Hess" userId="f4922953-fc5c-42a4-ae04-3e38df083d12" providerId="ADAL" clId="{2C9F806F-DD31-472F-869C-2F9283CD61F2}" dt="2019-10-24T10:28:26.474" v="307" actId="20577"/>
          <ac:spMkLst>
            <pc:docMk/>
            <pc:sldMk cId="1846823916" sldId="1002"/>
            <ac:spMk id="2" creationId="{6C8DFA78-2BAF-4DA4-965C-83079FF203C7}"/>
          </ac:spMkLst>
        </pc:spChg>
      </pc:sldChg>
      <pc:sldChg chg="add del">
        <pc:chgData name="Benedicte Hess" userId="f4922953-fc5c-42a4-ae04-3e38df083d12" providerId="ADAL" clId="{2C9F806F-DD31-472F-869C-2F9283CD61F2}" dt="2019-10-24T10:34:17.030" v="310" actId="2696"/>
        <pc:sldMkLst>
          <pc:docMk/>
          <pc:sldMk cId="2157644370" sldId="1003"/>
        </pc:sldMkLst>
      </pc:sldChg>
      <pc:sldChg chg="add">
        <pc:chgData name="Benedicte Hess" userId="f4922953-fc5c-42a4-ae04-3e38df083d12" providerId="ADAL" clId="{2C9F806F-DD31-472F-869C-2F9283CD61F2}" dt="2019-10-24T10:34:23.700" v="311"/>
        <pc:sldMkLst>
          <pc:docMk/>
          <pc:sldMk cId="65145172" sldId="1121"/>
        </pc:sldMkLst>
      </pc:sldChg>
      <pc:sldChg chg="add">
        <pc:chgData name="Benedicte Hess" userId="f4922953-fc5c-42a4-ae04-3e38df083d12" providerId="ADAL" clId="{2C9F806F-DD31-472F-869C-2F9283CD61F2}" dt="2019-10-24T10:34:30.961" v="312"/>
        <pc:sldMkLst>
          <pc:docMk/>
          <pc:sldMk cId="3681884278" sldId="1122"/>
        </pc:sldMkLst>
      </pc:sldChg>
      <pc:sldChg chg="add">
        <pc:chgData name="Benedicte Hess" userId="f4922953-fc5c-42a4-ae04-3e38df083d12" providerId="ADAL" clId="{2C9F806F-DD31-472F-869C-2F9283CD61F2}" dt="2019-10-24T10:34:39.980" v="313"/>
        <pc:sldMkLst>
          <pc:docMk/>
          <pc:sldMk cId="2633586943" sldId="1186"/>
        </pc:sldMkLst>
      </pc:sldChg>
      <pc:sldChg chg="add">
        <pc:chgData name="Benedicte Hess" userId="f4922953-fc5c-42a4-ae04-3e38df083d12" providerId="ADAL" clId="{2C9F806F-DD31-472F-869C-2F9283CD61F2}" dt="2019-10-24T10:35:50.854" v="318"/>
        <pc:sldMkLst>
          <pc:docMk/>
          <pc:sldMk cId="378617075" sldId="1196"/>
        </pc:sldMkLst>
      </pc:sldChg>
      <pc:sldChg chg="add">
        <pc:chgData name="Benedicte Hess" userId="f4922953-fc5c-42a4-ae04-3e38df083d12" providerId="ADAL" clId="{2C9F806F-DD31-472F-869C-2F9283CD61F2}" dt="2019-10-24T10:35:16.500" v="316"/>
        <pc:sldMkLst>
          <pc:docMk/>
          <pc:sldMk cId="1309893508" sldId="1294"/>
        </pc:sldMkLst>
      </pc:sldChg>
      <pc:sldChg chg="add">
        <pc:chgData name="Benedicte Hess" userId="f4922953-fc5c-42a4-ae04-3e38df083d12" providerId="ADAL" clId="{2C9F806F-DD31-472F-869C-2F9283CD61F2}" dt="2019-10-24T10:34:14.912" v="309"/>
        <pc:sldMkLst>
          <pc:docMk/>
          <pc:sldMk cId="3636115483" sldId="1430"/>
        </pc:sldMkLst>
      </pc:sldChg>
      <pc:sldChg chg="add">
        <pc:chgData name="Benedicte Hess" userId="f4922953-fc5c-42a4-ae04-3e38df083d12" providerId="ADAL" clId="{2C9F806F-DD31-472F-869C-2F9283CD61F2}" dt="2019-10-24T10:34:48.405" v="314"/>
        <pc:sldMkLst>
          <pc:docMk/>
          <pc:sldMk cId="490721772" sldId="1440"/>
        </pc:sldMkLst>
      </pc:sldChg>
      <pc:sldChg chg="add">
        <pc:chgData name="Benedicte Hess" userId="f4922953-fc5c-42a4-ae04-3e38df083d12" providerId="ADAL" clId="{2C9F806F-DD31-472F-869C-2F9283CD61F2}" dt="2019-10-24T10:35:02.092" v="315"/>
        <pc:sldMkLst>
          <pc:docMk/>
          <pc:sldMk cId="3586928939" sldId="1461"/>
        </pc:sldMkLst>
      </pc:sldChg>
      <pc:sldChg chg="add">
        <pc:chgData name="Benedicte Hess" userId="f4922953-fc5c-42a4-ae04-3e38df083d12" providerId="ADAL" clId="{2C9F806F-DD31-472F-869C-2F9283CD61F2}" dt="2019-10-24T10:35:39.618" v="317"/>
        <pc:sldMkLst>
          <pc:docMk/>
          <pc:sldMk cId="3674096268" sldId="1520"/>
        </pc:sldMkLst>
      </pc:sldChg>
    </pc:docChg>
  </pc:docChgLst>
  <pc:docChgLst>
    <pc:chgData name="Benedicte Hess" userId="f4922953-fc5c-42a4-ae04-3e38df083d12" providerId="ADAL" clId="{19EC0616-F597-493E-A10B-846DDFF8829F}"/>
    <pc:docChg chg="undo custSel addSld delSld modSld sldOrd">
      <pc:chgData name="Benedicte Hess" userId="f4922953-fc5c-42a4-ae04-3e38df083d12" providerId="ADAL" clId="{19EC0616-F597-493E-A10B-846DDFF8829F}" dt="2019-10-03T08:39:58.637" v="54"/>
      <pc:docMkLst>
        <pc:docMk/>
      </pc:docMkLst>
      <pc:sldChg chg="modSp">
        <pc:chgData name="Benedicte Hess" userId="f4922953-fc5c-42a4-ae04-3e38df083d12" providerId="ADAL" clId="{19EC0616-F597-493E-A10B-846DDFF8829F}" dt="2019-10-03T08:30:33.117" v="16" actId="113"/>
        <pc:sldMkLst>
          <pc:docMk/>
          <pc:sldMk cId="1169355152" sldId="256"/>
        </pc:sldMkLst>
        <pc:spChg chg="mod">
          <ac:chgData name="Benedicte Hess" userId="f4922953-fc5c-42a4-ae04-3e38df083d12" providerId="ADAL" clId="{19EC0616-F597-493E-A10B-846DDFF8829F}" dt="2019-10-03T08:30:33.117" v="16" actId="113"/>
          <ac:spMkLst>
            <pc:docMk/>
            <pc:sldMk cId="1169355152" sldId="256"/>
            <ac:spMk id="7" creationId="{5D4731E6-A9AB-4A21-9D3F-588DBF1464BE}"/>
          </ac:spMkLst>
        </pc:spChg>
        <pc:picChg chg="mod">
          <ac:chgData name="Benedicte Hess" userId="f4922953-fc5c-42a4-ae04-3e38df083d12" providerId="ADAL" clId="{19EC0616-F597-493E-A10B-846DDFF8829F}" dt="2019-10-03T08:30:27.694" v="15" actId="1076"/>
          <ac:picMkLst>
            <pc:docMk/>
            <pc:sldMk cId="1169355152" sldId="256"/>
            <ac:picMk id="8" creationId="{524ED627-FCFA-4D34-A487-B076AF611B61}"/>
          </ac:picMkLst>
        </pc:picChg>
      </pc:sldChg>
      <pc:sldChg chg="addSp add">
        <pc:chgData name="Benedicte Hess" userId="f4922953-fc5c-42a4-ae04-3e38df083d12" providerId="ADAL" clId="{19EC0616-F597-493E-A10B-846DDFF8829F}" dt="2019-10-03T08:29:23.470" v="1"/>
        <pc:sldMkLst>
          <pc:docMk/>
          <pc:sldMk cId="779429360" sldId="257"/>
        </pc:sldMkLst>
        <pc:picChg chg="add">
          <ac:chgData name="Benedicte Hess" userId="f4922953-fc5c-42a4-ae04-3e38df083d12" providerId="ADAL" clId="{19EC0616-F597-493E-A10B-846DDFF8829F}" dt="2019-10-03T08:29:23.470" v="1"/>
          <ac:picMkLst>
            <pc:docMk/>
            <pc:sldMk cId="779429360" sldId="257"/>
            <ac:picMk id="2" creationId="{C5931F42-8B28-4EFB-96CF-0796AE528F25}"/>
          </ac:picMkLst>
        </pc:picChg>
      </pc:sldChg>
      <pc:sldChg chg="addSp delSp modSp add ord">
        <pc:chgData name="Benedicte Hess" userId="f4922953-fc5c-42a4-ae04-3e38df083d12" providerId="ADAL" clId="{19EC0616-F597-493E-A10B-846DDFF8829F}" dt="2019-10-03T08:39:53.569" v="53"/>
        <pc:sldMkLst>
          <pc:docMk/>
          <pc:sldMk cId="3743211255" sldId="258"/>
        </pc:sldMkLst>
        <pc:picChg chg="add del mod">
          <ac:chgData name="Benedicte Hess" userId="f4922953-fc5c-42a4-ae04-3e38df083d12" providerId="ADAL" clId="{19EC0616-F597-493E-A10B-846DDFF8829F}" dt="2019-10-03T08:33:16.786" v="21" actId="478"/>
          <ac:picMkLst>
            <pc:docMk/>
            <pc:sldMk cId="3743211255" sldId="258"/>
            <ac:picMk id="2" creationId="{3D52FA06-6CC3-4362-BC43-FC0302D09482}"/>
          </ac:picMkLst>
        </pc:picChg>
        <pc:picChg chg="add mod">
          <ac:chgData name="Benedicte Hess" userId="f4922953-fc5c-42a4-ae04-3e38df083d12" providerId="ADAL" clId="{19EC0616-F597-493E-A10B-846DDFF8829F}" dt="2019-10-03T08:33:45.706" v="25" actId="1076"/>
          <ac:picMkLst>
            <pc:docMk/>
            <pc:sldMk cId="3743211255" sldId="258"/>
            <ac:picMk id="3" creationId="{488BEFDE-6348-45E7-9718-D3F57638C4EE}"/>
          </ac:picMkLst>
        </pc:picChg>
      </pc:sldChg>
      <pc:sldChg chg="addSp delSp modSp add">
        <pc:chgData name="Benedicte Hess" userId="f4922953-fc5c-42a4-ae04-3e38df083d12" providerId="ADAL" clId="{19EC0616-F597-493E-A10B-846DDFF8829F}" dt="2019-10-03T08:37:29.938" v="50" actId="1076"/>
        <pc:sldMkLst>
          <pc:docMk/>
          <pc:sldMk cId="3453566537" sldId="259"/>
        </pc:sldMkLst>
        <pc:picChg chg="add del">
          <ac:chgData name="Benedicte Hess" userId="f4922953-fc5c-42a4-ae04-3e38df083d12" providerId="ADAL" clId="{19EC0616-F597-493E-A10B-846DDFF8829F}" dt="2019-10-03T08:36:54.350" v="40" actId="478"/>
          <ac:picMkLst>
            <pc:docMk/>
            <pc:sldMk cId="3453566537" sldId="259"/>
            <ac:picMk id="2" creationId="{D99904D8-C07B-4962-9B31-FD0902F2227B}"/>
          </ac:picMkLst>
        </pc:picChg>
        <pc:picChg chg="add del mod">
          <ac:chgData name="Benedicte Hess" userId="f4922953-fc5c-42a4-ae04-3e38df083d12" providerId="ADAL" clId="{19EC0616-F597-493E-A10B-846DDFF8829F}" dt="2019-10-03T08:37:25.536" v="47" actId="478"/>
          <ac:picMkLst>
            <pc:docMk/>
            <pc:sldMk cId="3453566537" sldId="259"/>
            <ac:picMk id="3" creationId="{E5B1D169-4A95-4815-B493-E4E90388D46F}"/>
          </ac:picMkLst>
        </pc:picChg>
        <pc:picChg chg="add mod">
          <ac:chgData name="Benedicte Hess" userId="f4922953-fc5c-42a4-ae04-3e38df083d12" providerId="ADAL" clId="{19EC0616-F597-493E-A10B-846DDFF8829F}" dt="2019-10-03T08:37:29.938" v="50" actId="1076"/>
          <ac:picMkLst>
            <pc:docMk/>
            <pc:sldMk cId="3453566537" sldId="259"/>
            <ac:picMk id="4" creationId="{2CF673A4-DEC6-4D6C-B89A-3955F520C4A9}"/>
          </ac:picMkLst>
        </pc:picChg>
      </pc:sldChg>
      <pc:sldChg chg="add del">
        <pc:chgData name="Benedicte Hess" userId="f4922953-fc5c-42a4-ae04-3e38df083d12" providerId="ADAL" clId="{19EC0616-F597-493E-A10B-846DDFF8829F}" dt="2019-10-03T08:34:49.777" v="27" actId="2696"/>
        <pc:sldMkLst>
          <pc:docMk/>
          <pc:sldMk cId="930221900" sldId="260"/>
        </pc:sldMkLst>
      </pc:sldChg>
      <pc:sldChg chg="addSp delSp modSp add ord">
        <pc:chgData name="Benedicte Hess" userId="f4922953-fc5c-42a4-ae04-3e38df083d12" providerId="ADAL" clId="{19EC0616-F597-493E-A10B-846DDFF8829F}" dt="2019-10-03T08:35:30.550" v="39"/>
        <pc:sldMkLst>
          <pc:docMk/>
          <pc:sldMk cId="2609236880" sldId="260"/>
        </pc:sldMkLst>
        <pc:spChg chg="add del mod">
          <ac:chgData name="Benedicte Hess" userId="f4922953-fc5c-42a4-ae04-3e38df083d12" providerId="ADAL" clId="{19EC0616-F597-493E-A10B-846DDFF8829F}" dt="2019-10-03T08:35:27.715" v="38" actId="1076"/>
          <ac:spMkLst>
            <pc:docMk/>
            <pc:sldMk cId="2609236880" sldId="260"/>
            <ac:spMk id="2" creationId="{12B95D5C-3133-4239-8A2E-262BB577FF02}"/>
          </ac:spMkLst>
        </pc:spChg>
        <pc:spChg chg="del">
          <ac:chgData name="Benedicte Hess" userId="f4922953-fc5c-42a4-ae04-3e38df083d12" providerId="ADAL" clId="{19EC0616-F597-493E-A10B-846DDFF8829F}" dt="2019-10-03T08:35:08.764" v="32" actId="478"/>
          <ac:spMkLst>
            <pc:docMk/>
            <pc:sldMk cId="2609236880" sldId="260"/>
            <ac:spMk id="3" creationId="{CAA68253-A44D-47CC-8A35-D90FF8003888}"/>
          </ac:spMkLst>
        </pc:spChg>
        <pc:spChg chg="add del mod">
          <ac:chgData name="Benedicte Hess" userId="f4922953-fc5c-42a4-ae04-3e38df083d12" providerId="ADAL" clId="{19EC0616-F597-493E-A10B-846DDFF8829F}" dt="2019-10-03T08:35:22.048" v="36" actId="478"/>
          <ac:spMkLst>
            <pc:docMk/>
            <pc:sldMk cId="2609236880" sldId="260"/>
            <ac:spMk id="5" creationId="{03F6DBE9-F1FB-4994-99D1-598C48297A04}"/>
          </ac:spMkLst>
        </pc:spChg>
      </pc:sldChg>
      <pc:sldChg chg="addSp add ord">
        <pc:chgData name="Benedicte Hess" userId="f4922953-fc5c-42a4-ae04-3e38df083d12" providerId="ADAL" clId="{19EC0616-F597-493E-A10B-846DDFF8829F}" dt="2019-10-03T08:39:58.637" v="54"/>
        <pc:sldMkLst>
          <pc:docMk/>
          <pc:sldMk cId="3745315150" sldId="261"/>
        </pc:sldMkLst>
        <pc:picChg chg="add">
          <ac:chgData name="Benedicte Hess" userId="f4922953-fc5c-42a4-ae04-3e38df083d12" providerId="ADAL" clId="{19EC0616-F597-493E-A10B-846DDFF8829F}" dt="2019-10-03T08:39:49.676" v="52"/>
          <ac:picMkLst>
            <pc:docMk/>
            <pc:sldMk cId="3745315150" sldId="261"/>
            <ac:picMk id="2" creationId="{D83BE856-C888-414D-8093-E09B5D7492F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upBars>
          <c:downBars>
            <c:spPr>
              <a:solidFill>
                <a:srgbClr val="0A3C71"/>
              </a:solidFill>
              <a:ln w="9525" cap="flat" cmpd="sng" algn="ctr">
                <a:noFill/>
                <a:round/>
              </a:ln>
              <a:effectLst/>
            </c:spPr>
          </c:downBars>
        </c:upDownBars>
        <c:axId val="197538184"/>
        <c:axId val="197538968"/>
      </c:stockChart>
      <c:catAx>
        <c:axId val="197538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38968"/>
        <c:crosses val="autoZero"/>
        <c:auto val="1"/>
        <c:lblAlgn val="ctr"/>
        <c:lblOffset val="100"/>
        <c:noMultiLvlLbl val="0"/>
      </c:catAx>
      <c:valAx>
        <c:axId val="19753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38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F5A8-7EA3-4443-AED3-C989D04915BD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06EE-B63E-4386-86FB-5DB8BDCC3B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29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D301A24-56EE-4ECD-A8E3-BB9A99263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719A847C-32EC-4119-91D3-25557CC08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84C5DA72-5E7D-46CE-B514-CAE7B78E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75E82553-322E-48CF-8517-7587D944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F6536B7F-7B25-480B-987B-B98EDF5A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61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E4C9DCA-D31C-4A80-9211-7B2C9B3A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5439490B-33F6-4B4D-845D-FBA95C035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234D90B5-A43E-49B6-96F5-01B9F544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DE3D31FB-50A2-4403-8A4C-8935980E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1C3D482-AD33-4610-B760-75BA1079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84983181-EBB6-41FF-8A8D-801C1C2F6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BC3BEF4C-EA11-4904-A890-2D8DAE31E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21255E9A-ECA5-4077-87D8-1ECDA12A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F9630BD7-14E0-4DAB-BA3E-1ECFC757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9BCEAA5-913C-4163-8935-20D16713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0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5D12E0F-08CE-45D1-8AFC-30AB2A8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B864D2B-77E7-4E67-A913-99814740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FC6C8224-FB62-452E-AD08-99EB96B3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3E058F71-1CB2-453B-88AE-3308FE87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87B6242F-4228-407D-8F48-CDD4664D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9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2D8CB8E-9387-42C1-B873-F2D93E24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A05ACDEB-2E2E-4FD5-A90E-AE2B179E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935D8EBD-C80E-49E1-AD5D-FC64E21C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30064005-5298-4143-B2DE-0E6C9D9E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A4D90713-6BEE-4849-942B-8F0DD213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83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2248628-7DD2-4ED3-8EF9-45ADAE8D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3287B9A6-870A-42B2-8A3B-95AE29858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01D76149-9FC0-4C95-8809-4620BA2F3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CF77E6C7-58F9-42F1-A79F-715E6B4D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CF9BCB28-2213-4FC8-AAA5-71AFD410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11321C8A-F7BC-4993-8E56-C2FA76EF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41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8F1D239-0913-46FE-B997-44387EFD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EAA21919-A2E6-4AFC-B9A3-35032ECCB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71B6D328-B271-4E0B-8924-E1D1DB034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968953DE-7109-44CC-ABD6-E4AA8274F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61D6D998-6F86-4D70-9B4F-8F0D777C3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FE51A128-366C-4FF0-A538-901C2764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400FD7A6-4A80-4F44-B913-35EAC7F4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A6EC80F8-3F79-4E97-BF11-9B022419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68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7B39EC8A-FB8E-4077-96D0-AF0E98B4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92D49446-D58B-47BC-828F-BBCF78AE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6E697A98-ADC0-4FD5-90B2-FAA97EC2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E861F3FF-F63A-4958-8C6C-CCD01583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47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A66C3222-1819-4F03-B0B6-E6EC1B03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056E897B-F6E1-4ACD-AA3F-587F15CB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931DBF18-921D-4FCF-995F-82222F21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37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38C65B1-D9B3-4A9D-9A35-E88B2BB9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4202DC5-AA0C-49A5-A933-3700C059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AD4B8F46-3CE9-4EBB-BB54-DA09B30F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743004E5-8572-4B76-87CD-360A9926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83F5CA0A-633E-4F96-B395-614D67EB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17C0960B-0DBA-4A59-96A0-ADE21B0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39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63F315D-AD93-4137-8E88-D99D6F46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49C18014-8552-4C0E-911E-A9ACABA04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25907761-62B7-4A0F-8CAC-EAB170B56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026FCCE3-4AF1-4BFD-9865-A72D2D67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8140F7A5-0062-44ED-BF50-359881B0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F8F99DA2-566D-4802-9B92-CD30BD05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65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82BFB19B-D6EF-44A4-A58D-46A705FB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69325438-E99D-4F91-A19F-0FA179E23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525EB820-9C7A-49E3-ADD5-95BDB0601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9302-AC49-442B-85BE-50B8F80E11B2}" type="datetimeFigureOut">
              <a:rPr lang="nb-NO" smtClean="0"/>
              <a:t>14.11.2019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311E98AF-FA6D-4BF3-AF09-EAA4C6997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935CAD9E-1EB0-482B-AA70-9BD18829B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99058-4130-445A-8815-5FB68AAFD3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72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5"/>
            <a:ext cx="12192000" cy="68314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093" y="1933889"/>
            <a:ext cx="5721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Montserrat" panose="02000505000000020004" pitchFamily="2" charset="0"/>
              </a:rPr>
              <a:t>Presentation</a:t>
            </a:r>
            <a:r>
              <a:rPr lang="en-US" sz="48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 Title</a:t>
            </a:r>
            <a:endParaRPr lang="en-US" sz="48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851" y="2752007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</a:rPr>
              <a:t>Subtitle </a:t>
            </a:r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goes 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</a:rPr>
              <a:t>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9851" y="6419349"/>
            <a:ext cx="31935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spc="6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WWW.PROFITBASE.COM</a:t>
            </a:r>
            <a:endParaRPr lang="en-US" sz="1000" b="1" spc="6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428" y="6335766"/>
            <a:ext cx="1158750" cy="348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442" y="3290511"/>
            <a:ext cx="938207" cy="45719"/>
          </a:xfrm>
          <a:prstGeom prst="rect">
            <a:avLst/>
          </a:prstGeom>
          <a:gradFill flip="none" rotWithShape="1">
            <a:gsLst>
              <a:gs pos="0">
                <a:srgbClr val="EB5757"/>
              </a:gs>
              <a:gs pos="100000">
                <a:srgbClr val="F299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234846" y="418720"/>
            <a:ext cx="2587626" cy="617538"/>
            <a:chOff x="5371184" y="2028579"/>
            <a:chExt cx="2587626" cy="61753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93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Bilde 12">
            <a:extLst>
              <a:ext uri="{FF2B5EF4-FFF2-40B4-BE49-F238E27FC236}">
                <a16:creationId xmlns:a16="http://schemas.microsoft.com/office/drawing/2014/main" xmlns="" id="{9A4094F0-9CF5-4E6E-AC30-368E8A326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4" b="8627"/>
          <a:stretch/>
        </p:blipFill>
        <p:spPr>
          <a:xfrm>
            <a:off x="4684105" y="873553"/>
            <a:ext cx="6488436" cy="5691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508" y="429067"/>
            <a:ext cx="3074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Our solution</a:t>
            </a:r>
            <a:endParaRPr lang="en-US" sz="3600" b="1" dirty="0">
              <a:solidFill>
                <a:srgbClr val="18487E"/>
              </a:solidFill>
              <a:latin typeface="Montserrat" panose="020005050000000200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71156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070001" y="1801504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A3C71"/>
                </a:solidFill>
                <a:latin typeface="Montserrat" panose="02000505000000020004" pitchFamily="2" charset="0"/>
              </a:rPr>
              <a:t>4,8 mill</a:t>
            </a:r>
            <a:endParaRPr lang="en-US" sz="2400" dirty="0">
              <a:solidFill>
                <a:srgbClr val="0A3C71"/>
              </a:solidFill>
              <a:latin typeface="Montserrat" panose="02000505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59728" y="2165034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A3C71"/>
                </a:solidFill>
                <a:latin typeface="Montserrat" panose="02000505000000020004" pitchFamily="2" charset="0"/>
              </a:rPr>
              <a:t>12%</a:t>
            </a:r>
            <a:endParaRPr lang="en-US" sz="3600" b="1" dirty="0">
              <a:solidFill>
                <a:srgbClr val="0A3C71"/>
              </a:solidFill>
              <a:latin typeface="Montserrat" panose="02000505000000020004" pitchFamily="2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7851570" y="2032338"/>
            <a:ext cx="2196406" cy="1218652"/>
          </a:xfrm>
          <a:prstGeom prst="bentConnector3">
            <a:avLst>
              <a:gd name="adj1" fmla="val 36330"/>
            </a:avLst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659149" y="2811365"/>
            <a:ext cx="1728424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223" y="1955434"/>
            <a:ext cx="153505" cy="15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05" y="3171854"/>
            <a:ext cx="153505" cy="15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45508" y="1502056"/>
            <a:ext cx="4030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</a:t>
            </a:r>
          </a:p>
        </p:txBody>
      </p:sp>
      <p:graphicFrame>
        <p:nvGraphicFramePr>
          <p:cNvPr id="3083" name="Chart 3082"/>
          <p:cNvGraphicFramePr/>
          <p:nvPr>
            <p:extLst>
              <p:ext uri="{D42A27DB-BD31-4B8C-83A1-F6EECF244321}">
                <p14:modId xmlns:p14="http://schemas.microsoft.com/office/powerpoint/2010/main" val="3489314546"/>
              </p:ext>
            </p:extLst>
          </p:nvPr>
        </p:nvGraphicFramePr>
        <p:xfrm>
          <a:off x="445508" y="3249137"/>
          <a:ext cx="4579545" cy="305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13" y="2892652"/>
            <a:ext cx="153505" cy="15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55" y="4904371"/>
            <a:ext cx="153505" cy="15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Elbow Connector 80"/>
          <p:cNvCxnSpPr>
            <a:stCxn id="80" idx="3"/>
          </p:cNvCxnSpPr>
          <p:nvPr/>
        </p:nvCxnSpPr>
        <p:spPr>
          <a:xfrm flipV="1">
            <a:off x="4863660" y="2940818"/>
            <a:ext cx="1616005" cy="2040456"/>
          </a:xfrm>
          <a:prstGeom prst="bentConnector2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163164" y="5034074"/>
            <a:ext cx="1728424" cy="30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2428" y="429067"/>
            <a:ext cx="5273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18487E"/>
                </a:solidFill>
                <a:latin typeface="Montserrat" panose="02000505000000020004" pitchFamily="2" charset="0"/>
              </a:rPr>
              <a:t>Lorem</a:t>
            </a:r>
            <a:r>
              <a:rPr lang="en-US" sz="3600" b="1" dirty="0">
                <a:solidFill>
                  <a:srgbClr val="18487E"/>
                </a:solidFill>
                <a:latin typeface="Montserrat" panose="02000505000000020004" pitchFamily="2" charset="0"/>
              </a:rPr>
              <a:t> </a:t>
            </a:r>
            <a:r>
              <a:rPr lang="en-US" sz="3600" b="1" dirty="0" err="1">
                <a:solidFill>
                  <a:srgbClr val="18487E"/>
                </a:solidFill>
                <a:latin typeface="Montserrat" panose="02000505000000020004" pitchFamily="2" charset="0"/>
              </a:rPr>
              <a:t>ipsum</a:t>
            </a:r>
            <a:r>
              <a:rPr lang="en-US" sz="3600" b="1" dirty="0">
                <a:solidFill>
                  <a:srgbClr val="18487E"/>
                </a:solidFill>
                <a:latin typeface="Montserrat" panose="02000505000000020004" pitchFamily="2" charset="0"/>
              </a:rPr>
              <a:t> dolor sit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1100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8501" y="1445485"/>
            <a:ext cx="5213445" cy="4490115"/>
            <a:chOff x="846160" y="1187354"/>
            <a:chExt cx="5213445" cy="44901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8" t="17313" r="11642" b="17214"/>
            <a:stretch/>
          </p:blipFill>
          <p:spPr>
            <a:xfrm>
              <a:off x="846160" y="1187354"/>
              <a:ext cx="5213445" cy="4490115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3065577" y="4449906"/>
              <a:ext cx="693159" cy="165423"/>
              <a:chOff x="5371184" y="2028579"/>
              <a:chExt cx="2587626" cy="6175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5371184" y="2193679"/>
                <a:ext cx="374650" cy="452438"/>
              </a:xfrm>
              <a:custGeom>
                <a:avLst/>
                <a:gdLst>
                  <a:gd name="T0" fmla="*/ 90 w 138"/>
                  <a:gd name="T1" fmla="*/ 1 h 165"/>
                  <a:gd name="T2" fmla="*/ 40 w 138"/>
                  <a:gd name="T3" fmla="*/ 1 h 165"/>
                  <a:gd name="T4" fmla="*/ 34 w 138"/>
                  <a:gd name="T5" fmla="*/ 1 h 165"/>
                  <a:gd name="T6" fmla="*/ 9 w 138"/>
                  <a:gd name="T7" fmla="*/ 120 h 165"/>
                  <a:gd name="T8" fmla="*/ 0 w 138"/>
                  <a:gd name="T9" fmla="*/ 159 h 165"/>
                  <a:gd name="T10" fmla="*/ 6 w 138"/>
                  <a:gd name="T11" fmla="*/ 162 h 165"/>
                  <a:gd name="T12" fmla="*/ 13 w 138"/>
                  <a:gd name="T13" fmla="*/ 160 h 165"/>
                  <a:gd name="T14" fmla="*/ 48 w 138"/>
                  <a:gd name="T15" fmla="*/ 123 h 165"/>
                  <a:gd name="T16" fmla="*/ 51 w 138"/>
                  <a:gd name="T17" fmla="*/ 109 h 165"/>
                  <a:gd name="T18" fmla="*/ 59 w 138"/>
                  <a:gd name="T19" fmla="*/ 102 h 165"/>
                  <a:gd name="T20" fmla="*/ 67 w 138"/>
                  <a:gd name="T21" fmla="*/ 102 h 165"/>
                  <a:gd name="T22" fmla="*/ 130 w 138"/>
                  <a:gd name="T23" fmla="*/ 54 h 165"/>
                  <a:gd name="T24" fmla="*/ 90 w 138"/>
                  <a:gd name="T25" fmla="*/ 1 h 165"/>
                  <a:gd name="T26" fmla="*/ 101 w 138"/>
                  <a:gd name="T27" fmla="*/ 50 h 165"/>
                  <a:gd name="T28" fmla="*/ 86 w 138"/>
                  <a:gd name="T29" fmla="*/ 63 h 165"/>
                  <a:gd name="T30" fmla="*/ 63 w 138"/>
                  <a:gd name="T31" fmla="*/ 63 h 165"/>
                  <a:gd name="T32" fmla="*/ 53 w 138"/>
                  <a:gd name="T33" fmla="*/ 50 h 165"/>
                  <a:gd name="T34" fmla="*/ 68 w 138"/>
                  <a:gd name="T35" fmla="*/ 38 h 165"/>
                  <a:gd name="T36" fmla="*/ 80 w 138"/>
                  <a:gd name="T37" fmla="*/ 38 h 165"/>
                  <a:gd name="T38" fmla="*/ 91 w 138"/>
                  <a:gd name="T39" fmla="*/ 38 h 165"/>
                  <a:gd name="T40" fmla="*/ 101 w 138"/>
                  <a:gd name="T41" fmla="*/ 5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165">
                    <a:moveTo>
                      <a:pt x="90" y="1"/>
                    </a:moveTo>
                    <a:cubicBezTo>
                      <a:pt x="73" y="1"/>
                      <a:pt x="56" y="1"/>
                      <a:pt x="40" y="1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26" y="41"/>
                      <a:pt x="18" y="80"/>
                      <a:pt x="9" y="120"/>
                    </a:cubicBezTo>
                    <a:cubicBezTo>
                      <a:pt x="6" y="133"/>
                      <a:pt x="3" y="146"/>
                      <a:pt x="0" y="159"/>
                    </a:cubicBezTo>
                    <a:cubicBezTo>
                      <a:pt x="0" y="165"/>
                      <a:pt x="5" y="161"/>
                      <a:pt x="6" y="162"/>
                    </a:cubicBezTo>
                    <a:cubicBezTo>
                      <a:pt x="9" y="161"/>
                      <a:pt x="11" y="161"/>
                      <a:pt x="13" y="160"/>
                    </a:cubicBezTo>
                    <a:cubicBezTo>
                      <a:pt x="32" y="154"/>
                      <a:pt x="44" y="142"/>
                      <a:pt x="48" y="123"/>
                    </a:cubicBezTo>
                    <a:cubicBezTo>
                      <a:pt x="49" y="118"/>
                      <a:pt x="50" y="113"/>
                      <a:pt x="51" y="109"/>
                    </a:cubicBezTo>
                    <a:cubicBezTo>
                      <a:pt x="52" y="102"/>
                      <a:pt x="52" y="102"/>
                      <a:pt x="59" y="102"/>
                    </a:cubicBezTo>
                    <a:cubicBezTo>
                      <a:pt x="62" y="102"/>
                      <a:pt x="64" y="101"/>
                      <a:pt x="67" y="102"/>
                    </a:cubicBezTo>
                    <a:cubicBezTo>
                      <a:pt x="95" y="103"/>
                      <a:pt x="122" y="81"/>
                      <a:pt x="130" y="54"/>
                    </a:cubicBezTo>
                    <a:cubicBezTo>
                      <a:pt x="138" y="22"/>
                      <a:pt x="118" y="0"/>
                      <a:pt x="90" y="1"/>
                    </a:cubicBezTo>
                    <a:close/>
                    <a:moveTo>
                      <a:pt x="101" y="50"/>
                    </a:moveTo>
                    <a:cubicBezTo>
                      <a:pt x="99" y="57"/>
                      <a:pt x="93" y="63"/>
                      <a:pt x="86" y="63"/>
                    </a:cubicBezTo>
                    <a:cubicBezTo>
                      <a:pt x="78" y="64"/>
                      <a:pt x="70" y="64"/>
                      <a:pt x="63" y="63"/>
                    </a:cubicBezTo>
                    <a:cubicBezTo>
                      <a:pt x="55" y="63"/>
                      <a:pt x="51" y="57"/>
                      <a:pt x="53" y="50"/>
                    </a:cubicBezTo>
                    <a:cubicBezTo>
                      <a:pt x="55" y="43"/>
                      <a:pt x="61" y="38"/>
                      <a:pt x="68" y="38"/>
                    </a:cubicBezTo>
                    <a:cubicBezTo>
                      <a:pt x="72" y="38"/>
                      <a:pt x="76" y="38"/>
                      <a:pt x="80" y="38"/>
                    </a:cubicBezTo>
                    <a:cubicBezTo>
                      <a:pt x="83" y="38"/>
                      <a:pt x="87" y="38"/>
                      <a:pt x="91" y="38"/>
                    </a:cubicBezTo>
                    <a:cubicBezTo>
                      <a:pt x="98" y="39"/>
                      <a:pt x="102" y="44"/>
                      <a:pt x="10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768184" y="2028579"/>
                <a:ext cx="314325" cy="447675"/>
              </a:xfrm>
              <a:custGeom>
                <a:avLst/>
                <a:gdLst>
                  <a:gd name="T0" fmla="*/ 78 w 116"/>
                  <a:gd name="T1" fmla="*/ 61 h 163"/>
                  <a:gd name="T2" fmla="*/ 61 w 116"/>
                  <a:gd name="T3" fmla="*/ 61 h 163"/>
                  <a:gd name="T4" fmla="*/ 62 w 116"/>
                  <a:gd name="T5" fmla="*/ 56 h 163"/>
                  <a:gd name="T6" fmla="*/ 69 w 116"/>
                  <a:gd name="T7" fmla="*/ 21 h 163"/>
                  <a:gd name="T8" fmla="*/ 59 w 116"/>
                  <a:gd name="T9" fmla="*/ 0 h 163"/>
                  <a:gd name="T10" fmla="*/ 49 w 116"/>
                  <a:gd name="T11" fmla="*/ 0 h 163"/>
                  <a:gd name="T12" fmla="*/ 29 w 116"/>
                  <a:gd name="T13" fmla="*/ 25 h 163"/>
                  <a:gd name="T14" fmla="*/ 7 w 116"/>
                  <a:gd name="T15" fmla="*/ 130 h 163"/>
                  <a:gd name="T16" fmla="*/ 0 w 116"/>
                  <a:gd name="T17" fmla="*/ 161 h 163"/>
                  <a:gd name="T18" fmla="*/ 29 w 116"/>
                  <a:gd name="T19" fmla="*/ 157 h 163"/>
                  <a:gd name="T20" fmla="*/ 46 w 116"/>
                  <a:gd name="T21" fmla="*/ 161 h 163"/>
                  <a:gd name="T22" fmla="*/ 111 w 116"/>
                  <a:gd name="T23" fmla="*/ 110 h 163"/>
                  <a:gd name="T24" fmla="*/ 78 w 116"/>
                  <a:gd name="T25" fmla="*/ 61 h 163"/>
                  <a:gd name="T26" fmla="*/ 85 w 116"/>
                  <a:gd name="T27" fmla="*/ 112 h 163"/>
                  <a:gd name="T28" fmla="*/ 71 w 116"/>
                  <a:gd name="T29" fmla="*/ 123 h 163"/>
                  <a:gd name="T30" fmla="*/ 58 w 116"/>
                  <a:gd name="T31" fmla="*/ 123 h 163"/>
                  <a:gd name="T32" fmla="*/ 58 w 116"/>
                  <a:gd name="T33" fmla="*/ 123 h 163"/>
                  <a:gd name="T34" fmla="*/ 46 w 116"/>
                  <a:gd name="T35" fmla="*/ 123 h 163"/>
                  <a:gd name="T36" fmla="*/ 37 w 116"/>
                  <a:gd name="T37" fmla="*/ 112 h 163"/>
                  <a:gd name="T38" fmla="*/ 52 w 116"/>
                  <a:gd name="T39" fmla="*/ 98 h 163"/>
                  <a:gd name="T40" fmla="*/ 75 w 116"/>
                  <a:gd name="T41" fmla="*/ 98 h 163"/>
                  <a:gd name="T42" fmla="*/ 85 w 116"/>
                  <a:gd name="T43" fmla="*/ 1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63">
                    <a:moveTo>
                      <a:pt x="78" y="61"/>
                    </a:moveTo>
                    <a:cubicBezTo>
                      <a:pt x="72" y="60"/>
                      <a:pt x="67" y="61"/>
                      <a:pt x="61" y="61"/>
                    </a:cubicBezTo>
                    <a:cubicBezTo>
                      <a:pt x="61" y="59"/>
                      <a:pt x="61" y="58"/>
                      <a:pt x="62" y="56"/>
                    </a:cubicBezTo>
                    <a:cubicBezTo>
                      <a:pt x="64" y="45"/>
                      <a:pt x="67" y="33"/>
                      <a:pt x="69" y="21"/>
                    </a:cubicBezTo>
                    <a:cubicBezTo>
                      <a:pt x="72" y="9"/>
                      <a:pt x="70" y="6"/>
                      <a:pt x="59" y="0"/>
                    </a:cubicBezTo>
                    <a:cubicBezTo>
                      <a:pt x="56" y="0"/>
                      <a:pt x="53" y="0"/>
                      <a:pt x="49" y="0"/>
                    </a:cubicBezTo>
                    <a:cubicBezTo>
                      <a:pt x="38" y="5"/>
                      <a:pt x="32" y="13"/>
                      <a:pt x="29" y="25"/>
                    </a:cubicBezTo>
                    <a:cubicBezTo>
                      <a:pt x="22" y="60"/>
                      <a:pt x="14" y="95"/>
                      <a:pt x="7" y="130"/>
                    </a:cubicBezTo>
                    <a:cubicBezTo>
                      <a:pt x="5" y="140"/>
                      <a:pt x="3" y="151"/>
                      <a:pt x="0" y="161"/>
                    </a:cubicBezTo>
                    <a:cubicBezTo>
                      <a:pt x="9" y="151"/>
                      <a:pt x="19" y="152"/>
                      <a:pt x="29" y="157"/>
                    </a:cubicBezTo>
                    <a:cubicBezTo>
                      <a:pt x="34" y="160"/>
                      <a:pt x="40" y="161"/>
                      <a:pt x="46" y="161"/>
                    </a:cubicBezTo>
                    <a:cubicBezTo>
                      <a:pt x="76" y="163"/>
                      <a:pt x="105" y="140"/>
                      <a:pt x="111" y="110"/>
                    </a:cubicBezTo>
                    <a:cubicBezTo>
                      <a:pt x="116" y="85"/>
                      <a:pt x="102" y="65"/>
                      <a:pt x="78" y="61"/>
                    </a:cubicBezTo>
                    <a:close/>
                    <a:moveTo>
                      <a:pt x="85" y="112"/>
                    </a:moveTo>
                    <a:cubicBezTo>
                      <a:pt x="82" y="118"/>
                      <a:pt x="78" y="122"/>
                      <a:pt x="71" y="123"/>
                    </a:cubicBezTo>
                    <a:cubicBezTo>
                      <a:pt x="67" y="123"/>
                      <a:pt x="63" y="123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4" y="123"/>
                      <a:pt x="50" y="123"/>
                      <a:pt x="46" y="123"/>
                    </a:cubicBezTo>
                    <a:cubicBezTo>
                      <a:pt x="40" y="123"/>
                      <a:pt x="37" y="118"/>
                      <a:pt x="37" y="112"/>
                    </a:cubicBezTo>
                    <a:cubicBezTo>
                      <a:pt x="38" y="105"/>
                      <a:pt x="44" y="99"/>
                      <a:pt x="52" y="98"/>
                    </a:cubicBezTo>
                    <a:cubicBezTo>
                      <a:pt x="59" y="98"/>
                      <a:pt x="67" y="98"/>
                      <a:pt x="75" y="98"/>
                    </a:cubicBezTo>
                    <a:cubicBezTo>
                      <a:pt x="83" y="98"/>
                      <a:pt x="87" y="105"/>
                      <a:pt x="8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6591972" y="2028579"/>
                <a:ext cx="227013" cy="447675"/>
              </a:xfrm>
              <a:custGeom>
                <a:avLst/>
                <a:gdLst>
                  <a:gd name="T0" fmla="*/ 84 w 84"/>
                  <a:gd name="T1" fmla="*/ 0 h 163"/>
                  <a:gd name="T2" fmla="*/ 81 w 84"/>
                  <a:gd name="T3" fmla="*/ 0 h 163"/>
                  <a:gd name="T4" fmla="*/ 54 w 84"/>
                  <a:gd name="T5" fmla="*/ 15 h 163"/>
                  <a:gd name="T6" fmla="*/ 33 w 84"/>
                  <a:gd name="T7" fmla="*/ 55 h 163"/>
                  <a:gd name="T8" fmla="*/ 27 w 84"/>
                  <a:gd name="T9" fmla="*/ 60 h 163"/>
                  <a:gd name="T10" fmla="*/ 2 w 84"/>
                  <a:gd name="T11" fmla="*/ 81 h 163"/>
                  <a:gd name="T12" fmla="*/ 17 w 84"/>
                  <a:gd name="T13" fmla="*/ 100 h 163"/>
                  <a:gd name="T14" fmla="*/ 24 w 84"/>
                  <a:gd name="T15" fmla="*/ 101 h 163"/>
                  <a:gd name="T16" fmla="*/ 22 w 84"/>
                  <a:gd name="T17" fmla="*/ 109 h 163"/>
                  <a:gd name="T18" fmla="*/ 15 w 84"/>
                  <a:gd name="T19" fmla="*/ 141 h 163"/>
                  <a:gd name="T20" fmla="*/ 33 w 84"/>
                  <a:gd name="T21" fmla="*/ 162 h 163"/>
                  <a:gd name="T22" fmla="*/ 55 w 84"/>
                  <a:gd name="T23" fmla="*/ 140 h 163"/>
                  <a:gd name="T24" fmla="*/ 77 w 84"/>
                  <a:gd name="T25" fmla="*/ 33 h 163"/>
                  <a:gd name="T26" fmla="*/ 84 w 84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163">
                    <a:moveTo>
                      <a:pt x="84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1" y="4"/>
                      <a:pt x="61" y="8"/>
                      <a:pt x="54" y="15"/>
                    </a:cubicBezTo>
                    <a:cubicBezTo>
                      <a:pt x="41" y="26"/>
                      <a:pt x="36" y="39"/>
                      <a:pt x="33" y="55"/>
                    </a:cubicBezTo>
                    <a:cubicBezTo>
                      <a:pt x="33" y="59"/>
                      <a:pt x="31" y="60"/>
                      <a:pt x="27" y="60"/>
                    </a:cubicBezTo>
                    <a:cubicBezTo>
                      <a:pt x="15" y="60"/>
                      <a:pt x="5" y="69"/>
                      <a:pt x="2" y="81"/>
                    </a:cubicBezTo>
                    <a:cubicBezTo>
                      <a:pt x="0" y="91"/>
                      <a:pt x="7" y="100"/>
                      <a:pt x="17" y="100"/>
                    </a:cubicBezTo>
                    <a:cubicBezTo>
                      <a:pt x="19" y="100"/>
                      <a:pt x="21" y="100"/>
                      <a:pt x="24" y="101"/>
                    </a:cubicBezTo>
                    <a:cubicBezTo>
                      <a:pt x="23" y="104"/>
                      <a:pt x="23" y="107"/>
                      <a:pt x="22" y="109"/>
                    </a:cubicBezTo>
                    <a:cubicBezTo>
                      <a:pt x="20" y="120"/>
                      <a:pt x="17" y="131"/>
                      <a:pt x="15" y="141"/>
                    </a:cubicBezTo>
                    <a:cubicBezTo>
                      <a:pt x="12" y="154"/>
                      <a:pt x="20" y="163"/>
                      <a:pt x="33" y="162"/>
                    </a:cubicBezTo>
                    <a:cubicBezTo>
                      <a:pt x="44" y="160"/>
                      <a:pt x="53" y="152"/>
                      <a:pt x="55" y="140"/>
                    </a:cubicBezTo>
                    <a:cubicBezTo>
                      <a:pt x="62" y="105"/>
                      <a:pt x="70" y="69"/>
                      <a:pt x="77" y="33"/>
                    </a:cubicBezTo>
                    <a:cubicBezTo>
                      <a:pt x="80" y="22"/>
                      <a:pt x="82" y="11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7674647" y="2193679"/>
                <a:ext cx="284163" cy="279400"/>
              </a:xfrm>
              <a:custGeom>
                <a:avLst/>
                <a:gdLst>
                  <a:gd name="T0" fmla="*/ 104 w 105"/>
                  <a:gd name="T1" fmla="*/ 29 h 102"/>
                  <a:gd name="T2" fmla="*/ 66 w 105"/>
                  <a:gd name="T3" fmla="*/ 1 h 102"/>
                  <a:gd name="T4" fmla="*/ 4 w 105"/>
                  <a:gd name="T5" fmla="*/ 53 h 102"/>
                  <a:gd name="T6" fmla="*/ 39 w 105"/>
                  <a:gd name="T7" fmla="*/ 101 h 102"/>
                  <a:gd name="T8" fmla="*/ 91 w 105"/>
                  <a:gd name="T9" fmla="*/ 102 h 102"/>
                  <a:gd name="T10" fmla="*/ 92 w 105"/>
                  <a:gd name="T11" fmla="*/ 101 h 102"/>
                  <a:gd name="T12" fmla="*/ 62 w 105"/>
                  <a:gd name="T13" fmla="*/ 78 h 102"/>
                  <a:gd name="T14" fmla="*/ 43 w 105"/>
                  <a:gd name="T15" fmla="*/ 78 h 102"/>
                  <a:gd name="T16" fmla="*/ 36 w 105"/>
                  <a:gd name="T17" fmla="*/ 69 h 102"/>
                  <a:gd name="T18" fmla="*/ 50 w 105"/>
                  <a:gd name="T19" fmla="*/ 58 h 102"/>
                  <a:gd name="T20" fmla="*/ 96 w 105"/>
                  <a:gd name="T21" fmla="*/ 58 h 102"/>
                  <a:gd name="T22" fmla="*/ 105 w 105"/>
                  <a:gd name="T23" fmla="*/ 51 h 102"/>
                  <a:gd name="T24" fmla="*/ 105 w 105"/>
                  <a:gd name="T25" fmla="*/ 30 h 102"/>
                  <a:gd name="T26" fmla="*/ 104 w 105"/>
                  <a:gd name="T27" fmla="*/ 29 h 102"/>
                  <a:gd name="T28" fmla="*/ 77 w 105"/>
                  <a:gd name="T29" fmla="*/ 32 h 102"/>
                  <a:gd name="T30" fmla="*/ 65 w 105"/>
                  <a:gd name="T31" fmla="*/ 43 h 102"/>
                  <a:gd name="T32" fmla="*/ 50 w 105"/>
                  <a:gd name="T33" fmla="*/ 43 h 102"/>
                  <a:gd name="T34" fmla="*/ 43 w 105"/>
                  <a:gd name="T35" fmla="*/ 30 h 102"/>
                  <a:gd name="T36" fmla="*/ 55 w 105"/>
                  <a:gd name="T37" fmla="*/ 22 h 102"/>
                  <a:gd name="T38" fmla="*/ 62 w 105"/>
                  <a:gd name="T39" fmla="*/ 22 h 102"/>
                  <a:gd name="T40" fmla="*/ 62 w 105"/>
                  <a:gd name="T41" fmla="*/ 22 h 102"/>
                  <a:gd name="T42" fmla="*/ 70 w 105"/>
                  <a:gd name="T43" fmla="*/ 22 h 102"/>
                  <a:gd name="T44" fmla="*/ 77 w 105"/>
                  <a:gd name="T45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02">
                    <a:moveTo>
                      <a:pt x="104" y="29"/>
                    </a:moveTo>
                    <a:cubicBezTo>
                      <a:pt x="100" y="11"/>
                      <a:pt x="84" y="1"/>
                      <a:pt x="66" y="1"/>
                    </a:cubicBezTo>
                    <a:cubicBezTo>
                      <a:pt x="38" y="0"/>
                      <a:pt x="9" y="25"/>
                      <a:pt x="4" y="53"/>
                    </a:cubicBezTo>
                    <a:cubicBezTo>
                      <a:pt x="0" y="78"/>
                      <a:pt x="15" y="100"/>
                      <a:pt x="39" y="101"/>
                    </a:cubicBezTo>
                    <a:cubicBezTo>
                      <a:pt x="56" y="102"/>
                      <a:pt x="74" y="102"/>
                      <a:pt x="91" y="102"/>
                    </a:cubicBezTo>
                    <a:cubicBezTo>
                      <a:pt x="92" y="102"/>
                      <a:pt x="92" y="101"/>
                      <a:pt x="92" y="101"/>
                    </a:cubicBezTo>
                    <a:cubicBezTo>
                      <a:pt x="89" y="88"/>
                      <a:pt x="76" y="78"/>
                      <a:pt x="62" y="78"/>
                    </a:cubicBezTo>
                    <a:cubicBezTo>
                      <a:pt x="56" y="78"/>
                      <a:pt x="49" y="78"/>
                      <a:pt x="43" y="78"/>
                    </a:cubicBezTo>
                    <a:cubicBezTo>
                      <a:pt x="38" y="78"/>
                      <a:pt x="35" y="75"/>
                      <a:pt x="36" y="69"/>
                    </a:cubicBezTo>
                    <a:cubicBezTo>
                      <a:pt x="36" y="63"/>
                      <a:pt x="42" y="58"/>
                      <a:pt x="50" y="58"/>
                    </a:cubicBezTo>
                    <a:cubicBezTo>
                      <a:pt x="65" y="57"/>
                      <a:pt x="80" y="57"/>
                      <a:pt x="96" y="58"/>
                    </a:cubicBezTo>
                    <a:cubicBezTo>
                      <a:pt x="101" y="58"/>
                      <a:pt x="104" y="57"/>
                      <a:pt x="105" y="51"/>
                    </a:cubicBezTo>
                    <a:cubicBezTo>
                      <a:pt x="105" y="44"/>
                      <a:pt x="105" y="37"/>
                      <a:pt x="105" y="30"/>
                    </a:cubicBezTo>
                    <a:cubicBezTo>
                      <a:pt x="105" y="30"/>
                      <a:pt x="104" y="30"/>
                      <a:pt x="104" y="29"/>
                    </a:cubicBezTo>
                    <a:close/>
                    <a:moveTo>
                      <a:pt x="77" y="32"/>
                    </a:moveTo>
                    <a:cubicBezTo>
                      <a:pt x="76" y="38"/>
                      <a:pt x="71" y="42"/>
                      <a:pt x="65" y="43"/>
                    </a:cubicBezTo>
                    <a:cubicBezTo>
                      <a:pt x="60" y="43"/>
                      <a:pt x="55" y="43"/>
                      <a:pt x="50" y="43"/>
                    </a:cubicBezTo>
                    <a:cubicBezTo>
                      <a:pt x="43" y="42"/>
                      <a:pt x="40" y="36"/>
                      <a:pt x="43" y="30"/>
                    </a:cubicBezTo>
                    <a:cubicBezTo>
                      <a:pt x="45" y="25"/>
                      <a:pt x="49" y="22"/>
                      <a:pt x="55" y="22"/>
                    </a:cubicBezTo>
                    <a:cubicBezTo>
                      <a:pt x="57" y="22"/>
                      <a:pt x="59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4" y="22"/>
                      <a:pt x="67" y="22"/>
                      <a:pt x="70" y="22"/>
                    </a:cubicBezTo>
                    <a:cubicBezTo>
                      <a:pt x="75" y="23"/>
                      <a:pt x="78" y="27"/>
                      <a:pt x="7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7365084" y="2195267"/>
                <a:ext cx="322263" cy="277813"/>
              </a:xfrm>
              <a:custGeom>
                <a:avLst/>
                <a:gdLst>
                  <a:gd name="T0" fmla="*/ 108 w 119"/>
                  <a:gd name="T1" fmla="*/ 69 h 101"/>
                  <a:gd name="T2" fmla="*/ 83 w 119"/>
                  <a:gd name="T3" fmla="*/ 38 h 101"/>
                  <a:gd name="T4" fmla="*/ 59 w 119"/>
                  <a:gd name="T5" fmla="*/ 38 h 101"/>
                  <a:gd name="T6" fmla="*/ 53 w 119"/>
                  <a:gd name="T7" fmla="*/ 34 h 101"/>
                  <a:gd name="T8" fmla="*/ 56 w 119"/>
                  <a:gd name="T9" fmla="*/ 27 h 101"/>
                  <a:gd name="T10" fmla="*/ 63 w 119"/>
                  <a:gd name="T11" fmla="*/ 25 h 101"/>
                  <a:gd name="T12" fmla="*/ 88 w 119"/>
                  <a:gd name="T13" fmla="*/ 25 h 101"/>
                  <a:gd name="T14" fmla="*/ 119 w 119"/>
                  <a:gd name="T15" fmla="*/ 0 h 101"/>
                  <a:gd name="T16" fmla="*/ 51 w 119"/>
                  <a:gd name="T17" fmla="*/ 0 h 101"/>
                  <a:gd name="T18" fmla="*/ 12 w 119"/>
                  <a:gd name="T19" fmla="*/ 31 h 101"/>
                  <a:gd name="T20" fmla="*/ 37 w 119"/>
                  <a:gd name="T21" fmla="*/ 63 h 101"/>
                  <a:gd name="T22" fmla="*/ 61 w 119"/>
                  <a:gd name="T23" fmla="*/ 63 h 101"/>
                  <a:gd name="T24" fmla="*/ 66 w 119"/>
                  <a:gd name="T25" fmla="*/ 66 h 101"/>
                  <a:gd name="T26" fmla="*/ 65 w 119"/>
                  <a:gd name="T27" fmla="*/ 72 h 101"/>
                  <a:gd name="T28" fmla="*/ 58 w 119"/>
                  <a:gd name="T29" fmla="*/ 75 h 101"/>
                  <a:gd name="T30" fmla="*/ 28 w 119"/>
                  <a:gd name="T31" fmla="*/ 76 h 101"/>
                  <a:gd name="T32" fmla="*/ 0 w 119"/>
                  <a:gd name="T33" fmla="*/ 101 h 101"/>
                  <a:gd name="T34" fmla="*/ 73 w 119"/>
                  <a:gd name="T35" fmla="*/ 100 h 101"/>
                  <a:gd name="T36" fmla="*/ 108 w 119"/>
                  <a:gd name="T37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101">
                    <a:moveTo>
                      <a:pt x="108" y="69"/>
                    </a:moveTo>
                    <a:cubicBezTo>
                      <a:pt x="112" y="51"/>
                      <a:pt x="101" y="38"/>
                      <a:pt x="83" y="38"/>
                    </a:cubicBezTo>
                    <a:cubicBezTo>
                      <a:pt x="75" y="38"/>
                      <a:pt x="67" y="38"/>
                      <a:pt x="59" y="38"/>
                    </a:cubicBezTo>
                    <a:cubicBezTo>
                      <a:pt x="57" y="37"/>
                      <a:pt x="54" y="36"/>
                      <a:pt x="53" y="34"/>
                    </a:cubicBezTo>
                    <a:cubicBezTo>
                      <a:pt x="53" y="32"/>
                      <a:pt x="54" y="29"/>
                      <a:pt x="56" y="27"/>
                    </a:cubicBezTo>
                    <a:cubicBezTo>
                      <a:pt x="57" y="25"/>
                      <a:pt x="60" y="25"/>
                      <a:pt x="63" y="25"/>
                    </a:cubicBezTo>
                    <a:cubicBezTo>
                      <a:pt x="71" y="25"/>
                      <a:pt x="80" y="25"/>
                      <a:pt x="88" y="25"/>
                    </a:cubicBezTo>
                    <a:cubicBezTo>
                      <a:pt x="104" y="25"/>
                      <a:pt x="115" y="16"/>
                      <a:pt x="119" y="0"/>
                    </a:cubicBezTo>
                    <a:cubicBezTo>
                      <a:pt x="96" y="0"/>
                      <a:pt x="73" y="0"/>
                      <a:pt x="51" y="0"/>
                    </a:cubicBezTo>
                    <a:cubicBezTo>
                      <a:pt x="32" y="0"/>
                      <a:pt x="16" y="13"/>
                      <a:pt x="12" y="31"/>
                    </a:cubicBezTo>
                    <a:cubicBezTo>
                      <a:pt x="8" y="49"/>
                      <a:pt x="19" y="63"/>
                      <a:pt x="37" y="63"/>
                    </a:cubicBezTo>
                    <a:cubicBezTo>
                      <a:pt x="45" y="63"/>
                      <a:pt x="53" y="63"/>
                      <a:pt x="61" y="63"/>
                    </a:cubicBezTo>
                    <a:cubicBezTo>
                      <a:pt x="63" y="63"/>
                      <a:pt x="66" y="65"/>
                      <a:pt x="66" y="66"/>
                    </a:cubicBezTo>
                    <a:cubicBezTo>
                      <a:pt x="67" y="68"/>
                      <a:pt x="66" y="71"/>
                      <a:pt x="65" y="72"/>
                    </a:cubicBezTo>
                    <a:cubicBezTo>
                      <a:pt x="63" y="74"/>
                      <a:pt x="60" y="75"/>
                      <a:pt x="58" y="75"/>
                    </a:cubicBezTo>
                    <a:cubicBezTo>
                      <a:pt x="48" y="76"/>
                      <a:pt x="38" y="75"/>
                      <a:pt x="28" y="76"/>
                    </a:cubicBezTo>
                    <a:cubicBezTo>
                      <a:pt x="15" y="77"/>
                      <a:pt x="1" y="89"/>
                      <a:pt x="0" y="101"/>
                    </a:cubicBezTo>
                    <a:cubicBezTo>
                      <a:pt x="24" y="101"/>
                      <a:pt x="48" y="101"/>
                      <a:pt x="73" y="100"/>
                    </a:cubicBezTo>
                    <a:cubicBezTo>
                      <a:pt x="89" y="100"/>
                      <a:pt x="105" y="85"/>
                      <a:pt x="10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7074572" y="2195267"/>
                <a:ext cx="311150" cy="280988"/>
              </a:xfrm>
              <a:custGeom>
                <a:avLst/>
                <a:gdLst>
                  <a:gd name="T0" fmla="*/ 92 w 115"/>
                  <a:gd name="T1" fmla="*/ 101 h 102"/>
                  <a:gd name="T2" fmla="*/ 94 w 115"/>
                  <a:gd name="T3" fmla="*/ 101 h 102"/>
                  <a:gd name="T4" fmla="*/ 115 w 115"/>
                  <a:gd name="T5" fmla="*/ 0 h 102"/>
                  <a:gd name="T6" fmla="*/ 109 w 115"/>
                  <a:gd name="T7" fmla="*/ 0 h 102"/>
                  <a:gd name="T8" fmla="*/ 67 w 115"/>
                  <a:gd name="T9" fmla="*/ 0 h 102"/>
                  <a:gd name="T10" fmla="*/ 5 w 115"/>
                  <a:gd name="T11" fmla="*/ 50 h 102"/>
                  <a:gd name="T12" fmla="*/ 33 w 115"/>
                  <a:gd name="T13" fmla="*/ 99 h 102"/>
                  <a:gd name="T14" fmla="*/ 66 w 115"/>
                  <a:gd name="T15" fmla="*/ 96 h 102"/>
                  <a:gd name="T16" fmla="*/ 92 w 115"/>
                  <a:gd name="T17" fmla="*/ 101 h 102"/>
                  <a:gd name="T18" fmla="*/ 64 w 115"/>
                  <a:gd name="T19" fmla="*/ 62 h 102"/>
                  <a:gd name="T20" fmla="*/ 52 w 115"/>
                  <a:gd name="T21" fmla="*/ 62 h 102"/>
                  <a:gd name="T22" fmla="*/ 52 w 115"/>
                  <a:gd name="T23" fmla="*/ 62 h 102"/>
                  <a:gd name="T24" fmla="*/ 41 w 115"/>
                  <a:gd name="T25" fmla="*/ 62 h 102"/>
                  <a:gd name="T26" fmla="*/ 32 w 115"/>
                  <a:gd name="T27" fmla="*/ 48 h 102"/>
                  <a:gd name="T28" fmla="*/ 46 w 115"/>
                  <a:gd name="T29" fmla="*/ 37 h 102"/>
                  <a:gd name="T30" fmla="*/ 69 w 115"/>
                  <a:gd name="T31" fmla="*/ 37 h 102"/>
                  <a:gd name="T32" fmla="*/ 78 w 115"/>
                  <a:gd name="T33" fmla="*/ 52 h 102"/>
                  <a:gd name="T34" fmla="*/ 64 w 115"/>
                  <a:gd name="T35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02">
                    <a:moveTo>
                      <a:pt x="92" y="101"/>
                    </a:moveTo>
                    <a:cubicBezTo>
                      <a:pt x="93" y="101"/>
                      <a:pt x="93" y="101"/>
                      <a:pt x="94" y="101"/>
                    </a:cubicBezTo>
                    <a:cubicBezTo>
                      <a:pt x="101" y="67"/>
                      <a:pt x="108" y="34"/>
                      <a:pt x="115" y="0"/>
                    </a:cubicBezTo>
                    <a:cubicBezTo>
                      <a:pt x="112" y="0"/>
                      <a:pt x="111" y="0"/>
                      <a:pt x="109" y="0"/>
                    </a:cubicBezTo>
                    <a:cubicBezTo>
                      <a:pt x="95" y="0"/>
                      <a:pt x="81" y="0"/>
                      <a:pt x="67" y="0"/>
                    </a:cubicBezTo>
                    <a:cubicBezTo>
                      <a:pt x="37" y="0"/>
                      <a:pt x="11" y="21"/>
                      <a:pt x="5" y="50"/>
                    </a:cubicBezTo>
                    <a:cubicBezTo>
                      <a:pt x="0" y="74"/>
                      <a:pt x="12" y="94"/>
                      <a:pt x="33" y="99"/>
                    </a:cubicBezTo>
                    <a:cubicBezTo>
                      <a:pt x="45" y="102"/>
                      <a:pt x="55" y="100"/>
                      <a:pt x="66" y="96"/>
                    </a:cubicBezTo>
                    <a:cubicBezTo>
                      <a:pt x="78" y="90"/>
                      <a:pt x="83" y="91"/>
                      <a:pt x="92" y="101"/>
                    </a:cubicBezTo>
                    <a:close/>
                    <a:moveTo>
                      <a:pt x="64" y="62"/>
                    </a:moveTo>
                    <a:cubicBezTo>
                      <a:pt x="60" y="62"/>
                      <a:pt x="56" y="62"/>
                      <a:pt x="52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48" y="62"/>
                      <a:pt x="44" y="63"/>
                      <a:pt x="41" y="62"/>
                    </a:cubicBezTo>
                    <a:cubicBezTo>
                      <a:pt x="33" y="62"/>
                      <a:pt x="30" y="56"/>
                      <a:pt x="32" y="48"/>
                    </a:cubicBezTo>
                    <a:cubicBezTo>
                      <a:pt x="34" y="42"/>
                      <a:pt x="39" y="37"/>
                      <a:pt x="46" y="37"/>
                    </a:cubicBezTo>
                    <a:cubicBezTo>
                      <a:pt x="54" y="37"/>
                      <a:pt x="61" y="37"/>
                      <a:pt x="69" y="37"/>
                    </a:cubicBezTo>
                    <a:cubicBezTo>
                      <a:pt x="77" y="37"/>
                      <a:pt x="81" y="44"/>
                      <a:pt x="78" y="52"/>
                    </a:cubicBezTo>
                    <a:cubicBezTo>
                      <a:pt x="76" y="58"/>
                      <a:pt x="71" y="62"/>
                      <a:pt x="64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6247484" y="2033342"/>
                <a:ext cx="357188" cy="436563"/>
              </a:xfrm>
              <a:custGeom>
                <a:avLst/>
                <a:gdLst>
                  <a:gd name="T0" fmla="*/ 83 w 132"/>
                  <a:gd name="T1" fmla="*/ 60 h 159"/>
                  <a:gd name="T2" fmla="*/ 59 w 132"/>
                  <a:gd name="T3" fmla="*/ 60 h 159"/>
                  <a:gd name="T4" fmla="*/ 51 w 132"/>
                  <a:gd name="T5" fmla="*/ 50 h 159"/>
                  <a:gd name="T6" fmla="*/ 66 w 132"/>
                  <a:gd name="T7" fmla="*/ 38 h 159"/>
                  <a:gd name="T8" fmla="*/ 89 w 132"/>
                  <a:gd name="T9" fmla="*/ 38 h 159"/>
                  <a:gd name="T10" fmla="*/ 132 w 132"/>
                  <a:gd name="T11" fmla="*/ 0 h 159"/>
                  <a:gd name="T12" fmla="*/ 127 w 132"/>
                  <a:gd name="T13" fmla="*/ 0 h 159"/>
                  <a:gd name="T14" fmla="*/ 86 w 132"/>
                  <a:gd name="T15" fmla="*/ 0 h 159"/>
                  <a:gd name="T16" fmla="*/ 24 w 132"/>
                  <a:gd name="T17" fmla="*/ 48 h 159"/>
                  <a:gd name="T18" fmla="*/ 0 w 132"/>
                  <a:gd name="T19" fmla="*/ 159 h 159"/>
                  <a:gd name="T20" fmla="*/ 43 w 132"/>
                  <a:gd name="T21" fmla="*/ 126 h 159"/>
                  <a:gd name="T22" fmla="*/ 50 w 132"/>
                  <a:gd name="T23" fmla="*/ 94 h 159"/>
                  <a:gd name="T24" fmla="*/ 59 w 132"/>
                  <a:gd name="T25" fmla="*/ 86 h 159"/>
                  <a:gd name="T26" fmla="*/ 83 w 132"/>
                  <a:gd name="T27" fmla="*/ 6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59">
                    <a:moveTo>
                      <a:pt x="83" y="60"/>
                    </a:moveTo>
                    <a:cubicBezTo>
                      <a:pt x="75" y="60"/>
                      <a:pt x="67" y="60"/>
                      <a:pt x="59" y="60"/>
                    </a:cubicBezTo>
                    <a:cubicBezTo>
                      <a:pt x="54" y="60"/>
                      <a:pt x="50" y="55"/>
                      <a:pt x="51" y="50"/>
                    </a:cubicBezTo>
                    <a:cubicBezTo>
                      <a:pt x="53" y="44"/>
                      <a:pt x="60" y="38"/>
                      <a:pt x="66" y="38"/>
                    </a:cubicBezTo>
                    <a:cubicBezTo>
                      <a:pt x="74" y="38"/>
                      <a:pt x="81" y="38"/>
                      <a:pt x="89" y="38"/>
                    </a:cubicBezTo>
                    <a:cubicBezTo>
                      <a:pt x="109" y="38"/>
                      <a:pt x="129" y="20"/>
                      <a:pt x="132" y="0"/>
                    </a:cubicBezTo>
                    <a:cubicBezTo>
                      <a:pt x="131" y="0"/>
                      <a:pt x="129" y="0"/>
                      <a:pt x="127" y="0"/>
                    </a:cubicBezTo>
                    <a:cubicBezTo>
                      <a:pt x="113" y="0"/>
                      <a:pt x="99" y="0"/>
                      <a:pt x="86" y="0"/>
                    </a:cubicBezTo>
                    <a:cubicBezTo>
                      <a:pt x="59" y="0"/>
                      <a:pt x="30" y="21"/>
                      <a:pt x="24" y="48"/>
                    </a:cubicBezTo>
                    <a:cubicBezTo>
                      <a:pt x="16" y="85"/>
                      <a:pt x="8" y="122"/>
                      <a:pt x="0" y="159"/>
                    </a:cubicBezTo>
                    <a:cubicBezTo>
                      <a:pt x="23" y="158"/>
                      <a:pt x="37" y="146"/>
                      <a:pt x="43" y="126"/>
                    </a:cubicBezTo>
                    <a:cubicBezTo>
                      <a:pt x="46" y="116"/>
                      <a:pt x="48" y="105"/>
                      <a:pt x="50" y="94"/>
                    </a:cubicBezTo>
                    <a:cubicBezTo>
                      <a:pt x="51" y="89"/>
                      <a:pt x="54" y="86"/>
                      <a:pt x="59" y="86"/>
                    </a:cubicBezTo>
                    <a:cubicBezTo>
                      <a:pt x="71" y="84"/>
                      <a:pt x="82" y="73"/>
                      <a:pt x="8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5960147" y="2195267"/>
                <a:ext cx="300038" cy="280988"/>
              </a:xfrm>
              <a:custGeom>
                <a:avLst/>
                <a:gdLst>
                  <a:gd name="T0" fmla="*/ 67 w 111"/>
                  <a:gd name="T1" fmla="*/ 0 h 102"/>
                  <a:gd name="T2" fmla="*/ 6 w 111"/>
                  <a:gd name="T3" fmla="*/ 51 h 102"/>
                  <a:gd name="T4" fmla="*/ 48 w 111"/>
                  <a:gd name="T5" fmla="*/ 100 h 102"/>
                  <a:gd name="T6" fmla="*/ 106 w 111"/>
                  <a:gd name="T7" fmla="*/ 49 h 102"/>
                  <a:gd name="T8" fmla="*/ 67 w 111"/>
                  <a:gd name="T9" fmla="*/ 0 h 102"/>
                  <a:gd name="T10" fmla="*/ 79 w 111"/>
                  <a:gd name="T11" fmla="*/ 52 h 102"/>
                  <a:gd name="T12" fmla="*/ 66 w 111"/>
                  <a:gd name="T13" fmla="*/ 62 h 102"/>
                  <a:gd name="T14" fmla="*/ 41 w 111"/>
                  <a:gd name="T15" fmla="*/ 62 h 102"/>
                  <a:gd name="T16" fmla="*/ 32 w 111"/>
                  <a:gd name="T17" fmla="*/ 48 h 102"/>
                  <a:gd name="T18" fmla="*/ 46 w 111"/>
                  <a:gd name="T19" fmla="*/ 37 h 102"/>
                  <a:gd name="T20" fmla="*/ 58 w 111"/>
                  <a:gd name="T21" fmla="*/ 37 h 102"/>
                  <a:gd name="T22" fmla="*/ 58 w 111"/>
                  <a:gd name="T23" fmla="*/ 37 h 102"/>
                  <a:gd name="T24" fmla="*/ 69 w 111"/>
                  <a:gd name="T25" fmla="*/ 37 h 102"/>
                  <a:gd name="T26" fmla="*/ 79 w 111"/>
                  <a:gd name="T27" fmla="*/ 5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02">
                    <a:moveTo>
                      <a:pt x="67" y="0"/>
                    </a:moveTo>
                    <a:cubicBezTo>
                      <a:pt x="38" y="0"/>
                      <a:pt x="11" y="22"/>
                      <a:pt x="6" y="51"/>
                    </a:cubicBezTo>
                    <a:cubicBezTo>
                      <a:pt x="0" y="79"/>
                      <a:pt x="19" y="102"/>
                      <a:pt x="48" y="100"/>
                    </a:cubicBezTo>
                    <a:cubicBezTo>
                      <a:pt x="75" y="99"/>
                      <a:pt x="101" y="76"/>
                      <a:pt x="106" y="49"/>
                    </a:cubicBezTo>
                    <a:cubicBezTo>
                      <a:pt x="111" y="21"/>
                      <a:pt x="94" y="0"/>
                      <a:pt x="67" y="0"/>
                    </a:cubicBezTo>
                    <a:close/>
                    <a:moveTo>
                      <a:pt x="79" y="52"/>
                    </a:moveTo>
                    <a:cubicBezTo>
                      <a:pt x="76" y="58"/>
                      <a:pt x="72" y="62"/>
                      <a:pt x="66" y="62"/>
                    </a:cubicBezTo>
                    <a:cubicBezTo>
                      <a:pt x="57" y="63"/>
                      <a:pt x="49" y="63"/>
                      <a:pt x="41" y="62"/>
                    </a:cubicBezTo>
                    <a:cubicBezTo>
                      <a:pt x="33" y="62"/>
                      <a:pt x="30" y="55"/>
                      <a:pt x="32" y="48"/>
                    </a:cubicBezTo>
                    <a:cubicBezTo>
                      <a:pt x="35" y="42"/>
                      <a:pt x="39" y="38"/>
                      <a:pt x="46" y="37"/>
                    </a:cubicBezTo>
                    <a:cubicBezTo>
                      <a:pt x="50" y="37"/>
                      <a:pt x="54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6" y="37"/>
                      <a:pt x="69" y="37"/>
                    </a:cubicBezTo>
                    <a:cubicBezTo>
                      <a:pt x="77" y="38"/>
                      <a:pt x="82" y="44"/>
                      <a:pt x="7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715672" y="2195267"/>
                <a:ext cx="303213" cy="277813"/>
              </a:xfrm>
              <a:custGeom>
                <a:avLst/>
                <a:gdLst>
                  <a:gd name="T0" fmla="*/ 112 w 112"/>
                  <a:gd name="T1" fmla="*/ 0 h 101"/>
                  <a:gd name="T2" fmla="*/ 74 w 112"/>
                  <a:gd name="T3" fmla="*/ 0 h 101"/>
                  <a:gd name="T4" fmla="*/ 13 w 112"/>
                  <a:gd name="T5" fmla="*/ 43 h 101"/>
                  <a:gd name="T6" fmla="*/ 0 w 112"/>
                  <a:gd name="T7" fmla="*/ 101 h 101"/>
                  <a:gd name="T8" fmla="*/ 25 w 112"/>
                  <a:gd name="T9" fmla="*/ 93 h 101"/>
                  <a:gd name="T10" fmla="*/ 50 w 112"/>
                  <a:gd name="T11" fmla="*/ 53 h 101"/>
                  <a:gd name="T12" fmla="*/ 66 w 112"/>
                  <a:gd name="T13" fmla="*/ 39 h 101"/>
                  <a:gd name="T14" fmla="*/ 94 w 112"/>
                  <a:gd name="T15" fmla="*/ 28 h 101"/>
                  <a:gd name="T16" fmla="*/ 112 w 112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01">
                    <a:moveTo>
                      <a:pt x="112" y="0"/>
                    </a:moveTo>
                    <a:cubicBezTo>
                      <a:pt x="99" y="0"/>
                      <a:pt x="86" y="0"/>
                      <a:pt x="74" y="0"/>
                    </a:cubicBezTo>
                    <a:cubicBezTo>
                      <a:pt x="46" y="0"/>
                      <a:pt x="21" y="17"/>
                      <a:pt x="13" y="43"/>
                    </a:cubicBezTo>
                    <a:cubicBezTo>
                      <a:pt x="7" y="62"/>
                      <a:pt x="4" y="82"/>
                      <a:pt x="0" y="101"/>
                    </a:cubicBezTo>
                    <a:cubicBezTo>
                      <a:pt x="9" y="101"/>
                      <a:pt x="17" y="98"/>
                      <a:pt x="25" y="93"/>
                    </a:cubicBezTo>
                    <a:cubicBezTo>
                      <a:pt x="40" y="84"/>
                      <a:pt x="47" y="70"/>
                      <a:pt x="50" y="53"/>
                    </a:cubicBezTo>
                    <a:cubicBezTo>
                      <a:pt x="51" y="44"/>
                      <a:pt x="56" y="40"/>
                      <a:pt x="66" y="39"/>
                    </a:cubicBezTo>
                    <a:cubicBezTo>
                      <a:pt x="77" y="39"/>
                      <a:pt x="86" y="35"/>
                      <a:pt x="94" y="28"/>
                    </a:cubicBezTo>
                    <a:cubicBezTo>
                      <a:pt x="103" y="20"/>
                      <a:pt x="109" y="11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6431634" y="2190504"/>
                <a:ext cx="160338" cy="285750"/>
              </a:xfrm>
              <a:custGeom>
                <a:avLst/>
                <a:gdLst>
                  <a:gd name="T0" fmla="*/ 40 w 59"/>
                  <a:gd name="T1" fmla="*/ 1 h 104"/>
                  <a:gd name="T2" fmla="*/ 18 w 59"/>
                  <a:gd name="T3" fmla="*/ 21 h 104"/>
                  <a:gd name="T4" fmla="*/ 0 w 59"/>
                  <a:gd name="T5" fmla="*/ 103 h 104"/>
                  <a:gd name="T6" fmla="*/ 46 w 59"/>
                  <a:gd name="T7" fmla="*/ 70 h 104"/>
                  <a:gd name="T8" fmla="*/ 57 w 59"/>
                  <a:gd name="T9" fmla="*/ 18 h 104"/>
                  <a:gd name="T10" fmla="*/ 40 w 59"/>
                  <a:gd name="T11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04">
                    <a:moveTo>
                      <a:pt x="40" y="1"/>
                    </a:moveTo>
                    <a:cubicBezTo>
                      <a:pt x="29" y="2"/>
                      <a:pt x="20" y="10"/>
                      <a:pt x="18" y="21"/>
                    </a:cubicBezTo>
                    <a:cubicBezTo>
                      <a:pt x="12" y="49"/>
                      <a:pt x="6" y="76"/>
                      <a:pt x="0" y="103"/>
                    </a:cubicBezTo>
                    <a:cubicBezTo>
                      <a:pt x="19" y="104"/>
                      <a:pt x="41" y="88"/>
                      <a:pt x="46" y="70"/>
                    </a:cubicBezTo>
                    <a:cubicBezTo>
                      <a:pt x="51" y="53"/>
                      <a:pt x="54" y="36"/>
                      <a:pt x="57" y="18"/>
                    </a:cubicBezTo>
                    <a:cubicBezTo>
                      <a:pt x="59" y="8"/>
                      <a:pt x="50" y="0"/>
                      <a:pt x="4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7496847" y="2530229"/>
                <a:ext cx="185738" cy="88900"/>
              </a:xfrm>
              <a:custGeom>
                <a:avLst/>
                <a:gdLst>
                  <a:gd name="T0" fmla="*/ 52 w 68"/>
                  <a:gd name="T1" fmla="*/ 0 h 32"/>
                  <a:gd name="T2" fmla="*/ 34 w 68"/>
                  <a:gd name="T3" fmla="*/ 0 h 32"/>
                  <a:gd name="T4" fmla="*/ 16 w 68"/>
                  <a:gd name="T5" fmla="*/ 0 h 32"/>
                  <a:gd name="T6" fmla="*/ 15 w 68"/>
                  <a:gd name="T7" fmla="*/ 0 h 32"/>
                  <a:gd name="T8" fmla="*/ 0 w 68"/>
                  <a:gd name="T9" fmla="*/ 16 h 32"/>
                  <a:gd name="T10" fmla="*/ 14 w 68"/>
                  <a:gd name="T11" fmla="*/ 32 h 32"/>
                  <a:gd name="T12" fmla="*/ 53 w 68"/>
                  <a:gd name="T13" fmla="*/ 32 h 32"/>
                  <a:gd name="T14" fmla="*/ 67 w 68"/>
                  <a:gd name="T15" fmla="*/ 14 h 32"/>
                  <a:gd name="T16" fmla="*/ 52 w 6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2">
                    <a:moveTo>
                      <a:pt x="52" y="0"/>
                    </a:moveTo>
                    <a:cubicBezTo>
                      <a:pt x="46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7" y="1"/>
                      <a:pt x="0" y="7"/>
                      <a:pt x="0" y="16"/>
                    </a:cubicBezTo>
                    <a:cubicBezTo>
                      <a:pt x="0" y="24"/>
                      <a:pt x="6" y="32"/>
                      <a:pt x="14" y="32"/>
                    </a:cubicBezTo>
                    <a:cubicBezTo>
                      <a:pt x="27" y="32"/>
                      <a:pt x="40" y="32"/>
                      <a:pt x="53" y="32"/>
                    </a:cubicBezTo>
                    <a:cubicBezTo>
                      <a:pt x="62" y="31"/>
                      <a:pt x="68" y="23"/>
                      <a:pt x="67" y="14"/>
                    </a:cubicBezTo>
                    <a:cubicBezTo>
                      <a:pt x="67" y="6"/>
                      <a:pt x="61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7273009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15 w 67"/>
                  <a:gd name="T3" fmla="*/ 0 h 32"/>
                  <a:gd name="T4" fmla="*/ 0 w 67"/>
                  <a:gd name="T5" fmla="*/ 16 h 32"/>
                  <a:gd name="T6" fmla="*/ 15 w 67"/>
                  <a:gd name="T7" fmla="*/ 32 h 32"/>
                  <a:gd name="T8" fmla="*/ 33 w 67"/>
                  <a:gd name="T9" fmla="*/ 32 h 32"/>
                  <a:gd name="T10" fmla="*/ 51 w 67"/>
                  <a:gd name="T11" fmla="*/ 32 h 32"/>
                  <a:gd name="T12" fmla="*/ 67 w 67"/>
                  <a:gd name="T13" fmla="*/ 15 h 32"/>
                  <a:gd name="T14" fmla="*/ 51 w 67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39" y="0"/>
                      <a:pt x="27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6" y="32"/>
                      <a:pt x="15" y="32"/>
                    </a:cubicBezTo>
                    <a:cubicBezTo>
                      <a:pt x="21" y="32"/>
                      <a:pt x="27" y="32"/>
                      <a:pt x="33" y="32"/>
                    </a:cubicBezTo>
                    <a:cubicBezTo>
                      <a:pt x="39" y="32"/>
                      <a:pt x="45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6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7725447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34 w 67"/>
                  <a:gd name="T3" fmla="*/ 0 h 32"/>
                  <a:gd name="T4" fmla="*/ 16 w 67"/>
                  <a:gd name="T5" fmla="*/ 0 h 32"/>
                  <a:gd name="T6" fmla="*/ 15 w 67"/>
                  <a:gd name="T7" fmla="*/ 0 h 32"/>
                  <a:gd name="T8" fmla="*/ 0 w 67"/>
                  <a:gd name="T9" fmla="*/ 16 h 32"/>
                  <a:gd name="T10" fmla="*/ 14 w 67"/>
                  <a:gd name="T11" fmla="*/ 32 h 32"/>
                  <a:gd name="T12" fmla="*/ 51 w 67"/>
                  <a:gd name="T13" fmla="*/ 32 h 32"/>
                  <a:gd name="T14" fmla="*/ 67 w 67"/>
                  <a:gd name="T15" fmla="*/ 15 h 32"/>
                  <a:gd name="T16" fmla="*/ 51 w 6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45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1"/>
                      <a:pt x="0" y="7"/>
                      <a:pt x="0" y="16"/>
                    </a:cubicBezTo>
                    <a:cubicBezTo>
                      <a:pt x="0" y="25"/>
                      <a:pt x="5" y="32"/>
                      <a:pt x="14" y="32"/>
                    </a:cubicBezTo>
                    <a:cubicBezTo>
                      <a:pt x="27" y="32"/>
                      <a:pt x="39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7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4" name="Bilde 2">
              <a:extLst>
                <a:ext uri="{FF2B5EF4-FFF2-40B4-BE49-F238E27FC236}">
                  <a16:creationId xmlns:a16="http://schemas.microsoft.com/office/drawing/2014/main" xmlns="" id="{5EAE387E-2B30-4905-B9E5-75559E0D1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368" y="1682496"/>
              <a:ext cx="4310810" cy="2443275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7131432" y="2131680"/>
            <a:ext cx="4571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726212" y="4778136"/>
            <a:ext cx="1862260" cy="361947"/>
            <a:chOff x="9652324" y="4572000"/>
            <a:chExt cx="1862260" cy="361947"/>
          </a:xfrm>
        </p:grpSpPr>
        <p:sp>
          <p:nvSpPr>
            <p:cNvPr id="37" name="Rectangle 36"/>
            <p:cNvSpPr/>
            <p:nvPr/>
          </p:nvSpPr>
          <p:spPr>
            <a:xfrm>
              <a:off x="9652324" y="4572000"/>
              <a:ext cx="1862260" cy="361947"/>
            </a:xfrm>
            <a:prstGeom prst="rect">
              <a:avLst/>
            </a:prstGeom>
            <a:noFill/>
            <a:ln w="28575">
              <a:solidFill>
                <a:srgbClr val="272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693268" y="4598664"/>
              <a:ext cx="1814920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00" spc="300" dirty="0" smtClean="0">
                  <a:latin typeface="Montserrat" panose="02000505000000020004" pitchFamily="2" charset="0"/>
                </a:rPr>
                <a:t>LEARN MORE</a:t>
              </a:r>
              <a:endParaRPr lang="en-US" sz="1400" spc="300" dirty="0">
                <a:latin typeface="Montserrat" panose="02000505000000020004" pitchFamily="2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872912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-13279"/>
            <a:ext cx="5844214" cy="6884559"/>
          </a:xfrm>
          <a:prstGeom prst="rect">
            <a:avLst/>
          </a:prstGeom>
          <a:gradFill>
            <a:gsLst>
              <a:gs pos="0">
                <a:srgbClr val="18487E"/>
              </a:gs>
              <a:gs pos="100000">
                <a:srgbClr val="1AA5AA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0000" y="1075398"/>
            <a:ext cx="691355" cy="45719"/>
          </a:xfrm>
          <a:prstGeom prst="rect">
            <a:avLst/>
          </a:prstGeom>
          <a:gradFill flip="none" rotWithShape="1">
            <a:gsLst>
              <a:gs pos="0">
                <a:srgbClr val="EB5757"/>
              </a:gs>
              <a:gs pos="100000">
                <a:srgbClr val="F299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508" y="429067"/>
            <a:ext cx="351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 panose="02000505000000020004" pitchFamily="2" charset="0"/>
              </a:rPr>
              <a:t>Your title here</a:t>
            </a:r>
            <a:endParaRPr lang="en-US" sz="36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71156" y="558017"/>
            <a:ext cx="1627605" cy="388429"/>
            <a:chOff x="5371184" y="2028579"/>
            <a:chExt cx="2587626" cy="617538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29561" y="1296538"/>
            <a:ext cx="5008730" cy="4476465"/>
            <a:chOff x="6277970" y="1269242"/>
            <a:chExt cx="5008730" cy="447646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1" t="18507" r="13394" b="16219"/>
            <a:stretch/>
          </p:blipFill>
          <p:spPr>
            <a:xfrm>
              <a:off x="6277970" y="1269242"/>
              <a:ext cx="5008730" cy="44764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E771A2A5-6A87-4D78-9EA8-73A383B64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5" t="11431" r="6379" b="21264"/>
            <a:stretch/>
          </p:blipFill>
          <p:spPr>
            <a:xfrm>
              <a:off x="6605515" y="1678674"/>
              <a:ext cx="4341500" cy="2470245"/>
            </a:xfrm>
            <a:prstGeom prst="rect">
              <a:avLst/>
            </a:prstGeom>
            <a:ln w="3175">
              <a:noFill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8429685" y="4463554"/>
              <a:ext cx="693159" cy="165423"/>
              <a:chOff x="5371184" y="2028579"/>
              <a:chExt cx="2587626" cy="6175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5371184" y="2193679"/>
                <a:ext cx="374650" cy="452438"/>
              </a:xfrm>
              <a:custGeom>
                <a:avLst/>
                <a:gdLst>
                  <a:gd name="T0" fmla="*/ 90 w 138"/>
                  <a:gd name="T1" fmla="*/ 1 h 165"/>
                  <a:gd name="T2" fmla="*/ 40 w 138"/>
                  <a:gd name="T3" fmla="*/ 1 h 165"/>
                  <a:gd name="T4" fmla="*/ 34 w 138"/>
                  <a:gd name="T5" fmla="*/ 1 h 165"/>
                  <a:gd name="T6" fmla="*/ 9 w 138"/>
                  <a:gd name="T7" fmla="*/ 120 h 165"/>
                  <a:gd name="T8" fmla="*/ 0 w 138"/>
                  <a:gd name="T9" fmla="*/ 159 h 165"/>
                  <a:gd name="T10" fmla="*/ 6 w 138"/>
                  <a:gd name="T11" fmla="*/ 162 h 165"/>
                  <a:gd name="T12" fmla="*/ 13 w 138"/>
                  <a:gd name="T13" fmla="*/ 160 h 165"/>
                  <a:gd name="T14" fmla="*/ 48 w 138"/>
                  <a:gd name="T15" fmla="*/ 123 h 165"/>
                  <a:gd name="T16" fmla="*/ 51 w 138"/>
                  <a:gd name="T17" fmla="*/ 109 h 165"/>
                  <a:gd name="T18" fmla="*/ 59 w 138"/>
                  <a:gd name="T19" fmla="*/ 102 h 165"/>
                  <a:gd name="T20" fmla="*/ 67 w 138"/>
                  <a:gd name="T21" fmla="*/ 102 h 165"/>
                  <a:gd name="T22" fmla="*/ 130 w 138"/>
                  <a:gd name="T23" fmla="*/ 54 h 165"/>
                  <a:gd name="T24" fmla="*/ 90 w 138"/>
                  <a:gd name="T25" fmla="*/ 1 h 165"/>
                  <a:gd name="T26" fmla="*/ 101 w 138"/>
                  <a:gd name="T27" fmla="*/ 50 h 165"/>
                  <a:gd name="T28" fmla="*/ 86 w 138"/>
                  <a:gd name="T29" fmla="*/ 63 h 165"/>
                  <a:gd name="T30" fmla="*/ 63 w 138"/>
                  <a:gd name="T31" fmla="*/ 63 h 165"/>
                  <a:gd name="T32" fmla="*/ 53 w 138"/>
                  <a:gd name="T33" fmla="*/ 50 h 165"/>
                  <a:gd name="T34" fmla="*/ 68 w 138"/>
                  <a:gd name="T35" fmla="*/ 38 h 165"/>
                  <a:gd name="T36" fmla="*/ 80 w 138"/>
                  <a:gd name="T37" fmla="*/ 38 h 165"/>
                  <a:gd name="T38" fmla="*/ 91 w 138"/>
                  <a:gd name="T39" fmla="*/ 38 h 165"/>
                  <a:gd name="T40" fmla="*/ 101 w 138"/>
                  <a:gd name="T41" fmla="*/ 5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165">
                    <a:moveTo>
                      <a:pt x="90" y="1"/>
                    </a:moveTo>
                    <a:cubicBezTo>
                      <a:pt x="73" y="1"/>
                      <a:pt x="56" y="1"/>
                      <a:pt x="40" y="1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26" y="41"/>
                      <a:pt x="18" y="80"/>
                      <a:pt x="9" y="120"/>
                    </a:cubicBezTo>
                    <a:cubicBezTo>
                      <a:pt x="6" y="133"/>
                      <a:pt x="3" y="146"/>
                      <a:pt x="0" y="159"/>
                    </a:cubicBezTo>
                    <a:cubicBezTo>
                      <a:pt x="0" y="165"/>
                      <a:pt x="5" y="161"/>
                      <a:pt x="6" y="162"/>
                    </a:cubicBezTo>
                    <a:cubicBezTo>
                      <a:pt x="9" y="161"/>
                      <a:pt x="11" y="161"/>
                      <a:pt x="13" y="160"/>
                    </a:cubicBezTo>
                    <a:cubicBezTo>
                      <a:pt x="32" y="154"/>
                      <a:pt x="44" y="142"/>
                      <a:pt x="48" y="123"/>
                    </a:cubicBezTo>
                    <a:cubicBezTo>
                      <a:pt x="49" y="118"/>
                      <a:pt x="50" y="113"/>
                      <a:pt x="51" y="109"/>
                    </a:cubicBezTo>
                    <a:cubicBezTo>
                      <a:pt x="52" y="102"/>
                      <a:pt x="52" y="102"/>
                      <a:pt x="59" y="102"/>
                    </a:cubicBezTo>
                    <a:cubicBezTo>
                      <a:pt x="62" y="102"/>
                      <a:pt x="64" y="101"/>
                      <a:pt x="67" y="102"/>
                    </a:cubicBezTo>
                    <a:cubicBezTo>
                      <a:pt x="95" y="103"/>
                      <a:pt x="122" y="81"/>
                      <a:pt x="130" y="54"/>
                    </a:cubicBezTo>
                    <a:cubicBezTo>
                      <a:pt x="138" y="22"/>
                      <a:pt x="118" y="0"/>
                      <a:pt x="90" y="1"/>
                    </a:cubicBezTo>
                    <a:close/>
                    <a:moveTo>
                      <a:pt x="101" y="50"/>
                    </a:moveTo>
                    <a:cubicBezTo>
                      <a:pt x="99" y="57"/>
                      <a:pt x="93" y="63"/>
                      <a:pt x="86" y="63"/>
                    </a:cubicBezTo>
                    <a:cubicBezTo>
                      <a:pt x="78" y="64"/>
                      <a:pt x="70" y="64"/>
                      <a:pt x="63" y="63"/>
                    </a:cubicBezTo>
                    <a:cubicBezTo>
                      <a:pt x="55" y="63"/>
                      <a:pt x="51" y="57"/>
                      <a:pt x="53" y="50"/>
                    </a:cubicBezTo>
                    <a:cubicBezTo>
                      <a:pt x="55" y="43"/>
                      <a:pt x="61" y="38"/>
                      <a:pt x="68" y="38"/>
                    </a:cubicBezTo>
                    <a:cubicBezTo>
                      <a:pt x="72" y="38"/>
                      <a:pt x="76" y="38"/>
                      <a:pt x="80" y="38"/>
                    </a:cubicBezTo>
                    <a:cubicBezTo>
                      <a:pt x="83" y="38"/>
                      <a:pt x="87" y="38"/>
                      <a:pt x="91" y="38"/>
                    </a:cubicBezTo>
                    <a:cubicBezTo>
                      <a:pt x="98" y="39"/>
                      <a:pt x="102" y="44"/>
                      <a:pt x="10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6768184" y="2028579"/>
                <a:ext cx="314325" cy="447675"/>
              </a:xfrm>
              <a:custGeom>
                <a:avLst/>
                <a:gdLst>
                  <a:gd name="T0" fmla="*/ 78 w 116"/>
                  <a:gd name="T1" fmla="*/ 61 h 163"/>
                  <a:gd name="T2" fmla="*/ 61 w 116"/>
                  <a:gd name="T3" fmla="*/ 61 h 163"/>
                  <a:gd name="T4" fmla="*/ 62 w 116"/>
                  <a:gd name="T5" fmla="*/ 56 h 163"/>
                  <a:gd name="T6" fmla="*/ 69 w 116"/>
                  <a:gd name="T7" fmla="*/ 21 h 163"/>
                  <a:gd name="T8" fmla="*/ 59 w 116"/>
                  <a:gd name="T9" fmla="*/ 0 h 163"/>
                  <a:gd name="T10" fmla="*/ 49 w 116"/>
                  <a:gd name="T11" fmla="*/ 0 h 163"/>
                  <a:gd name="T12" fmla="*/ 29 w 116"/>
                  <a:gd name="T13" fmla="*/ 25 h 163"/>
                  <a:gd name="T14" fmla="*/ 7 w 116"/>
                  <a:gd name="T15" fmla="*/ 130 h 163"/>
                  <a:gd name="T16" fmla="*/ 0 w 116"/>
                  <a:gd name="T17" fmla="*/ 161 h 163"/>
                  <a:gd name="T18" fmla="*/ 29 w 116"/>
                  <a:gd name="T19" fmla="*/ 157 h 163"/>
                  <a:gd name="T20" fmla="*/ 46 w 116"/>
                  <a:gd name="T21" fmla="*/ 161 h 163"/>
                  <a:gd name="T22" fmla="*/ 111 w 116"/>
                  <a:gd name="T23" fmla="*/ 110 h 163"/>
                  <a:gd name="T24" fmla="*/ 78 w 116"/>
                  <a:gd name="T25" fmla="*/ 61 h 163"/>
                  <a:gd name="T26" fmla="*/ 85 w 116"/>
                  <a:gd name="T27" fmla="*/ 112 h 163"/>
                  <a:gd name="T28" fmla="*/ 71 w 116"/>
                  <a:gd name="T29" fmla="*/ 123 h 163"/>
                  <a:gd name="T30" fmla="*/ 58 w 116"/>
                  <a:gd name="T31" fmla="*/ 123 h 163"/>
                  <a:gd name="T32" fmla="*/ 58 w 116"/>
                  <a:gd name="T33" fmla="*/ 123 h 163"/>
                  <a:gd name="T34" fmla="*/ 46 w 116"/>
                  <a:gd name="T35" fmla="*/ 123 h 163"/>
                  <a:gd name="T36" fmla="*/ 37 w 116"/>
                  <a:gd name="T37" fmla="*/ 112 h 163"/>
                  <a:gd name="T38" fmla="*/ 52 w 116"/>
                  <a:gd name="T39" fmla="*/ 98 h 163"/>
                  <a:gd name="T40" fmla="*/ 75 w 116"/>
                  <a:gd name="T41" fmla="*/ 98 h 163"/>
                  <a:gd name="T42" fmla="*/ 85 w 116"/>
                  <a:gd name="T43" fmla="*/ 1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63">
                    <a:moveTo>
                      <a:pt x="78" y="61"/>
                    </a:moveTo>
                    <a:cubicBezTo>
                      <a:pt x="72" y="60"/>
                      <a:pt x="67" y="61"/>
                      <a:pt x="61" y="61"/>
                    </a:cubicBezTo>
                    <a:cubicBezTo>
                      <a:pt x="61" y="59"/>
                      <a:pt x="61" y="58"/>
                      <a:pt x="62" y="56"/>
                    </a:cubicBezTo>
                    <a:cubicBezTo>
                      <a:pt x="64" y="45"/>
                      <a:pt x="67" y="33"/>
                      <a:pt x="69" y="21"/>
                    </a:cubicBezTo>
                    <a:cubicBezTo>
                      <a:pt x="72" y="9"/>
                      <a:pt x="70" y="6"/>
                      <a:pt x="59" y="0"/>
                    </a:cubicBezTo>
                    <a:cubicBezTo>
                      <a:pt x="56" y="0"/>
                      <a:pt x="53" y="0"/>
                      <a:pt x="49" y="0"/>
                    </a:cubicBezTo>
                    <a:cubicBezTo>
                      <a:pt x="38" y="5"/>
                      <a:pt x="32" y="13"/>
                      <a:pt x="29" y="25"/>
                    </a:cubicBezTo>
                    <a:cubicBezTo>
                      <a:pt x="22" y="60"/>
                      <a:pt x="14" y="95"/>
                      <a:pt x="7" y="130"/>
                    </a:cubicBezTo>
                    <a:cubicBezTo>
                      <a:pt x="5" y="140"/>
                      <a:pt x="3" y="151"/>
                      <a:pt x="0" y="161"/>
                    </a:cubicBezTo>
                    <a:cubicBezTo>
                      <a:pt x="9" y="151"/>
                      <a:pt x="19" y="152"/>
                      <a:pt x="29" y="157"/>
                    </a:cubicBezTo>
                    <a:cubicBezTo>
                      <a:pt x="34" y="160"/>
                      <a:pt x="40" y="161"/>
                      <a:pt x="46" y="161"/>
                    </a:cubicBezTo>
                    <a:cubicBezTo>
                      <a:pt x="76" y="163"/>
                      <a:pt x="105" y="140"/>
                      <a:pt x="111" y="110"/>
                    </a:cubicBezTo>
                    <a:cubicBezTo>
                      <a:pt x="116" y="85"/>
                      <a:pt x="102" y="65"/>
                      <a:pt x="78" y="61"/>
                    </a:cubicBezTo>
                    <a:close/>
                    <a:moveTo>
                      <a:pt x="85" y="112"/>
                    </a:moveTo>
                    <a:cubicBezTo>
                      <a:pt x="82" y="118"/>
                      <a:pt x="78" y="122"/>
                      <a:pt x="71" y="123"/>
                    </a:cubicBezTo>
                    <a:cubicBezTo>
                      <a:pt x="67" y="123"/>
                      <a:pt x="63" y="123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4" y="123"/>
                      <a:pt x="50" y="123"/>
                      <a:pt x="46" y="123"/>
                    </a:cubicBezTo>
                    <a:cubicBezTo>
                      <a:pt x="40" y="123"/>
                      <a:pt x="37" y="118"/>
                      <a:pt x="37" y="112"/>
                    </a:cubicBezTo>
                    <a:cubicBezTo>
                      <a:pt x="38" y="105"/>
                      <a:pt x="44" y="99"/>
                      <a:pt x="52" y="98"/>
                    </a:cubicBezTo>
                    <a:cubicBezTo>
                      <a:pt x="59" y="98"/>
                      <a:pt x="67" y="98"/>
                      <a:pt x="75" y="98"/>
                    </a:cubicBezTo>
                    <a:cubicBezTo>
                      <a:pt x="83" y="98"/>
                      <a:pt x="87" y="105"/>
                      <a:pt x="8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591972" y="2028579"/>
                <a:ext cx="227013" cy="447675"/>
              </a:xfrm>
              <a:custGeom>
                <a:avLst/>
                <a:gdLst>
                  <a:gd name="T0" fmla="*/ 84 w 84"/>
                  <a:gd name="T1" fmla="*/ 0 h 163"/>
                  <a:gd name="T2" fmla="*/ 81 w 84"/>
                  <a:gd name="T3" fmla="*/ 0 h 163"/>
                  <a:gd name="T4" fmla="*/ 54 w 84"/>
                  <a:gd name="T5" fmla="*/ 15 h 163"/>
                  <a:gd name="T6" fmla="*/ 33 w 84"/>
                  <a:gd name="T7" fmla="*/ 55 h 163"/>
                  <a:gd name="T8" fmla="*/ 27 w 84"/>
                  <a:gd name="T9" fmla="*/ 60 h 163"/>
                  <a:gd name="T10" fmla="*/ 2 w 84"/>
                  <a:gd name="T11" fmla="*/ 81 h 163"/>
                  <a:gd name="T12" fmla="*/ 17 w 84"/>
                  <a:gd name="T13" fmla="*/ 100 h 163"/>
                  <a:gd name="T14" fmla="*/ 24 w 84"/>
                  <a:gd name="T15" fmla="*/ 101 h 163"/>
                  <a:gd name="T16" fmla="*/ 22 w 84"/>
                  <a:gd name="T17" fmla="*/ 109 h 163"/>
                  <a:gd name="T18" fmla="*/ 15 w 84"/>
                  <a:gd name="T19" fmla="*/ 141 h 163"/>
                  <a:gd name="T20" fmla="*/ 33 w 84"/>
                  <a:gd name="T21" fmla="*/ 162 h 163"/>
                  <a:gd name="T22" fmla="*/ 55 w 84"/>
                  <a:gd name="T23" fmla="*/ 140 h 163"/>
                  <a:gd name="T24" fmla="*/ 77 w 84"/>
                  <a:gd name="T25" fmla="*/ 33 h 163"/>
                  <a:gd name="T26" fmla="*/ 84 w 84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163">
                    <a:moveTo>
                      <a:pt x="84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1" y="4"/>
                      <a:pt x="61" y="8"/>
                      <a:pt x="54" y="15"/>
                    </a:cubicBezTo>
                    <a:cubicBezTo>
                      <a:pt x="41" y="26"/>
                      <a:pt x="36" y="39"/>
                      <a:pt x="33" y="55"/>
                    </a:cubicBezTo>
                    <a:cubicBezTo>
                      <a:pt x="33" y="59"/>
                      <a:pt x="31" y="60"/>
                      <a:pt x="27" y="60"/>
                    </a:cubicBezTo>
                    <a:cubicBezTo>
                      <a:pt x="15" y="60"/>
                      <a:pt x="5" y="69"/>
                      <a:pt x="2" y="81"/>
                    </a:cubicBezTo>
                    <a:cubicBezTo>
                      <a:pt x="0" y="91"/>
                      <a:pt x="7" y="100"/>
                      <a:pt x="17" y="100"/>
                    </a:cubicBezTo>
                    <a:cubicBezTo>
                      <a:pt x="19" y="100"/>
                      <a:pt x="21" y="100"/>
                      <a:pt x="24" y="101"/>
                    </a:cubicBezTo>
                    <a:cubicBezTo>
                      <a:pt x="23" y="104"/>
                      <a:pt x="23" y="107"/>
                      <a:pt x="22" y="109"/>
                    </a:cubicBezTo>
                    <a:cubicBezTo>
                      <a:pt x="20" y="120"/>
                      <a:pt x="17" y="131"/>
                      <a:pt x="15" y="141"/>
                    </a:cubicBezTo>
                    <a:cubicBezTo>
                      <a:pt x="12" y="154"/>
                      <a:pt x="20" y="163"/>
                      <a:pt x="33" y="162"/>
                    </a:cubicBezTo>
                    <a:cubicBezTo>
                      <a:pt x="44" y="160"/>
                      <a:pt x="53" y="152"/>
                      <a:pt x="55" y="140"/>
                    </a:cubicBezTo>
                    <a:cubicBezTo>
                      <a:pt x="62" y="105"/>
                      <a:pt x="70" y="69"/>
                      <a:pt x="77" y="33"/>
                    </a:cubicBezTo>
                    <a:cubicBezTo>
                      <a:pt x="80" y="22"/>
                      <a:pt x="82" y="11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7674647" y="2193679"/>
                <a:ext cx="284163" cy="279400"/>
              </a:xfrm>
              <a:custGeom>
                <a:avLst/>
                <a:gdLst>
                  <a:gd name="T0" fmla="*/ 104 w 105"/>
                  <a:gd name="T1" fmla="*/ 29 h 102"/>
                  <a:gd name="T2" fmla="*/ 66 w 105"/>
                  <a:gd name="T3" fmla="*/ 1 h 102"/>
                  <a:gd name="T4" fmla="*/ 4 w 105"/>
                  <a:gd name="T5" fmla="*/ 53 h 102"/>
                  <a:gd name="T6" fmla="*/ 39 w 105"/>
                  <a:gd name="T7" fmla="*/ 101 h 102"/>
                  <a:gd name="T8" fmla="*/ 91 w 105"/>
                  <a:gd name="T9" fmla="*/ 102 h 102"/>
                  <a:gd name="T10" fmla="*/ 92 w 105"/>
                  <a:gd name="T11" fmla="*/ 101 h 102"/>
                  <a:gd name="T12" fmla="*/ 62 w 105"/>
                  <a:gd name="T13" fmla="*/ 78 h 102"/>
                  <a:gd name="T14" fmla="*/ 43 w 105"/>
                  <a:gd name="T15" fmla="*/ 78 h 102"/>
                  <a:gd name="T16" fmla="*/ 36 w 105"/>
                  <a:gd name="T17" fmla="*/ 69 h 102"/>
                  <a:gd name="T18" fmla="*/ 50 w 105"/>
                  <a:gd name="T19" fmla="*/ 58 h 102"/>
                  <a:gd name="T20" fmla="*/ 96 w 105"/>
                  <a:gd name="T21" fmla="*/ 58 h 102"/>
                  <a:gd name="T22" fmla="*/ 105 w 105"/>
                  <a:gd name="T23" fmla="*/ 51 h 102"/>
                  <a:gd name="T24" fmla="*/ 105 w 105"/>
                  <a:gd name="T25" fmla="*/ 30 h 102"/>
                  <a:gd name="T26" fmla="*/ 104 w 105"/>
                  <a:gd name="T27" fmla="*/ 29 h 102"/>
                  <a:gd name="T28" fmla="*/ 77 w 105"/>
                  <a:gd name="T29" fmla="*/ 32 h 102"/>
                  <a:gd name="T30" fmla="*/ 65 w 105"/>
                  <a:gd name="T31" fmla="*/ 43 h 102"/>
                  <a:gd name="T32" fmla="*/ 50 w 105"/>
                  <a:gd name="T33" fmla="*/ 43 h 102"/>
                  <a:gd name="T34" fmla="*/ 43 w 105"/>
                  <a:gd name="T35" fmla="*/ 30 h 102"/>
                  <a:gd name="T36" fmla="*/ 55 w 105"/>
                  <a:gd name="T37" fmla="*/ 22 h 102"/>
                  <a:gd name="T38" fmla="*/ 62 w 105"/>
                  <a:gd name="T39" fmla="*/ 22 h 102"/>
                  <a:gd name="T40" fmla="*/ 62 w 105"/>
                  <a:gd name="T41" fmla="*/ 22 h 102"/>
                  <a:gd name="T42" fmla="*/ 70 w 105"/>
                  <a:gd name="T43" fmla="*/ 22 h 102"/>
                  <a:gd name="T44" fmla="*/ 77 w 105"/>
                  <a:gd name="T45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02">
                    <a:moveTo>
                      <a:pt x="104" y="29"/>
                    </a:moveTo>
                    <a:cubicBezTo>
                      <a:pt x="100" y="11"/>
                      <a:pt x="84" y="1"/>
                      <a:pt x="66" y="1"/>
                    </a:cubicBezTo>
                    <a:cubicBezTo>
                      <a:pt x="38" y="0"/>
                      <a:pt x="9" y="25"/>
                      <a:pt x="4" y="53"/>
                    </a:cubicBezTo>
                    <a:cubicBezTo>
                      <a:pt x="0" y="78"/>
                      <a:pt x="15" y="100"/>
                      <a:pt x="39" y="101"/>
                    </a:cubicBezTo>
                    <a:cubicBezTo>
                      <a:pt x="56" y="102"/>
                      <a:pt x="74" y="102"/>
                      <a:pt x="91" y="102"/>
                    </a:cubicBezTo>
                    <a:cubicBezTo>
                      <a:pt x="92" y="102"/>
                      <a:pt x="92" y="101"/>
                      <a:pt x="92" y="101"/>
                    </a:cubicBezTo>
                    <a:cubicBezTo>
                      <a:pt x="89" y="88"/>
                      <a:pt x="76" y="78"/>
                      <a:pt x="62" y="78"/>
                    </a:cubicBezTo>
                    <a:cubicBezTo>
                      <a:pt x="56" y="78"/>
                      <a:pt x="49" y="78"/>
                      <a:pt x="43" y="78"/>
                    </a:cubicBezTo>
                    <a:cubicBezTo>
                      <a:pt x="38" y="78"/>
                      <a:pt x="35" y="75"/>
                      <a:pt x="36" y="69"/>
                    </a:cubicBezTo>
                    <a:cubicBezTo>
                      <a:pt x="36" y="63"/>
                      <a:pt x="42" y="58"/>
                      <a:pt x="50" y="58"/>
                    </a:cubicBezTo>
                    <a:cubicBezTo>
                      <a:pt x="65" y="57"/>
                      <a:pt x="80" y="57"/>
                      <a:pt x="96" y="58"/>
                    </a:cubicBezTo>
                    <a:cubicBezTo>
                      <a:pt x="101" y="58"/>
                      <a:pt x="104" y="57"/>
                      <a:pt x="105" y="51"/>
                    </a:cubicBezTo>
                    <a:cubicBezTo>
                      <a:pt x="105" y="44"/>
                      <a:pt x="105" y="37"/>
                      <a:pt x="105" y="30"/>
                    </a:cubicBezTo>
                    <a:cubicBezTo>
                      <a:pt x="105" y="30"/>
                      <a:pt x="104" y="30"/>
                      <a:pt x="104" y="29"/>
                    </a:cubicBezTo>
                    <a:close/>
                    <a:moveTo>
                      <a:pt x="77" y="32"/>
                    </a:moveTo>
                    <a:cubicBezTo>
                      <a:pt x="76" y="38"/>
                      <a:pt x="71" y="42"/>
                      <a:pt x="65" y="43"/>
                    </a:cubicBezTo>
                    <a:cubicBezTo>
                      <a:pt x="60" y="43"/>
                      <a:pt x="55" y="43"/>
                      <a:pt x="50" y="43"/>
                    </a:cubicBezTo>
                    <a:cubicBezTo>
                      <a:pt x="43" y="42"/>
                      <a:pt x="40" y="36"/>
                      <a:pt x="43" y="30"/>
                    </a:cubicBezTo>
                    <a:cubicBezTo>
                      <a:pt x="45" y="25"/>
                      <a:pt x="49" y="22"/>
                      <a:pt x="55" y="22"/>
                    </a:cubicBezTo>
                    <a:cubicBezTo>
                      <a:pt x="57" y="22"/>
                      <a:pt x="59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4" y="22"/>
                      <a:pt x="67" y="22"/>
                      <a:pt x="70" y="22"/>
                    </a:cubicBezTo>
                    <a:cubicBezTo>
                      <a:pt x="75" y="23"/>
                      <a:pt x="78" y="27"/>
                      <a:pt x="7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65084" y="2195267"/>
                <a:ext cx="322263" cy="277813"/>
              </a:xfrm>
              <a:custGeom>
                <a:avLst/>
                <a:gdLst>
                  <a:gd name="T0" fmla="*/ 108 w 119"/>
                  <a:gd name="T1" fmla="*/ 69 h 101"/>
                  <a:gd name="T2" fmla="*/ 83 w 119"/>
                  <a:gd name="T3" fmla="*/ 38 h 101"/>
                  <a:gd name="T4" fmla="*/ 59 w 119"/>
                  <a:gd name="T5" fmla="*/ 38 h 101"/>
                  <a:gd name="T6" fmla="*/ 53 w 119"/>
                  <a:gd name="T7" fmla="*/ 34 h 101"/>
                  <a:gd name="T8" fmla="*/ 56 w 119"/>
                  <a:gd name="T9" fmla="*/ 27 h 101"/>
                  <a:gd name="T10" fmla="*/ 63 w 119"/>
                  <a:gd name="T11" fmla="*/ 25 h 101"/>
                  <a:gd name="T12" fmla="*/ 88 w 119"/>
                  <a:gd name="T13" fmla="*/ 25 h 101"/>
                  <a:gd name="T14" fmla="*/ 119 w 119"/>
                  <a:gd name="T15" fmla="*/ 0 h 101"/>
                  <a:gd name="T16" fmla="*/ 51 w 119"/>
                  <a:gd name="T17" fmla="*/ 0 h 101"/>
                  <a:gd name="T18" fmla="*/ 12 w 119"/>
                  <a:gd name="T19" fmla="*/ 31 h 101"/>
                  <a:gd name="T20" fmla="*/ 37 w 119"/>
                  <a:gd name="T21" fmla="*/ 63 h 101"/>
                  <a:gd name="T22" fmla="*/ 61 w 119"/>
                  <a:gd name="T23" fmla="*/ 63 h 101"/>
                  <a:gd name="T24" fmla="*/ 66 w 119"/>
                  <a:gd name="T25" fmla="*/ 66 h 101"/>
                  <a:gd name="T26" fmla="*/ 65 w 119"/>
                  <a:gd name="T27" fmla="*/ 72 h 101"/>
                  <a:gd name="T28" fmla="*/ 58 w 119"/>
                  <a:gd name="T29" fmla="*/ 75 h 101"/>
                  <a:gd name="T30" fmla="*/ 28 w 119"/>
                  <a:gd name="T31" fmla="*/ 76 h 101"/>
                  <a:gd name="T32" fmla="*/ 0 w 119"/>
                  <a:gd name="T33" fmla="*/ 101 h 101"/>
                  <a:gd name="T34" fmla="*/ 73 w 119"/>
                  <a:gd name="T35" fmla="*/ 100 h 101"/>
                  <a:gd name="T36" fmla="*/ 108 w 119"/>
                  <a:gd name="T37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101">
                    <a:moveTo>
                      <a:pt x="108" y="69"/>
                    </a:moveTo>
                    <a:cubicBezTo>
                      <a:pt x="112" y="51"/>
                      <a:pt x="101" y="38"/>
                      <a:pt x="83" y="38"/>
                    </a:cubicBezTo>
                    <a:cubicBezTo>
                      <a:pt x="75" y="38"/>
                      <a:pt x="67" y="38"/>
                      <a:pt x="59" y="38"/>
                    </a:cubicBezTo>
                    <a:cubicBezTo>
                      <a:pt x="57" y="37"/>
                      <a:pt x="54" y="36"/>
                      <a:pt x="53" y="34"/>
                    </a:cubicBezTo>
                    <a:cubicBezTo>
                      <a:pt x="53" y="32"/>
                      <a:pt x="54" y="29"/>
                      <a:pt x="56" y="27"/>
                    </a:cubicBezTo>
                    <a:cubicBezTo>
                      <a:pt x="57" y="25"/>
                      <a:pt x="60" y="25"/>
                      <a:pt x="63" y="25"/>
                    </a:cubicBezTo>
                    <a:cubicBezTo>
                      <a:pt x="71" y="25"/>
                      <a:pt x="80" y="25"/>
                      <a:pt x="88" y="25"/>
                    </a:cubicBezTo>
                    <a:cubicBezTo>
                      <a:pt x="104" y="25"/>
                      <a:pt x="115" y="16"/>
                      <a:pt x="119" y="0"/>
                    </a:cubicBezTo>
                    <a:cubicBezTo>
                      <a:pt x="96" y="0"/>
                      <a:pt x="73" y="0"/>
                      <a:pt x="51" y="0"/>
                    </a:cubicBezTo>
                    <a:cubicBezTo>
                      <a:pt x="32" y="0"/>
                      <a:pt x="16" y="13"/>
                      <a:pt x="12" y="31"/>
                    </a:cubicBezTo>
                    <a:cubicBezTo>
                      <a:pt x="8" y="49"/>
                      <a:pt x="19" y="63"/>
                      <a:pt x="37" y="63"/>
                    </a:cubicBezTo>
                    <a:cubicBezTo>
                      <a:pt x="45" y="63"/>
                      <a:pt x="53" y="63"/>
                      <a:pt x="61" y="63"/>
                    </a:cubicBezTo>
                    <a:cubicBezTo>
                      <a:pt x="63" y="63"/>
                      <a:pt x="66" y="65"/>
                      <a:pt x="66" y="66"/>
                    </a:cubicBezTo>
                    <a:cubicBezTo>
                      <a:pt x="67" y="68"/>
                      <a:pt x="66" y="71"/>
                      <a:pt x="65" y="72"/>
                    </a:cubicBezTo>
                    <a:cubicBezTo>
                      <a:pt x="63" y="74"/>
                      <a:pt x="60" y="75"/>
                      <a:pt x="58" y="75"/>
                    </a:cubicBezTo>
                    <a:cubicBezTo>
                      <a:pt x="48" y="76"/>
                      <a:pt x="38" y="75"/>
                      <a:pt x="28" y="76"/>
                    </a:cubicBezTo>
                    <a:cubicBezTo>
                      <a:pt x="15" y="77"/>
                      <a:pt x="1" y="89"/>
                      <a:pt x="0" y="101"/>
                    </a:cubicBezTo>
                    <a:cubicBezTo>
                      <a:pt x="24" y="101"/>
                      <a:pt x="48" y="101"/>
                      <a:pt x="73" y="100"/>
                    </a:cubicBezTo>
                    <a:cubicBezTo>
                      <a:pt x="89" y="100"/>
                      <a:pt x="105" y="85"/>
                      <a:pt x="10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7074572" y="2195267"/>
                <a:ext cx="311150" cy="280988"/>
              </a:xfrm>
              <a:custGeom>
                <a:avLst/>
                <a:gdLst>
                  <a:gd name="T0" fmla="*/ 92 w 115"/>
                  <a:gd name="T1" fmla="*/ 101 h 102"/>
                  <a:gd name="T2" fmla="*/ 94 w 115"/>
                  <a:gd name="T3" fmla="*/ 101 h 102"/>
                  <a:gd name="T4" fmla="*/ 115 w 115"/>
                  <a:gd name="T5" fmla="*/ 0 h 102"/>
                  <a:gd name="T6" fmla="*/ 109 w 115"/>
                  <a:gd name="T7" fmla="*/ 0 h 102"/>
                  <a:gd name="T8" fmla="*/ 67 w 115"/>
                  <a:gd name="T9" fmla="*/ 0 h 102"/>
                  <a:gd name="T10" fmla="*/ 5 w 115"/>
                  <a:gd name="T11" fmla="*/ 50 h 102"/>
                  <a:gd name="T12" fmla="*/ 33 w 115"/>
                  <a:gd name="T13" fmla="*/ 99 h 102"/>
                  <a:gd name="T14" fmla="*/ 66 w 115"/>
                  <a:gd name="T15" fmla="*/ 96 h 102"/>
                  <a:gd name="T16" fmla="*/ 92 w 115"/>
                  <a:gd name="T17" fmla="*/ 101 h 102"/>
                  <a:gd name="T18" fmla="*/ 64 w 115"/>
                  <a:gd name="T19" fmla="*/ 62 h 102"/>
                  <a:gd name="T20" fmla="*/ 52 w 115"/>
                  <a:gd name="T21" fmla="*/ 62 h 102"/>
                  <a:gd name="T22" fmla="*/ 52 w 115"/>
                  <a:gd name="T23" fmla="*/ 62 h 102"/>
                  <a:gd name="T24" fmla="*/ 41 w 115"/>
                  <a:gd name="T25" fmla="*/ 62 h 102"/>
                  <a:gd name="T26" fmla="*/ 32 w 115"/>
                  <a:gd name="T27" fmla="*/ 48 h 102"/>
                  <a:gd name="T28" fmla="*/ 46 w 115"/>
                  <a:gd name="T29" fmla="*/ 37 h 102"/>
                  <a:gd name="T30" fmla="*/ 69 w 115"/>
                  <a:gd name="T31" fmla="*/ 37 h 102"/>
                  <a:gd name="T32" fmla="*/ 78 w 115"/>
                  <a:gd name="T33" fmla="*/ 52 h 102"/>
                  <a:gd name="T34" fmla="*/ 64 w 115"/>
                  <a:gd name="T35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02">
                    <a:moveTo>
                      <a:pt x="92" y="101"/>
                    </a:moveTo>
                    <a:cubicBezTo>
                      <a:pt x="93" y="101"/>
                      <a:pt x="93" y="101"/>
                      <a:pt x="94" y="101"/>
                    </a:cubicBezTo>
                    <a:cubicBezTo>
                      <a:pt x="101" y="67"/>
                      <a:pt x="108" y="34"/>
                      <a:pt x="115" y="0"/>
                    </a:cubicBezTo>
                    <a:cubicBezTo>
                      <a:pt x="112" y="0"/>
                      <a:pt x="111" y="0"/>
                      <a:pt x="109" y="0"/>
                    </a:cubicBezTo>
                    <a:cubicBezTo>
                      <a:pt x="95" y="0"/>
                      <a:pt x="81" y="0"/>
                      <a:pt x="67" y="0"/>
                    </a:cubicBezTo>
                    <a:cubicBezTo>
                      <a:pt x="37" y="0"/>
                      <a:pt x="11" y="21"/>
                      <a:pt x="5" y="50"/>
                    </a:cubicBezTo>
                    <a:cubicBezTo>
                      <a:pt x="0" y="74"/>
                      <a:pt x="12" y="94"/>
                      <a:pt x="33" y="99"/>
                    </a:cubicBezTo>
                    <a:cubicBezTo>
                      <a:pt x="45" y="102"/>
                      <a:pt x="55" y="100"/>
                      <a:pt x="66" y="96"/>
                    </a:cubicBezTo>
                    <a:cubicBezTo>
                      <a:pt x="78" y="90"/>
                      <a:pt x="83" y="91"/>
                      <a:pt x="92" y="101"/>
                    </a:cubicBezTo>
                    <a:close/>
                    <a:moveTo>
                      <a:pt x="64" y="62"/>
                    </a:moveTo>
                    <a:cubicBezTo>
                      <a:pt x="60" y="62"/>
                      <a:pt x="56" y="62"/>
                      <a:pt x="52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48" y="62"/>
                      <a:pt x="44" y="63"/>
                      <a:pt x="41" y="62"/>
                    </a:cubicBezTo>
                    <a:cubicBezTo>
                      <a:pt x="33" y="62"/>
                      <a:pt x="30" y="56"/>
                      <a:pt x="32" y="48"/>
                    </a:cubicBezTo>
                    <a:cubicBezTo>
                      <a:pt x="34" y="42"/>
                      <a:pt x="39" y="37"/>
                      <a:pt x="46" y="37"/>
                    </a:cubicBezTo>
                    <a:cubicBezTo>
                      <a:pt x="54" y="37"/>
                      <a:pt x="61" y="37"/>
                      <a:pt x="69" y="37"/>
                    </a:cubicBezTo>
                    <a:cubicBezTo>
                      <a:pt x="77" y="37"/>
                      <a:pt x="81" y="44"/>
                      <a:pt x="78" y="52"/>
                    </a:cubicBezTo>
                    <a:cubicBezTo>
                      <a:pt x="76" y="58"/>
                      <a:pt x="71" y="62"/>
                      <a:pt x="64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6247484" y="2033342"/>
                <a:ext cx="357188" cy="436563"/>
              </a:xfrm>
              <a:custGeom>
                <a:avLst/>
                <a:gdLst>
                  <a:gd name="T0" fmla="*/ 83 w 132"/>
                  <a:gd name="T1" fmla="*/ 60 h 159"/>
                  <a:gd name="T2" fmla="*/ 59 w 132"/>
                  <a:gd name="T3" fmla="*/ 60 h 159"/>
                  <a:gd name="T4" fmla="*/ 51 w 132"/>
                  <a:gd name="T5" fmla="*/ 50 h 159"/>
                  <a:gd name="T6" fmla="*/ 66 w 132"/>
                  <a:gd name="T7" fmla="*/ 38 h 159"/>
                  <a:gd name="T8" fmla="*/ 89 w 132"/>
                  <a:gd name="T9" fmla="*/ 38 h 159"/>
                  <a:gd name="T10" fmla="*/ 132 w 132"/>
                  <a:gd name="T11" fmla="*/ 0 h 159"/>
                  <a:gd name="T12" fmla="*/ 127 w 132"/>
                  <a:gd name="T13" fmla="*/ 0 h 159"/>
                  <a:gd name="T14" fmla="*/ 86 w 132"/>
                  <a:gd name="T15" fmla="*/ 0 h 159"/>
                  <a:gd name="T16" fmla="*/ 24 w 132"/>
                  <a:gd name="T17" fmla="*/ 48 h 159"/>
                  <a:gd name="T18" fmla="*/ 0 w 132"/>
                  <a:gd name="T19" fmla="*/ 159 h 159"/>
                  <a:gd name="T20" fmla="*/ 43 w 132"/>
                  <a:gd name="T21" fmla="*/ 126 h 159"/>
                  <a:gd name="T22" fmla="*/ 50 w 132"/>
                  <a:gd name="T23" fmla="*/ 94 h 159"/>
                  <a:gd name="T24" fmla="*/ 59 w 132"/>
                  <a:gd name="T25" fmla="*/ 86 h 159"/>
                  <a:gd name="T26" fmla="*/ 83 w 132"/>
                  <a:gd name="T27" fmla="*/ 6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59">
                    <a:moveTo>
                      <a:pt x="83" y="60"/>
                    </a:moveTo>
                    <a:cubicBezTo>
                      <a:pt x="75" y="60"/>
                      <a:pt x="67" y="60"/>
                      <a:pt x="59" y="60"/>
                    </a:cubicBezTo>
                    <a:cubicBezTo>
                      <a:pt x="54" y="60"/>
                      <a:pt x="50" y="55"/>
                      <a:pt x="51" y="50"/>
                    </a:cubicBezTo>
                    <a:cubicBezTo>
                      <a:pt x="53" y="44"/>
                      <a:pt x="60" y="38"/>
                      <a:pt x="66" y="38"/>
                    </a:cubicBezTo>
                    <a:cubicBezTo>
                      <a:pt x="74" y="38"/>
                      <a:pt x="81" y="38"/>
                      <a:pt x="89" y="38"/>
                    </a:cubicBezTo>
                    <a:cubicBezTo>
                      <a:pt x="109" y="38"/>
                      <a:pt x="129" y="20"/>
                      <a:pt x="132" y="0"/>
                    </a:cubicBezTo>
                    <a:cubicBezTo>
                      <a:pt x="131" y="0"/>
                      <a:pt x="129" y="0"/>
                      <a:pt x="127" y="0"/>
                    </a:cubicBezTo>
                    <a:cubicBezTo>
                      <a:pt x="113" y="0"/>
                      <a:pt x="99" y="0"/>
                      <a:pt x="86" y="0"/>
                    </a:cubicBezTo>
                    <a:cubicBezTo>
                      <a:pt x="59" y="0"/>
                      <a:pt x="30" y="21"/>
                      <a:pt x="24" y="48"/>
                    </a:cubicBezTo>
                    <a:cubicBezTo>
                      <a:pt x="16" y="85"/>
                      <a:pt x="8" y="122"/>
                      <a:pt x="0" y="159"/>
                    </a:cubicBezTo>
                    <a:cubicBezTo>
                      <a:pt x="23" y="158"/>
                      <a:pt x="37" y="146"/>
                      <a:pt x="43" y="126"/>
                    </a:cubicBezTo>
                    <a:cubicBezTo>
                      <a:pt x="46" y="116"/>
                      <a:pt x="48" y="105"/>
                      <a:pt x="50" y="94"/>
                    </a:cubicBezTo>
                    <a:cubicBezTo>
                      <a:pt x="51" y="89"/>
                      <a:pt x="54" y="86"/>
                      <a:pt x="59" y="86"/>
                    </a:cubicBezTo>
                    <a:cubicBezTo>
                      <a:pt x="71" y="84"/>
                      <a:pt x="82" y="73"/>
                      <a:pt x="8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5960147" y="2195267"/>
                <a:ext cx="300038" cy="280988"/>
              </a:xfrm>
              <a:custGeom>
                <a:avLst/>
                <a:gdLst>
                  <a:gd name="T0" fmla="*/ 67 w 111"/>
                  <a:gd name="T1" fmla="*/ 0 h 102"/>
                  <a:gd name="T2" fmla="*/ 6 w 111"/>
                  <a:gd name="T3" fmla="*/ 51 h 102"/>
                  <a:gd name="T4" fmla="*/ 48 w 111"/>
                  <a:gd name="T5" fmla="*/ 100 h 102"/>
                  <a:gd name="T6" fmla="*/ 106 w 111"/>
                  <a:gd name="T7" fmla="*/ 49 h 102"/>
                  <a:gd name="T8" fmla="*/ 67 w 111"/>
                  <a:gd name="T9" fmla="*/ 0 h 102"/>
                  <a:gd name="T10" fmla="*/ 79 w 111"/>
                  <a:gd name="T11" fmla="*/ 52 h 102"/>
                  <a:gd name="T12" fmla="*/ 66 w 111"/>
                  <a:gd name="T13" fmla="*/ 62 h 102"/>
                  <a:gd name="T14" fmla="*/ 41 w 111"/>
                  <a:gd name="T15" fmla="*/ 62 h 102"/>
                  <a:gd name="T16" fmla="*/ 32 w 111"/>
                  <a:gd name="T17" fmla="*/ 48 h 102"/>
                  <a:gd name="T18" fmla="*/ 46 w 111"/>
                  <a:gd name="T19" fmla="*/ 37 h 102"/>
                  <a:gd name="T20" fmla="*/ 58 w 111"/>
                  <a:gd name="T21" fmla="*/ 37 h 102"/>
                  <a:gd name="T22" fmla="*/ 58 w 111"/>
                  <a:gd name="T23" fmla="*/ 37 h 102"/>
                  <a:gd name="T24" fmla="*/ 69 w 111"/>
                  <a:gd name="T25" fmla="*/ 37 h 102"/>
                  <a:gd name="T26" fmla="*/ 79 w 111"/>
                  <a:gd name="T27" fmla="*/ 5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02">
                    <a:moveTo>
                      <a:pt x="67" y="0"/>
                    </a:moveTo>
                    <a:cubicBezTo>
                      <a:pt x="38" y="0"/>
                      <a:pt x="11" y="22"/>
                      <a:pt x="6" y="51"/>
                    </a:cubicBezTo>
                    <a:cubicBezTo>
                      <a:pt x="0" y="79"/>
                      <a:pt x="19" y="102"/>
                      <a:pt x="48" y="100"/>
                    </a:cubicBezTo>
                    <a:cubicBezTo>
                      <a:pt x="75" y="99"/>
                      <a:pt x="101" y="76"/>
                      <a:pt x="106" y="49"/>
                    </a:cubicBezTo>
                    <a:cubicBezTo>
                      <a:pt x="111" y="21"/>
                      <a:pt x="94" y="0"/>
                      <a:pt x="67" y="0"/>
                    </a:cubicBezTo>
                    <a:close/>
                    <a:moveTo>
                      <a:pt x="79" y="52"/>
                    </a:moveTo>
                    <a:cubicBezTo>
                      <a:pt x="76" y="58"/>
                      <a:pt x="72" y="62"/>
                      <a:pt x="66" y="62"/>
                    </a:cubicBezTo>
                    <a:cubicBezTo>
                      <a:pt x="57" y="63"/>
                      <a:pt x="49" y="63"/>
                      <a:pt x="41" y="62"/>
                    </a:cubicBezTo>
                    <a:cubicBezTo>
                      <a:pt x="33" y="62"/>
                      <a:pt x="30" y="55"/>
                      <a:pt x="32" y="48"/>
                    </a:cubicBezTo>
                    <a:cubicBezTo>
                      <a:pt x="35" y="42"/>
                      <a:pt x="39" y="38"/>
                      <a:pt x="46" y="37"/>
                    </a:cubicBezTo>
                    <a:cubicBezTo>
                      <a:pt x="50" y="37"/>
                      <a:pt x="54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6" y="37"/>
                      <a:pt x="69" y="37"/>
                    </a:cubicBezTo>
                    <a:cubicBezTo>
                      <a:pt x="77" y="38"/>
                      <a:pt x="82" y="44"/>
                      <a:pt x="7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5715672" y="2195267"/>
                <a:ext cx="303213" cy="277813"/>
              </a:xfrm>
              <a:custGeom>
                <a:avLst/>
                <a:gdLst>
                  <a:gd name="T0" fmla="*/ 112 w 112"/>
                  <a:gd name="T1" fmla="*/ 0 h 101"/>
                  <a:gd name="T2" fmla="*/ 74 w 112"/>
                  <a:gd name="T3" fmla="*/ 0 h 101"/>
                  <a:gd name="T4" fmla="*/ 13 w 112"/>
                  <a:gd name="T5" fmla="*/ 43 h 101"/>
                  <a:gd name="T6" fmla="*/ 0 w 112"/>
                  <a:gd name="T7" fmla="*/ 101 h 101"/>
                  <a:gd name="T8" fmla="*/ 25 w 112"/>
                  <a:gd name="T9" fmla="*/ 93 h 101"/>
                  <a:gd name="T10" fmla="*/ 50 w 112"/>
                  <a:gd name="T11" fmla="*/ 53 h 101"/>
                  <a:gd name="T12" fmla="*/ 66 w 112"/>
                  <a:gd name="T13" fmla="*/ 39 h 101"/>
                  <a:gd name="T14" fmla="*/ 94 w 112"/>
                  <a:gd name="T15" fmla="*/ 28 h 101"/>
                  <a:gd name="T16" fmla="*/ 112 w 112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01">
                    <a:moveTo>
                      <a:pt x="112" y="0"/>
                    </a:moveTo>
                    <a:cubicBezTo>
                      <a:pt x="99" y="0"/>
                      <a:pt x="86" y="0"/>
                      <a:pt x="74" y="0"/>
                    </a:cubicBezTo>
                    <a:cubicBezTo>
                      <a:pt x="46" y="0"/>
                      <a:pt x="21" y="17"/>
                      <a:pt x="13" y="43"/>
                    </a:cubicBezTo>
                    <a:cubicBezTo>
                      <a:pt x="7" y="62"/>
                      <a:pt x="4" y="82"/>
                      <a:pt x="0" y="101"/>
                    </a:cubicBezTo>
                    <a:cubicBezTo>
                      <a:pt x="9" y="101"/>
                      <a:pt x="17" y="98"/>
                      <a:pt x="25" y="93"/>
                    </a:cubicBezTo>
                    <a:cubicBezTo>
                      <a:pt x="40" y="84"/>
                      <a:pt x="47" y="70"/>
                      <a:pt x="50" y="53"/>
                    </a:cubicBezTo>
                    <a:cubicBezTo>
                      <a:pt x="51" y="44"/>
                      <a:pt x="56" y="40"/>
                      <a:pt x="66" y="39"/>
                    </a:cubicBezTo>
                    <a:cubicBezTo>
                      <a:pt x="77" y="39"/>
                      <a:pt x="86" y="35"/>
                      <a:pt x="94" y="28"/>
                    </a:cubicBezTo>
                    <a:cubicBezTo>
                      <a:pt x="103" y="20"/>
                      <a:pt x="109" y="11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6431634" y="2190504"/>
                <a:ext cx="160338" cy="285750"/>
              </a:xfrm>
              <a:custGeom>
                <a:avLst/>
                <a:gdLst>
                  <a:gd name="T0" fmla="*/ 40 w 59"/>
                  <a:gd name="T1" fmla="*/ 1 h 104"/>
                  <a:gd name="T2" fmla="*/ 18 w 59"/>
                  <a:gd name="T3" fmla="*/ 21 h 104"/>
                  <a:gd name="T4" fmla="*/ 0 w 59"/>
                  <a:gd name="T5" fmla="*/ 103 h 104"/>
                  <a:gd name="T6" fmla="*/ 46 w 59"/>
                  <a:gd name="T7" fmla="*/ 70 h 104"/>
                  <a:gd name="T8" fmla="*/ 57 w 59"/>
                  <a:gd name="T9" fmla="*/ 18 h 104"/>
                  <a:gd name="T10" fmla="*/ 40 w 59"/>
                  <a:gd name="T11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04">
                    <a:moveTo>
                      <a:pt x="40" y="1"/>
                    </a:moveTo>
                    <a:cubicBezTo>
                      <a:pt x="29" y="2"/>
                      <a:pt x="20" y="10"/>
                      <a:pt x="18" y="21"/>
                    </a:cubicBezTo>
                    <a:cubicBezTo>
                      <a:pt x="12" y="49"/>
                      <a:pt x="6" y="76"/>
                      <a:pt x="0" y="103"/>
                    </a:cubicBezTo>
                    <a:cubicBezTo>
                      <a:pt x="19" y="104"/>
                      <a:pt x="41" y="88"/>
                      <a:pt x="46" y="70"/>
                    </a:cubicBezTo>
                    <a:cubicBezTo>
                      <a:pt x="51" y="53"/>
                      <a:pt x="54" y="36"/>
                      <a:pt x="57" y="18"/>
                    </a:cubicBezTo>
                    <a:cubicBezTo>
                      <a:pt x="59" y="8"/>
                      <a:pt x="50" y="0"/>
                      <a:pt x="4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7496847" y="2530229"/>
                <a:ext cx="185738" cy="88900"/>
              </a:xfrm>
              <a:custGeom>
                <a:avLst/>
                <a:gdLst>
                  <a:gd name="T0" fmla="*/ 52 w 68"/>
                  <a:gd name="T1" fmla="*/ 0 h 32"/>
                  <a:gd name="T2" fmla="*/ 34 w 68"/>
                  <a:gd name="T3" fmla="*/ 0 h 32"/>
                  <a:gd name="T4" fmla="*/ 16 w 68"/>
                  <a:gd name="T5" fmla="*/ 0 h 32"/>
                  <a:gd name="T6" fmla="*/ 15 w 68"/>
                  <a:gd name="T7" fmla="*/ 0 h 32"/>
                  <a:gd name="T8" fmla="*/ 0 w 68"/>
                  <a:gd name="T9" fmla="*/ 16 h 32"/>
                  <a:gd name="T10" fmla="*/ 14 w 68"/>
                  <a:gd name="T11" fmla="*/ 32 h 32"/>
                  <a:gd name="T12" fmla="*/ 53 w 68"/>
                  <a:gd name="T13" fmla="*/ 32 h 32"/>
                  <a:gd name="T14" fmla="*/ 67 w 68"/>
                  <a:gd name="T15" fmla="*/ 14 h 32"/>
                  <a:gd name="T16" fmla="*/ 52 w 6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2">
                    <a:moveTo>
                      <a:pt x="52" y="0"/>
                    </a:moveTo>
                    <a:cubicBezTo>
                      <a:pt x="46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7" y="1"/>
                      <a:pt x="0" y="7"/>
                      <a:pt x="0" y="16"/>
                    </a:cubicBezTo>
                    <a:cubicBezTo>
                      <a:pt x="0" y="24"/>
                      <a:pt x="6" y="32"/>
                      <a:pt x="14" y="32"/>
                    </a:cubicBezTo>
                    <a:cubicBezTo>
                      <a:pt x="27" y="32"/>
                      <a:pt x="40" y="32"/>
                      <a:pt x="53" y="32"/>
                    </a:cubicBezTo>
                    <a:cubicBezTo>
                      <a:pt x="62" y="31"/>
                      <a:pt x="68" y="23"/>
                      <a:pt x="67" y="14"/>
                    </a:cubicBezTo>
                    <a:cubicBezTo>
                      <a:pt x="67" y="6"/>
                      <a:pt x="61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7273009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15 w 67"/>
                  <a:gd name="T3" fmla="*/ 0 h 32"/>
                  <a:gd name="T4" fmla="*/ 0 w 67"/>
                  <a:gd name="T5" fmla="*/ 16 h 32"/>
                  <a:gd name="T6" fmla="*/ 15 w 67"/>
                  <a:gd name="T7" fmla="*/ 32 h 32"/>
                  <a:gd name="T8" fmla="*/ 33 w 67"/>
                  <a:gd name="T9" fmla="*/ 32 h 32"/>
                  <a:gd name="T10" fmla="*/ 51 w 67"/>
                  <a:gd name="T11" fmla="*/ 32 h 32"/>
                  <a:gd name="T12" fmla="*/ 67 w 67"/>
                  <a:gd name="T13" fmla="*/ 15 h 32"/>
                  <a:gd name="T14" fmla="*/ 51 w 67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39" y="0"/>
                      <a:pt x="27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6" y="32"/>
                      <a:pt x="15" y="32"/>
                    </a:cubicBezTo>
                    <a:cubicBezTo>
                      <a:pt x="21" y="32"/>
                      <a:pt x="27" y="32"/>
                      <a:pt x="33" y="32"/>
                    </a:cubicBezTo>
                    <a:cubicBezTo>
                      <a:pt x="39" y="32"/>
                      <a:pt x="45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6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725447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34 w 67"/>
                  <a:gd name="T3" fmla="*/ 0 h 32"/>
                  <a:gd name="T4" fmla="*/ 16 w 67"/>
                  <a:gd name="T5" fmla="*/ 0 h 32"/>
                  <a:gd name="T6" fmla="*/ 15 w 67"/>
                  <a:gd name="T7" fmla="*/ 0 h 32"/>
                  <a:gd name="T8" fmla="*/ 0 w 67"/>
                  <a:gd name="T9" fmla="*/ 16 h 32"/>
                  <a:gd name="T10" fmla="*/ 14 w 67"/>
                  <a:gd name="T11" fmla="*/ 32 h 32"/>
                  <a:gd name="T12" fmla="*/ 51 w 67"/>
                  <a:gd name="T13" fmla="*/ 32 h 32"/>
                  <a:gd name="T14" fmla="*/ 67 w 67"/>
                  <a:gd name="T15" fmla="*/ 15 h 32"/>
                  <a:gd name="T16" fmla="*/ 51 w 6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45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1"/>
                      <a:pt x="0" y="7"/>
                      <a:pt x="0" y="16"/>
                    </a:cubicBezTo>
                    <a:cubicBezTo>
                      <a:pt x="0" y="25"/>
                      <a:pt x="5" y="32"/>
                      <a:pt x="14" y="32"/>
                    </a:cubicBezTo>
                    <a:cubicBezTo>
                      <a:pt x="27" y="32"/>
                      <a:pt x="39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7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445508" y="1802188"/>
            <a:ext cx="4571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</a:p>
        </p:txBody>
      </p:sp>
      <p:grpSp>
        <p:nvGrpSpPr>
          <p:cNvPr id="44" name="Google Shape;7161;p46"/>
          <p:cNvGrpSpPr/>
          <p:nvPr/>
        </p:nvGrpSpPr>
        <p:grpSpPr>
          <a:xfrm>
            <a:off x="1153967" y="5303377"/>
            <a:ext cx="334031" cy="334031"/>
            <a:chOff x="-34032200" y="1916675"/>
            <a:chExt cx="291450" cy="291450"/>
          </a:xfrm>
          <a:solidFill>
            <a:schemeClr val="bg1"/>
          </a:solidFill>
        </p:grpSpPr>
        <p:sp>
          <p:nvSpPr>
            <p:cNvPr id="45" name="Google Shape;7162;p46"/>
            <p:cNvSpPr/>
            <p:nvPr/>
          </p:nvSpPr>
          <p:spPr>
            <a:xfrm>
              <a:off x="-34032200" y="191667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459" y="694"/>
                  </a:moveTo>
                  <a:cubicBezTo>
                    <a:pt x="6648" y="694"/>
                    <a:pt x="6806" y="851"/>
                    <a:pt x="6806" y="1040"/>
                  </a:cubicBezTo>
                  <a:lnTo>
                    <a:pt x="6806" y="1387"/>
                  </a:lnTo>
                  <a:lnTo>
                    <a:pt x="662" y="1387"/>
                  </a:lnTo>
                  <a:lnTo>
                    <a:pt x="662" y="1040"/>
                  </a:lnTo>
                  <a:cubicBezTo>
                    <a:pt x="662" y="851"/>
                    <a:pt x="820" y="694"/>
                    <a:pt x="977" y="694"/>
                  </a:cubicBezTo>
                  <a:close/>
                  <a:moveTo>
                    <a:pt x="10303" y="4096"/>
                  </a:moveTo>
                  <a:lnTo>
                    <a:pt x="8192" y="5419"/>
                  </a:lnTo>
                  <a:lnTo>
                    <a:pt x="6207" y="4096"/>
                  </a:lnTo>
                  <a:close/>
                  <a:moveTo>
                    <a:pt x="5420" y="4411"/>
                  </a:moveTo>
                  <a:lnTo>
                    <a:pt x="7971" y="6112"/>
                  </a:lnTo>
                  <a:cubicBezTo>
                    <a:pt x="8034" y="6144"/>
                    <a:pt x="8097" y="6144"/>
                    <a:pt x="8192" y="6144"/>
                  </a:cubicBezTo>
                  <a:cubicBezTo>
                    <a:pt x="8255" y="6144"/>
                    <a:pt x="8286" y="6144"/>
                    <a:pt x="8381" y="6112"/>
                  </a:cubicBezTo>
                  <a:lnTo>
                    <a:pt x="10933" y="4537"/>
                  </a:lnTo>
                  <a:lnTo>
                    <a:pt x="10933" y="7184"/>
                  </a:lnTo>
                  <a:cubicBezTo>
                    <a:pt x="10933" y="7373"/>
                    <a:pt x="10775" y="7530"/>
                    <a:pt x="10618" y="7530"/>
                  </a:cubicBezTo>
                  <a:lnTo>
                    <a:pt x="5766" y="7530"/>
                  </a:lnTo>
                  <a:cubicBezTo>
                    <a:pt x="5577" y="7530"/>
                    <a:pt x="5420" y="7373"/>
                    <a:pt x="5420" y="7184"/>
                  </a:cubicBezTo>
                  <a:lnTo>
                    <a:pt x="5420" y="4443"/>
                  </a:lnTo>
                  <a:lnTo>
                    <a:pt x="5420" y="4411"/>
                  </a:lnTo>
                  <a:close/>
                  <a:moveTo>
                    <a:pt x="6806" y="2048"/>
                  </a:moveTo>
                  <a:lnTo>
                    <a:pt x="6806" y="3435"/>
                  </a:lnTo>
                  <a:lnTo>
                    <a:pt x="5766" y="3435"/>
                  </a:lnTo>
                  <a:cubicBezTo>
                    <a:pt x="5231" y="3435"/>
                    <a:pt x="4758" y="3907"/>
                    <a:pt x="4758" y="4443"/>
                  </a:cubicBezTo>
                  <a:lnTo>
                    <a:pt x="4758" y="7184"/>
                  </a:lnTo>
                  <a:cubicBezTo>
                    <a:pt x="4758" y="7719"/>
                    <a:pt x="5231" y="8192"/>
                    <a:pt x="5766" y="8192"/>
                  </a:cubicBezTo>
                  <a:lnTo>
                    <a:pt x="6806" y="8192"/>
                  </a:lnTo>
                  <a:lnTo>
                    <a:pt x="6806" y="8916"/>
                  </a:lnTo>
                  <a:lnTo>
                    <a:pt x="662" y="8916"/>
                  </a:lnTo>
                  <a:lnTo>
                    <a:pt x="662" y="2048"/>
                  </a:lnTo>
                  <a:close/>
                  <a:moveTo>
                    <a:pt x="6774" y="9578"/>
                  </a:moveTo>
                  <a:lnTo>
                    <a:pt x="6774" y="10649"/>
                  </a:lnTo>
                  <a:cubicBezTo>
                    <a:pt x="6806" y="10838"/>
                    <a:pt x="6648" y="10996"/>
                    <a:pt x="6459" y="10996"/>
                  </a:cubicBezTo>
                  <a:lnTo>
                    <a:pt x="977" y="10996"/>
                  </a:lnTo>
                  <a:cubicBezTo>
                    <a:pt x="788" y="10996"/>
                    <a:pt x="631" y="10838"/>
                    <a:pt x="631" y="10649"/>
                  </a:cubicBezTo>
                  <a:lnTo>
                    <a:pt x="631" y="9578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0649"/>
                  </a:lnTo>
                  <a:cubicBezTo>
                    <a:pt x="1" y="11185"/>
                    <a:pt x="473" y="11657"/>
                    <a:pt x="1009" y="11657"/>
                  </a:cubicBezTo>
                  <a:lnTo>
                    <a:pt x="6491" y="11657"/>
                  </a:lnTo>
                  <a:cubicBezTo>
                    <a:pt x="7026" y="11657"/>
                    <a:pt x="7499" y="11185"/>
                    <a:pt x="7499" y="10649"/>
                  </a:cubicBezTo>
                  <a:lnTo>
                    <a:pt x="7499" y="8255"/>
                  </a:lnTo>
                  <a:lnTo>
                    <a:pt x="10618" y="8255"/>
                  </a:lnTo>
                  <a:cubicBezTo>
                    <a:pt x="11185" y="8255"/>
                    <a:pt x="11658" y="7782"/>
                    <a:pt x="11658" y="7215"/>
                  </a:cubicBezTo>
                  <a:lnTo>
                    <a:pt x="11658" y="4506"/>
                  </a:lnTo>
                  <a:cubicBezTo>
                    <a:pt x="11658" y="3907"/>
                    <a:pt x="11185" y="3435"/>
                    <a:pt x="10618" y="3435"/>
                  </a:cubicBezTo>
                  <a:lnTo>
                    <a:pt x="7499" y="3435"/>
                  </a:lnTo>
                  <a:lnTo>
                    <a:pt x="7499" y="1040"/>
                  </a:lnTo>
                  <a:cubicBezTo>
                    <a:pt x="7499" y="473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163;p46"/>
            <p:cNvSpPr/>
            <p:nvPr/>
          </p:nvSpPr>
          <p:spPr>
            <a:xfrm>
              <a:off x="-33999125" y="20190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616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164;p46"/>
            <p:cNvSpPr/>
            <p:nvPr/>
          </p:nvSpPr>
          <p:spPr>
            <a:xfrm>
              <a:off x="-33999900" y="2053725"/>
              <a:ext cx="52000" cy="18125"/>
            </a:xfrm>
            <a:custGeom>
              <a:avLst/>
              <a:gdLst/>
              <a:ahLst/>
              <a:cxnLst/>
              <a:rect l="l" t="t" r="r" b="b"/>
              <a:pathLst>
                <a:path w="2080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33" y="725"/>
                  </a:lnTo>
                  <a:cubicBezTo>
                    <a:pt x="1922" y="725"/>
                    <a:pt x="2080" y="567"/>
                    <a:pt x="2080" y="347"/>
                  </a:cubicBez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65;p46"/>
            <p:cNvSpPr/>
            <p:nvPr/>
          </p:nvSpPr>
          <p:spPr>
            <a:xfrm>
              <a:off x="-33999125" y="2088375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1" y="694"/>
                  </a:lnTo>
                  <a:cubicBezTo>
                    <a:pt x="1230" y="694"/>
                    <a:pt x="1387" y="536"/>
                    <a:pt x="1387" y="347"/>
                  </a:cubicBezTo>
                  <a:cubicBezTo>
                    <a:pt x="1387" y="158"/>
                    <a:pt x="1230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7223;p46"/>
          <p:cNvSpPr/>
          <p:nvPr/>
        </p:nvSpPr>
        <p:spPr>
          <a:xfrm>
            <a:off x="2784617" y="5302588"/>
            <a:ext cx="319561" cy="335607"/>
          </a:xfrm>
          <a:custGeom>
            <a:avLst/>
            <a:gdLst/>
            <a:ahLst/>
            <a:cxnLst/>
            <a:rect l="l" t="t" r="r" b="b"/>
            <a:pathLst>
              <a:path w="11153" h="11713" extrusionOk="0">
                <a:moveTo>
                  <a:pt x="9594" y="693"/>
                </a:moveTo>
                <a:cubicBezTo>
                  <a:pt x="9767" y="693"/>
                  <a:pt x="9940" y="764"/>
                  <a:pt x="10082" y="906"/>
                </a:cubicBezTo>
                <a:cubicBezTo>
                  <a:pt x="10365" y="1158"/>
                  <a:pt x="10365" y="1599"/>
                  <a:pt x="10082" y="1883"/>
                </a:cubicBezTo>
                <a:lnTo>
                  <a:pt x="9168" y="2796"/>
                </a:lnTo>
                <a:lnTo>
                  <a:pt x="6175" y="3364"/>
                </a:lnTo>
                <a:lnTo>
                  <a:pt x="6175" y="1410"/>
                </a:lnTo>
                <a:lnTo>
                  <a:pt x="8475" y="1410"/>
                </a:lnTo>
                <a:cubicBezTo>
                  <a:pt x="8538" y="1410"/>
                  <a:pt x="8664" y="1379"/>
                  <a:pt x="8696" y="1284"/>
                </a:cubicBezTo>
                <a:lnTo>
                  <a:pt x="9105" y="906"/>
                </a:lnTo>
                <a:cubicBezTo>
                  <a:pt x="9247" y="764"/>
                  <a:pt x="9420" y="693"/>
                  <a:pt x="9594" y="693"/>
                </a:cubicBezTo>
                <a:close/>
                <a:moveTo>
                  <a:pt x="5136" y="749"/>
                </a:moveTo>
                <a:cubicBezTo>
                  <a:pt x="5325" y="749"/>
                  <a:pt x="5482" y="906"/>
                  <a:pt x="5482" y="1095"/>
                </a:cubicBezTo>
                <a:lnTo>
                  <a:pt x="5482" y="4214"/>
                </a:lnTo>
                <a:cubicBezTo>
                  <a:pt x="5356" y="4151"/>
                  <a:pt x="5230" y="4151"/>
                  <a:pt x="5136" y="4151"/>
                </a:cubicBezTo>
                <a:cubicBezTo>
                  <a:pt x="5010" y="4151"/>
                  <a:pt x="4884" y="4151"/>
                  <a:pt x="4758" y="4214"/>
                </a:cubicBezTo>
                <a:lnTo>
                  <a:pt x="4758" y="1095"/>
                </a:lnTo>
                <a:cubicBezTo>
                  <a:pt x="4758" y="906"/>
                  <a:pt x="4915" y="749"/>
                  <a:pt x="5136" y="749"/>
                </a:cubicBezTo>
                <a:close/>
                <a:moveTo>
                  <a:pt x="5136" y="4844"/>
                </a:moveTo>
                <a:cubicBezTo>
                  <a:pt x="5671" y="4844"/>
                  <a:pt x="6144" y="5317"/>
                  <a:pt x="6144" y="5852"/>
                </a:cubicBezTo>
                <a:cubicBezTo>
                  <a:pt x="6144" y="6419"/>
                  <a:pt x="5671" y="6861"/>
                  <a:pt x="5136" y="6861"/>
                </a:cubicBezTo>
                <a:cubicBezTo>
                  <a:pt x="4568" y="6861"/>
                  <a:pt x="4096" y="6388"/>
                  <a:pt x="4096" y="5852"/>
                </a:cubicBezTo>
                <a:cubicBezTo>
                  <a:pt x="4096" y="5317"/>
                  <a:pt x="4568" y="4844"/>
                  <a:pt x="5136" y="4844"/>
                </a:cubicBezTo>
                <a:close/>
                <a:moveTo>
                  <a:pt x="4096" y="1442"/>
                </a:moveTo>
                <a:lnTo>
                  <a:pt x="4096" y="4529"/>
                </a:lnTo>
                <a:cubicBezTo>
                  <a:pt x="3655" y="4844"/>
                  <a:pt x="3434" y="5348"/>
                  <a:pt x="3434" y="5884"/>
                </a:cubicBezTo>
                <a:cubicBezTo>
                  <a:pt x="3434" y="6136"/>
                  <a:pt x="3466" y="6419"/>
                  <a:pt x="3592" y="6609"/>
                </a:cubicBezTo>
                <a:lnTo>
                  <a:pt x="2332" y="8184"/>
                </a:lnTo>
                <a:cubicBezTo>
                  <a:pt x="1323" y="7522"/>
                  <a:pt x="725" y="6356"/>
                  <a:pt x="725" y="5159"/>
                </a:cubicBezTo>
                <a:cubicBezTo>
                  <a:pt x="662" y="3143"/>
                  <a:pt x="2206" y="1568"/>
                  <a:pt x="4096" y="1442"/>
                </a:cubicBezTo>
                <a:close/>
                <a:moveTo>
                  <a:pt x="8916" y="3521"/>
                </a:moveTo>
                <a:lnTo>
                  <a:pt x="8916" y="4466"/>
                </a:lnTo>
                <a:cubicBezTo>
                  <a:pt x="8916" y="4529"/>
                  <a:pt x="8916" y="4592"/>
                  <a:pt x="8948" y="4624"/>
                </a:cubicBezTo>
                <a:lnTo>
                  <a:pt x="9798" y="6419"/>
                </a:lnTo>
                <a:cubicBezTo>
                  <a:pt x="9893" y="6577"/>
                  <a:pt x="9798" y="6672"/>
                  <a:pt x="9798" y="6735"/>
                </a:cubicBezTo>
                <a:cubicBezTo>
                  <a:pt x="9767" y="6766"/>
                  <a:pt x="9704" y="6892"/>
                  <a:pt x="9546" y="6892"/>
                </a:cubicBezTo>
                <a:lnTo>
                  <a:pt x="9263" y="6892"/>
                </a:lnTo>
                <a:cubicBezTo>
                  <a:pt x="9074" y="6892"/>
                  <a:pt x="8916" y="7050"/>
                  <a:pt x="8916" y="7239"/>
                </a:cubicBezTo>
                <a:lnTo>
                  <a:pt x="8916" y="8341"/>
                </a:lnTo>
                <a:cubicBezTo>
                  <a:pt x="8633" y="8467"/>
                  <a:pt x="8381" y="8656"/>
                  <a:pt x="8286" y="8971"/>
                </a:cubicBezTo>
                <a:lnTo>
                  <a:pt x="6522" y="8971"/>
                </a:lnTo>
                <a:cubicBezTo>
                  <a:pt x="5955" y="8971"/>
                  <a:pt x="5482" y="8499"/>
                  <a:pt x="5482" y="7932"/>
                </a:cubicBezTo>
                <a:lnTo>
                  <a:pt x="5482" y="7554"/>
                </a:lnTo>
                <a:cubicBezTo>
                  <a:pt x="6270" y="7396"/>
                  <a:pt x="6868" y="6672"/>
                  <a:pt x="6868" y="5852"/>
                </a:cubicBezTo>
                <a:cubicBezTo>
                  <a:pt x="6868" y="5317"/>
                  <a:pt x="6585" y="4781"/>
                  <a:pt x="6207" y="4466"/>
                </a:cubicBezTo>
                <a:lnTo>
                  <a:pt x="6207" y="4088"/>
                </a:lnTo>
                <a:lnTo>
                  <a:pt x="8916" y="3521"/>
                </a:lnTo>
                <a:close/>
                <a:moveTo>
                  <a:pt x="9231" y="8940"/>
                </a:moveTo>
                <a:cubicBezTo>
                  <a:pt x="9420" y="8940"/>
                  <a:pt x="9578" y="9097"/>
                  <a:pt x="9578" y="9286"/>
                </a:cubicBezTo>
                <a:cubicBezTo>
                  <a:pt x="9578" y="9475"/>
                  <a:pt x="9420" y="9633"/>
                  <a:pt x="9231" y="9633"/>
                </a:cubicBezTo>
                <a:cubicBezTo>
                  <a:pt x="9011" y="9633"/>
                  <a:pt x="8853" y="9475"/>
                  <a:pt x="8853" y="9286"/>
                </a:cubicBezTo>
                <a:cubicBezTo>
                  <a:pt x="8853" y="9097"/>
                  <a:pt x="9011" y="8940"/>
                  <a:pt x="9231" y="8940"/>
                </a:cubicBezTo>
                <a:close/>
                <a:moveTo>
                  <a:pt x="3970" y="7144"/>
                </a:moveTo>
                <a:cubicBezTo>
                  <a:pt x="4222" y="7365"/>
                  <a:pt x="4442" y="7522"/>
                  <a:pt x="4758" y="7554"/>
                </a:cubicBezTo>
                <a:lnTo>
                  <a:pt x="4758" y="7932"/>
                </a:lnTo>
                <a:cubicBezTo>
                  <a:pt x="4758" y="8877"/>
                  <a:pt x="5514" y="9633"/>
                  <a:pt x="6459" y="9633"/>
                </a:cubicBezTo>
                <a:lnTo>
                  <a:pt x="8223" y="9633"/>
                </a:lnTo>
                <a:cubicBezTo>
                  <a:pt x="8286" y="9727"/>
                  <a:pt x="8318" y="9791"/>
                  <a:pt x="8349" y="9822"/>
                </a:cubicBezTo>
                <a:cubicBezTo>
                  <a:pt x="8034" y="10137"/>
                  <a:pt x="7593" y="10295"/>
                  <a:pt x="7183" y="10295"/>
                </a:cubicBezTo>
                <a:lnTo>
                  <a:pt x="5797" y="10295"/>
                </a:lnTo>
                <a:cubicBezTo>
                  <a:pt x="5608" y="10295"/>
                  <a:pt x="5451" y="10452"/>
                  <a:pt x="5451" y="10673"/>
                </a:cubicBezTo>
                <a:lnTo>
                  <a:pt x="5451" y="11051"/>
                </a:lnTo>
                <a:lnTo>
                  <a:pt x="2710" y="11051"/>
                </a:lnTo>
                <a:lnTo>
                  <a:pt x="2710" y="8719"/>
                </a:lnTo>
                <a:lnTo>
                  <a:pt x="3970" y="7144"/>
                </a:lnTo>
                <a:close/>
                <a:moveTo>
                  <a:pt x="9629" y="0"/>
                </a:moveTo>
                <a:cubicBezTo>
                  <a:pt x="9278" y="0"/>
                  <a:pt x="8932" y="134"/>
                  <a:pt x="8664" y="402"/>
                </a:cubicBezTo>
                <a:lnTo>
                  <a:pt x="8412" y="686"/>
                </a:lnTo>
                <a:lnTo>
                  <a:pt x="6144" y="686"/>
                </a:lnTo>
                <a:cubicBezTo>
                  <a:pt x="5986" y="308"/>
                  <a:pt x="5640" y="24"/>
                  <a:pt x="5167" y="24"/>
                </a:cubicBezTo>
                <a:cubicBezTo>
                  <a:pt x="4726" y="24"/>
                  <a:pt x="4348" y="308"/>
                  <a:pt x="4190" y="686"/>
                </a:cubicBezTo>
                <a:cubicBezTo>
                  <a:pt x="1859" y="812"/>
                  <a:pt x="0" y="2702"/>
                  <a:pt x="0" y="5033"/>
                </a:cubicBezTo>
                <a:cubicBezTo>
                  <a:pt x="0" y="6514"/>
                  <a:pt x="725" y="7900"/>
                  <a:pt x="1922" y="8688"/>
                </a:cubicBezTo>
                <a:lnTo>
                  <a:pt x="2048" y="8782"/>
                </a:lnTo>
                <a:lnTo>
                  <a:pt x="2048" y="11366"/>
                </a:lnTo>
                <a:cubicBezTo>
                  <a:pt x="2048" y="11555"/>
                  <a:pt x="2206" y="11712"/>
                  <a:pt x="2426" y="11712"/>
                </a:cubicBezTo>
                <a:lnTo>
                  <a:pt x="5829" y="11712"/>
                </a:lnTo>
                <a:cubicBezTo>
                  <a:pt x="6018" y="11712"/>
                  <a:pt x="6207" y="11555"/>
                  <a:pt x="6207" y="11366"/>
                </a:cubicBezTo>
                <a:lnTo>
                  <a:pt x="6207" y="10956"/>
                </a:lnTo>
                <a:lnTo>
                  <a:pt x="7215" y="10956"/>
                </a:lnTo>
                <a:cubicBezTo>
                  <a:pt x="7877" y="10956"/>
                  <a:pt x="8475" y="10704"/>
                  <a:pt x="8948" y="10232"/>
                </a:cubicBezTo>
                <a:cubicBezTo>
                  <a:pt x="9074" y="10263"/>
                  <a:pt x="9137" y="10263"/>
                  <a:pt x="9263" y="10263"/>
                </a:cubicBezTo>
                <a:cubicBezTo>
                  <a:pt x="9830" y="10263"/>
                  <a:pt x="10302" y="9791"/>
                  <a:pt x="10302" y="9223"/>
                </a:cubicBezTo>
                <a:cubicBezTo>
                  <a:pt x="10302" y="8814"/>
                  <a:pt x="10019" y="8404"/>
                  <a:pt x="9609" y="8247"/>
                </a:cubicBezTo>
                <a:lnTo>
                  <a:pt x="9609" y="7491"/>
                </a:lnTo>
                <a:cubicBezTo>
                  <a:pt x="9924" y="7459"/>
                  <a:pt x="10239" y="7302"/>
                  <a:pt x="10397" y="7018"/>
                </a:cubicBezTo>
                <a:cubicBezTo>
                  <a:pt x="10617" y="6703"/>
                  <a:pt x="10617" y="6356"/>
                  <a:pt x="10460" y="6041"/>
                </a:cubicBezTo>
                <a:lnTo>
                  <a:pt x="9609" y="4403"/>
                </a:lnTo>
                <a:lnTo>
                  <a:pt x="9609" y="3332"/>
                </a:lnTo>
                <a:lnTo>
                  <a:pt x="10617" y="2355"/>
                </a:lnTo>
                <a:cubicBezTo>
                  <a:pt x="11153" y="1788"/>
                  <a:pt x="11153" y="938"/>
                  <a:pt x="10617" y="402"/>
                </a:cubicBezTo>
                <a:cubicBezTo>
                  <a:pt x="10334" y="134"/>
                  <a:pt x="9979" y="0"/>
                  <a:pt x="96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6365;p44"/>
          <p:cNvSpPr/>
          <p:nvPr/>
        </p:nvSpPr>
        <p:spPr>
          <a:xfrm>
            <a:off x="4400797" y="5354130"/>
            <a:ext cx="331821" cy="332705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Oval 51"/>
          <p:cNvSpPr/>
          <p:nvPr/>
        </p:nvSpPr>
        <p:spPr>
          <a:xfrm>
            <a:off x="881721" y="5065493"/>
            <a:ext cx="791570" cy="8090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48612" y="5079141"/>
            <a:ext cx="791570" cy="8090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70922" y="5107208"/>
            <a:ext cx="791570" cy="8090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949597" y="58738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 smtClean="0">
                <a:solidFill>
                  <a:srgbClr val="262626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 smtClean="0">
                <a:solidFill>
                  <a:srgbClr val="262626"/>
                </a:solidFill>
                <a:latin typeface="Montserrat" panose="02000505000000020004" pitchFamily="2" charset="0"/>
              </a:rPr>
              <a:t>.</a:t>
            </a:r>
            <a:endParaRPr lang="en-US" sz="1200" dirty="0">
              <a:solidFill>
                <a:srgbClr val="262626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215591" y="357072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5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4686628"/>
            <a:ext cx="12195583" cy="2181992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508" y="429067"/>
            <a:ext cx="2739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066"/>
                </a:solidFill>
                <a:latin typeface="Montserrat" panose="02000505000000020004" pitchFamily="2" charset="0"/>
              </a:rPr>
              <a:t>Profitbase</a:t>
            </a:r>
            <a:r>
              <a:rPr lang="en-US" sz="3600" b="1" dirty="0">
                <a:solidFill>
                  <a:srgbClr val="003066"/>
                </a:solidFill>
                <a:latin typeface="Montserrat" panose="02000505000000020004" pitchFamily="2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71156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" name="Content Placeholder 3">
            <a:extLst>
              <a:ext uri="{FF2B5EF4-FFF2-40B4-BE49-F238E27FC236}">
                <a16:creationId xmlns:a16="http://schemas.microsoft.com/office/drawing/2014/main" xmlns="" id="{7393CC6B-3889-4E41-8D48-45D09DED079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61" y="1371439"/>
            <a:ext cx="5158244" cy="302314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886831" y="5091922"/>
            <a:ext cx="2961564" cy="1364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615218" y="5106877"/>
            <a:ext cx="2961564" cy="1364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8343605" y="5106877"/>
            <a:ext cx="2961564" cy="1364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179328" y="5926923"/>
            <a:ext cx="1148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SAFE</a:t>
            </a:r>
            <a:endParaRPr lang="nb-NO" sz="24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15459" y="5926923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FAST</a:t>
            </a:r>
            <a:endParaRPr lang="nb-NO" sz="24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93814" y="5926923"/>
            <a:ext cx="115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EASY</a:t>
            </a:r>
            <a:endParaRPr lang="nb-NO" sz="24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grpSp>
        <p:nvGrpSpPr>
          <p:cNvPr id="59" name="Google Shape;5053;p41"/>
          <p:cNvGrpSpPr/>
          <p:nvPr/>
        </p:nvGrpSpPr>
        <p:grpSpPr>
          <a:xfrm>
            <a:off x="1988110" y="5176777"/>
            <a:ext cx="565889" cy="637995"/>
            <a:chOff x="3299850" y="238575"/>
            <a:chExt cx="427725" cy="482225"/>
          </a:xfrm>
          <a:solidFill>
            <a:schemeClr val="bg1"/>
          </a:solidFill>
        </p:grpSpPr>
        <p:sp>
          <p:nvSpPr>
            <p:cNvPr id="60" name="Google Shape;5054;p41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1" name="Google Shape;5055;p41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2" name="Google Shape;5056;p41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3" name="Google Shape;5057;p41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4" name="Google Shape;5058;p41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65" name="Google Shape;5278;p41"/>
          <p:cNvGrpSpPr/>
          <p:nvPr/>
        </p:nvGrpSpPr>
        <p:grpSpPr>
          <a:xfrm>
            <a:off x="5802271" y="5231478"/>
            <a:ext cx="587458" cy="583294"/>
            <a:chOff x="890400" y="4399350"/>
            <a:chExt cx="486600" cy="483150"/>
          </a:xfrm>
          <a:solidFill>
            <a:schemeClr val="bg1"/>
          </a:solidFill>
        </p:grpSpPr>
        <p:sp>
          <p:nvSpPr>
            <p:cNvPr id="66" name="Google Shape;5279;p41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7" name="Google Shape;5280;p41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8" name="Google Shape;5281;p41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69" name="Google Shape;7208;p46"/>
          <p:cNvSpPr/>
          <p:nvPr/>
        </p:nvSpPr>
        <p:spPr>
          <a:xfrm>
            <a:off x="9468283" y="5238280"/>
            <a:ext cx="570160" cy="567153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3" name="Straight Arrow Connector 72"/>
          <p:cNvCxnSpPr>
            <a:stCxn id="53" idx="3"/>
            <a:endCxn id="54" idx="1"/>
          </p:cNvCxnSpPr>
          <p:nvPr/>
        </p:nvCxnSpPr>
        <p:spPr>
          <a:xfrm>
            <a:off x="3848395" y="5774311"/>
            <a:ext cx="766823" cy="1495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4" idx="3"/>
            <a:endCxn id="55" idx="1"/>
          </p:cNvCxnSpPr>
          <p:nvPr/>
        </p:nvCxnSpPr>
        <p:spPr>
          <a:xfrm>
            <a:off x="7576782" y="5789266"/>
            <a:ext cx="76682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86628"/>
            <a:ext cx="12195583" cy="2181992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5508" y="429067"/>
            <a:ext cx="2739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066"/>
                </a:solidFill>
                <a:latin typeface="Montserrat" panose="02000505000000020004" pitchFamily="2" charset="0"/>
              </a:rPr>
              <a:t>Profitbase</a:t>
            </a:r>
            <a:r>
              <a:rPr lang="en-US" sz="3600" b="1" dirty="0">
                <a:solidFill>
                  <a:srgbClr val="003066"/>
                </a:solidFill>
                <a:latin typeface="Montserrat" panose="02000505000000020004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171156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xmlns="" id="{7393CC6B-3889-4E41-8D48-45D09DED079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61" y="1371439"/>
            <a:ext cx="5158244" cy="302314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49198" y="5105432"/>
            <a:ext cx="2063204" cy="1364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485675" y="5105432"/>
            <a:ext cx="2063204" cy="1364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522152" y="5105432"/>
            <a:ext cx="2063204" cy="1364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0" idx="3"/>
            <a:endCxn id="21" idx="1"/>
          </p:cNvCxnSpPr>
          <p:nvPr/>
        </p:nvCxnSpPr>
        <p:spPr>
          <a:xfrm>
            <a:off x="2512402" y="5787821"/>
            <a:ext cx="97327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3"/>
            <a:endCxn id="22" idx="1"/>
          </p:cNvCxnSpPr>
          <p:nvPr/>
        </p:nvCxnSpPr>
        <p:spPr>
          <a:xfrm>
            <a:off x="5548879" y="5787821"/>
            <a:ext cx="97327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0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9558628" y="5105432"/>
            <a:ext cx="2063204" cy="136477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endCxn id="45" idx="1"/>
          </p:cNvCxnSpPr>
          <p:nvPr/>
        </p:nvCxnSpPr>
        <p:spPr>
          <a:xfrm>
            <a:off x="8566471" y="5779737"/>
            <a:ext cx="992157" cy="80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5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"/>
            <a:ext cx="12192000" cy="68314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1100" y="558017"/>
            <a:ext cx="1627605" cy="388429"/>
            <a:chOff x="5371184" y="2028579"/>
            <a:chExt cx="2587626" cy="617538"/>
          </a:xfrm>
          <a:solidFill>
            <a:schemeClr val="bg1"/>
          </a:solidFill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52055" y="4189232"/>
            <a:ext cx="709612" cy="604838"/>
            <a:chOff x="2660383" y="4241442"/>
            <a:chExt cx="709612" cy="604838"/>
          </a:xfrm>
        </p:grpSpPr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2684195" y="4241442"/>
              <a:ext cx="685800" cy="588963"/>
            </a:xfrm>
            <a:custGeom>
              <a:avLst/>
              <a:gdLst>
                <a:gd name="T0" fmla="*/ 62 w 180"/>
                <a:gd name="T1" fmla="*/ 77 h 154"/>
                <a:gd name="T2" fmla="*/ 151 w 180"/>
                <a:gd name="T3" fmla="*/ 15 h 154"/>
                <a:gd name="T4" fmla="*/ 138 w 180"/>
                <a:gd name="T5" fmla="*/ 36 h 154"/>
                <a:gd name="T6" fmla="*/ 60 w 180"/>
                <a:gd name="T7" fmla="*/ 104 h 154"/>
                <a:gd name="T8" fmla="*/ 138 w 180"/>
                <a:gd name="T9" fmla="*/ 36 h 154"/>
                <a:gd name="T10" fmla="*/ 163 w 180"/>
                <a:gd name="T11" fmla="*/ 25 h 154"/>
                <a:gd name="T12" fmla="*/ 90 w 180"/>
                <a:gd name="T13" fmla="*/ 102 h 154"/>
                <a:gd name="T14" fmla="*/ 163 w 180"/>
                <a:gd name="T15" fmla="*/ 25 h 154"/>
                <a:gd name="T16" fmla="*/ 174 w 180"/>
                <a:gd name="T17" fmla="*/ 0 h 154"/>
                <a:gd name="T18" fmla="*/ 173 w 180"/>
                <a:gd name="T19" fmla="*/ 0 h 154"/>
                <a:gd name="T20" fmla="*/ 173 w 180"/>
                <a:gd name="T21" fmla="*/ 0 h 154"/>
                <a:gd name="T22" fmla="*/ 3 w 180"/>
                <a:gd name="T23" fmla="*/ 48 h 154"/>
                <a:gd name="T24" fmla="*/ 46 w 180"/>
                <a:gd name="T25" fmla="*/ 110 h 154"/>
                <a:gd name="T26" fmla="*/ 53 w 180"/>
                <a:gd name="T27" fmla="*/ 116 h 154"/>
                <a:gd name="T28" fmla="*/ 125 w 180"/>
                <a:gd name="T29" fmla="*/ 153 h 154"/>
                <a:gd name="T30" fmla="*/ 130 w 180"/>
                <a:gd name="T31" fmla="*/ 154 h 154"/>
                <a:gd name="T32" fmla="*/ 180 w 180"/>
                <a:gd name="T33" fmla="*/ 6 h 154"/>
                <a:gd name="T34" fmla="*/ 180 w 180"/>
                <a:gd name="T35" fmla="*/ 6 h 154"/>
                <a:gd name="T36" fmla="*/ 180 w 180"/>
                <a:gd name="T37" fmla="*/ 5 h 154"/>
                <a:gd name="T38" fmla="*/ 180 w 180"/>
                <a:gd name="T39" fmla="*/ 5 h 154"/>
                <a:gd name="T40" fmla="*/ 180 w 180"/>
                <a:gd name="T41" fmla="*/ 4 h 154"/>
                <a:gd name="T42" fmla="*/ 180 w 180"/>
                <a:gd name="T43" fmla="*/ 4 h 154"/>
                <a:gd name="T44" fmla="*/ 180 w 180"/>
                <a:gd name="T45" fmla="*/ 4 h 154"/>
                <a:gd name="T46" fmla="*/ 180 w 180"/>
                <a:gd name="T47" fmla="*/ 3 h 154"/>
                <a:gd name="T48" fmla="*/ 179 w 180"/>
                <a:gd name="T49" fmla="*/ 3 h 154"/>
                <a:gd name="T50" fmla="*/ 179 w 180"/>
                <a:gd name="T51" fmla="*/ 2 h 154"/>
                <a:gd name="T52" fmla="*/ 179 w 180"/>
                <a:gd name="T53" fmla="*/ 2 h 154"/>
                <a:gd name="T54" fmla="*/ 179 w 180"/>
                <a:gd name="T55" fmla="*/ 2 h 154"/>
                <a:gd name="T56" fmla="*/ 178 w 180"/>
                <a:gd name="T57" fmla="*/ 1 h 154"/>
                <a:gd name="T58" fmla="*/ 178 w 180"/>
                <a:gd name="T59" fmla="*/ 1 h 154"/>
                <a:gd name="T60" fmla="*/ 177 w 180"/>
                <a:gd name="T61" fmla="*/ 1 h 154"/>
                <a:gd name="T62" fmla="*/ 177 w 180"/>
                <a:gd name="T63" fmla="*/ 0 h 154"/>
                <a:gd name="T64" fmla="*/ 176 w 180"/>
                <a:gd name="T65" fmla="*/ 0 h 154"/>
                <a:gd name="T66" fmla="*/ 176 w 180"/>
                <a:gd name="T67" fmla="*/ 0 h 154"/>
                <a:gd name="T68" fmla="*/ 175 w 180"/>
                <a:gd name="T69" fmla="*/ 0 h 154"/>
                <a:gd name="T70" fmla="*/ 175 w 180"/>
                <a:gd name="T7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154">
                  <a:moveTo>
                    <a:pt x="151" y="15"/>
                  </a:moveTo>
                  <a:cubicBezTo>
                    <a:pt x="62" y="77"/>
                    <a:pt x="62" y="77"/>
                    <a:pt x="62" y="7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5"/>
                    <a:pt x="151" y="15"/>
                    <a:pt x="151" y="15"/>
                  </a:cubicBezTo>
                  <a:close/>
                  <a:moveTo>
                    <a:pt x="138" y="36"/>
                  </a:moveTo>
                  <a:cubicBezTo>
                    <a:pt x="80" y="98"/>
                    <a:pt x="80" y="98"/>
                    <a:pt x="80" y="98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8" y="36"/>
                    <a:pt x="138" y="36"/>
                  </a:cubicBezTo>
                  <a:close/>
                  <a:moveTo>
                    <a:pt x="163" y="25"/>
                  </a:moveTo>
                  <a:cubicBezTo>
                    <a:pt x="126" y="140"/>
                    <a:pt x="126" y="140"/>
                    <a:pt x="126" y="140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3" y="25"/>
                  </a:cubicBezTo>
                  <a:close/>
                  <a:moveTo>
                    <a:pt x="174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4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41"/>
                    <a:pt x="0" y="45"/>
                    <a:pt x="3" y="48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5" y="113"/>
                    <a:pt x="48" y="116"/>
                    <a:pt x="51" y="116"/>
                  </a:cubicBezTo>
                  <a:cubicBezTo>
                    <a:pt x="52" y="116"/>
                    <a:pt x="52" y="116"/>
                    <a:pt x="53" y="116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4"/>
                    <a:pt x="127" y="154"/>
                    <a:pt x="129" y="154"/>
                  </a:cubicBezTo>
                  <a:cubicBezTo>
                    <a:pt x="129" y="154"/>
                    <a:pt x="130" y="154"/>
                    <a:pt x="130" y="154"/>
                  </a:cubicBezTo>
                  <a:cubicBezTo>
                    <a:pt x="132" y="154"/>
                    <a:pt x="133" y="152"/>
                    <a:pt x="134" y="151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6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3"/>
                    <a:pt x="180" y="3"/>
                    <a:pt x="179" y="3"/>
                  </a:cubicBezTo>
                  <a:cubicBezTo>
                    <a:pt x="179" y="3"/>
                    <a:pt x="179" y="3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2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5" y="0"/>
                    <a:pt x="175" y="0"/>
                    <a:pt x="175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2660383" y="4789130"/>
              <a:ext cx="80963" cy="57150"/>
            </a:xfrm>
            <a:custGeom>
              <a:avLst/>
              <a:gdLst>
                <a:gd name="T0" fmla="*/ 15 w 21"/>
                <a:gd name="T1" fmla="*/ 0 h 15"/>
                <a:gd name="T2" fmla="*/ 11 w 21"/>
                <a:gd name="T3" fmla="*/ 1 h 15"/>
                <a:gd name="T4" fmla="*/ 3 w 21"/>
                <a:gd name="T5" fmla="*/ 8 h 15"/>
                <a:gd name="T6" fmla="*/ 7 w 21"/>
                <a:gd name="T7" fmla="*/ 15 h 15"/>
                <a:gd name="T8" fmla="*/ 11 w 21"/>
                <a:gd name="T9" fmla="*/ 14 h 15"/>
                <a:gd name="T10" fmla="*/ 18 w 21"/>
                <a:gd name="T11" fmla="*/ 8 h 15"/>
                <a:gd name="T12" fmla="*/ 18 w 21"/>
                <a:gd name="T13" fmla="*/ 1 h 15"/>
                <a:gd name="T14" fmla="*/ 15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5" y="0"/>
                  </a:moveTo>
                  <a:cubicBezTo>
                    <a:pt x="13" y="0"/>
                    <a:pt x="12" y="0"/>
                    <a:pt x="11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11"/>
                    <a:pt x="2" y="15"/>
                    <a:pt x="7" y="15"/>
                  </a:cubicBezTo>
                  <a:cubicBezTo>
                    <a:pt x="8" y="15"/>
                    <a:pt x="10" y="15"/>
                    <a:pt x="11" y="1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6"/>
                    <a:pt x="21" y="3"/>
                    <a:pt x="18" y="1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752458" y="4712930"/>
              <a:ext cx="76200" cy="60325"/>
            </a:xfrm>
            <a:custGeom>
              <a:avLst/>
              <a:gdLst>
                <a:gd name="T0" fmla="*/ 14 w 20"/>
                <a:gd name="T1" fmla="*/ 0 h 16"/>
                <a:gd name="T2" fmla="*/ 10 w 20"/>
                <a:gd name="T3" fmla="*/ 1 h 16"/>
                <a:gd name="T4" fmla="*/ 2 w 20"/>
                <a:gd name="T5" fmla="*/ 8 h 16"/>
                <a:gd name="T6" fmla="*/ 2 w 20"/>
                <a:gd name="T7" fmla="*/ 14 h 16"/>
                <a:gd name="T8" fmla="*/ 6 w 20"/>
                <a:gd name="T9" fmla="*/ 16 h 16"/>
                <a:gd name="T10" fmla="*/ 10 w 20"/>
                <a:gd name="T11" fmla="*/ 14 h 16"/>
                <a:gd name="T12" fmla="*/ 18 w 20"/>
                <a:gd name="T13" fmla="*/ 8 h 16"/>
                <a:gd name="T14" fmla="*/ 18 w 20"/>
                <a:gd name="T15" fmla="*/ 1 h 16"/>
                <a:gd name="T16" fmla="*/ 14 w 2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0"/>
                    <a:pt x="0" y="12"/>
                    <a:pt x="2" y="14"/>
                  </a:cubicBezTo>
                  <a:cubicBezTo>
                    <a:pt x="3" y="15"/>
                    <a:pt x="5" y="16"/>
                    <a:pt x="6" y="16"/>
                  </a:cubicBezTo>
                  <a:cubicBezTo>
                    <a:pt x="8" y="16"/>
                    <a:pt x="9" y="15"/>
                    <a:pt x="10" y="1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6"/>
                    <a:pt x="20" y="3"/>
                    <a:pt x="18" y="1"/>
                  </a:cubicBezTo>
                  <a:cubicBezTo>
                    <a:pt x="17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32721" y="4006041"/>
            <a:ext cx="45719" cy="95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41216" y="4197825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28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2800" dirty="0">
                <a:solidFill>
                  <a:schemeClr val="bg1"/>
                </a:solidFill>
                <a:latin typeface="Montserrat" panose="02000505000000020004" pitchFamily="2" charset="0"/>
              </a:rPr>
              <a:t> dolor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7962" y="5129773"/>
            <a:ext cx="10156076" cy="114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440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EB5757"/>
              </a:gs>
              <a:gs pos="100000">
                <a:srgbClr val="F299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515931"/>
            <a:ext cx="12195583" cy="2601533"/>
          </a:xfrm>
          <a:prstGeom prst="rect">
            <a:avLst/>
          </a:prstGeom>
          <a:gradFill flip="none" rotWithShape="1">
            <a:gsLst>
              <a:gs pos="0">
                <a:srgbClr val="EB5757"/>
              </a:gs>
              <a:gs pos="100000">
                <a:srgbClr val="F299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60939" y="377551"/>
            <a:ext cx="5273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 dolor sit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6024" y="3939534"/>
            <a:ext cx="1973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magna</a:t>
            </a:r>
            <a:endParaRPr lang="en-US" sz="1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53484" y="3939534"/>
            <a:ext cx="1973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magna</a:t>
            </a:r>
            <a:endParaRPr lang="en-US" sz="1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10945" y="3939534"/>
            <a:ext cx="1973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magna</a:t>
            </a:r>
            <a:endParaRPr lang="en-US" sz="1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8406" y="3939534"/>
            <a:ext cx="1973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magna</a:t>
            </a:r>
            <a:endParaRPr lang="en-US" sz="1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25866" y="3939534"/>
            <a:ext cx="1973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magna</a:t>
            </a:r>
            <a:endParaRPr lang="en-US" sz="1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7" name="Google Shape;6365;p44"/>
          <p:cNvSpPr/>
          <p:nvPr/>
        </p:nvSpPr>
        <p:spPr>
          <a:xfrm>
            <a:off x="10537459" y="2021430"/>
            <a:ext cx="533833" cy="535255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6455;p44"/>
          <p:cNvGrpSpPr/>
          <p:nvPr/>
        </p:nvGrpSpPr>
        <p:grpSpPr>
          <a:xfrm>
            <a:off x="5825598" y="2084499"/>
            <a:ext cx="533833" cy="406334"/>
            <a:chOff x="-47527350" y="2747625"/>
            <a:chExt cx="300100" cy="2284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9" name="Google Shape;6456;p44"/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457;p44"/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58;p44"/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59;p44"/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60;p44"/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61;p44"/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6484;p44"/>
          <p:cNvSpPr/>
          <p:nvPr/>
        </p:nvSpPr>
        <p:spPr>
          <a:xfrm>
            <a:off x="3489168" y="2046690"/>
            <a:ext cx="481953" cy="481953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6508;p44"/>
          <p:cNvSpPr/>
          <p:nvPr/>
        </p:nvSpPr>
        <p:spPr>
          <a:xfrm>
            <a:off x="8213908" y="2021439"/>
            <a:ext cx="469394" cy="532454"/>
          </a:xfrm>
          <a:custGeom>
            <a:avLst/>
            <a:gdLst/>
            <a:ahLst/>
            <a:cxnLst/>
            <a:rect l="l" t="t" r="r" b="b"/>
            <a:pathLst>
              <a:path w="10555" h="11973" extrusionOk="0">
                <a:moveTo>
                  <a:pt x="3151" y="2836"/>
                </a:moveTo>
                <a:cubicBezTo>
                  <a:pt x="3340" y="2836"/>
                  <a:pt x="3498" y="2994"/>
                  <a:pt x="3498" y="3183"/>
                </a:cubicBezTo>
                <a:lnTo>
                  <a:pt x="3498" y="3529"/>
                </a:lnTo>
                <a:lnTo>
                  <a:pt x="2805" y="3529"/>
                </a:lnTo>
                <a:lnTo>
                  <a:pt x="2805" y="3183"/>
                </a:lnTo>
                <a:cubicBezTo>
                  <a:pt x="2805" y="2994"/>
                  <a:pt x="2962" y="2836"/>
                  <a:pt x="3151" y="2836"/>
                </a:cubicBezTo>
                <a:close/>
                <a:moveTo>
                  <a:pt x="9862" y="4191"/>
                </a:moveTo>
                <a:lnTo>
                  <a:pt x="9862" y="5262"/>
                </a:lnTo>
                <a:cubicBezTo>
                  <a:pt x="9862" y="5451"/>
                  <a:pt x="9704" y="5609"/>
                  <a:pt x="9484" y="5609"/>
                </a:cubicBezTo>
                <a:cubicBezTo>
                  <a:pt x="9295" y="5609"/>
                  <a:pt x="9137" y="5451"/>
                  <a:pt x="9137" y="5262"/>
                </a:cubicBezTo>
                <a:lnTo>
                  <a:pt x="9137" y="4191"/>
                </a:lnTo>
                <a:close/>
                <a:moveTo>
                  <a:pt x="3151" y="5609"/>
                </a:moveTo>
                <a:cubicBezTo>
                  <a:pt x="3340" y="5609"/>
                  <a:pt x="3498" y="5766"/>
                  <a:pt x="3498" y="5987"/>
                </a:cubicBezTo>
                <a:cubicBezTo>
                  <a:pt x="3498" y="6176"/>
                  <a:pt x="3340" y="6333"/>
                  <a:pt x="3151" y="6333"/>
                </a:cubicBezTo>
                <a:cubicBezTo>
                  <a:pt x="2962" y="6333"/>
                  <a:pt x="2805" y="6176"/>
                  <a:pt x="2805" y="5987"/>
                </a:cubicBezTo>
                <a:cubicBezTo>
                  <a:pt x="2805" y="5766"/>
                  <a:pt x="2962" y="5609"/>
                  <a:pt x="3151" y="5609"/>
                </a:cubicBezTo>
                <a:close/>
                <a:moveTo>
                  <a:pt x="3592" y="4254"/>
                </a:moveTo>
                <a:cubicBezTo>
                  <a:pt x="4695" y="4443"/>
                  <a:pt x="5640" y="5451"/>
                  <a:pt x="5640" y="6680"/>
                </a:cubicBezTo>
                <a:lnTo>
                  <a:pt x="5640" y="8822"/>
                </a:lnTo>
                <a:cubicBezTo>
                  <a:pt x="5640" y="10145"/>
                  <a:pt x="4538" y="11248"/>
                  <a:pt x="3183" y="11248"/>
                </a:cubicBezTo>
                <a:cubicBezTo>
                  <a:pt x="1860" y="11248"/>
                  <a:pt x="757" y="10145"/>
                  <a:pt x="757" y="8822"/>
                </a:cubicBezTo>
                <a:lnTo>
                  <a:pt x="757" y="6680"/>
                </a:lnTo>
                <a:cubicBezTo>
                  <a:pt x="757" y="5451"/>
                  <a:pt x="1671" y="4443"/>
                  <a:pt x="2868" y="4254"/>
                </a:cubicBezTo>
                <a:lnTo>
                  <a:pt x="2868" y="4979"/>
                </a:lnTo>
                <a:cubicBezTo>
                  <a:pt x="2490" y="5136"/>
                  <a:pt x="2175" y="5546"/>
                  <a:pt x="2175" y="5987"/>
                </a:cubicBezTo>
                <a:cubicBezTo>
                  <a:pt x="2175" y="6396"/>
                  <a:pt x="2458" y="6837"/>
                  <a:pt x="2868" y="6963"/>
                </a:cubicBezTo>
                <a:lnTo>
                  <a:pt x="2868" y="7341"/>
                </a:lnTo>
                <a:cubicBezTo>
                  <a:pt x="2868" y="7562"/>
                  <a:pt x="3025" y="7719"/>
                  <a:pt x="3246" y="7719"/>
                </a:cubicBezTo>
                <a:cubicBezTo>
                  <a:pt x="3435" y="7719"/>
                  <a:pt x="3592" y="7562"/>
                  <a:pt x="3592" y="7341"/>
                </a:cubicBezTo>
                <a:lnTo>
                  <a:pt x="3592" y="6963"/>
                </a:lnTo>
                <a:cubicBezTo>
                  <a:pt x="3970" y="6806"/>
                  <a:pt x="4286" y="6396"/>
                  <a:pt x="4286" y="5987"/>
                </a:cubicBezTo>
                <a:cubicBezTo>
                  <a:pt x="4286" y="5546"/>
                  <a:pt x="4033" y="5105"/>
                  <a:pt x="3592" y="4979"/>
                </a:cubicBezTo>
                <a:lnTo>
                  <a:pt x="3592" y="4254"/>
                </a:lnTo>
                <a:close/>
                <a:moveTo>
                  <a:pt x="5294" y="1"/>
                </a:moveTo>
                <a:cubicBezTo>
                  <a:pt x="4033" y="1"/>
                  <a:pt x="2994" y="946"/>
                  <a:pt x="2836" y="2143"/>
                </a:cubicBezTo>
                <a:cubicBezTo>
                  <a:pt x="2427" y="2301"/>
                  <a:pt x="2143" y="2710"/>
                  <a:pt x="2143" y="3151"/>
                </a:cubicBezTo>
                <a:lnTo>
                  <a:pt x="2143" y="3687"/>
                </a:lnTo>
                <a:cubicBezTo>
                  <a:pt x="914" y="4128"/>
                  <a:pt x="1" y="5294"/>
                  <a:pt x="1" y="6680"/>
                </a:cubicBezTo>
                <a:lnTo>
                  <a:pt x="1" y="8822"/>
                </a:lnTo>
                <a:cubicBezTo>
                  <a:pt x="1" y="10555"/>
                  <a:pt x="1419" y="11973"/>
                  <a:pt x="3151" y="11973"/>
                </a:cubicBezTo>
                <a:cubicBezTo>
                  <a:pt x="4884" y="11973"/>
                  <a:pt x="6302" y="10555"/>
                  <a:pt x="6302" y="8822"/>
                </a:cubicBezTo>
                <a:lnTo>
                  <a:pt x="6302" y="6680"/>
                </a:lnTo>
                <a:cubicBezTo>
                  <a:pt x="6302" y="5294"/>
                  <a:pt x="5451" y="4128"/>
                  <a:pt x="4191" y="3687"/>
                </a:cubicBezTo>
                <a:lnTo>
                  <a:pt x="4191" y="3151"/>
                </a:lnTo>
                <a:cubicBezTo>
                  <a:pt x="4191" y="2710"/>
                  <a:pt x="3907" y="2301"/>
                  <a:pt x="3529" y="2143"/>
                </a:cubicBezTo>
                <a:cubicBezTo>
                  <a:pt x="3624" y="1293"/>
                  <a:pt x="4380" y="662"/>
                  <a:pt x="5262" y="662"/>
                </a:cubicBezTo>
                <a:cubicBezTo>
                  <a:pt x="6239" y="662"/>
                  <a:pt x="7026" y="1450"/>
                  <a:pt x="7026" y="2427"/>
                </a:cubicBezTo>
                <a:lnTo>
                  <a:pt x="7026" y="8413"/>
                </a:lnTo>
                <a:cubicBezTo>
                  <a:pt x="7026" y="9200"/>
                  <a:pt x="7657" y="9830"/>
                  <a:pt x="8444" y="9830"/>
                </a:cubicBezTo>
                <a:cubicBezTo>
                  <a:pt x="9232" y="9830"/>
                  <a:pt x="9862" y="9200"/>
                  <a:pt x="9862" y="8413"/>
                </a:cubicBezTo>
                <a:lnTo>
                  <a:pt x="9862" y="6239"/>
                </a:lnTo>
                <a:cubicBezTo>
                  <a:pt x="10240" y="6081"/>
                  <a:pt x="10555" y="5703"/>
                  <a:pt x="10555" y="5262"/>
                </a:cubicBezTo>
                <a:lnTo>
                  <a:pt x="10555" y="3844"/>
                </a:lnTo>
                <a:cubicBezTo>
                  <a:pt x="10555" y="3687"/>
                  <a:pt x="10397" y="3529"/>
                  <a:pt x="10208" y="3529"/>
                </a:cubicBezTo>
                <a:lnTo>
                  <a:pt x="9862" y="3529"/>
                </a:lnTo>
                <a:lnTo>
                  <a:pt x="9862" y="2458"/>
                </a:lnTo>
                <a:cubicBezTo>
                  <a:pt x="9862" y="2269"/>
                  <a:pt x="9704" y="2112"/>
                  <a:pt x="9515" y="2112"/>
                </a:cubicBezTo>
                <a:cubicBezTo>
                  <a:pt x="9295" y="2112"/>
                  <a:pt x="9137" y="2269"/>
                  <a:pt x="9137" y="2458"/>
                </a:cubicBezTo>
                <a:lnTo>
                  <a:pt x="9137" y="3529"/>
                </a:lnTo>
                <a:lnTo>
                  <a:pt x="8791" y="3529"/>
                </a:lnTo>
                <a:cubicBezTo>
                  <a:pt x="8602" y="3529"/>
                  <a:pt x="8444" y="3687"/>
                  <a:pt x="8444" y="3876"/>
                </a:cubicBezTo>
                <a:lnTo>
                  <a:pt x="8444" y="5294"/>
                </a:lnTo>
                <a:cubicBezTo>
                  <a:pt x="8444" y="5766"/>
                  <a:pt x="8728" y="6176"/>
                  <a:pt x="9137" y="6302"/>
                </a:cubicBezTo>
                <a:lnTo>
                  <a:pt x="9137" y="8444"/>
                </a:lnTo>
                <a:cubicBezTo>
                  <a:pt x="9137" y="8854"/>
                  <a:pt x="8822" y="9169"/>
                  <a:pt x="8444" y="9169"/>
                </a:cubicBezTo>
                <a:cubicBezTo>
                  <a:pt x="8035" y="9169"/>
                  <a:pt x="7720" y="8854"/>
                  <a:pt x="7720" y="8444"/>
                </a:cubicBezTo>
                <a:lnTo>
                  <a:pt x="7720" y="2458"/>
                </a:lnTo>
                <a:cubicBezTo>
                  <a:pt x="7720" y="1103"/>
                  <a:pt x="6617" y="1"/>
                  <a:pt x="5294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9373;p51"/>
          <p:cNvGrpSpPr/>
          <p:nvPr/>
        </p:nvGrpSpPr>
        <p:grpSpPr>
          <a:xfrm>
            <a:off x="1118166" y="2004020"/>
            <a:ext cx="529404" cy="533627"/>
            <a:chOff x="1777925" y="1953700"/>
            <a:chExt cx="294600" cy="2969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8" name="Google Shape;9374;p51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375;p51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376;p51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377;p51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322;p40"/>
          <p:cNvGrpSpPr/>
          <p:nvPr/>
        </p:nvGrpSpPr>
        <p:grpSpPr>
          <a:xfrm>
            <a:off x="738389" y="3006909"/>
            <a:ext cx="10715222" cy="175827"/>
            <a:chOff x="5657651" y="2541584"/>
            <a:chExt cx="3088229" cy="50675"/>
          </a:xfrm>
        </p:grpSpPr>
        <p:sp>
          <p:nvSpPr>
            <p:cNvPr id="58" name="Google Shape;2328;p40"/>
            <p:cNvSpPr/>
            <p:nvPr/>
          </p:nvSpPr>
          <p:spPr>
            <a:xfrm>
              <a:off x="5657651" y="2560333"/>
              <a:ext cx="3088229" cy="13177"/>
            </a:xfrm>
            <a:custGeom>
              <a:avLst/>
              <a:gdLst/>
              <a:ahLst/>
              <a:cxnLst/>
              <a:rect l="l" t="t" r="r" b="b"/>
              <a:pathLst>
                <a:path w="22549" h="211" extrusionOk="0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gradFill>
              <a:gsLst>
                <a:gs pos="0">
                  <a:srgbClr val="EB5757"/>
                </a:gs>
                <a:gs pos="100000">
                  <a:srgbClr val="F2994A"/>
                </a:gs>
              </a:gsLst>
              <a:lin ang="0" scaled="1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29;p40"/>
            <p:cNvSpPr/>
            <p:nvPr/>
          </p:nvSpPr>
          <p:spPr>
            <a:xfrm>
              <a:off x="5815158" y="2541584"/>
              <a:ext cx="58950" cy="50675"/>
            </a:xfrm>
            <a:custGeom>
              <a:avLst/>
              <a:gdLst/>
              <a:ahLst/>
              <a:cxnLst/>
              <a:rect l="l" t="t" r="r" b="b"/>
              <a:pathLst>
                <a:path w="1147" h="986" extrusionOk="0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30;p40"/>
            <p:cNvSpPr/>
            <p:nvPr/>
          </p:nvSpPr>
          <p:spPr>
            <a:xfrm>
              <a:off x="6493363" y="2541609"/>
              <a:ext cx="58950" cy="50624"/>
            </a:xfrm>
            <a:custGeom>
              <a:avLst/>
              <a:gdLst/>
              <a:ahLst/>
              <a:cxnLst/>
              <a:rect l="l" t="t" r="r" b="b"/>
              <a:pathLst>
                <a:path w="1147" h="985" extrusionOk="0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31;p40"/>
            <p:cNvSpPr/>
            <p:nvPr/>
          </p:nvSpPr>
          <p:spPr>
            <a:xfrm>
              <a:off x="7172291" y="2541686"/>
              <a:ext cx="58950" cy="5047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32;p40"/>
            <p:cNvSpPr/>
            <p:nvPr/>
          </p:nvSpPr>
          <p:spPr>
            <a:xfrm>
              <a:off x="7852557" y="2541609"/>
              <a:ext cx="58333" cy="50624"/>
            </a:xfrm>
            <a:custGeom>
              <a:avLst/>
              <a:gdLst/>
              <a:ahLst/>
              <a:cxnLst/>
              <a:rect l="l" t="t" r="r" b="b"/>
              <a:pathLst>
                <a:path w="1135" h="985" extrusionOk="0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33;p40"/>
            <p:cNvSpPr/>
            <p:nvPr/>
          </p:nvSpPr>
          <p:spPr>
            <a:xfrm>
              <a:off x="8531691" y="2541686"/>
              <a:ext cx="58950" cy="5047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120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3248" y="429067"/>
            <a:ext cx="3452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More solution</a:t>
            </a:r>
            <a:endParaRPr lang="en-US" sz="3600" b="1" dirty="0">
              <a:solidFill>
                <a:srgbClr val="18487E"/>
              </a:solidFill>
              <a:latin typeface="Montserrat" panose="020005050000000200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1100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65797" y="1417971"/>
            <a:ext cx="5213445" cy="4490115"/>
            <a:chOff x="738501" y="1445485"/>
            <a:chExt cx="5213445" cy="4490115"/>
          </a:xfrm>
        </p:grpSpPr>
        <p:grpSp>
          <p:nvGrpSpPr>
            <p:cNvPr id="57" name="Group 56"/>
            <p:cNvGrpSpPr/>
            <p:nvPr/>
          </p:nvGrpSpPr>
          <p:grpSpPr>
            <a:xfrm>
              <a:off x="738501" y="1445485"/>
              <a:ext cx="5213445" cy="4490115"/>
              <a:chOff x="738501" y="1445485"/>
              <a:chExt cx="5213445" cy="449011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38" t="17313" r="11642" b="17214"/>
              <a:stretch/>
            </p:blipFill>
            <p:spPr>
              <a:xfrm>
                <a:off x="738501" y="1445485"/>
                <a:ext cx="5213445" cy="4490115"/>
              </a:xfrm>
              <a:prstGeom prst="rect">
                <a:avLst/>
              </a:prstGeom>
            </p:spPr>
          </p:pic>
          <p:pic>
            <p:nvPicPr>
              <p:cNvPr id="56" name="Bilde 2" descr="Et bilde som inneholder kart, tekst, datamaskin, bærbar PC&#10;&#10;Automatisk generert beskrivelse">
                <a:extLst>
                  <a:ext uri="{FF2B5EF4-FFF2-40B4-BE49-F238E27FC236}">
                    <a16:creationId xmlns="" xmlns:a16="http://schemas.microsoft.com/office/drawing/2014/main" id="{CEAA834B-664C-40D7-8AE5-0F56B4519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431" y="1940763"/>
                <a:ext cx="4296321" cy="2260369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2957918" y="4708037"/>
              <a:ext cx="693159" cy="165423"/>
              <a:chOff x="5371184" y="2028579"/>
              <a:chExt cx="2587626" cy="6175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5371184" y="2193679"/>
                <a:ext cx="374650" cy="452438"/>
              </a:xfrm>
              <a:custGeom>
                <a:avLst/>
                <a:gdLst>
                  <a:gd name="T0" fmla="*/ 90 w 138"/>
                  <a:gd name="T1" fmla="*/ 1 h 165"/>
                  <a:gd name="T2" fmla="*/ 40 w 138"/>
                  <a:gd name="T3" fmla="*/ 1 h 165"/>
                  <a:gd name="T4" fmla="*/ 34 w 138"/>
                  <a:gd name="T5" fmla="*/ 1 h 165"/>
                  <a:gd name="T6" fmla="*/ 9 w 138"/>
                  <a:gd name="T7" fmla="*/ 120 h 165"/>
                  <a:gd name="T8" fmla="*/ 0 w 138"/>
                  <a:gd name="T9" fmla="*/ 159 h 165"/>
                  <a:gd name="T10" fmla="*/ 6 w 138"/>
                  <a:gd name="T11" fmla="*/ 162 h 165"/>
                  <a:gd name="T12" fmla="*/ 13 w 138"/>
                  <a:gd name="T13" fmla="*/ 160 h 165"/>
                  <a:gd name="T14" fmla="*/ 48 w 138"/>
                  <a:gd name="T15" fmla="*/ 123 h 165"/>
                  <a:gd name="T16" fmla="*/ 51 w 138"/>
                  <a:gd name="T17" fmla="*/ 109 h 165"/>
                  <a:gd name="T18" fmla="*/ 59 w 138"/>
                  <a:gd name="T19" fmla="*/ 102 h 165"/>
                  <a:gd name="T20" fmla="*/ 67 w 138"/>
                  <a:gd name="T21" fmla="*/ 102 h 165"/>
                  <a:gd name="T22" fmla="*/ 130 w 138"/>
                  <a:gd name="T23" fmla="*/ 54 h 165"/>
                  <a:gd name="T24" fmla="*/ 90 w 138"/>
                  <a:gd name="T25" fmla="*/ 1 h 165"/>
                  <a:gd name="T26" fmla="*/ 101 w 138"/>
                  <a:gd name="T27" fmla="*/ 50 h 165"/>
                  <a:gd name="T28" fmla="*/ 86 w 138"/>
                  <a:gd name="T29" fmla="*/ 63 h 165"/>
                  <a:gd name="T30" fmla="*/ 63 w 138"/>
                  <a:gd name="T31" fmla="*/ 63 h 165"/>
                  <a:gd name="T32" fmla="*/ 53 w 138"/>
                  <a:gd name="T33" fmla="*/ 50 h 165"/>
                  <a:gd name="T34" fmla="*/ 68 w 138"/>
                  <a:gd name="T35" fmla="*/ 38 h 165"/>
                  <a:gd name="T36" fmla="*/ 80 w 138"/>
                  <a:gd name="T37" fmla="*/ 38 h 165"/>
                  <a:gd name="T38" fmla="*/ 91 w 138"/>
                  <a:gd name="T39" fmla="*/ 38 h 165"/>
                  <a:gd name="T40" fmla="*/ 101 w 138"/>
                  <a:gd name="T41" fmla="*/ 5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165">
                    <a:moveTo>
                      <a:pt x="90" y="1"/>
                    </a:moveTo>
                    <a:cubicBezTo>
                      <a:pt x="73" y="1"/>
                      <a:pt x="56" y="1"/>
                      <a:pt x="40" y="1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26" y="41"/>
                      <a:pt x="18" y="80"/>
                      <a:pt x="9" y="120"/>
                    </a:cubicBezTo>
                    <a:cubicBezTo>
                      <a:pt x="6" y="133"/>
                      <a:pt x="3" y="146"/>
                      <a:pt x="0" y="159"/>
                    </a:cubicBezTo>
                    <a:cubicBezTo>
                      <a:pt x="0" y="165"/>
                      <a:pt x="5" y="161"/>
                      <a:pt x="6" y="162"/>
                    </a:cubicBezTo>
                    <a:cubicBezTo>
                      <a:pt x="9" y="161"/>
                      <a:pt x="11" y="161"/>
                      <a:pt x="13" y="160"/>
                    </a:cubicBezTo>
                    <a:cubicBezTo>
                      <a:pt x="32" y="154"/>
                      <a:pt x="44" y="142"/>
                      <a:pt x="48" y="123"/>
                    </a:cubicBezTo>
                    <a:cubicBezTo>
                      <a:pt x="49" y="118"/>
                      <a:pt x="50" y="113"/>
                      <a:pt x="51" y="109"/>
                    </a:cubicBezTo>
                    <a:cubicBezTo>
                      <a:pt x="52" y="102"/>
                      <a:pt x="52" y="102"/>
                      <a:pt x="59" y="102"/>
                    </a:cubicBezTo>
                    <a:cubicBezTo>
                      <a:pt x="62" y="102"/>
                      <a:pt x="64" y="101"/>
                      <a:pt x="67" y="102"/>
                    </a:cubicBezTo>
                    <a:cubicBezTo>
                      <a:pt x="95" y="103"/>
                      <a:pt x="122" y="81"/>
                      <a:pt x="130" y="54"/>
                    </a:cubicBezTo>
                    <a:cubicBezTo>
                      <a:pt x="138" y="22"/>
                      <a:pt x="118" y="0"/>
                      <a:pt x="90" y="1"/>
                    </a:cubicBezTo>
                    <a:close/>
                    <a:moveTo>
                      <a:pt x="101" y="50"/>
                    </a:moveTo>
                    <a:cubicBezTo>
                      <a:pt x="99" y="57"/>
                      <a:pt x="93" y="63"/>
                      <a:pt x="86" y="63"/>
                    </a:cubicBezTo>
                    <a:cubicBezTo>
                      <a:pt x="78" y="64"/>
                      <a:pt x="70" y="64"/>
                      <a:pt x="63" y="63"/>
                    </a:cubicBezTo>
                    <a:cubicBezTo>
                      <a:pt x="55" y="63"/>
                      <a:pt x="51" y="57"/>
                      <a:pt x="53" y="50"/>
                    </a:cubicBezTo>
                    <a:cubicBezTo>
                      <a:pt x="55" y="43"/>
                      <a:pt x="61" y="38"/>
                      <a:pt x="68" y="38"/>
                    </a:cubicBezTo>
                    <a:cubicBezTo>
                      <a:pt x="72" y="38"/>
                      <a:pt x="76" y="38"/>
                      <a:pt x="80" y="38"/>
                    </a:cubicBezTo>
                    <a:cubicBezTo>
                      <a:pt x="83" y="38"/>
                      <a:pt x="87" y="38"/>
                      <a:pt x="91" y="38"/>
                    </a:cubicBezTo>
                    <a:cubicBezTo>
                      <a:pt x="98" y="39"/>
                      <a:pt x="102" y="44"/>
                      <a:pt x="10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6768184" y="2028579"/>
                <a:ext cx="314325" cy="447675"/>
              </a:xfrm>
              <a:custGeom>
                <a:avLst/>
                <a:gdLst>
                  <a:gd name="T0" fmla="*/ 78 w 116"/>
                  <a:gd name="T1" fmla="*/ 61 h 163"/>
                  <a:gd name="T2" fmla="*/ 61 w 116"/>
                  <a:gd name="T3" fmla="*/ 61 h 163"/>
                  <a:gd name="T4" fmla="*/ 62 w 116"/>
                  <a:gd name="T5" fmla="*/ 56 h 163"/>
                  <a:gd name="T6" fmla="*/ 69 w 116"/>
                  <a:gd name="T7" fmla="*/ 21 h 163"/>
                  <a:gd name="T8" fmla="*/ 59 w 116"/>
                  <a:gd name="T9" fmla="*/ 0 h 163"/>
                  <a:gd name="T10" fmla="*/ 49 w 116"/>
                  <a:gd name="T11" fmla="*/ 0 h 163"/>
                  <a:gd name="T12" fmla="*/ 29 w 116"/>
                  <a:gd name="T13" fmla="*/ 25 h 163"/>
                  <a:gd name="T14" fmla="*/ 7 w 116"/>
                  <a:gd name="T15" fmla="*/ 130 h 163"/>
                  <a:gd name="T16" fmla="*/ 0 w 116"/>
                  <a:gd name="T17" fmla="*/ 161 h 163"/>
                  <a:gd name="T18" fmla="*/ 29 w 116"/>
                  <a:gd name="T19" fmla="*/ 157 h 163"/>
                  <a:gd name="T20" fmla="*/ 46 w 116"/>
                  <a:gd name="T21" fmla="*/ 161 h 163"/>
                  <a:gd name="T22" fmla="*/ 111 w 116"/>
                  <a:gd name="T23" fmla="*/ 110 h 163"/>
                  <a:gd name="T24" fmla="*/ 78 w 116"/>
                  <a:gd name="T25" fmla="*/ 61 h 163"/>
                  <a:gd name="T26" fmla="*/ 85 w 116"/>
                  <a:gd name="T27" fmla="*/ 112 h 163"/>
                  <a:gd name="T28" fmla="*/ 71 w 116"/>
                  <a:gd name="T29" fmla="*/ 123 h 163"/>
                  <a:gd name="T30" fmla="*/ 58 w 116"/>
                  <a:gd name="T31" fmla="*/ 123 h 163"/>
                  <a:gd name="T32" fmla="*/ 58 w 116"/>
                  <a:gd name="T33" fmla="*/ 123 h 163"/>
                  <a:gd name="T34" fmla="*/ 46 w 116"/>
                  <a:gd name="T35" fmla="*/ 123 h 163"/>
                  <a:gd name="T36" fmla="*/ 37 w 116"/>
                  <a:gd name="T37" fmla="*/ 112 h 163"/>
                  <a:gd name="T38" fmla="*/ 52 w 116"/>
                  <a:gd name="T39" fmla="*/ 98 h 163"/>
                  <a:gd name="T40" fmla="*/ 75 w 116"/>
                  <a:gd name="T41" fmla="*/ 98 h 163"/>
                  <a:gd name="T42" fmla="*/ 85 w 116"/>
                  <a:gd name="T43" fmla="*/ 1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63">
                    <a:moveTo>
                      <a:pt x="78" y="61"/>
                    </a:moveTo>
                    <a:cubicBezTo>
                      <a:pt x="72" y="60"/>
                      <a:pt x="67" y="61"/>
                      <a:pt x="61" y="61"/>
                    </a:cubicBezTo>
                    <a:cubicBezTo>
                      <a:pt x="61" y="59"/>
                      <a:pt x="61" y="58"/>
                      <a:pt x="62" y="56"/>
                    </a:cubicBezTo>
                    <a:cubicBezTo>
                      <a:pt x="64" y="45"/>
                      <a:pt x="67" y="33"/>
                      <a:pt x="69" y="21"/>
                    </a:cubicBezTo>
                    <a:cubicBezTo>
                      <a:pt x="72" y="9"/>
                      <a:pt x="70" y="6"/>
                      <a:pt x="59" y="0"/>
                    </a:cubicBezTo>
                    <a:cubicBezTo>
                      <a:pt x="56" y="0"/>
                      <a:pt x="53" y="0"/>
                      <a:pt x="49" y="0"/>
                    </a:cubicBezTo>
                    <a:cubicBezTo>
                      <a:pt x="38" y="5"/>
                      <a:pt x="32" y="13"/>
                      <a:pt x="29" y="25"/>
                    </a:cubicBezTo>
                    <a:cubicBezTo>
                      <a:pt x="22" y="60"/>
                      <a:pt x="14" y="95"/>
                      <a:pt x="7" y="130"/>
                    </a:cubicBezTo>
                    <a:cubicBezTo>
                      <a:pt x="5" y="140"/>
                      <a:pt x="3" y="151"/>
                      <a:pt x="0" y="161"/>
                    </a:cubicBezTo>
                    <a:cubicBezTo>
                      <a:pt x="9" y="151"/>
                      <a:pt x="19" y="152"/>
                      <a:pt x="29" y="157"/>
                    </a:cubicBezTo>
                    <a:cubicBezTo>
                      <a:pt x="34" y="160"/>
                      <a:pt x="40" y="161"/>
                      <a:pt x="46" y="161"/>
                    </a:cubicBezTo>
                    <a:cubicBezTo>
                      <a:pt x="76" y="163"/>
                      <a:pt x="105" y="140"/>
                      <a:pt x="111" y="110"/>
                    </a:cubicBezTo>
                    <a:cubicBezTo>
                      <a:pt x="116" y="85"/>
                      <a:pt x="102" y="65"/>
                      <a:pt x="78" y="61"/>
                    </a:cubicBezTo>
                    <a:close/>
                    <a:moveTo>
                      <a:pt x="85" y="112"/>
                    </a:moveTo>
                    <a:cubicBezTo>
                      <a:pt x="82" y="118"/>
                      <a:pt x="78" y="122"/>
                      <a:pt x="71" y="123"/>
                    </a:cubicBezTo>
                    <a:cubicBezTo>
                      <a:pt x="67" y="123"/>
                      <a:pt x="63" y="123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4" y="123"/>
                      <a:pt x="50" y="123"/>
                      <a:pt x="46" y="123"/>
                    </a:cubicBezTo>
                    <a:cubicBezTo>
                      <a:pt x="40" y="123"/>
                      <a:pt x="37" y="118"/>
                      <a:pt x="37" y="112"/>
                    </a:cubicBezTo>
                    <a:cubicBezTo>
                      <a:pt x="38" y="105"/>
                      <a:pt x="44" y="99"/>
                      <a:pt x="52" y="98"/>
                    </a:cubicBezTo>
                    <a:cubicBezTo>
                      <a:pt x="59" y="98"/>
                      <a:pt x="67" y="98"/>
                      <a:pt x="75" y="98"/>
                    </a:cubicBezTo>
                    <a:cubicBezTo>
                      <a:pt x="83" y="98"/>
                      <a:pt x="87" y="105"/>
                      <a:pt x="8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6591972" y="2028579"/>
                <a:ext cx="227013" cy="447675"/>
              </a:xfrm>
              <a:custGeom>
                <a:avLst/>
                <a:gdLst>
                  <a:gd name="T0" fmla="*/ 84 w 84"/>
                  <a:gd name="T1" fmla="*/ 0 h 163"/>
                  <a:gd name="T2" fmla="*/ 81 w 84"/>
                  <a:gd name="T3" fmla="*/ 0 h 163"/>
                  <a:gd name="T4" fmla="*/ 54 w 84"/>
                  <a:gd name="T5" fmla="*/ 15 h 163"/>
                  <a:gd name="T6" fmla="*/ 33 w 84"/>
                  <a:gd name="T7" fmla="*/ 55 h 163"/>
                  <a:gd name="T8" fmla="*/ 27 w 84"/>
                  <a:gd name="T9" fmla="*/ 60 h 163"/>
                  <a:gd name="T10" fmla="*/ 2 w 84"/>
                  <a:gd name="T11" fmla="*/ 81 h 163"/>
                  <a:gd name="T12" fmla="*/ 17 w 84"/>
                  <a:gd name="T13" fmla="*/ 100 h 163"/>
                  <a:gd name="T14" fmla="*/ 24 w 84"/>
                  <a:gd name="T15" fmla="*/ 101 h 163"/>
                  <a:gd name="T16" fmla="*/ 22 w 84"/>
                  <a:gd name="T17" fmla="*/ 109 h 163"/>
                  <a:gd name="T18" fmla="*/ 15 w 84"/>
                  <a:gd name="T19" fmla="*/ 141 h 163"/>
                  <a:gd name="T20" fmla="*/ 33 w 84"/>
                  <a:gd name="T21" fmla="*/ 162 h 163"/>
                  <a:gd name="T22" fmla="*/ 55 w 84"/>
                  <a:gd name="T23" fmla="*/ 140 h 163"/>
                  <a:gd name="T24" fmla="*/ 77 w 84"/>
                  <a:gd name="T25" fmla="*/ 33 h 163"/>
                  <a:gd name="T26" fmla="*/ 84 w 84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163">
                    <a:moveTo>
                      <a:pt x="84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1" y="4"/>
                      <a:pt x="61" y="8"/>
                      <a:pt x="54" y="15"/>
                    </a:cubicBezTo>
                    <a:cubicBezTo>
                      <a:pt x="41" y="26"/>
                      <a:pt x="36" y="39"/>
                      <a:pt x="33" y="55"/>
                    </a:cubicBezTo>
                    <a:cubicBezTo>
                      <a:pt x="33" y="59"/>
                      <a:pt x="31" y="60"/>
                      <a:pt x="27" y="60"/>
                    </a:cubicBezTo>
                    <a:cubicBezTo>
                      <a:pt x="15" y="60"/>
                      <a:pt x="5" y="69"/>
                      <a:pt x="2" y="81"/>
                    </a:cubicBezTo>
                    <a:cubicBezTo>
                      <a:pt x="0" y="91"/>
                      <a:pt x="7" y="100"/>
                      <a:pt x="17" y="100"/>
                    </a:cubicBezTo>
                    <a:cubicBezTo>
                      <a:pt x="19" y="100"/>
                      <a:pt x="21" y="100"/>
                      <a:pt x="24" y="101"/>
                    </a:cubicBezTo>
                    <a:cubicBezTo>
                      <a:pt x="23" y="104"/>
                      <a:pt x="23" y="107"/>
                      <a:pt x="22" y="109"/>
                    </a:cubicBezTo>
                    <a:cubicBezTo>
                      <a:pt x="20" y="120"/>
                      <a:pt x="17" y="131"/>
                      <a:pt x="15" y="141"/>
                    </a:cubicBezTo>
                    <a:cubicBezTo>
                      <a:pt x="12" y="154"/>
                      <a:pt x="20" y="163"/>
                      <a:pt x="33" y="162"/>
                    </a:cubicBezTo>
                    <a:cubicBezTo>
                      <a:pt x="44" y="160"/>
                      <a:pt x="53" y="152"/>
                      <a:pt x="55" y="140"/>
                    </a:cubicBezTo>
                    <a:cubicBezTo>
                      <a:pt x="62" y="105"/>
                      <a:pt x="70" y="69"/>
                      <a:pt x="77" y="33"/>
                    </a:cubicBezTo>
                    <a:cubicBezTo>
                      <a:pt x="80" y="22"/>
                      <a:pt x="82" y="11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7674647" y="2193679"/>
                <a:ext cx="284163" cy="279400"/>
              </a:xfrm>
              <a:custGeom>
                <a:avLst/>
                <a:gdLst>
                  <a:gd name="T0" fmla="*/ 104 w 105"/>
                  <a:gd name="T1" fmla="*/ 29 h 102"/>
                  <a:gd name="T2" fmla="*/ 66 w 105"/>
                  <a:gd name="T3" fmla="*/ 1 h 102"/>
                  <a:gd name="T4" fmla="*/ 4 w 105"/>
                  <a:gd name="T5" fmla="*/ 53 h 102"/>
                  <a:gd name="T6" fmla="*/ 39 w 105"/>
                  <a:gd name="T7" fmla="*/ 101 h 102"/>
                  <a:gd name="T8" fmla="*/ 91 w 105"/>
                  <a:gd name="T9" fmla="*/ 102 h 102"/>
                  <a:gd name="T10" fmla="*/ 92 w 105"/>
                  <a:gd name="T11" fmla="*/ 101 h 102"/>
                  <a:gd name="T12" fmla="*/ 62 w 105"/>
                  <a:gd name="T13" fmla="*/ 78 h 102"/>
                  <a:gd name="T14" fmla="*/ 43 w 105"/>
                  <a:gd name="T15" fmla="*/ 78 h 102"/>
                  <a:gd name="T16" fmla="*/ 36 w 105"/>
                  <a:gd name="T17" fmla="*/ 69 h 102"/>
                  <a:gd name="T18" fmla="*/ 50 w 105"/>
                  <a:gd name="T19" fmla="*/ 58 h 102"/>
                  <a:gd name="T20" fmla="*/ 96 w 105"/>
                  <a:gd name="T21" fmla="*/ 58 h 102"/>
                  <a:gd name="T22" fmla="*/ 105 w 105"/>
                  <a:gd name="T23" fmla="*/ 51 h 102"/>
                  <a:gd name="T24" fmla="*/ 105 w 105"/>
                  <a:gd name="T25" fmla="*/ 30 h 102"/>
                  <a:gd name="T26" fmla="*/ 104 w 105"/>
                  <a:gd name="T27" fmla="*/ 29 h 102"/>
                  <a:gd name="T28" fmla="*/ 77 w 105"/>
                  <a:gd name="T29" fmla="*/ 32 h 102"/>
                  <a:gd name="T30" fmla="*/ 65 w 105"/>
                  <a:gd name="T31" fmla="*/ 43 h 102"/>
                  <a:gd name="T32" fmla="*/ 50 w 105"/>
                  <a:gd name="T33" fmla="*/ 43 h 102"/>
                  <a:gd name="T34" fmla="*/ 43 w 105"/>
                  <a:gd name="T35" fmla="*/ 30 h 102"/>
                  <a:gd name="T36" fmla="*/ 55 w 105"/>
                  <a:gd name="T37" fmla="*/ 22 h 102"/>
                  <a:gd name="T38" fmla="*/ 62 w 105"/>
                  <a:gd name="T39" fmla="*/ 22 h 102"/>
                  <a:gd name="T40" fmla="*/ 62 w 105"/>
                  <a:gd name="T41" fmla="*/ 22 h 102"/>
                  <a:gd name="T42" fmla="*/ 70 w 105"/>
                  <a:gd name="T43" fmla="*/ 22 h 102"/>
                  <a:gd name="T44" fmla="*/ 77 w 105"/>
                  <a:gd name="T45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02">
                    <a:moveTo>
                      <a:pt x="104" y="29"/>
                    </a:moveTo>
                    <a:cubicBezTo>
                      <a:pt x="100" y="11"/>
                      <a:pt x="84" y="1"/>
                      <a:pt x="66" y="1"/>
                    </a:cubicBezTo>
                    <a:cubicBezTo>
                      <a:pt x="38" y="0"/>
                      <a:pt x="9" y="25"/>
                      <a:pt x="4" y="53"/>
                    </a:cubicBezTo>
                    <a:cubicBezTo>
                      <a:pt x="0" y="78"/>
                      <a:pt x="15" y="100"/>
                      <a:pt x="39" y="101"/>
                    </a:cubicBezTo>
                    <a:cubicBezTo>
                      <a:pt x="56" y="102"/>
                      <a:pt x="74" y="102"/>
                      <a:pt x="91" y="102"/>
                    </a:cubicBezTo>
                    <a:cubicBezTo>
                      <a:pt x="92" y="102"/>
                      <a:pt x="92" y="101"/>
                      <a:pt x="92" y="101"/>
                    </a:cubicBezTo>
                    <a:cubicBezTo>
                      <a:pt x="89" y="88"/>
                      <a:pt x="76" y="78"/>
                      <a:pt x="62" y="78"/>
                    </a:cubicBezTo>
                    <a:cubicBezTo>
                      <a:pt x="56" y="78"/>
                      <a:pt x="49" y="78"/>
                      <a:pt x="43" y="78"/>
                    </a:cubicBezTo>
                    <a:cubicBezTo>
                      <a:pt x="38" y="78"/>
                      <a:pt x="35" y="75"/>
                      <a:pt x="36" y="69"/>
                    </a:cubicBezTo>
                    <a:cubicBezTo>
                      <a:pt x="36" y="63"/>
                      <a:pt x="42" y="58"/>
                      <a:pt x="50" y="58"/>
                    </a:cubicBezTo>
                    <a:cubicBezTo>
                      <a:pt x="65" y="57"/>
                      <a:pt x="80" y="57"/>
                      <a:pt x="96" y="58"/>
                    </a:cubicBezTo>
                    <a:cubicBezTo>
                      <a:pt x="101" y="58"/>
                      <a:pt x="104" y="57"/>
                      <a:pt x="105" y="51"/>
                    </a:cubicBezTo>
                    <a:cubicBezTo>
                      <a:pt x="105" y="44"/>
                      <a:pt x="105" y="37"/>
                      <a:pt x="105" y="30"/>
                    </a:cubicBezTo>
                    <a:cubicBezTo>
                      <a:pt x="105" y="30"/>
                      <a:pt x="104" y="30"/>
                      <a:pt x="104" y="29"/>
                    </a:cubicBezTo>
                    <a:close/>
                    <a:moveTo>
                      <a:pt x="77" y="32"/>
                    </a:moveTo>
                    <a:cubicBezTo>
                      <a:pt x="76" y="38"/>
                      <a:pt x="71" y="42"/>
                      <a:pt x="65" y="43"/>
                    </a:cubicBezTo>
                    <a:cubicBezTo>
                      <a:pt x="60" y="43"/>
                      <a:pt x="55" y="43"/>
                      <a:pt x="50" y="43"/>
                    </a:cubicBezTo>
                    <a:cubicBezTo>
                      <a:pt x="43" y="42"/>
                      <a:pt x="40" y="36"/>
                      <a:pt x="43" y="30"/>
                    </a:cubicBezTo>
                    <a:cubicBezTo>
                      <a:pt x="45" y="25"/>
                      <a:pt x="49" y="22"/>
                      <a:pt x="55" y="22"/>
                    </a:cubicBezTo>
                    <a:cubicBezTo>
                      <a:pt x="57" y="22"/>
                      <a:pt x="59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4" y="22"/>
                      <a:pt x="67" y="22"/>
                      <a:pt x="70" y="22"/>
                    </a:cubicBezTo>
                    <a:cubicBezTo>
                      <a:pt x="75" y="23"/>
                      <a:pt x="78" y="27"/>
                      <a:pt x="7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7365084" y="2195267"/>
                <a:ext cx="322263" cy="277813"/>
              </a:xfrm>
              <a:custGeom>
                <a:avLst/>
                <a:gdLst>
                  <a:gd name="T0" fmla="*/ 108 w 119"/>
                  <a:gd name="T1" fmla="*/ 69 h 101"/>
                  <a:gd name="T2" fmla="*/ 83 w 119"/>
                  <a:gd name="T3" fmla="*/ 38 h 101"/>
                  <a:gd name="T4" fmla="*/ 59 w 119"/>
                  <a:gd name="T5" fmla="*/ 38 h 101"/>
                  <a:gd name="T6" fmla="*/ 53 w 119"/>
                  <a:gd name="T7" fmla="*/ 34 h 101"/>
                  <a:gd name="T8" fmla="*/ 56 w 119"/>
                  <a:gd name="T9" fmla="*/ 27 h 101"/>
                  <a:gd name="T10" fmla="*/ 63 w 119"/>
                  <a:gd name="T11" fmla="*/ 25 h 101"/>
                  <a:gd name="T12" fmla="*/ 88 w 119"/>
                  <a:gd name="T13" fmla="*/ 25 h 101"/>
                  <a:gd name="T14" fmla="*/ 119 w 119"/>
                  <a:gd name="T15" fmla="*/ 0 h 101"/>
                  <a:gd name="T16" fmla="*/ 51 w 119"/>
                  <a:gd name="T17" fmla="*/ 0 h 101"/>
                  <a:gd name="T18" fmla="*/ 12 w 119"/>
                  <a:gd name="T19" fmla="*/ 31 h 101"/>
                  <a:gd name="T20" fmla="*/ 37 w 119"/>
                  <a:gd name="T21" fmla="*/ 63 h 101"/>
                  <a:gd name="T22" fmla="*/ 61 w 119"/>
                  <a:gd name="T23" fmla="*/ 63 h 101"/>
                  <a:gd name="T24" fmla="*/ 66 w 119"/>
                  <a:gd name="T25" fmla="*/ 66 h 101"/>
                  <a:gd name="T26" fmla="*/ 65 w 119"/>
                  <a:gd name="T27" fmla="*/ 72 h 101"/>
                  <a:gd name="T28" fmla="*/ 58 w 119"/>
                  <a:gd name="T29" fmla="*/ 75 h 101"/>
                  <a:gd name="T30" fmla="*/ 28 w 119"/>
                  <a:gd name="T31" fmla="*/ 76 h 101"/>
                  <a:gd name="T32" fmla="*/ 0 w 119"/>
                  <a:gd name="T33" fmla="*/ 101 h 101"/>
                  <a:gd name="T34" fmla="*/ 73 w 119"/>
                  <a:gd name="T35" fmla="*/ 100 h 101"/>
                  <a:gd name="T36" fmla="*/ 108 w 119"/>
                  <a:gd name="T37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101">
                    <a:moveTo>
                      <a:pt x="108" y="69"/>
                    </a:moveTo>
                    <a:cubicBezTo>
                      <a:pt x="112" y="51"/>
                      <a:pt x="101" y="38"/>
                      <a:pt x="83" y="38"/>
                    </a:cubicBezTo>
                    <a:cubicBezTo>
                      <a:pt x="75" y="38"/>
                      <a:pt x="67" y="38"/>
                      <a:pt x="59" y="38"/>
                    </a:cubicBezTo>
                    <a:cubicBezTo>
                      <a:pt x="57" y="37"/>
                      <a:pt x="54" y="36"/>
                      <a:pt x="53" y="34"/>
                    </a:cubicBezTo>
                    <a:cubicBezTo>
                      <a:pt x="53" y="32"/>
                      <a:pt x="54" y="29"/>
                      <a:pt x="56" y="27"/>
                    </a:cubicBezTo>
                    <a:cubicBezTo>
                      <a:pt x="57" y="25"/>
                      <a:pt x="60" y="25"/>
                      <a:pt x="63" y="25"/>
                    </a:cubicBezTo>
                    <a:cubicBezTo>
                      <a:pt x="71" y="25"/>
                      <a:pt x="80" y="25"/>
                      <a:pt x="88" y="25"/>
                    </a:cubicBezTo>
                    <a:cubicBezTo>
                      <a:pt x="104" y="25"/>
                      <a:pt x="115" y="16"/>
                      <a:pt x="119" y="0"/>
                    </a:cubicBezTo>
                    <a:cubicBezTo>
                      <a:pt x="96" y="0"/>
                      <a:pt x="73" y="0"/>
                      <a:pt x="51" y="0"/>
                    </a:cubicBezTo>
                    <a:cubicBezTo>
                      <a:pt x="32" y="0"/>
                      <a:pt x="16" y="13"/>
                      <a:pt x="12" y="31"/>
                    </a:cubicBezTo>
                    <a:cubicBezTo>
                      <a:pt x="8" y="49"/>
                      <a:pt x="19" y="63"/>
                      <a:pt x="37" y="63"/>
                    </a:cubicBezTo>
                    <a:cubicBezTo>
                      <a:pt x="45" y="63"/>
                      <a:pt x="53" y="63"/>
                      <a:pt x="61" y="63"/>
                    </a:cubicBezTo>
                    <a:cubicBezTo>
                      <a:pt x="63" y="63"/>
                      <a:pt x="66" y="65"/>
                      <a:pt x="66" y="66"/>
                    </a:cubicBezTo>
                    <a:cubicBezTo>
                      <a:pt x="67" y="68"/>
                      <a:pt x="66" y="71"/>
                      <a:pt x="65" y="72"/>
                    </a:cubicBezTo>
                    <a:cubicBezTo>
                      <a:pt x="63" y="74"/>
                      <a:pt x="60" y="75"/>
                      <a:pt x="58" y="75"/>
                    </a:cubicBezTo>
                    <a:cubicBezTo>
                      <a:pt x="48" y="76"/>
                      <a:pt x="38" y="75"/>
                      <a:pt x="28" y="76"/>
                    </a:cubicBezTo>
                    <a:cubicBezTo>
                      <a:pt x="15" y="77"/>
                      <a:pt x="1" y="89"/>
                      <a:pt x="0" y="101"/>
                    </a:cubicBezTo>
                    <a:cubicBezTo>
                      <a:pt x="24" y="101"/>
                      <a:pt x="48" y="101"/>
                      <a:pt x="73" y="100"/>
                    </a:cubicBezTo>
                    <a:cubicBezTo>
                      <a:pt x="89" y="100"/>
                      <a:pt x="105" y="85"/>
                      <a:pt x="10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7074572" y="2195267"/>
                <a:ext cx="311150" cy="280988"/>
              </a:xfrm>
              <a:custGeom>
                <a:avLst/>
                <a:gdLst>
                  <a:gd name="T0" fmla="*/ 92 w 115"/>
                  <a:gd name="T1" fmla="*/ 101 h 102"/>
                  <a:gd name="T2" fmla="*/ 94 w 115"/>
                  <a:gd name="T3" fmla="*/ 101 h 102"/>
                  <a:gd name="T4" fmla="*/ 115 w 115"/>
                  <a:gd name="T5" fmla="*/ 0 h 102"/>
                  <a:gd name="T6" fmla="*/ 109 w 115"/>
                  <a:gd name="T7" fmla="*/ 0 h 102"/>
                  <a:gd name="T8" fmla="*/ 67 w 115"/>
                  <a:gd name="T9" fmla="*/ 0 h 102"/>
                  <a:gd name="T10" fmla="*/ 5 w 115"/>
                  <a:gd name="T11" fmla="*/ 50 h 102"/>
                  <a:gd name="T12" fmla="*/ 33 w 115"/>
                  <a:gd name="T13" fmla="*/ 99 h 102"/>
                  <a:gd name="T14" fmla="*/ 66 w 115"/>
                  <a:gd name="T15" fmla="*/ 96 h 102"/>
                  <a:gd name="T16" fmla="*/ 92 w 115"/>
                  <a:gd name="T17" fmla="*/ 101 h 102"/>
                  <a:gd name="T18" fmla="*/ 64 w 115"/>
                  <a:gd name="T19" fmla="*/ 62 h 102"/>
                  <a:gd name="T20" fmla="*/ 52 w 115"/>
                  <a:gd name="T21" fmla="*/ 62 h 102"/>
                  <a:gd name="T22" fmla="*/ 52 w 115"/>
                  <a:gd name="T23" fmla="*/ 62 h 102"/>
                  <a:gd name="T24" fmla="*/ 41 w 115"/>
                  <a:gd name="T25" fmla="*/ 62 h 102"/>
                  <a:gd name="T26" fmla="*/ 32 w 115"/>
                  <a:gd name="T27" fmla="*/ 48 h 102"/>
                  <a:gd name="T28" fmla="*/ 46 w 115"/>
                  <a:gd name="T29" fmla="*/ 37 h 102"/>
                  <a:gd name="T30" fmla="*/ 69 w 115"/>
                  <a:gd name="T31" fmla="*/ 37 h 102"/>
                  <a:gd name="T32" fmla="*/ 78 w 115"/>
                  <a:gd name="T33" fmla="*/ 52 h 102"/>
                  <a:gd name="T34" fmla="*/ 64 w 115"/>
                  <a:gd name="T35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02">
                    <a:moveTo>
                      <a:pt x="92" y="101"/>
                    </a:moveTo>
                    <a:cubicBezTo>
                      <a:pt x="93" y="101"/>
                      <a:pt x="93" y="101"/>
                      <a:pt x="94" y="101"/>
                    </a:cubicBezTo>
                    <a:cubicBezTo>
                      <a:pt x="101" y="67"/>
                      <a:pt x="108" y="34"/>
                      <a:pt x="115" y="0"/>
                    </a:cubicBezTo>
                    <a:cubicBezTo>
                      <a:pt x="112" y="0"/>
                      <a:pt x="111" y="0"/>
                      <a:pt x="109" y="0"/>
                    </a:cubicBezTo>
                    <a:cubicBezTo>
                      <a:pt x="95" y="0"/>
                      <a:pt x="81" y="0"/>
                      <a:pt x="67" y="0"/>
                    </a:cubicBezTo>
                    <a:cubicBezTo>
                      <a:pt x="37" y="0"/>
                      <a:pt x="11" y="21"/>
                      <a:pt x="5" y="50"/>
                    </a:cubicBezTo>
                    <a:cubicBezTo>
                      <a:pt x="0" y="74"/>
                      <a:pt x="12" y="94"/>
                      <a:pt x="33" y="99"/>
                    </a:cubicBezTo>
                    <a:cubicBezTo>
                      <a:pt x="45" y="102"/>
                      <a:pt x="55" y="100"/>
                      <a:pt x="66" y="96"/>
                    </a:cubicBezTo>
                    <a:cubicBezTo>
                      <a:pt x="78" y="90"/>
                      <a:pt x="83" y="91"/>
                      <a:pt x="92" y="101"/>
                    </a:cubicBezTo>
                    <a:close/>
                    <a:moveTo>
                      <a:pt x="64" y="62"/>
                    </a:moveTo>
                    <a:cubicBezTo>
                      <a:pt x="60" y="62"/>
                      <a:pt x="56" y="62"/>
                      <a:pt x="52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48" y="62"/>
                      <a:pt x="44" y="63"/>
                      <a:pt x="41" y="62"/>
                    </a:cubicBezTo>
                    <a:cubicBezTo>
                      <a:pt x="33" y="62"/>
                      <a:pt x="30" y="56"/>
                      <a:pt x="32" y="48"/>
                    </a:cubicBezTo>
                    <a:cubicBezTo>
                      <a:pt x="34" y="42"/>
                      <a:pt x="39" y="37"/>
                      <a:pt x="46" y="37"/>
                    </a:cubicBezTo>
                    <a:cubicBezTo>
                      <a:pt x="54" y="37"/>
                      <a:pt x="61" y="37"/>
                      <a:pt x="69" y="37"/>
                    </a:cubicBezTo>
                    <a:cubicBezTo>
                      <a:pt x="77" y="37"/>
                      <a:pt x="81" y="44"/>
                      <a:pt x="78" y="52"/>
                    </a:cubicBezTo>
                    <a:cubicBezTo>
                      <a:pt x="76" y="58"/>
                      <a:pt x="71" y="62"/>
                      <a:pt x="64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6247484" y="2033342"/>
                <a:ext cx="357188" cy="436563"/>
              </a:xfrm>
              <a:custGeom>
                <a:avLst/>
                <a:gdLst>
                  <a:gd name="T0" fmla="*/ 83 w 132"/>
                  <a:gd name="T1" fmla="*/ 60 h 159"/>
                  <a:gd name="T2" fmla="*/ 59 w 132"/>
                  <a:gd name="T3" fmla="*/ 60 h 159"/>
                  <a:gd name="T4" fmla="*/ 51 w 132"/>
                  <a:gd name="T5" fmla="*/ 50 h 159"/>
                  <a:gd name="T6" fmla="*/ 66 w 132"/>
                  <a:gd name="T7" fmla="*/ 38 h 159"/>
                  <a:gd name="T8" fmla="*/ 89 w 132"/>
                  <a:gd name="T9" fmla="*/ 38 h 159"/>
                  <a:gd name="T10" fmla="*/ 132 w 132"/>
                  <a:gd name="T11" fmla="*/ 0 h 159"/>
                  <a:gd name="T12" fmla="*/ 127 w 132"/>
                  <a:gd name="T13" fmla="*/ 0 h 159"/>
                  <a:gd name="T14" fmla="*/ 86 w 132"/>
                  <a:gd name="T15" fmla="*/ 0 h 159"/>
                  <a:gd name="T16" fmla="*/ 24 w 132"/>
                  <a:gd name="T17" fmla="*/ 48 h 159"/>
                  <a:gd name="T18" fmla="*/ 0 w 132"/>
                  <a:gd name="T19" fmla="*/ 159 h 159"/>
                  <a:gd name="T20" fmla="*/ 43 w 132"/>
                  <a:gd name="T21" fmla="*/ 126 h 159"/>
                  <a:gd name="T22" fmla="*/ 50 w 132"/>
                  <a:gd name="T23" fmla="*/ 94 h 159"/>
                  <a:gd name="T24" fmla="*/ 59 w 132"/>
                  <a:gd name="T25" fmla="*/ 86 h 159"/>
                  <a:gd name="T26" fmla="*/ 83 w 132"/>
                  <a:gd name="T27" fmla="*/ 6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59">
                    <a:moveTo>
                      <a:pt x="83" y="60"/>
                    </a:moveTo>
                    <a:cubicBezTo>
                      <a:pt x="75" y="60"/>
                      <a:pt x="67" y="60"/>
                      <a:pt x="59" y="60"/>
                    </a:cubicBezTo>
                    <a:cubicBezTo>
                      <a:pt x="54" y="60"/>
                      <a:pt x="50" y="55"/>
                      <a:pt x="51" y="50"/>
                    </a:cubicBezTo>
                    <a:cubicBezTo>
                      <a:pt x="53" y="44"/>
                      <a:pt x="60" y="38"/>
                      <a:pt x="66" y="38"/>
                    </a:cubicBezTo>
                    <a:cubicBezTo>
                      <a:pt x="74" y="38"/>
                      <a:pt x="81" y="38"/>
                      <a:pt x="89" y="38"/>
                    </a:cubicBezTo>
                    <a:cubicBezTo>
                      <a:pt x="109" y="38"/>
                      <a:pt x="129" y="20"/>
                      <a:pt x="132" y="0"/>
                    </a:cubicBezTo>
                    <a:cubicBezTo>
                      <a:pt x="131" y="0"/>
                      <a:pt x="129" y="0"/>
                      <a:pt x="127" y="0"/>
                    </a:cubicBezTo>
                    <a:cubicBezTo>
                      <a:pt x="113" y="0"/>
                      <a:pt x="99" y="0"/>
                      <a:pt x="86" y="0"/>
                    </a:cubicBezTo>
                    <a:cubicBezTo>
                      <a:pt x="59" y="0"/>
                      <a:pt x="30" y="21"/>
                      <a:pt x="24" y="48"/>
                    </a:cubicBezTo>
                    <a:cubicBezTo>
                      <a:pt x="16" y="85"/>
                      <a:pt x="8" y="122"/>
                      <a:pt x="0" y="159"/>
                    </a:cubicBezTo>
                    <a:cubicBezTo>
                      <a:pt x="23" y="158"/>
                      <a:pt x="37" y="146"/>
                      <a:pt x="43" y="126"/>
                    </a:cubicBezTo>
                    <a:cubicBezTo>
                      <a:pt x="46" y="116"/>
                      <a:pt x="48" y="105"/>
                      <a:pt x="50" y="94"/>
                    </a:cubicBezTo>
                    <a:cubicBezTo>
                      <a:pt x="51" y="89"/>
                      <a:pt x="54" y="86"/>
                      <a:pt x="59" y="86"/>
                    </a:cubicBezTo>
                    <a:cubicBezTo>
                      <a:pt x="71" y="84"/>
                      <a:pt x="82" y="73"/>
                      <a:pt x="8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5960147" y="2195267"/>
                <a:ext cx="300038" cy="280988"/>
              </a:xfrm>
              <a:custGeom>
                <a:avLst/>
                <a:gdLst>
                  <a:gd name="T0" fmla="*/ 67 w 111"/>
                  <a:gd name="T1" fmla="*/ 0 h 102"/>
                  <a:gd name="T2" fmla="*/ 6 w 111"/>
                  <a:gd name="T3" fmla="*/ 51 h 102"/>
                  <a:gd name="T4" fmla="*/ 48 w 111"/>
                  <a:gd name="T5" fmla="*/ 100 h 102"/>
                  <a:gd name="T6" fmla="*/ 106 w 111"/>
                  <a:gd name="T7" fmla="*/ 49 h 102"/>
                  <a:gd name="T8" fmla="*/ 67 w 111"/>
                  <a:gd name="T9" fmla="*/ 0 h 102"/>
                  <a:gd name="T10" fmla="*/ 79 w 111"/>
                  <a:gd name="T11" fmla="*/ 52 h 102"/>
                  <a:gd name="T12" fmla="*/ 66 w 111"/>
                  <a:gd name="T13" fmla="*/ 62 h 102"/>
                  <a:gd name="T14" fmla="*/ 41 w 111"/>
                  <a:gd name="T15" fmla="*/ 62 h 102"/>
                  <a:gd name="T16" fmla="*/ 32 w 111"/>
                  <a:gd name="T17" fmla="*/ 48 h 102"/>
                  <a:gd name="T18" fmla="*/ 46 w 111"/>
                  <a:gd name="T19" fmla="*/ 37 h 102"/>
                  <a:gd name="T20" fmla="*/ 58 w 111"/>
                  <a:gd name="T21" fmla="*/ 37 h 102"/>
                  <a:gd name="T22" fmla="*/ 58 w 111"/>
                  <a:gd name="T23" fmla="*/ 37 h 102"/>
                  <a:gd name="T24" fmla="*/ 69 w 111"/>
                  <a:gd name="T25" fmla="*/ 37 h 102"/>
                  <a:gd name="T26" fmla="*/ 79 w 111"/>
                  <a:gd name="T27" fmla="*/ 5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02">
                    <a:moveTo>
                      <a:pt x="67" y="0"/>
                    </a:moveTo>
                    <a:cubicBezTo>
                      <a:pt x="38" y="0"/>
                      <a:pt x="11" y="22"/>
                      <a:pt x="6" y="51"/>
                    </a:cubicBezTo>
                    <a:cubicBezTo>
                      <a:pt x="0" y="79"/>
                      <a:pt x="19" y="102"/>
                      <a:pt x="48" y="100"/>
                    </a:cubicBezTo>
                    <a:cubicBezTo>
                      <a:pt x="75" y="99"/>
                      <a:pt x="101" y="76"/>
                      <a:pt x="106" y="49"/>
                    </a:cubicBezTo>
                    <a:cubicBezTo>
                      <a:pt x="111" y="21"/>
                      <a:pt x="94" y="0"/>
                      <a:pt x="67" y="0"/>
                    </a:cubicBezTo>
                    <a:close/>
                    <a:moveTo>
                      <a:pt x="79" y="52"/>
                    </a:moveTo>
                    <a:cubicBezTo>
                      <a:pt x="76" y="58"/>
                      <a:pt x="72" y="62"/>
                      <a:pt x="66" y="62"/>
                    </a:cubicBezTo>
                    <a:cubicBezTo>
                      <a:pt x="57" y="63"/>
                      <a:pt x="49" y="63"/>
                      <a:pt x="41" y="62"/>
                    </a:cubicBezTo>
                    <a:cubicBezTo>
                      <a:pt x="33" y="62"/>
                      <a:pt x="30" y="55"/>
                      <a:pt x="32" y="48"/>
                    </a:cubicBezTo>
                    <a:cubicBezTo>
                      <a:pt x="35" y="42"/>
                      <a:pt x="39" y="38"/>
                      <a:pt x="46" y="37"/>
                    </a:cubicBezTo>
                    <a:cubicBezTo>
                      <a:pt x="50" y="37"/>
                      <a:pt x="54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6" y="37"/>
                      <a:pt x="69" y="37"/>
                    </a:cubicBezTo>
                    <a:cubicBezTo>
                      <a:pt x="77" y="38"/>
                      <a:pt x="82" y="44"/>
                      <a:pt x="7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715672" y="2195267"/>
                <a:ext cx="303213" cy="277813"/>
              </a:xfrm>
              <a:custGeom>
                <a:avLst/>
                <a:gdLst>
                  <a:gd name="T0" fmla="*/ 112 w 112"/>
                  <a:gd name="T1" fmla="*/ 0 h 101"/>
                  <a:gd name="T2" fmla="*/ 74 w 112"/>
                  <a:gd name="T3" fmla="*/ 0 h 101"/>
                  <a:gd name="T4" fmla="*/ 13 w 112"/>
                  <a:gd name="T5" fmla="*/ 43 h 101"/>
                  <a:gd name="T6" fmla="*/ 0 w 112"/>
                  <a:gd name="T7" fmla="*/ 101 h 101"/>
                  <a:gd name="T8" fmla="*/ 25 w 112"/>
                  <a:gd name="T9" fmla="*/ 93 h 101"/>
                  <a:gd name="T10" fmla="*/ 50 w 112"/>
                  <a:gd name="T11" fmla="*/ 53 h 101"/>
                  <a:gd name="T12" fmla="*/ 66 w 112"/>
                  <a:gd name="T13" fmla="*/ 39 h 101"/>
                  <a:gd name="T14" fmla="*/ 94 w 112"/>
                  <a:gd name="T15" fmla="*/ 28 h 101"/>
                  <a:gd name="T16" fmla="*/ 112 w 112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01">
                    <a:moveTo>
                      <a:pt x="112" y="0"/>
                    </a:moveTo>
                    <a:cubicBezTo>
                      <a:pt x="99" y="0"/>
                      <a:pt x="86" y="0"/>
                      <a:pt x="74" y="0"/>
                    </a:cubicBezTo>
                    <a:cubicBezTo>
                      <a:pt x="46" y="0"/>
                      <a:pt x="21" y="17"/>
                      <a:pt x="13" y="43"/>
                    </a:cubicBezTo>
                    <a:cubicBezTo>
                      <a:pt x="7" y="62"/>
                      <a:pt x="4" y="82"/>
                      <a:pt x="0" y="101"/>
                    </a:cubicBezTo>
                    <a:cubicBezTo>
                      <a:pt x="9" y="101"/>
                      <a:pt x="17" y="98"/>
                      <a:pt x="25" y="93"/>
                    </a:cubicBezTo>
                    <a:cubicBezTo>
                      <a:pt x="40" y="84"/>
                      <a:pt x="47" y="70"/>
                      <a:pt x="50" y="53"/>
                    </a:cubicBezTo>
                    <a:cubicBezTo>
                      <a:pt x="51" y="44"/>
                      <a:pt x="56" y="40"/>
                      <a:pt x="66" y="39"/>
                    </a:cubicBezTo>
                    <a:cubicBezTo>
                      <a:pt x="77" y="39"/>
                      <a:pt x="86" y="35"/>
                      <a:pt x="94" y="28"/>
                    </a:cubicBezTo>
                    <a:cubicBezTo>
                      <a:pt x="103" y="20"/>
                      <a:pt x="109" y="11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431634" y="2190504"/>
                <a:ext cx="160338" cy="285750"/>
              </a:xfrm>
              <a:custGeom>
                <a:avLst/>
                <a:gdLst>
                  <a:gd name="T0" fmla="*/ 40 w 59"/>
                  <a:gd name="T1" fmla="*/ 1 h 104"/>
                  <a:gd name="T2" fmla="*/ 18 w 59"/>
                  <a:gd name="T3" fmla="*/ 21 h 104"/>
                  <a:gd name="T4" fmla="*/ 0 w 59"/>
                  <a:gd name="T5" fmla="*/ 103 h 104"/>
                  <a:gd name="T6" fmla="*/ 46 w 59"/>
                  <a:gd name="T7" fmla="*/ 70 h 104"/>
                  <a:gd name="T8" fmla="*/ 57 w 59"/>
                  <a:gd name="T9" fmla="*/ 18 h 104"/>
                  <a:gd name="T10" fmla="*/ 40 w 59"/>
                  <a:gd name="T11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04">
                    <a:moveTo>
                      <a:pt x="40" y="1"/>
                    </a:moveTo>
                    <a:cubicBezTo>
                      <a:pt x="29" y="2"/>
                      <a:pt x="20" y="10"/>
                      <a:pt x="18" y="21"/>
                    </a:cubicBezTo>
                    <a:cubicBezTo>
                      <a:pt x="12" y="49"/>
                      <a:pt x="6" y="76"/>
                      <a:pt x="0" y="103"/>
                    </a:cubicBezTo>
                    <a:cubicBezTo>
                      <a:pt x="19" y="104"/>
                      <a:pt x="41" y="88"/>
                      <a:pt x="46" y="70"/>
                    </a:cubicBezTo>
                    <a:cubicBezTo>
                      <a:pt x="51" y="53"/>
                      <a:pt x="54" y="36"/>
                      <a:pt x="57" y="18"/>
                    </a:cubicBezTo>
                    <a:cubicBezTo>
                      <a:pt x="59" y="8"/>
                      <a:pt x="50" y="0"/>
                      <a:pt x="4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496847" y="2530229"/>
                <a:ext cx="185738" cy="88900"/>
              </a:xfrm>
              <a:custGeom>
                <a:avLst/>
                <a:gdLst>
                  <a:gd name="T0" fmla="*/ 52 w 68"/>
                  <a:gd name="T1" fmla="*/ 0 h 32"/>
                  <a:gd name="T2" fmla="*/ 34 w 68"/>
                  <a:gd name="T3" fmla="*/ 0 h 32"/>
                  <a:gd name="T4" fmla="*/ 16 w 68"/>
                  <a:gd name="T5" fmla="*/ 0 h 32"/>
                  <a:gd name="T6" fmla="*/ 15 w 68"/>
                  <a:gd name="T7" fmla="*/ 0 h 32"/>
                  <a:gd name="T8" fmla="*/ 0 w 68"/>
                  <a:gd name="T9" fmla="*/ 16 h 32"/>
                  <a:gd name="T10" fmla="*/ 14 w 68"/>
                  <a:gd name="T11" fmla="*/ 32 h 32"/>
                  <a:gd name="T12" fmla="*/ 53 w 68"/>
                  <a:gd name="T13" fmla="*/ 32 h 32"/>
                  <a:gd name="T14" fmla="*/ 67 w 68"/>
                  <a:gd name="T15" fmla="*/ 14 h 32"/>
                  <a:gd name="T16" fmla="*/ 52 w 6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2">
                    <a:moveTo>
                      <a:pt x="52" y="0"/>
                    </a:moveTo>
                    <a:cubicBezTo>
                      <a:pt x="46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7" y="1"/>
                      <a:pt x="0" y="7"/>
                      <a:pt x="0" y="16"/>
                    </a:cubicBezTo>
                    <a:cubicBezTo>
                      <a:pt x="0" y="24"/>
                      <a:pt x="6" y="32"/>
                      <a:pt x="14" y="32"/>
                    </a:cubicBezTo>
                    <a:cubicBezTo>
                      <a:pt x="27" y="32"/>
                      <a:pt x="40" y="32"/>
                      <a:pt x="53" y="32"/>
                    </a:cubicBezTo>
                    <a:cubicBezTo>
                      <a:pt x="62" y="31"/>
                      <a:pt x="68" y="23"/>
                      <a:pt x="67" y="14"/>
                    </a:cubicBezTo>
                    <a:cubicBezTo>
                      <a:pt x="67" y="6"/>
                      <a:pt x="61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7273009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15 w 67"/>
                  <a:gd name="T3" fmla="*/ 0 h 32"/>
                  <a:gd name="T4" fmla="*/ 0 w 67"/>
                  <a:gd name="T5" fmla="*/ 16 h 32"/>
                  <a:gd name="T6" fmla="*/ 15 w 67"/>
                  <a:gd name="T7" fmla="*/ 32 h 32"/>
                  <a:gd name="T8" fmla="*/ 33 w 67"/>
                  <a:gd name="T9" fmla="*/ 32 h 32"/>
                  <a:gd name="T10" fmla="*/ 51 w 67"/>
                  <a:gd name="T11" fmla="*/ 32 h 32"/>
                  <a:gd name="T12" fmla="*/ 67 w 67"/>
                  <a:gd name="T13" fmla="*/ 15 h 32"/>
                  <a:gd name="T14" fmla="*/ 51 w 67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39" y="0"/>
                      <a:pt x="27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6" y="32"/>
                      <a:pt x="15" y="32"/>
                    </a:cubicBezTo>
                    <a:cubicBezTo>
                      <a:pt x="21" y="32"/>
                      <a:pt x="27" y="32"/>
                      <a:pt x="33" y="32"/>
                    </a:cubicBezTo>
                    <a:cubicBezTo>
                      <a:pt x="39" y="32"/>
                      <a:pt x="45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6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7725447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34 w 67"/>
                  <a:gd name="T3" fmla="*/ 0 h 32"/>
                  <a:gd name="T4" fmla="*/ 16 w 67"/>
                  <a:gd name="T5" fmla="*/ 0 h 32"/>
                  <a:gd name="T6" fmla="*/ 15 w 67"/>
                  <a:gd name="T7" fmla="*/ 0 h 32"/>
                  <a:gd name="T8" fmla="*/ 0 w 67"/>
                  <a:gd name="T9" fmla="*/ 16 h 32"/>
                  <a:gd name="T10" fmla="*/ 14 w 67"/>
                  <a:gd name="T11" fmla="*/ 32 h 32"/>
                  <a:gd name="T12" fmla="*/ 51 w 67"/>
                  <a:gd name="T13" fmla="*/ 32 h 32"/>
                  <a:gd name="T14" fmla="*/ 67 w 67"/>
                  <a:gd name="T15" fmla="*/ 15 h 32"/>
                  <a:gd name="T16" fmla="*/ 51 w 6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45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1"/>
                      <a:pt x="0" y="7"/>
                      <a:pt x="0" y="16"/>
                    </a:cubicBezTo>
                    <a:cubicBezTo>
                      <a:pt x="0" y="25"/>
                      <a:pt x="5" y="32"/>
                      <a:pt x="14" y="32"/>
                    </a:cubicBezTo>
                    <a:cubicBezTo>
                      <a:pt x="27" y="32"/>
                      <a:pt x="39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7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137860" y="1417970"/>
            <a:ext cx="5213445" cy="4490115"/>
            <a:chOff x="6110564" y="1445484"/>
            <a:chExt cx="5213445" cy="4490115"/>
          </a:xfrm>
        </p:grpSpPr>
        <p:grpSp>
          <p:nvGrpSpPr>
            <p:cNvPr id="58" name="Group 57"/>
            <p:cNvGrpSpPr/>
            <p:nvPr/>
          </p:nvGrpSpPr>
          <p:grpSpPr>
            <a:xfrm>
              <a:off x="6110564" y="1445484"/>
              <a:ext cx="5213445" cy="4490115"/>
              <a:chOff x="6110564" y="1445484"/>
              <a:chExt cx="5213445" cy="4490115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38" t="17313" r="11642" b="17214"/>
              <a:stretch/>
            </p:blipFill>
            <p:spPr>
              <a:xfrm>
                <a:off x="6110564" y="1445484"/>
                <a:ext cx="5213445" cy="4490115"/>
              </a:xfrm>
              <a:prstGeom prst="rect">
                <a:avLst/>
              </a:prstGeom>
            </p:spPr>
          </p:pic>
          <p:pic>
            <p:nvPicPr>
              <p:cNvPr id="54" name="Bilde 2" descr="Et bilde som inneholder skjermbilde&#10;&#10;Automatisk generert beskrivelse">
                <a:extLst>
                  <a:ext uri="{FF2B5EF4-FFF2-40B4-BE49-F238E27FC236}">
                    <a16:creationId xmlns="" xmlns:a16="http://schemas.microsoft.com/office/drawing/2014/main" id="{0940A537-04A4-427E-8E4B-BC6741EDA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6233" y="1944620"/>
                <a:ext cx="4293737" cy="2255483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8329981" y="4708036"/>
              <a:ext cx="693159" cy="165423"/>
              <a:chOff x="5371184" y="2028579"/>
              <a:chExt cx="2587626" cy="6175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5371184" y="2193679"/>
                <a:ext cx="374650" cy="452438"/>
              </a:xfrm>
              <a:custGeom>
                <a:avLst/>
                <a:gdLst>
                  <a:gd name="T0" fmla="*/ 90 w 138"/>
                  <a:gd name="T1" fmla="*/ 1 h 165"/>
                  <a:gd name="T2" fmla="*/ 40 w 138"/>
                  <a:gd name="T3" fmla="*/ 1 h 165"/>
                  <a:gd name="T4" fmla="*/ 34 w 138"/>
                  <a:gd name="T5" fmla="*/ 1 h 165"/>
                  <a:gd name="T6" fmla="*/ 9 w 138"/>
                  <a:gd name="T7" fmla="*/ 120 h 165"/>
                  <a:gd name="T8" fmla="*/ 0 w 138"/>
                  <a:gd name="T9" fmla="*/ 159 h 165"/>
                  <a:gd name="T10" fmla="*/ 6 w 138"/>
                  <a:gd name="T11" fmla="*/ 162 h 165"/>
                  <a:gd name="T12" fmla="*/ 13 w 138"/>
                  <a:gd name="T13" fmla="*/ 160 h 165"/>
                  <a:gd name="T14" fmla="*/ 48 w 138"/>
                  <a:gd name="T15" fmla="*/ 123 h 165"/>
                  <a:gd name="T16" fmla="*/ 51 w 138"/>
                  <a:gd name="T17" fmla="*/ 109 h 165"/>
                  <a:gd name="T18" fmla="*/ 59 w 138"/>
                  <a:gd name="T19" fmla="*/ 102 h 165"/>
                  <a:gd name="T20" fmla="*/ 67 w 138"/>
                  <a:gd name="T21" fmla="*/ 102 h 165"/>
                  <a:gd name="T22" fmla="*/ 130 w 138"/>
                  <a:gd name="T23" fmla="*/ 54 h 165"/>
                  <a:gd name="T24" fmla="*/ 90 w 138"/>
                  <a:gd name="T25" fmla="*/ 1 h 165"/>
                  <a:gd name="T26" fmla="*/ 101 w 138"/>
                  <a:gd name="T27" fmla="*/ 50 h 165"/>
                  <a:gd name="T28" fmla="*/ 86 w 138"/>
                  <a:gd name="T29" fmla="*/ 63 h 165"/>
                  <a:gd name="T30" fmla="*/ 63 w 138"/>
                  <a:gd name="T31" fmla="*/ 63 h 165"/>
                  <a:gd name="T32" fmla="*/ 53 w 138"/>
                  <a:gd name="T33" fmla="*/ 50 h 165"/>
                  <a:gd name="T34" fmla="*/ 68 w 138"/>
                  <a:gd name="T35" fmla="*/ 38 h 165"/>
                  <a:gd name="T36" fmla="*/ 80 w 138"/>
                  <a:gd name="T37" fmla="*/ 38 h 165"/>
                  <a:gd name="T38" fmla="*/ 91 w 138"/>
                  <a:gd name="T39" fmla="*/ 38 h 165"/>
                  <a:gd name="T40" fmla="*/ 101 w 138"/>
                  <a:gd name="T41" fmla="*/ 5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165">
                    <a:moveTo>
                      <a:pt x="90" y="1"/>
                    </a:moveTo>
                    <a:cubicBezTo>
                      <a:pt x="73" y="1"/>
                      <a:pt x="56" y="1"/>
                      <a:pt x="40" y="1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26" y="41"/>
                      <a:pt x="18" y="80"/>
                      <a:pt x="9" y="120"/>
                    </a:cubicBezTo>
                    <a:cubicBezTo>
                      <a:pt x="6" y="133"/>
                      <a:pt x="3" y="146"/>
                      <a:pt x="0" y="159"/>
                    </a:cubicBezTo>
                    <a:cubicBezTo>
                      <a:pt x="0" y="165"/>
                      <a:pt x="5" y="161"/>
                      <a:pt x="6" y="162"/>
                    </a:cubicBezTo>
                    <a:cubicBezTo>
                      <a:pt x="9" y="161"/>
                      <a:pt x="11" y="161"/>
                      <a:pt x="13" y="160"/>
                    </a:cubicBezTo>
                    <a:cubicBezTo>
                      <a:pt x="32" y="154"/>
                      <a:pt x="44" y="142"/>
                      <a:pt x="48" y="123"/>
                    </a:cubicBezTo>
                    <a:cubicBezTo>
                      <a:pt x="49" y="118"/>
                      <a:pt x="50" y="113"/>
                      <a:pt x="51" y="109"/>
                    </a:cubicBezTo>
                    <a:cubicBezTo>
                      <a:pt x="52" y="102"/>
                      <a:pt x="52" y="102"/>
                      <a:pt x="59" y="102"/>
                    </a:cubicBezTo>
                    <a:cubicBezTo>
                      <a:pt x="62" y="102"/>
                      <a:pt x="64" y="101"/>
                      <a:pt x="67" y="102"/>
                    </a:cubicBezTo>
                    <a:cubicBezTo>
                      <a:pt x="95" y="103"/>
                      <a:pt x="122" y="81"/>
                      <a:pt x="130" y="54"/>
                    </a:cubicBezTo>
                    <a:cubicBezTo>
                      <a:pt x="138" y="22"/>
                      <a:pt x="118" y="0"/>
                      <a:pt x="90" y="1"/>
                    </a:cubicBezTo>
                    <a:close/>
                    <a:moveTo>
                      <a:pt x="101" y="50"/>
                    </a:moveTo>
                    <a:cubicBezTo>
                      <a:pt x="99" y="57"/>
                      <a:pt x="93" y="63"/>
                      <a:pt x="86" y="63"/>
                    </a:cubicBezTo>
                    <a:cubicBezTo>
                      <a:pt x="78" y="64"/>
                      <a:pt x="70" y="64"/>
                      <a:pt x="63" y="63"/>
                    </a:cubicBezTo>
                    <a:cubicBezTo>
                      <a:pt x="55" y="63"/>
                      <a:pt x="51" y="57"/>
                      <a:pt x="53" y="50"/>
                    </a:cubicBezTo>
                    <a:cubicBezTo>
                      <a:pt x="55" y="43"/>
                      <a:pt x="61" y="38"/>
                      <a:pt x="68" y="38"/>
                    </a:cubicBezTo>
                    <a:cubicBezTo>
                      <a:pt x="72" y="38"/>
                      <a:pt x="76" y="38"/>
                      <a:pt x="80" y="38"/>
                    </a:cubicBezTo>
                    <a:cubicBezTo>
                      <a:pt x="83" y="38"/>
                      <a:pt x="87" y="38"/>
                      <a:pt x="91" y="38"/>
                    </a:cubicBezTo>
                    <a:cubicBezTo>
                      <a:pt x="98" y="39"/>
                      <a:pt x="102" y="44"/>
                      <a:pt x="10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 noEditPoints="1"/>
              </p:cNvSpPr>
              <p:nvPr/>
            </p:nvSpPr>
            <p:spPr bwMode="auto">
              <a:xfrm>
                <a:off x="6768184" y="2028579"/>
                <a:ext cx="314325" cy="447675"/>
              </a:xfrm>
              <a:custGeom>
                <a:avLst/>
                <a:gdLst>
                  <a:gd name="T0" fmla="*/ 78 w 116"/>
                  <a:gd name="T1" fmla="*/ 61 h 163"/>
                  <a:gd name="T2" fmla="*/ 61 w 116"/>
                  <a:gd name="T3" fmla="*/ 61 h 163"/>
                  <a:gd name="T4" fmla="*/ 62 w 116"/>
                  <a:gd name="T5" fmla="*/ 56 h 163"/>
                  <a:gd name="T6" fmla="*/ 69 w 116"/>
                  <a:gd name="T7" fmla="*/ 21 h 163"/>
                  <a:gd name="T8" fmla="*/ 59 w 116"/>
                  <a:gd name="T9" fmla="*/ 0 h 163"/>
                  <a:gd name="T10" fmla="*/ 49 w 116"/>
                  <a:gd name="T11" fmla="*/ 0 h 163"/>
                  <a:gd name="T12" fmla="*/ 29 w 116"/>
                  <a:gd name="T13" fmla="*/ 25 h 163"/>
                  <a:gd name="T14" fmla="*/ 7 w 116"/>
                  <a:gd name="T15" fmla="*/ 130 h 163"/>
                  <a:gd name="T16" fmla="*/ 0 w 116"/>
                  <a:gd name="T17" fmla="*/ 161 h 163"/>
                  <a:gd name="T18" fmla="*/ 29 w 116"/>
                  <a:gd name="T19" fmla="*/ 157 h 163"/>
                  <a:gd name="T20" fmla="*/ 46 w 116"/>
                  <a:gd name="T21" fmla="*/ 161 h 163"/>
                  <a:gd name="T22" fmla="*/ 111 w 116"/>
                  <a:gd name="T23" fmla="*/ 110 h 163"/>
                  <a:gd name="T24" fmla="*/ 78 w 116"/>
                  <a:gd name="T25" fmla="*/ 61 h 163"/>
                  <a:gd name="T26" fmla="*/ 85 w 116"/>
                  <a:gd name="T27" fmla="*/ 112 h 163"/>
                  <a:gd name="T28" fmla="*/ 71 w 116"/>
                  <a:gd name="T29" fmla="*/ 123 h 163"/>
                  <a:gd name="T30" fmla="*/ 58 w 116"/>
                  <a:gd name="T31" fmla="*/ 123 h 163"/>
                  <a:gd name="T32" fmla="*/ 58 w 116"/>
                  <a:gd name="T33" fmla="*/ 123 h 163"/>
                  <a:gd name="T34" fmla="*/ 46 w 116"/>
                  <a:gd name="T35" fmla="*/ 123 h 163"/>
                  <a:gd name="T36" fmla="*/ 37 w 116"/>
                  <a:gd name="T37" fmla="*/ 112 h 163"/>
                  <a:gd name="T38" fmla="*/ 52 w 116"/>
                  <a:gd name="T39" fmla="*/ 98 h 163"/>
                  <a:gd name="T40" fmla="*/ 75 w 116"/>
                  <a:gd name="T41" fmla="*/ 98 h 163"/>
                  <a:gd name="T42" fmla="*/ 85 w 116"/>
                  <a:gd name="T43" fmla="*/ 1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63">
                    <a:moveTo>
                      <a:pt x="78" y="61"/>
                    </a:moveTo>
                    <a:cubicBezTo>
                      <a:pt x="72" y="60"/>
                      <a:pt x="67" y="61"/>
                      <a:pt x="61" y="61"/>
                    </a:cubicBezTo>
                    <a:cubicBezTo>
                      <a:pt x="61" y="59"/>
                      <a:pt x="61" y="58"/>
                      <a:pt x="62" y="56"/>
                    </a:cubicBezTo>
                    <a:cubicBezTo>
                      <a:pt x="64" y="45"/>
                      <a:pt x="67" y="33"/>
                      <a:pt x="69" y="21"/>
                    </a:cubicBezTo>
                    <a:cubicBezTo>
                      <a:pt x="72" y="9"/>
                      <a:pt x="70" y="6"/>
                      <a:pt x="59" y="0"/>
                    </a:cubicBezTo>
                    <a:cubicBezTo>
                      <a:pt x="56" y="0"/>
                      <a:pt x="53" y="0"/>
                      <a:pt x="49" y="0"/>
                    </a:cubicBezTo>
                    <a:cubicBezTo>
                      <a:pt x="38" y="5"/>
                      <a:pt x="32" y="13"/>
                      <a:pt x="29" y="25"/>
                    </a:cubicBezTo>
                    <a:cubicBezTo>
                      <a:pt x="22" y="60"/>
                      <a:pt x="14" y="95"/>
                      <a:pt x="7" y="130"/>
                    </a:cubicBezTo>
                    <a:cubicBezTo>
                      <a:pt x="5" y="140"/>
                      <a:pt x="3" y="151"/>
                      <a:pt x="0" y="161"/>
                    </a:cubicBezTo>
                    <a:cubicBezTo>
                      <a:pt x="9" y="151"/>
                      <a:pt x="19" y="152"/>
                      <a:pt x="29" y="157"/>
                    </a:cubicBezTo>
                    <a:cubicBezTo>
                      <a:pt x="34" y="160"/>
                      <a:pt x="40" y="161"/>
                      <a:pt x="46" y="161"/>
                    </a:cubicBezTo>
                    <a:cubicBezTo>
                      <a:pt x="76" y="163"/>
                      <a:pt x="105" y="140"/>
                      <a:pt x="111" y="110"/>
                    </a:cubicBezTo>
                    <a:cubicBezTo>
                      <a:pt x="116" y="85"/>
                      <a:pt x="102" y="65"/>
                      <a:pt x="78" y="61"/>
                    </a:cubicBezTo>
                    <a:close/>
                    <a:moveTo>
                      <a:pt x="85" y="112"/>
                    </a:moveTo>
                    <a:cubicBezTo>
                      <a:pt x="82" y="118"/>
                      <a:pt x="78" y="122"/>
                      <a:pt x="71" y="123"/>
                    </a:cubicBezTo>
                    <a:cubicBezTo>
                      <a:pt x="67" y="123"/>
                      <a:pt x="63" y="123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4" y="123"/>
                      <a:pt x="50" y="123"/>
                      <a:pt x="46" y="123"/>
                    </a:cubicBezTo>
                    <a:cubicBezTo>
                      <a:pt x="40" y="123"/>
                      <a:pt x="37" y="118"/>
                      <a:pt x="37" y="112"/>
                    </a:cubicBezTo>
                    <a:cubicBezTo>
                      <a:pt x="38" y="105"/>
                      <a:pt x="44" y="99"/>
                      <a:pt x="52" y="98"/>
                    </a:cubicBezTo>
                    <a:cubicBezTo>
                      <a:pt x="59" y="98"/>
                      <a:pt x="67" y="98"/>
                      <a:pt x="75" y="98"/>
                    </a:cubicBezTo>
                    <a:cubicBezTo>
                      <a:pt x="83" y="98"/>
                      <a:pt x="87" y="105"/>
                      <a:pt x="8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6591972" y="2028579"/>
                <a:ext cx="227013" cy="447675"/>
              </a:xfrm>
              <a:custGeom>
                <a:avLst/>
                <a:gdLst>
                  <a:gd name="T0" fmla="*/ 84 w 84"/>
                  <a:gd name="T1" fmla="*/ 0 h 163"/>
                  <a:gd name="T2" fmla="*/ 81 w 84"/>
                  <a:gd name="T3" fmla="*/ 0 h 163"/>
                  <a:gd name="T4" fmla="*/ 54 w 84"/>
                  <a:gd name="T5" fmla="*/ 15 h 163"/>
                  <a:gd name="T6" fmla="*/ 33 w 84"/>
                  <a:gd name="T7" fmla="*/ 55 h 163"/>
                  <a:gd name="T8" fmla="*/ 27 w 84"/>
                  <a:gd name="T9" fmla="*/ 60 h 163"/>
                  <a:gd name="T10" fmla="*/ 2 w 84"/>
                  <a:gd name="T11" fmla="*/ 81 h 163"/>
                  <a:gd name="T12" fmla="*/ 17 w 84"/>
                  <a:gd name="T13" fmla="*/ 100 h 163"/>
                  <a:gd name="T14" fmla="*/ 24 w 84"/>
                  <a:gd name="T15" fmla="*/ 101 h 163"/>
                  <a:gd name="T16" fmla="*/ 22 w 84"/>
                  <a:gd name="T17" fmla="*/ 109 h 163"/>
                  <a:gd name="T18" fmla="*/ 15 w 84"/>
                  <a:gd name="T19" fmla="*/ 141 h 163"/>
                  <a:gd name="T20" fmla="*/ 33 w 84"/>
                  <a:gd name="T21" fmla="*/ 162 h 163"/>
                  <a:gd name="T22" fmla="*/ 55 w 84"/>
                  <a:gd name="T23" fmla="*/ 140 h 163"/>
                  <a:gd name="T24" fmla="*/ 77 w 84"/>
                  <a:gd name="T25" fmla="*/ 33 h 163"/>
                  <a:gd name="T26" fmla="*/ 84 w 84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163">
                    <a:moveTo>
                      <a:pt x="84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1" y="4"/>
                      <a:pt x="61" y="8"/>
                      <a:pt x="54" y="15"/>
                    </a:cubicBezTo>
                    <a:cubicBezTo>
                      <a:pt x="41" y="26"/>
                      <a:pt x="36" y="39"/>
                      <a:pt x="33" y="55"/>
                    </a:cubicBezTo>
                    <a:cubicBezTo>
                      <a:pt x="33" y="59"/>
                      <a:pt x="31" y="60"/>
                      <a:pt x="27" y="60"/>
                    </a:cubicBezTo>
                    <a:cubicBezTo>
                      <a:pt x="15" y="60"/>
                      <a:pt x="5" y="69"/>
                      <a:pt x="2" y="81"/>
                    </a:cubicBezTo>
                    <a:cubicBezTo>
                      <a:pt x="0" y="91"/>
                      <a:pt x="7" y="100"/>
                      <a:pt x="17" y="100"/>
                    </a:cubicBezTo>
                    <a:cubicBezTo>
                      <a:pt x="19" y="100"/>
                      <a:pt x="21" y="100"/>
                      <a:pt x="24" y="101"/>
                    </a:cubicBezTo>
                    <a:cubicBezTo>
                      <a:pt x="23" y="104"/>
                      <a:pt x="23" y="107"/>
                      <a:pt x="22" y="109"/>
                    </a:cubicBezTo>
                    <a:cubicBezTo>
                      <a:pt x="20" y="120"/>
                      <a:pt x="17" y="131"/>
                      <a:pt x="15" y="141"/>
                    </a:cubicBezTo>
                    <a:cubicBezTo>
                      <a:pt x="12" y="154"/>
                      <a:pt x="20" y="163"/>
                      <a:pt x="33" y="162"/>
                    </a:cubicBezTo>
                    <a:cubicBezTo>
                      <a:pt x="44" y="160"/>
                      <a:pt x="53" y="152"/>
                      <a:pt x="55" y="140"/>
                    </a:cubicBezTo>
                    <a:cubicBezTo>
                      <a:pt x="62" y="105"/>
                      <a:pt x="70" y="69"/>
                      <a:pt x="77" y="33"/>
                    </a:cubicBezTo>
                    <a:cubicBezTo>
                      <a:pt x="80" y="22"/>
                      <a:pt x="82" y="11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 noEditPoints="1"/>
              </p:cNvSpPr>
              <p:nvPr/>
            </p:nvSpPr>
            <p:spPr bwMode="auto">
              <a:xfrm>
                <a:off x="7674647" y="2193679"/>
                <a:ext cx="284163" cy="279400"/>
              </a:xfrm>
              <a:custGeom>
                <a:avLst/>
                <a:gdLst>
                  <a:gd name="T0" fmla="*/ 104 w 105"/>
                  <a:gd name="T1" fmla="*/ 29 h 102"/>
                  <a:gd name="T2" fmla="*/ 66 w 105"/>
                  <a:gd name="T3" fmla="*/ 1 h 102"/>
                  <a:gd name="T4" fmla="*/ 4 w 105"/>
                  <a:gd name="T5" fmla="*/ 53 h 102"/>
                  <a:gd name="T6" fmla="*/ 39 w 105"/>
                  <a:gd name="T7" fmla="*/ 101 h 102"/>
                  <a:gd name="T8" fmla="*/ 91 w 105"/>
                  <a:gd name="T9" fmla="*/ 102 h 102"/>
                  <a:gd name="T10" fmla="*/ 92 w 105"/>
                  <a:gd name="T11" fmla="*/ 101 h 102"/>
                  <a:gd name="T12" fmla="*/ 62 w 105"/>
                  <a:gd name="T13" fmla="*/ 78 h 102"/>
                  <a:gd name="T14" fmla="*/ 43 w 105"/>
                  <a:gd name="T15" fmla="*/ 78 h 102"/>
                  <a:gd name="T16" fmla="*/ 36 w 105"/>
                  <a:gd name="T17" fmla="*/ 69 h 102"/>
                  <a:gd name="T18" fmla="*/ 50 w 105"/>
                  <a:gd name="T19" fmla="*/ 58 h 102"/>
                  <a:gd name="T20" fmla="*/ 96 w 105"/>
                  <a:gd name="T21" fmla="*/ 58 h 102"/>
                  <a:gd name="T22" fmla="*/ 105 w 105"/>
                  <a:gd name="T23" fmla="*/ 51 h 102"/>
                  <a:gd name="T24" fmla="*/ 105 w 105"/>
                  <a:gd name="T25" fmla="*/ 30 h 102"/>
                  <a:gd name="T26" fmla="*/ 104 w 105"/>
                  <a:gd name="T27" fmla="*/ 29 h 102"/>
                  <a:gd name="T28" fmla="*/ 77 w 105"/>
                  <a:gd name="T29" fmla="*/ 32 h 102"/>
                  <a:gd name="T30" fmla="*/ 65 w 105"/>
                  <a:gd name="T31" fmla="*/ 43 h 102"/>
                  <a:gd name="T32" fmla="*/ 50 w 105"/>
                  <a:gd name="T33" fmla="*/ 43 h 102"/>
                  <a:gd name="T34" fmla="*/ 43 w 105"/>
                  <a:gd name="T35" fmla="*/ 30 h 102"/>
                  <a:gd name="T36" fmla="*/ 55 w 105"/>
                  <a:gd name="T37" fmla="*/ 22 h 102"/>
                  <a:gd name="T38" fmla="*/ 62 w 105"/>
                  <a:gd name="T39" fmla="*/ 22 h 102"/>
                  <a:gd name="T40" fmla="*/ 62 w 105"/>
                  <a:gd name="T41" fmla="*/ 22 h 102"/>
                  <a:gd name="T42" fmla="*/ 70 w 105"/>
                  <a:gd name="T43" fmla="*/ 22 h 102"/>
                  <a:gd name="T44" fmla="*/ 77 w 105"/>
                  <a:gd name="T45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02">
                    <a:moveTo>
                      <a:pt x="104" y="29"/>
                    </a:moveTo>
                    <a:cubicBezTo>
                      <a:pt x="100" y="11"/>
                      <a:pt x="84" y="1"/>
                      <a:pt x="66" y="1"/>
                    </a:cubicBezTo>
                    <a:cubicBezTo>
                      <a:pt x="38" y="0"/>
                      <a:pt x="9" y="25"/>
                      <a:pt x="4" y="53"/>
                    </a:cubicBezTo>
                    <a:cubicBezTo>
                      <a:pt x="0" y="78"/>
                      <a:pt x="15" y="100"/>
                      <a:pt x="39" y="101"/>
                    </a:cubicBezTo>
                    <a:cubicBezTo>
                      <a:pt x="56" y="102"/>
                      <a:pt x="74" y="102"/>
                      <a:pt x="91" y="102"/>
                    </a:cubicBezTo>
                    <a:cubicBezTo>
                      <a:pt x="92" y="102"/>
                      <a:pt x="92" y="101"/>
                      <a:pt x="92" y="101"/>
                    </a:cubicBezTo>
                    <a:cubicBezTo>
                      <a:pt x="89" y="88"/>
                      <a:pt x="76" y="78"/>
                      <a:pt x="62" y="78"/>
                    </a:cubicBezTo>
                    <a:cubicBezTo>
                      <a:pt x="56" y="78"/>
                      <a:pt x="49" y="78"/>
                      <a:pt x="43" y="78"/>
                    </a:cubicBezTo>
                    <a:cubicBezTo>
                      <a:pt x="38" y="78"/>
                      <a:pt x="35" y="75"/>
                      <a:pt x="36" y="69"/>
                    </a:cubicBezTo>
                    <a:cubicBezTo>
                      <a:pt x="36" y="63"/>
                      <a:pt x="42" y="58"/>
                      <a:pt x="50" y="58"/>
                    </a:cubicBezTo>
                    <a:cubicBezTo>
                      <a:pt x="65" y="57"/>
                      <a:pt x="80" y="57"/>
                      <a:pt x="96" y="58"/>
                    </a:cubicBezTo>
                    <a:cubicBezTo>
                      <a:pt x="101" y="58"/>
                      <a:pt x="104" y="57"/>
                      <a:pt x="105" y="51"/>
                    </a:cubicBezTo>
                    <a:cubicBezTo>
                      <a:pt x="105" y="44"/>
                      <a:pt x="105" y="37"/>
                      <a:pt x="105" y="30"/>
                    </a:cubicBezTo>
                    <a:cubicBezTo>
                      <a:pt x="105" y="30"/>
                      <a:pt x="104" y="30"/>
                      <a:pt x="104" y="29"/>
                    </a:cubicBezTo>
                    <a:close/>
                    <a:moveTo>
                      <a:pt x="77" y="32"/>
                    </a:moveTo>
                    <a:cubicBezTo>
                      <a:pt x="76" y="38"/>
                      <a:pt x="71" y="42"/>
                      <a:pt x="65" y="43"/>
                    </a:cubicBezTo>
                    <a:cubicBezTo>
                      <a:pt x="60" y="43"/>
                      <a:pt x="55" y="43"/>
                      <a:pt x="50" y="43"/>
                    </a:cubicBezTo>
                    <a:cubicBezTo>
                      <a:pt x="43" y="42"/>
                      <a:pt x="40" y="36"/>
                      <a:pt x="43" y="30"/>
                    </a:cubicBezTo>
                    <a:cubicBezTo>
                      <a:pt x="45" y="25"/>
                      <a:pt x="49" y="22"/>
                      <a:pt x="55" y="22"/>
                    </a:cubicBezTo>
                    <a:cubicBezTo>
                      <a:pt x="57" y="22"/>
                      <a:pt x="59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4" y="22"/>
                      <a:pt x="67" y="22"/>
                      <a:pt x="70" y="22"/>
                    </a:cubicBezTo>
                    <a:cubicBezTo>
                      <a:pt x="75" y="23"/>
                      <a:pt x="78" y="27"/>
                      <a:pt x="7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7365084" y="2195267"/>
                <a:ext cx="322263" cy="277813"/>
              </a:xfrm>
              <a:custGeom>
                <a:avLst/>
                <a:gdLst>
                  <a:gd name="T0" fmla="*/ 108 w 119"/>
                  <a:gd name="T1" fmla="*/ 69 h 101"/>
                  <a:gd name="T2" fmla="*/ 83 w 119"/>
                  <a:gd name="T3" fmla="*/ 38 h 101"/>
                  <a:gd name="T4" fmla="*/ 59 w 119"/>
                  <a:gd name="T5" fmla="*/ 38 h 101"/>
                  <a:gd name="T6" fmla="*/ 53 w 119"/>
                  <a:gd name="T7" fmla="*/ 34 h 101"/>
                  <a:gd name="T8" fmla="*/ 56 w 119"/>
                  <a:gd name="T9" fmla="*/ 27 h 101"/>
                  <a:gd name="T10" fmla="*/ 63 w 119"/>
                  <a:gd name="T11" fmla="*/ 25 h 101"/>
                  <a:gd name="T12" fmla="*/ 88 w 119"/>
                  <a:gd name="T13" fmla="*/ 25 h 101"/>
                  <a:gd name="T14" fmla="*/ 119 w 119"/>
                  <a:gd name="T15" fmla="*/ 0 h 101"/>
                  <a:gd name="T16" fmla="*/ 51 w 119"/>
                  <a:gd name="T17" fmla="*/ 0 h 101"/>
                  <a:gd name="T18" fmla="*/ 12 w 119"/>
                  <a:gd name="T19" fmla="*/ 31 h 101"/>
                  <a:gd name="T20" fmla="*/ 37 w 119"/>
                  <a:gd name="T21" fmla="*/ 63 h 101"/>
                  <a:gd name="T22" fmla="*/ 61 w 119"/>
                  <a:gd name="T23" fmla="*/ 63 h 101"/>
                  <a:gd name="T24" fmla="*/ 66 w 119"/>
                  <a:gd name="T25" fmla="*/ 66 h 101"/>
                  <a:gd name="T26" fmla="*/ 65 w 119"/>
                  <a:gd name="T27" fmla="*/ 72 h 101"/>
                  <a:gd name="T28" fmla="*/ 58 w 119"/>
                  <a:gd name="T29" fmla="*/ 75 h 101"/>
                  <a:gd name="T30" fmla="*/ 28 w 119"/>
                  <a:gd name="T31" fmla="*/ 76 h 101"/>
                  <a:gd name="T32" fmla="*/ 0 w 119"/>
                  <a:gd name="T33" fmla="*/ 101 h 101"/>
                  <a:gd name="T34" fmla="*/ 73 w 119"/>
                  <a:gd name="T35" fmla="*/ 100 h 101"/>
                  <a:gd name="T36" fmla="*/ 108 w 119"/>
                  <a:gd name="T37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101">
                    <a:moveTo>
                      <a:pt x="108" y="69"/>
                    </a:moveTo>
                    <a:cubicBezTo>
                      <a:pt x="112" y="51"/>
                      <a:pt x="101" y="38"/>
                      <a:pt x="83" y="38"/>
                    </a:cubicBezTo>
                    <a:cubicBezTo>
                      <a:pt x="75" y="38"/>
                      <a:pt x="67" y="38"/>
                      <a:pt x="59" y="38"/>
                    </a:cubicBezTo>
                    <a:cubicBezTo>
                      <a:pt x="57" y="37"/>
                      <a:pt x="54" y="36"/>
                      <a:pt x="53" y="34"/>
                    </a:cubicBezTo>
                    <a:cubicBezTo>
                      <a:pt x="53" y="32"/>
                      <a:pt x="54" y="29"/>
                      <a:pt x="56" y="27"/>
                    </a:cubicBezTo>
                    <a:cubicBezTo>
                      <a:pt x="57" y="25"/>
                      <a:pt x="60" y="25"/>
                      <a:pt x="63" y="25"/>
                    </a:cubicBezTo>
                    <a:cubicBezTo>
                      <a:pt x="71" y="25"/>
                      <a:pt x="80" y="25"/>
                      <a:pt x="88" y="25"/>
                    </a:cubicBezTo>
                    <a:cubicBezTo>
                      <a:pt x="104" y="25"/>
                      <a:pt x="115" y="16"/>
                      <a:pt x="119" y="0"/>
                    </a:cubicBezTo>
                    <a:cubicBezTo>
                      <a:pt x="96" y="0"/>
                      <a:pt x="73" y="0"/>
                      <a:pt x="51" y="0"/>
                    </a:cubicBezTo>
                    <a:cubicBezTo>
                      <a:pt x="32" y="0"/>
                      <a:pt x="16" y="13"/>
                      <a:pt x="12" y="31"/>
                    </a:cubicBezTo>
                    <a:cubicBezTo>
                      <a:pt x="8" y="49"/>
                      <a:pt x="19" y="63"/>
                      <a:pt x="37" y="63"/>
                    </a:cubicBezTo>
                    <a:cubicBezTo>
                      <a:pt x="45" y="63"/>
                      <a:pt x="53" y="63"/>
                      <a:pt x="61" y="63"/>
                    </a:cubicBezTo>
                    <a:cubicBezTo>
                      <a:pt x="63" y="63"/>
                      <a:pt x="66" y="65"/>
                      <a:pt x="66" y="66"/>
                    </a:cubicBezTo>
                    <a:cubicBezTo>
                      <a:pt x="67" y="68"/>
                      <a:pt x="66" y="71"/>
                      <a:pt x="65" y="72"/>
                    </a:cubicBezTo>
                    <a:cubicBezTo>
                      <a:pt x="63" y="74"/>
                      <a:pt x="60" y="75"/>
                      <a:pt x="58" y="75"/>
                    </a:cubicBezTo>
                    <a:cubicBezTo>
                      <a:pt x="48" y="76"/>
                      <a:pt x="38" y="75"/>
                      <a:pt x="28" y="76"/>
                    </a:cubicBezTo>
                    <a:cubicBezTo>
                      <a:pt x="15" y="77"/>
                      <a:pt x="1" y="89"/>
                      <a:pt x="0" y="101"/>
                    </a:cubicBezTo>
                    <a:cubicBezTo>
                      <a:pt x="24" y="101"/>
                      <a:pt x="48" y="101"/>
                      <a:pt x="73" y="100"/>
                    </a:cubicBezTo>
                    <a:cubicBezTo>
                      <a:pt x="89" y="100"/>
                      <a:pt x="105" y="85"/>
                      <a:pt x="10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7074572" y="2195267"/>
                <a:ext cx="311150" cy="280988"/>
              </a:xfrm>
              <a:custGeom>
                <a:avLst/>
                <a:gdLst>
                  <a:gd name="T0" fmla="*/ 92 w 115"/>
                  <a:gd name="T1" fmla="*/ 101 h 102"/>
                  <a:gd name="T2" fmla="*/ 94 w 115"/>
                  <a:gd name="T3" fmla="*/ 101 h 102"/>
                  <a:gd name="T4" fmla="*/ 115 w 115"/>
                  <a:gd name="T5" fmla="*/ 0 h 102"/>
                  <a:gd name="T6" fmla="*/ 109 w 115"/>
                  <a:gd name="T7" fmla="*/ 0 h 102"/>
                  <a:gd name="T8" fmla="*/ 67 w 115"/>
                  <a:gd name="T9" fmla="*/ 0 h 102"/>
                  <a:gd name="T10" fmla="*/ 5 w 115"/>
                  <a:gd name="T11" fmla="*/ 50 h 102"/>
                  <a:gd name="T12" fmla="*/ 33 w 115"/>
                  <a:gd name="T13" fmla="*/ 99 h 102"/>
                  <a:gd name="T14" fmla="*/ 66 w 115"/>
                  <a:gd name="T15" fmla="*/ 96 h 102"/>
                  <a:gd name="T16" fmla="*/ 92 w 115"/>
                  <a:gd name="T17" fmla="*/ 101 h 102"/>
                  <a:gd name="T18" fmla="*/ 64 w 115"/>
                  <a:gd name="T19" fmla="*/ 62 h 102"/>
                  <a:gd name="T20" fmla="*/ 52 w 115"/>
                  <a:gd name="T21" fmla="*/ 62 h 102"/>
                  <a:gd name="T22" fmla="*/ 52 w 115"/>
                  <a:gd name="T23" fmla="*/ 62 h 102"/>
                  <a:gd name="T24" fmla="*/ 41 w 115"/>
                  <a:gd name="T25" fmla="*/ 62 h 102"/>
                  <a:gd name="T26" fmla="*/ 32 w 115"/>
                  <a:gd name="T27" fmla="*/ 48 h 102"/>
                  <a:gd name="T28" fmla="*/ 46 w 115"/>
                  <a:gd name="T29" fmla="*/ 37 h 102"/>
                  <a:gd name="T30" fmla="*/ 69 w 115"/>
                  <a:gd name="T31" fmla="*/ 37 h 102"/>
                  <a:gd name="T32" fmla="*/ 78 w 115"/>
                  <a:gd name="T33" fmla="*/ 52 h 102"/>
                  <a:gd name="T34" fmla="*/ 64 w 115"/>
                  <a:gd name="T35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02">
                    <a:moveTo>
                      <a:pt x="92" y="101"/>
                    </a:moveTo>
                    <a:cubicBezTo>
                      <a:pt x="93" y="101"/>
                      <a:pt x="93" y="101"/>
                      <a:pt x="94" y="101"/>
                    </a:cubicBezTo>
                    <a:cubicBezTo>
                      <a:pt x="101" y="67"/>
                      <a:pt x="108" y="34"/>
                      <a:pt x="115" y="0"/>
                    </a:cubicBezTo>
                    <a:cubicBezTo>
                      <a:pt x="112" y="0"/>
                      <a:pt x="111" y="0"/>
                      <a:pt x="109" y="0"/>
                    </a:cubicBezTo>
                    <a:cubicBezTo>
                      <a:pt x="95" y="0"/>
                      <a:pt x="81" y="0"/>
                      <a:pt x="67" y="0"/>
                    </a:cubicBezTo>
                    <a:cubicBezTo>
                      <a:pt x="37" y="0"/>
                      <a:pt x="11" y="21"/>
                      <a:pt x="5" y="50"/>
                    </a:cubicBezTo>
                    <a:cubicBezTo>
                      <a:pt x="0" y="74"/>
                      <a:pt x="12" y="94"/>
                      <a:pt x="33" y="99"/>
                    </a:cubicBezTo>
                    <a:cubicBezTo>
                      <a:pt x="45" y="102"/>
                      <a:pt x="55" y="100"/>
                      <a:pt x="66" y="96"/>
                    </a:cubicBezTo>
                    <a:cubicBezTo>
                      <a:pt x="78" y="90"/>
                      <a:pt x="83" y="91"/>
                      <a:pt x="92" y="101"/>
                    </a:cubicBezTo>
                    <a:close/>
                    <a:moveTo>
                      <a:pt x="64" y="62"/>
                    </a:moveTo>
                    <a:cubicBezTo>
                      <a:pt x="60" y="62"/>
                      <a:pt x="56" y="62"/>
                      <a:pt x="52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48" y="62"/>
                      <a:pt x="44" y="63"/>
                      <a:pt x="41" y="62"/>
                    </a:cubicBezTo>
                    <a:cubicBezTo>
                      <a:pt x="33" y="62"/>
                      <a:pt x="30" y="56"/>
                      <a:pt x="32" y="48"/>
                    </a:cubicBezTo>
                    <a:cubicBezTo>
                      <a:pt x="34" y="42"/>
                      <a:pt x="39" y="37"/>
                      <a:pt x="46" y="37"/>
                    </a:cubicBezTo>
                    <a:cubicBezTo>
                      <a:pt x="54" y="37"/>
                      <a:pt x="61" y="37"/>
                      <a:pt x="69" y="37"/>
                    </a:cubicBezTo>
                    <a:cubicBezTo>
                      <a:pt x="77" y="37"/>
                      <a:pt x="81" y="44"/>
                      <a:pt x="78" y="52"/>
                    </a:cubicBezTo>
                    <a:cubicBezTo>
                      <a:pt x="76" y="58"/>
                      <a:pt x="71" y="62"/>
                      <a:pt x="64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6247484" y="2033342"/>
                <a:ext cx="357188" cy="436563"/>
              </a:xfrm>
              <a:custGeom>
                <a:avLst/>
                <a:gdLst>
                  <a:gd name="T0" fmla="*/ 83 w 132"/>
                  <a:gd name="T1" fmla="*/ 60 h 159"/>
                  <a:gd name="T2" fmla="*/ 59 w 132"/>
                  <a:gd name="T3" fmla="*/ 60 h 159"/>
                  <a:gd name="T4" fmla="*/ 51 w 132"/>
                  <a:gd name="T5" fmla="*/ 50 h 159"/>
                  <a:gd name="T6" fmla="*/ 66 w 132"/>
                  <a:gd name="T7" fmla="*/ 38 h 159"/>
                  <a:gd name="T8" fmla="*/ 89 w 132"/>
                  <a:gd name="T9" fmla="*/ 38 h 159"/>
                  <a:gd name="T10" fmla="*/ 132 w 132"/>
                  <a:gd name="T11" fmla="*/ 0 h 159"/>
                  <a:gd name="T12" fmla="*/ 127 w 132"/>
                  <a:gd name="T13" fmla="*/ 0 h 159"/>
                  <a:gd name="T14" fmla="*/ 86 w 132"/>
                  <a:gd name="T15" fmla="*/ 0 h 159"/>
                  <a:gd name="T16" fmla="*/ 24 w 132"/>
                  <a:gd name="T17" fmla="*/ 48 h 159"/>
                  <a:gd name="T18" fmla="*/ 0 w 132"/>
                  <a:gd name="T19" fmla="*/ 159 h 159"/>
                  <a:gd name="T20" fmla="*/ 43 w 132"/>
                  <a:gd name="T21" fmla="*/ 126 h 159"/>
                  <a:gd name="T22" fmla="*/ 50 w 132"/>
                  <a:gd name="T23" fmla="*/ 94 h 159"/>
                  <a:gd name="T24" fmla="*/ 59 w 132"/>
                  <a:gd name="T25" fmla="*/ 86 h 159"/>
                  <a:gd name="T26" fmla="*/ 83 w 132"/>
                  <a:gd name="T27" fmla="*/ 6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59">
                    <a:moveTo>
                      <a:pt x="83" y="60"/>
                    </a:moveTo>
                    <a:cubicBezTo>
                      <a:pt x="75" y="60"/>
                      <a:pt x="67" y="60"/>
                      <a:pt x="59" y="60"/>
                    </a:cubicBezTo>
                    <a:cubicBezTo>
                      <a:pt x="54" y="60"/>
                      <a:pt x="50" y="55"/>
                      <a:pt x="51" y="50"/>
                    </a:cubicBezTo>
                    <a:cubicBezTo>
                      <a:pt x="53" y="44"/>
                      <a:pt x="60" y="38"/>
                      <a:pt x="66" y="38"/>
                    </a:cubicBezTo>
                    <a:cubicBezTo>
                      <a:pt x="74" y="38"/>
                      <a:pt x="81" y="38"/>
                      <a:pt x="89" y="38"/>
                    </a:cubicBezTo>
                    <a:cubicBezTo>
                      <a:pt x="109" y="38"/>
                      <a:pt x="129" y="20"/>
                      <a:pt x="132" y="0"/>
                    </a:cubicBezTo>
                    <a:cubicBezTo>
                      <a:pt x="131" y="0"/>
                      <a:pt x="129" y="0"/>
                      <a:pt x="127" y="0"/>
                    </a:cubicBezTo>
                    <a:cubicBezTo>
                      <a:pt x="113" y="0"/>
                      <a:pt x="99" y="0"/>
                      <a:pt x="86" y="0"/>
                    </a:cubicBezTo>
                    <a:cubicBezTo>
                      <a:pt x="59" y="0"/>
                      <a:pt x="30" y="21"/>
                      <a:pt x="24" y="48"/>
                    </a:cubicBezTo>
                    <a:cubicBezTo>
                      <a:pt x="16" y="85"/>
                      <a:pt x="8" y="122"/>
                      <a:pt x="0" y="159"/>
                    </a:cubicBezTo>
                    <a:cubicBezTo>
                      <a:pt x="23" y="158"/>
                      <a:pt x="37" y="146"/>
                      <a:pt x="43" y="126"/>
                    </a:cubicBezTo>
                    <a:cubicBezTo>
                      <a:pt x="46" y="116"/>
                      <a:pt x="48" y="105"/>
                      <a:pt x="50" y="94"/>
                    </a:cubicBezTo>
                    <a:cubicBezTo>
                      <a:pt x="51" y="89"/>
                      <a:pt x="54" y="86"/>
                      <a:pt x="59" y="86"/>
                    </a:cubicBezTo>
                    <a:cubicBezTo>
                      <a:pt x="71" y="84"/>
                      <a:pt x="82" y="73"/>
                      <a:pt x="8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 noEditPoints="1"/>
              </p:cNvSpPr>
              <p:nvPr/>
            </p:nvSpPr>
            <p:spPr bwMode="auto">
              <a:xfrm>
                <a:off x="5960147" y="2195267"/>
                <a:ext cx="300038" cy="280988"/>
              </a:xfrm>
              <a:custGeom>
                <a:avLst/>
                <a:gdLst>
                  <a:gd name="T0" fmla="*/ 67 w 111"/>
                  <a:gd name="T1" fmla="*/ 0 h 102"/>
                  <a:gd name="T2" fmla="*/ 6 w 111"/>
                  <a:gd name="T3" fmla="*/ 51 h 102"/>
                  <a:gd name="T4" fmla="*/ 48 w 111"/>
                  <a:gd name="T5" fmla="*/ 100 h 102"/>
                  <a:gd name="T6" fmla="*/ 106 w 111"/>
                  <a:gd name="T7" fmla="*/ 49 h 102"/>
                  <a:gd name="T8" fmla="*/ 67 w 111"/>
                  <a:gd name="T9" fmla="*/ 0 h 102"/>
                  <a:gd name="T10" fmla="*/ 79 w 111"/>
                  <a:gd name="T11" fmla="*/ 52 h 102"/>
                  <a:gd name="T12" fmla="*/ 66 w 111"/>
                  <a:gd name="T13" fmla="*/ 62 h 102"/>
                  <a:gd name="T14" fmla="*/ 41 w 111"/>
                  <a:gd name="T15" fmla="*/ 62 h 102"/>
                  <a:gd name="T16" fmla="*/ 32 w 111"/>
                  <a:gd name="T17" fmla="*/ 48 h 102"/>
                  <a:gd name="T18" fmla="*/ 46 w 111"/>
                  <a:gd name="T19" fmla="*/ 37 h 102"/>
                  <a:gd name="T20" fmla="*/ 58 w 111"/>
                  <a:gd name="T21" fmla="*/ 37 h 102"/>
                  <a:gd name="T22" fmla="*/ 58 w 111"/>
                  <a:gd name="T23" fmla="*/ 37 h 102"/>
                  <a:gd name="T24" fmla="*/ 69 w 111"/>
                  <a:gd name="T25" fmla="*/ 37 h 102"/>
                  <a:gd name="T26" fmla="*/ 79 w 111"/>
                  <a:gd name="T27" fmla="*/ 5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02">
                    <a:moveTo>
                      <a:pt x="67" y="0"/>
                    </a:moveTo>
                    <a:cubicBezTo>
                      <a:pt x="38" y="0"/>
                      <a:pt x="11" y="22"/>
                      <a:pt x="6" y="51"/>
                    </a:cubicBezTo>
                    <a:cubicBezTo>
                      <a:pt x="0" y="79"/>
                      <a:pt x="19" y="102"/>
                      <a:pt x="48" y="100"/>
                    </a:cubicBezTo>
                    <a:cubicBezTo>
                      <a:pt x="75" y="99"/>
                      <a:pt x="101" y="76"/>
                      <a:pt x="106" y="49"/>
                    </a:cubicBezTo>
                    <a:cubicBezTo>
                      <a:pt x="111" y="21"/>
                      <a:pt x="94" y="0"/>
                      <a:pt x="67" y="0"/>
                    </a:cubicBezTo>
                    <a:close/>
                    <a:moveTo>
                      <a:pt x="79" y="52"/>
                    </a:moveTo>
                    <a:cubicBezTo>
                      <a:pt x="76" y="58"/>
                      <a:pt x="72" y="62"/>
                      <a:pt x="66" y="62"/>
                    </a:cubicBezTo>
                    <a:cubicBezTo>
                      <a:pt x="57" y="63"/>
                      <a:pt x="49" y="63"/>
                      <a:pt x="41" y="62"/>
                    </a:cubicBezTo>
                    <a:cubicBezTo>
                      <a:pt x="33" y="62"/>
                      <a:pt x="30" y="55"/>
                      <a:pt x="32" y="48"/>
                    </a:cubicBezTo>
                    <a:cubicBezTo>
                      <a:pt x="35" y="42"/>
                      <a:pt x="39" y="38"/>
                      <a:pt x="46" y="37"/>
                    </a:cubicBezTo>
                    <a:cubicBezTo>
                      <a:pt x="50" y="37"/>
                      <a:pt x="54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6" y="37"/>
                      <a:pt x="69" y="37"/>
                    </a:cubicBezTo>
                    <a:cubicBezTo>
                      <a:pt x="77" y="38"/>
                      <a:pt x="82" y="44"/>
                      <a:pt x="7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5715672" y="2195267"/>
                <a:ext cx="303213" cy="277813"/>
              </a:xfrm>
              <a:custGeom>
                <a:avLst/>
                <a:gdLst>
                  <a:gd name="T0" fmla="*/ 112 w 112"/>
                  <a:gd name="T1" fmla="*/ 0 h 101"/>
                  <a:gd name="T2" fmla="*/ 74 w 112"/>
                  <a:gd name="T3" fmla="*/ 0 h 101"/>
                  <a:gd name="T4" fmla="*/ 13 w 112"/>
                  <a:gd name="T5" fmla="*/ 43 h 101"/>
                  <a:gd name="T6" fmla="*/ 0 w 112"/>
                  <a:gd name="T7" fmla="*/ 101 h 101"/>
                  <a:gd name="T8" fmla="*/ 25 w 112"/>
                  <a:gd name="T9" fmla="*/ 93 h 101"/>
                  <a:gd name="T10" fmla="*/ 50 w 112"/>
                  <a:gd name="T11" fmla="*/ 53 h 101"/>
                  <a:gd name="T12" fmla="*/ 66 w 112"/>
                  <a:gd name="T13" fmla="*/ 39 h 101"/>
                  <a:gd name="T14" fmla="*/ 94 w 112"/>
                  <a:gd name="T15" fmla="*/ 28 h 101"/>
                  <a:gd name="T16" fmla="*/ 112 w 112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01">
                    <a:moveTo>
                      <a:pt x="112" y="0"/>
                    </a:moveTo>
                    <a:cubicBezTo>
                      <a:pt x="99" y="0"/>
                      <a:pt x="86" y="0"/>
                      <a:pt x="74" y="0"/>
                    </a:cubicBezTo>
                    <a:cubicBezTo>
                      <a:pt x="46" y="0"/>
                      <a:pt x="21" y="17"/>
                      <a:pt x="13" y="43"/>
                    </a:cubicBezTo>
                    <a:cubicBezTo>
                      <a:pt x="7" y="62"/>
                      <a:pt x="4" y="82"/>
                      <a:pt x="0" y="101"/>
                    </a:cubicBezTo>
                    <a:cubicBezTo>
                      <a:pt x="9" y="101"/>
                      <a:pt x="17" y="98"/>
                      <a:pt x="25" y="93"/>
                    </a:cubicBezTo>
                    <a:cubicBezTo>
                      <a:pt x="40" y="84"/>
                      <a:pt x="47" y="70"/>
                      <a:pt x="50" y="53"/>
                    </a:cubicBezTo>
                    <a:cubicBezTo>
                      <a:pt x="51" y="44"/>
                      <a:pt x="56" y="40"/>
                      <a:pt x="66" y="39"/>
                    </a:cubicBezTo>
                    <a:cubicBezTo>
                      <a:pt x="77" y="39"/>
                      <a:pt x="86" y="35"/>
                      <a:pt x="94" y="28"/>
                    </a:cubicBezTo>
                    <a:cubicBezTo>
                      <a:pt x="103" y="20"/>
                      <a:pt x="109" y="11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6431634" y="2190504"/>
                <a:ext cx="160338" cy="285750"/>
              </a:xfrm>
              <a:custGeom>
                <a:avLst/>
                <a:gdLst>
                  <a:gd name="T0" fmla="*/ 40 w 59"/>
                  <a:gd name="T1" fmla="*/ 1 h 104"/>
                  <a:gd name="T2" fmla="*/ 18 w 59"/>
                  <a:gd name="T3" fmla="*/ 21 h 104"/>
                  <a:gd name="T4" fmla="*/ 0 w 59"/>
                  <a:gd name="T5" fmla="*/ 103 h 104"/>
                  <a:gd name="T6" fmla="*/ 46 w 59"/>
                  <a:gd name="T7" fmla="*/ 70 h 104"/>
                  <a:gd name="T8" fmla="*/ 57 w 59"/>
                  <a:gd name="T9" fmla="*/ 18 h 104"/>
                  <a:gd name="T10" fmla="*/ 40 w 59"/>
                  <a:gd name="T11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04">
                    <a:moveTo>
                      <a:pt x="40" y="1"/>
                    </a:moveTo>
                    <a:cubicBezTo>
                      <a:pt x="29" y="2"/>
                      <a:pt x="20" y="10"/>
                      <a:pt x="18" y="21"/>
                    </a:cubicBezTo>
                    <a:cubicBezTo>
                      <a:pt x="12" y="49"/>
                      <a:pt x="6" y="76"/>
                      <a:pt x="0" y="103"/>
                    </a:cubicBezTo>
                    <a:cubicBezTo>
                      <a:pt x="19" y="104"/>
                      <a:pt x="41" y="88"/>
                      <a:pt x="46" y="70"/>
                    </a:cubicBezTo>
                    <a:cubicBezTo>
                      <a:pt x="51" y="53"/>
                      <a:pt x="54" y="36"/>
                      <a:pt x="57" y="18"/>
                    </a:cubicBezTo>
                    <a:cubicBezTo>
                      <a:pt x="59" y="8"/>
                      <a:pt x="50" y="0"/>
                      <a:pt x="4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7496847" y="2530229"/>
                <a:ext cx="185738" cy="88900"/>
              </a:xfrm>
              <a:custGeom>
                <a:avLst/>
                <a:gdLst>
                  <a:gd name="T0" fmla="*/ 52 w 68"/>
                  <a:gd name="T1" fmla="*/ 0 h 32"/>
                  <a:gd name="T2" fmla="*/ 34 w 68"/>
                  <a:gd name="T3" fmla="*/ 0 h 32"/>
                  <a:gd name="T4" fmla="*/ 16 w 68"/>
                  <a:gd name="T5" fmla="*/ 0 h 32"/>
                  <a:gd name="T6" fmla="*/ 15 w 68"/>
                  <a:gd name="T7" fmla="*/ 0 h 32"/>
                  <a:gd name="T8" fmla="*/ 0 w 68"/>
                  <a:gd name="T9" fmla="*/ 16 h 32"/>
                  <a:gd name="T10" fmla="*/ 14 w 68"/>
                  <a:gd name="T11" fmla="*/ 32 h 32"/>
                  <a:gd name="T12" fmla="*/ 53 w 68"/>
                  <a:gd name="T13" fmla="*/ 32 h 32"/>
                  <a:gd name="T14" fmla="*/ 67 w 68"/>
                  <a:gd name="T15" fmla="*/ 14 h 32"/>
                  <a:gd name="T16" fmla="*/ 52 w 6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2">
                    <a:moveTo>
                      <a:pt x="52" y="0"/>
                    </a:moveTo>
                    <a:cubicBezTo>
                      <a:pt x="46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7" y="1"/>
                      <a:pt x="0" y="7"/>
                      <a:pt x="0" y="16"/>
                    </a:cubicBezTo>
                    <a:cubicBezTo>
                      <a:pt x="0" y="24"/>
                      <a:pt x="6" y="32"/>
                      <a:pt x="14" y="32"/>
                    </a:cubicBezTo>
                    <a:cubicBezTo>
                      <a:pt x="27" y="32"/>
                      <a:pt x="40" y="32"/>
                      <a:pt x="53" y="32"/>
                    </a:cubicBezTo>
                    <a:cubicBezTo>
                      <a:pt x="62" y="31"/>
                      <a:pt x="68" y="23"/>
                      <a:pt x="67" y="14"/>
                    </a:cubicBezTo>
                    <a:cubicBezTo>
                      <a:pt x="67" y="6"/>
                      <a:pt x="61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7273009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15 w 67"/>
                  <a:gd name="T3" fmla="*/ 0 h 32"/>
                  <a:gd name="T4" fmla="*/ 0 w 67"/>
                  <a:gd name="T5" fmla="*/ 16 h 32"/>
                  <a:gd name="T6" fmla="*/ 15 w 67"/>
                  <a:gd name="T7" fmla="*/ 32 h 32"/>
                  <a:gd name="T8" fmla="*/ 33 w 67"/>
                  <a:gd name="T9" fmla="*/ 32 h 32"/>
                  <a:gd name="T10" fmla="*/ 51 w 67"/>
                  <a:gd name="T11" fmla="*/ 32 h 32"/>
                  <a:gd name="T12" fmla="*/ 67 w 67"/>
                  <a:gd name="T13" fmla="*/ 15 h 32"/>
                  <a:gd name="T14" fmla="*/ 51 w 67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39" y="0"/>
                      <a:pt x="27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6" y="32"/>
                      <a:pt x="15" y="32"/>
                    </a:cubicBezTo>
                    <a:cubicBezTo>
                      <a:pt x="21" y="32"/>
                      <a:pt x="27" y="32"/>
                      <a:pt x="33" y="32"/>
                    </a:cubicBezTo>
                    <a:cubicBezTo>
                      <a:pt x="39" y="32"/>
                      <a:pt x="45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6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7725447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34 w 67"/>
                  <a:gd name="T3" fmla="*/ 0 h 32"/>
                  <a:gd name="T4" fmla="*/ 16 w 67"/>
                  <a:gd name="T5" fmla="*/ 0 h 32"/>
                  <a:gd name="T6" fmla="*/ 15 w 67"/>
                  <a:gd name="T7" fmla="*/ 0 h 32"/>
                  <a:gd name="T8" fmla="*/ 0 w 67"/>
                  <a:gd name="T9" fmla="*/ 16 h 32"/>
                  <a:gd name="T10" fmla="*/ 14 w 67"/>
                  <a:gd name="T11" fmla="*/ 32 h 32"/>
                  <a:gd name="T12" fmla="*/ 51 w 67"/>
                  <a:gd name="T13" fmla="*/ 32 h 32"/>
                  <a:gd name="T14" fmla="*/ 67 w 67"/>
                  <a:gd name="T15" fmla="*/ 15 h 32"/>
                  <a:gd name="T16" fmla="*/ 51 w 6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45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1"/>
                      <a:pt x="0" y="7"/>
                      <a:pt x="0" y="16"/>
                    </a:cubicBezTo>
                    <a:cubicBezTo>
                      <a:pt x="0" y="25"/>
                      <a:pt x="5" y="32"/>
                      <a:pt x="14" y="32"/>
                    </a:cubicBezTo>
                    <a:cubicBezTo>
                      <a:pt x="27" y="32"/>
                      <a:pt x="39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7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2755051" y="5812885"/>
            <a:ext cx="660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rgbClr val="262626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rgbClr val="262626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 smtClean="0">
                <a:solidFill>
                  <a:srgbClr val="262626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 smtClean="0">
                <a:solidFill>
                  <a:srgbClr val="262626"/>
                </a:solidFill>
                <a:latin typeface="Montserrat" panose="02000505000000020004" pitchFamily="2" charset="0"/>
              </a:rPr>
              <a:t>.</a:t>
            </a:r>
            <a:endParaRPr lang="en-US" sz="1200" dirty="0">
              <a:solidFill>
                <a:srgbClr val="262626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1872912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508" y="429067"/>
            <a:ext cx="3421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Process steps</a:t>
            </a:r>
            <a:endParaRPr lang="en-US" sz="3600" b="1" dirty="0">
              <a:solidFill>
                <a:srgbClr val="18487E"/>
              </a:solidFill>
              <a:latin typeface="Montserrat" panose="020005050000000200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71156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6"/>
          <p:cNvSpPr>
            <a:spLocks/>
          </p:cNvSpPr>
          <p:nvPr/>
        </p:nvSpPr>
        <p:spPr bwMode="auto">
          <a:xfrm>
            <a:off x="4010025" y="1885950"/>
            <a:ext cx="71437" cy="79375"/>
          </a:xfrm>
          <a:custGeom>
            <a:avLst/>
            <a:gdLst>
              <a:gd name="T0" fmla="*/ 0 w 45"/>
              <a:gd name="T1" fmla="*/ 0 h 50"/>
              <a:gd name="T2" fmla="*/ 45 w 45"/>
              <a:gd name="T3" fmla="*/ 24 h 50"/>
              <a:gd name="T4" fmla="*/ 0 w 45"/>
              <a:gd name="T5" fmla="*/ 50 h 50"/>
              <a:gd name="T6" fmla="*/ 0 w 45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50">
                <a:moveTo>
                  <a:pt x="0" y="0"/>
                </a:moveTo>
                <a:lnTo>
                  <a:pt x="45" y="24"/>
                </a:lnTo>
                <a:lnTo>
                  <a:pt x="0" y="50"/>
                </a:lnTo>
                <a:lnTo>
                  <a:pt x="0" y="0"/>
                </a:lnTo>
                <a:close/>
              </a:path>
            </a:pathLst>
          </a:custGeom>
          <a:solidFill>
            <a:srgbClr val="21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4010025" y="1885950"/>
            <a:ext cx="71437" cy="79375"/>
          </a:xfrm>
          <a:custGeom>
            <a:avLst/>
            <a:gdLst>
              <a:gd name="T0" fmla="*/ 0 w 45"/>
              <a:gd name="T1" fmla="*/ 0 h 50"/>
              <a:gd name="T2" fmla="*/ 45 w 45"/>
              <a:gd name="T3" fmla="*/ 24 h 50"/>
              <a:gd name="T4" fmla="*/ 0 w 45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50">
                <a:moveTo>
                  <a:pt x="0" y="0"/>
                </a:moveTo>
                <a:lnTo>
                  <a:pt x="45" y="24"/>
                </a:lnTo>
                <a:lnTo>
                  <a:pt x="0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1427163" y="1273175"/>
            <a:ext cx="2184400" cy="1308100"/>
          </a:xfrm>
          <a:custGeom>
            <a:avLst/>
            <a:gdLst>
              <a:gd name="T0" fmla="*/ 0 w 1376"/>
              <a:gd name="T1" fmla="*/ 0 h 824"/>
              <a:gd name="T2" fmla="*/ 1376 w 1376"/>
              <a:gd name="T3" fmla="*/ 0 h 824"/>
              <a:gd name="T4" fmla="*/ 1376 w 1376"/>
              <a:gd name="T5" fmla="*/ 824 h 824"/>
              <a:gd name="T6" fmla="*/ 0 w 1376"/>
              <a:gd name="T7" fmla="*/ 824 h 824"/>
              <a:gd name="T8" fmla="*/ 0 w 1376"/>
              <a:gd name="T9" fmla="*/ 0 h 824"/>
              <a:gd name="T10" fmla="*/ 0 w 1376"/>
              <a:gd name="T11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6" h="824">
                <a:moveTo>
                  <a:pt x="0" y="0"/>
                </a:moveTo>
                <a:lnTo>
                  <a:pt x="1376" y="0"/>
                </a:lnTo>
                <a:lnTo>
                  <a:pt x="1376" y="824"/>
                </a:lnTo>
                <a:lnTo>
                  <a:pt x="0" y="82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2479675" y="2979738"/>
            <a:ext cx="84137" cy="68263"/>
          </a:xfrm>
          <a:custGeom>
            <a:avLst/>
            <a:gdLst>
              <a:gd name="T0" fmla="*/ 53 w 53"/>
              <a:gd name="T1" fmla="*/ 0 h 43"/>
              <a:gd name="T2" fmla="*/ 26 w 53"/>
              <a:gd name="T3" fmla="*/ 43 h 43"/>
              <a:gd name="T4" fmla="*/ 0 w 53"/>
              <a:gd name="T5" fmla="*/ 0 h 43"/>
              <a:gd name="T6" fmla="*/ 53 w 53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43">
                <a:moveTo>
                  <a:pt x="53" y="0"/>
                </a:moveTo>
                <a:lnTo>
                  <a:pt x="26" y="43"/>
                </a:lnTo>
                <a:lnTo>
                  <a:pt x="0" y="0"/>
                </a:lnTo>
                <a:lnTo>
                  <a:pt x="53" y="0"/>
                </a:lnTo>
                <a:close/>
              </a:path>
            </a:pathLst>
          </a:custGeom>
          <a:solidFill>
            <a:srgbClr val="21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2479675" y="2979738"/>
            <a:ext cx="84137" cy="68263"/>
          </a:xfrm>
          <a:custGeom>
            <a:avLst/>
            <a:gdLst>
              <a:gd name="T0" fmla="*/ 53 w 53"/>
              <a:gd name="T1" fmla="*/ 0 h 43"/>
              <a:gd name="T2" fmla="*/ 26 w 53"/>
              <a:gd name="T3" fmla="*/ 43 h 43"/>
              <a:gd name="T4" fmla="*/ 0 w 53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43">
                <a:moveTo>
                  <a:pt x="53" y="0"/>
                </a:moveTo>
                <a:lnTo>
                  <a:pt x="26" y="4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4116388" y="1273175"/>
            <a:ext cx="2182812" cy="1308100"/>
          </a:xfrm>
          <a:custGeom>
            <a:avLst/>
            <a:gdLst>
              <a:gd name="T0" fmla="*/ 0 w 1375"/>
              <a:gd name="T1" fmla="*/ 0 h 824"/>
              <a:gd name="T2" fmla="*/ 1375 w 1375"/>
              <a:gd name="T3" fmla="*/ 0 h 824"/>
              <a:gd name="T4" fmla="*/ 1375 w 1375"/>
              <a:gd name="T5" fmla="*/ 824 h 824"/>
              <a:gd name="T6" fmla="*/ 0 w 1375"/>
              <a:gd name="T7" fmla="*/ 824 h 824"/>
              <a:gd name="T8" fmla="*/ 0 w 1375"/>
              <a:gd name="T9" fmla="*/ 0 h 824"/>
              <a:gd name="T10" fmla="*/ 0 w 1375"/>
              <a:gd name="T11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5" h="824">
                <a:moveTo>
                  <a:pt x="0" y="0"/>
                </a:moveTo>
                <a:lnTo>
                  <a:pt x="1375" y="0"/>
                </a:lnTo>
                <a:lnTo>
                  <a:pt x="1375" y="824"/>
                </a:lnTo>
                <a:lnTo>
                  <a:pt x="0" y="82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" name="Freeform 16"/>
          <p:cNvSpPr>
            <a:spLocks/>
          </p:cNvSpPr>
          <p:nvPr/>
        </p:nvSpPr>
        <p:spPr bwMode="auto">
          <a:xfrm>
            <a:off x="4010025" y="3697288"/>
            <a:ext cx="71437" cy="79375"/>
          </a:xfrm>
          <a:custGeom>
            <a:avLst/>
            <a:gdLst>
              <a:gd name="T0" fmla="*/ 0 w 45"/>
              <a:gd name="T1" fmla="*/ 0 h 50"/>
              <a:gd name="T2" fmla="*/ 45 w 45"/>
              <a:gd name="T3" fmla="*/ 26 h 50"/>
              <a:gd name="T4" fmla="*/ 0 w 45"/>
              <a:gd name="T5" fmla="*/ 50 h 50"/>
              <a:gd name="T6" fmla="*/ 0 w 45"/>
              <a:gd name="T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50">
                <a:moveTo>
                  <a:pt x="0" y="0"/>
                </a:moveTo>
                <a:lnTo>
                  <a:pt x="45" y="26"/>
                </a:lnTo>
                <a:lnTo>
                  <a:pt x="0" y="50"/>
                </a:lnTo>
                <a:lnTo>
                  <a:pt x="0" y="0"/>
                </a:lnTo>
                <a:close/>
              </a:path>
            </a:pathLst>
          </a:custGeom>
          <a:solidFill>
            <a:srgbClr val="21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Freeform 17"/>
          <p:cNvSpPr>
            <a:spLocks/>
          </p:cNvSpPr>
          <p:nvPr/>
        </p:nvSpPr>
        <p:spPr bwMode="auto">
          <a:xfrm>
            <a:off x="4010025" y="3697288"/>
            <a:ext cx="71437" cy="79375"/>
          </a:xfrm>
          <a:custGeom>
            <a:avLst/>
            <a:gdLst>
              <a:gd name="T0" fmla="*/ 0 w 45"/>
              <a:gd name="T1" fmla="*/ 0 h 50"/>
              <a:gd name="T2" fmla="*/ 45 w 45"/>
              <a:gd name="T3" fmla="*/ 26 h 50"/>
              <a:gd name="T4" fmla="*/ 0 w 45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50">
                <a:moveTo>
                  <a:pt x="0" y="0"/>
                </a:moveTo>
                <a:lnTo>
                  <a:pt x="45" y="26"/>
                </a:lnTo>
                <a:lnTo>
                  <a:pt x="0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Freeform 18"/>
          <p:cNvSpPr>
            <a:spLocks/>
          </p:cNvSpPr>
          <p:nvPr/>
        </p:nvSpPr>
        <p:spPr bwMode="auto">
          <a:xfrm>
            <a:off x="1427163" y="3081338"/>
            <a:ext cx="2184400" cy="1311275"/>
          </a:xfrm>
          <a:custGeom>
            <a:avLst/>
            <a:gdLst>
              <a:gd name="T0" fmla="*/ 0 w 1376"/>
              <a:gd name="T1" fmla="*/ 0 h 826"/>
              <a:gd name="T2" fmla="*/ 1376 w 1376"/>
              <a:gd name="T3" fmla="*/ 0 h 826"/>
              <a:gd name="T4" fmla="*/ 1376 w 1376"/>
              <a:gd name="T5" fmla="*/ 826 h 826"/>
              <a:gd name="T6" fmla="*/ 0 w 1376"/>
              <a:gd name="T7" fmla="*/ 826 h 826"/>
              <a:gd name="T8" fmla="*/ 0 w 1376"/>
              <a:gd name="T9" fmla="*/ 0 h 826"/>
              <a:gd name="T10" fmla="*/ 0 w 1376"/>
              <a:gd name="T11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6" h="826">
                <a:moveTo>
                  <a:pt x="0" y="0"/>
                </a:moveTo>
                <a:lnTo>
                  <a:pt x="1376" y="0"/>
                </a:lnTo>
                <a:lnTo>
                  <a:pt x="1376" y="826"/>
                </a:lnTo>
                <a:lnTo>
                  <a:pt x="0" y="82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08" name="Group 4107"/>
          <p:cNvGrpSpPr/>
          <p:nvPr/>
        </p:nvGrpSpPr>
        <p:grpSpPr>
          <a:xfrm>
            <a:off x="2520950" y="1924050"/>
            <a:ext cx="2684462" cy="2935288"/>
            <a:chOff x="2520950" y="1924050"/>
            <a:chExt cx="2684462" cy="2935288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3611563" y="1924050"/>
              <a:ext cx="469900" cy="0"/>
            </a:xfrm>
            <a:prstGeom prst="line">
              <a:avLst/>
            </a:prstGeom>
            <a:noFill/>
            <a:ln w="14288" cap="flat">
              <a:solidFill>
                <a:srgbClr val="21409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520950" y="2578100"/>
              <a:ext cx="2684462" cy="469900"/>
            </a:xfrm>
            <a:custGeom>
              <a:avLst/>
              <a:gdLst>
                <a:gd name="T0" fmla="*/ 1691 w 1691"/>
                <a:gd name="T1" fmla="*/ 0 h 296"/>
                <a:gd name="T2" fmla="*/ 1691 w 1691"/>
                <a:gd name="T3" fmla="*/ 161 h 296"/>
                <a:gd name="T4" fmla="*/ 0 w 1691"/>
                <a:gd name="T5" fmla="*/ 161 h 296"/>
                <a:gd name="T6" fmla="*/ 0 w 1691"/>
                <a:gd name="T7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1" h="296">
                  <a:moveTo>
                    <a:pt x="1691" y="0"/>
                  </a:moveTo>
                  <a:lnTo>
                    <a:pt x="1691" y="161"/>
                  </a:lnTo>
                  <a:lnTo>
                    <a:pt x="0" y="161"/>
                  </a:lnTo>
                  <a:lnTo>
                    <a:pt x="0" y="296"/>
                  </a:lnTo>
                </a:path>
              </a:pathLst>
            </a:custGeom>
            <a:noFill/>
            <a:ln w="14288" cap="flat">
              <a:solidFill>
                <a:srgbClr val="21409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Line 15"/>
            <p:cNvSpPr>
              <a:spLocks noChangeShapeType="1"/>
            </p:cNvSpPr>
            <p:nvPr/>
          </p:nvSpPr>
          <p:spPr bwMode="auto">
            <a:xfrm>
              <a:off x="3611563" y="3738563"/>
              <a:ext cx="469900" cy="0"/>
            </a:xfrm>
            <a:prstGeom prst="line">
              <a:avLst/>
            </a:prstGeom>
            <a:noFill/>
            <a:ln w="14288" cap="flat">
              <a:solidFill>
                <a:srgbClr val="21409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Freeform 20"/>
            <p:cNvSpPr>
              <a:spLocks/>
            </p:cNvSpPr>
            <p:nvPr/>
          </p:nvSpPr>
          <p:spPr bwMode="auto">
            <a:xfrm>
              <a:off x="2520950" y="4392613"/>
              <a:ext cx="2684462" cy="466725"/>
            </a:xfrm>
            <a:custGeom>
              <a:avLst/>
              <a:gdLst>
                <a:gd name="T0" fmla="*/ 1691 w 1691"/>
                <a:gd name="T1" fmla="*/ 0 h 294"/>
                <a:gd name="T2" fmla="*/ 1691 w 1691"/>
                <a:gd name="T3" fmla="*/ 159 h 294"/>
                <a:gd name="T4" fmla="*/ 0 w 1691"/>
                <a:gd name="T5" fmla="*/ 159 h 294"/>
                <a:gd name="T6" fmla="*/ 0 w 1691"/>
                <a:gd name="T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1" h="294">
                  <a:moveTo>
                    <a:pt x="1691" y="0"/>
                  </a:moveTo>
                  <a:lnTo>
                    <a:pt x="1691" y="159"/>
                  </a:lnTo>
                  <a:lnTo>
                    <a:pt x="0" y="159"/>
                  </a:lnTo>
                  <a:lnTo>
                    <a:pt x="0" y="294"/>
                  </a:lnTo>
                </a:path>
              </a:pathLst>
            </a:custGeom>
            <a:noFill/>
            <a:ln w="14288" cap="flat">
              <a:solidFill>
                <a:srgbClr val="21409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2" name="Freeform 21"/>
          <p:cNvSpPr>
            <a:spLocks/>
          </p:cNvSpPr>
          <p:nvPr/>
        </p:nvSpPr>
        <p:spPr bwMode="auto">
          <a:xfrm>
            <a:off x="2479675" y="4791075"/>
            <a:ext cx="84137" cy="68263"/>
          </a:xfrm>
          <a:custGeom>
            <a:avLst/>
            <a:gdLst>
              <a:gd name="T0" fmla="*/ 53 w 53"/>
              <a:gd name="T1" fmla="*/ 0 h 43"/>
              <a:gd name="T2" fmla="*/ 26 w 53"/>
              <a:gd name="T3" fmla="*/ 43 h 43"/>
              <a:gd name="T4" fmla="*/ 0 w 53"/>
              <a:gd name="T5" fmla="*/ 0 h 43"/>
              <a:gd name="T6" fmla="*/ 53 w 53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43">
                <a:moveTo>
                  <a:pt x="53" y="0"/>
                </a:moveTo>
                <a:lnTo>
                  <a:pt x="26" y="43"/>
                </a:lnTo>
                <a:lnTo>
                  <a:pt x="0" y="0"/>
                </a:lnTo>
                <a:lnTo>
                  <a:pt x="53" y="0"/>
                </a:lnTo>
                <a:close/>
              </a:path>
            </a:pathLst>
          </a:custGeom>
          <a:solidFill>
            <a:srgbClr val="2140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Freeform 22"/>
          <p:cNvSpPr>
            <a:spLocks/>
          </p:cNvSpPr>
          <p:nvPr/>
        </p:nvSpPr>
        <p:spPr bwMode="auto">
          <a:xfrm>
            <a:off x="2479675" y="4791075"/>
            <a:ext cx="84137" cy="68263"/>
          </a:xfrm>
          <a:custGeom>
            <a:avLst/>
            <a:gdLst>
              <a:gd name="T0" fmla="*/ 53 w 53"/>
              <a:gd name="T1" fmla="*/ 0 h 43"/>
              <a:gd name="T2" fmla="*/ 26 w 53"/>
              <a:gd name="T3" fmla="*/ 43 h 43"/>
              <a:gd name="T4" fmla="*/ 0 w 53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43">
                <a:moveTo>
                  <a:pt x="53" y="0"/>
                </a:moveTo>
                <a:lnTo>
                  <a:pt x="26" y="4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Freeform 23"/>
          <p:cNvSpPr>
            <a:spLocks/>
          </p:cNvSpPr>
          <p:nvPr/>
        </p:nvSpPr>
        <p:spPr bwMode="auto">
          <a:xfrm>
            <a:off x="4116388" y="3081338"/>
            <a:ext cx="2182812" cy="1311275"/>
          </a:xfrm>
          <a:custGeom>
            <a:avLst/>
            <a:gdLst>
              <a:gd name="T0" fmla="*/ 0 w 1375"/>
              <a:gd name="T1" fmla="*/ 0 h 826"/>
              <a:gd name="T2" fmla="*/ 1375 w 1375"/>
              <a:gd name="T3" fmla="*/ 0 h 826"/>
              <a:gd name="T4" fmla="*/ 1375 w 1375"/>
              <a:gd name="T5" fmla="*/ 826 h 826"/>
              <a:gd name="T6" fmla="*/ 0 w 1375"/>
              <a:gd name="T7" fmla="*/ 826 h 826"/>
              <a:gd name="T8" fmla="*/ 0 w 1375"/>
              <a:gd name="T9" fmla="*/ 0 h 826"/>
              <a:gd name="T10" fmla="*/ 0 w 1375"/>
              <a:gd name="T11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5" h="826">
                <a:moveTo>
                  <a:pt x="0" y="0"/>
                </a:moveTo>
                <a:lnTo>
                  <a:pt x="1375" y="0"/>
                </a:lnTo>
                <a:lnTo>
                  <a:pt x="1375" y="826"/>
                </a:lnTo>
                <a:lnTo>
                  <a:pt x="0" y="82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">
                <a:srgbClr val="EB5757"/>
              </a:gs>
              <a:gs pos="100000">
                <a:srgbClr val="F2994A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Freeform 25"/>
          <p:cNvSpPr>
            <a:spLocks/>
          </p:cNvSpPr>
          <p:nvPr/>
        </p:nvSpPr>
        <p:spPr bwMode="auto">
          <a:xfrm>
            <a:off x="1427163" y="4895850"/>
            <a:ext cx="2184400" cy="1308100"/>
          </a:xfrm>
          <a:custGeom>
            <a:avLst/>
            <a:gdLst>
              <a:gd name="T0" fmla="*/ 0 w 1376"/>
              <a:gd name="T1" fmla="*/ 0 h 824"/>
              <a:gd name="T2" fmla="*/ 1376 w 1376"/>
              <a:gd name="T3" fmla="*/ 0 h 824"/>
              <a:gd name="T4" fmla="*/ 1376 w 1376"/>
              <a:gd name="T5" fmla="*/ 824 h 824"/>
              <a:gd name="T6" fmla="*/ 0 w 1376"/>
              <a:gd name="T7" fmla="*/ 824 h 824"/>
              <a:gd name="T8" fmla="*/ 0 w 1376"/>
              <a:gd name="T9" fmla="*/ 0 h 824"/>
              <a:gd name="T10" fmla="*/ 0 w 1376"/>
              <a:gd name="T11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6" h="824">
                <a:moveTo>
                  <a:pt x="0" y="0"/>
                </a:moveTo>
                <a:lnTo>
                  <a:pt x="1376" y="0"/>
                </a:lnTo>
                <a:lnTo>
                  <a:pt x="1376" y="824"/>
                </a:lnTo>
                <a:lnTo>
                  <a:pt x="0" y="82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427162" y="1289996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01</a:t>
            </a:r>
            <a:endParaRPr lang="en-US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27162" y="2136278"/>
            <a:ext cx="1375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4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endParaRPr lang="en-US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16388" y="131876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02</a:t>
            </a:r>
            <a:endParaRPr lang="en-US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16388" y="2206517"/>
            <a:ext cx="1375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4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endParaRPr lang="en-US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16388" y="4017474"/>
            <a:ext cx="1375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4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endParaRPr lang="en-US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27162" y="4017474"/>
            <a:ext cx="1375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4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endParaRPr lang="en-US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3174" y="5828812"/>
            <a:ext cx="1375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4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endParaRPr lang="en-US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27162" y="3134247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03</a:t>
            </a:r>
            <a:endParaRPr lang="en-US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16388" y="3163019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04</a:t>
            </a:r>
            <a:endParaRPr lang="en-US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28764" y="4930595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ntserrat" panose="02000505000000020004" pitchFamily="2" charset="0"/>
              </a:rPr>
              <a:t>05</a:t>
            </a:r>
            <a:endParaRPr lang="en-US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80159" y="1114721"/>
            <a:ext cx="4571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0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flipH="1">
            <a:off x="7190885" y="3532351"/>
            <a:ext cx="45719" cy="2813473"/>
          </a:xfrm>
          <a:prstGeom prst="rect">
            <a:avLst/>
          </a:prstGeom>
          <a:solidFill>
            <a:srgbClr val="272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442615" y="3608295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01 - </a:t>
            </a:r>
            <a:r>
              <a:rPr lang="da-DK" sz="1200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Lorem ipsum dolor sit amet, </a:t>
            </a:r>
            <a:endParaRPr lang="en-US" sz="1200" dirty="0">
              <a:solidFill>
                <a:sysClr val="windowText" lastClr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420975" y="4180766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02 - </a:t>
            </a:r>
            <a:r>
              <a:rPr lang="da-DK" sz="1200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Lorem ipsum dolor sit amet, </a:t>
            </a:r>
            <a:endParaRPr lang="en-US" sz="1200" dirty="0">
              <a:solidFill>
                <a:sysClr val="windowText" lastClr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422578" y="4753237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03 - </a:t>
            </a:r>
            <a:r>
              <a:rPr lang="da-DK" sz="1200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Lorem ipsum dolor sit amet, </a:t>
            </a:r>
            <a:endParaRPr lang="en-US" sz="1200" dirty="0">
              <a:solidFill>
                <a:sysClr val="windowText" lastClr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423379" y="5325708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04 - </a:t>
            </a:r>
            <a:r>
              <a:rPr lang="da-DK" sz="1200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Lorem ipsum dolor sit amet, </a:t>
            </a:r>
            <a:endParaRPr lang="en-US" sz="1200" dirty="0">
              <a:solidFill>
                <a:sysClr val="windowText" lastClr="000000"/>
              </a:solidFill>
              <a:latin typeface="Montserrat" panose="02000505000000020004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22578" y="5898180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05 - </a:t>
            </a:r>
            <a:r>
              <a:rPr lang="da-DK" sz="1200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Lorem ipsum dolor sit amet, </a:t>
            </a:r>
            <a:endParaRPr lang="en-US" dirty="0">
              <a:solidFill>
                <a:sysClr val="windowText" lastClr="000000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508" y="429067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Add your Connection</a:t>
            </a:r>
            <a:endParaRPr lang="en-US" sz="3600" b="1" dirty="0">
              <a:solidFill>
                <a:srgbClr val="18487E"/>
              </a:solidFill>
              <a:latin typeface="Montserrat" panose="020005050000000200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71156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14818" y="1800555"/>
            <a:ext cx="3155400" cy="42425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87179" y="1800555"/>
            <a:ext cx="3155400" cy="42425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47829" y="1800555"/>
            <a:ext cx="3155400" cy="4242578"/>
          </a:xfrm>
          <a:prstGeom prst="rect">
            <a:avLst/>
          </a:prstGeom>
          <a:gradFill>
            <a:gsLst>
              <a:gs pos="2000">
                <a:srgbClr val="18487E"/>
              </a:gs>
              <a:gs pos="100000">
                <a:srgbClr val="1AA5A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320663" y="2218538"/>
            <a:ext cx="409732" cy="592973"/>
            <a:chOff x="1634460" y="2229560"/>
            <a:chExt cx="571500" cy="827088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1634460" y="2229560"/>
              <a:ext cx="571500" cy="827088"/>
            </a:xfrm>
            <a:custGeom>
              <a:avLst/>
              <a:gdLst>
                <a:gd name="T0" fmla="*/ 133 w 152"/>
                <a:gd name="T1" fmla="*/ 13 h 218"/>
                <a:gd name="T2" fmla="*/ 139 w 152"/>
                <a:gd name="T3" fmla="*/ 19 h 218"/>
                <a:gd name="T4" fmla="*/ 139 w 152"/>
                <a:gd name="T5" fmla="*/ 26 h 218"/>
                <a:gd name="T6" fmla="*/ 13 w 152"/>
                <a:gd name="T7" fmla="*/ 26 h 218"/>
                <a:gd name="T8" fmla="*/ 13 w 152"/>
                <a:gd name="T9" fmla="*/ 19 h 218"/>
                <a:gd name="T10" fmla="*/ 19 w 152"/>
                <a:gd name="T11" fmla="*/ 13 h 218"/>
                <a:gd name="T12" fmla="*/ 133 w 152"/>
                <a:gd name="T13" fmla="*/ 13 h 218"/>
                <a:gd name="T14" fmla="*/ 139 w 152"/>
                <a:gd name="T15" fmla="*/ 39 h 218"/>
                <a:gd name="T16" fmla="*/ 139 w 152"/>
                <a:gd name="T17" fmla="*/ 167 h 218"/>
                <a:gd name="T18" fmla="*/ 13 w 152"/>
                <a:gd name="T19" fmla="*/ 167 h 218"/>
                <a:gd name="T20" fmla="*/ 13 w 152"/>
                <a:gd name="T21" fmla="*/ 39 h 218"/>
                <a:gd name="T22" fmla="*/ 139 w 152"/>
                <a:gd name="T23" fmla="*/ 39 h 218"/>
                <a:gd name="T24" fmla="*/ 139 w 152"/>
                <a:gd name="T25" fmla="*/ 180 h 218"/>
                <a:gd name="T26" fmla="*/ 139 w 152"/>
                <a:gd name="T27" fmla="*/ 199 h 218"/>
                <a:gd name="T28" fmla="*/ 133 w 152"/>
                <a:gd name="T29" fmla="*/ 205 h 218"/>
                <a:gd name="T30" fmla="*/ 19 w 152"/>
                <a:gd name="T31" fmla="*/ 205 h 218"/>
                <a:gd name="T32" fmla="*/ 13 w 152"/>
                <a:gd name="T33" fmla="*/ 199 h 218"/>
                <a:gd name="T34" fmla="*/ 13 w 152"/>
                <a:gd name="T35" fmla="*/ 180 h 218"/>
                <a:gd name="T36" fmla="*/ 139 w 152"/>
                <a:gd name="T37" fmla="*/ 180 h 218"/>
                <a:gd name="T38" fmla="*/ 19 w 152"/>
                <a:gd name="T39" fmla="*/ 0 h 218"/>
                <a:gd name="T40" fmla="*/ 0 w 152"/>
                <a:gd name="T41" fmla="*/ 19 h 218"/>
                <a:gd name="T42" fmla="*/ 0 w 152"/>
                <a:gd name="T43" fmla="*/ 199 h 218"/>
                <a:gd name="T44" fmla="*/ 19 w 152"/>
                <a:gd name="T45" fmla="*/ 218 h 218"/>
                <a:gd name="T46" fmla="*/ 133 w 152"/>
                <a:gd name="T47" fmla="*/ 218 h 218"/>
                <a:gd name="T48" fmla="*/ 152 w 152"/>
                <a:gd name="T49" fmla="*/ 199 h 218"/>
                <a:gd name="T50" fmla="*/ 152 w 152"/>
                <a:gd name="T51" fmla="*/ 19 h 218"/>
                <a:gd name="T52" fmla="*/ 133 w 152"/>
                <a:gd name="T53" fmla="*/ 0 h 218"/>
                <a:gd name="T54" fmla="*/ 19 w 152"/>
                <a:gd name="T5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2" h="218">
                  <a:moveTo>
                    <a:pt x="133" y="13"/>
                  </a:moveTo>
                  <a:cubicBezTo>
                    <a:pt x="136" y="13"/>
                    <a:pt x="139" y="16"/>
                    <a:pt x="139" y="19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6"/>
                    <a:pt x="15" y="13"/>
                    <a:pt x="19" y="13"/>
                  </a:cubicBezTo>
                  <a:lnTo>
                    <a:pt x="133" y="13"/>
                  </a:lnTo>
                  <a:close/>
                  <a:moveTo>
                    <a:pt x="139" y="39"/>
                  </a:moveTo>
                  <a:cubicBezTo>
                    <a:pt x="139" y="167"/>
                    <a:pt x="139" y="167"/>
                    <a:pt x="139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9" y="39"/>
                    <a:pt x="139" y="39"/>
                    <a:pt x="139" y="39"/>
                  </a:cubicBezTo>
                  <a:close/>
                  <a:moveTo>
                    <a:pt x="139" y="180"/>
                  </a:moveTo>
                  <a:cubicBezTo>
                    <a:pt x="139" y="199"/>
                    <a:pt x="139" y="199"/>
                    <a:pt x="139" y="199"/>
                  </a:cubicBezTo>
                  <a:cubicBezTo>
                    <a:pt x="139" y="203"/>
                    <a:pt x="136" y="205"/>
                    <a:pt x="133" y="205"/>
                  </a:cubicBezTo>
                  <a:cubicBezTo>
                    <a:pt x="19" y="205"/>
                    <a:pt x="19" y="205"/>
                    <a:pt x="19" y="205"/>
                  </a:cubicBezTo>
                  <a:cubicBezTo>
                    <a:pt x="15" y="205"/>
                    <a:pt x="13" y="203"/>
                    <a:pt x="13" y="199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139" y="180"/>
                    <a:pt x="139" y="180"/>
                    <a:pt x="139" y="180"/>
                  </a:cubicBezTo>
                  <a:close/>
                  <a:moveTo>
                    <a:pt x="19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0"/>
                    <a:pt x="8" y="218"/>
                    <a:pt x="19" y="218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43" y="218"/>
                    <a:pt x="152" y="210"/>
                    <a:pt x="152" y="19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9"/>
                    <a:pt x="143" y="0"/>
                    <a:pt x="133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834485" y="2939173"/>
              <a:ext cx="173038" cy="49213"/>
            </a:xfrm>
            <a:custGeom>
              <a:avLst/>
              <a:gdLst>
                <a:gd name="T0" fmla="*/ 6 w 46"/>
                <a:gd name="T1" fmla="*/ 0 h 13"/>
                <a:gd name="T2" fmla="*/ 0 w 46"/>
                <a:gd name="T3" fmla="*/ 6 h 13"/>
                <a:gd name="T4" fmla="*/ 6 w 46"/>
                <a:gd name="T5" fmla="*/ 13 h 13"/>
                <a:gd name="T6" fmla="*/ 39 w 46"/>
                <a:gd name="T7" fmla="*/ 13 h 13"/>
                <a:gd name="T8" fmla="*/ 46 w 46"/>
                <a:gd name="T9" fmla="*/ 6 h 13"/>
                <a:gd name="T10" fmla="*/ 39 w 46"/>
                <a:gd name="T11" fmla="*/ 0 h 13"/>
                <a:gd name="T12" fmla="*/ 6 w 4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3" y="13"/>
                    <a:pt x="46" y="10"/>
                    <a:pt x="46" y="6"/>
                  </a:cubicBezTo>
                  <a:cubicBezTo>
                    <a:pt x="46" y="2"/>
                    <a:pt x="43" y="0"/>
                    <a:pt x="3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5801722" y="2236749"/>
            <a:ext cx="581592" cy="556553"/>
          </a:xfrm>
          <a:custGeom>
            <a:avLst/>
            <a:gdLst>
              <a:gd name="T0" fmla="*/ 197 w 216"/>
              <a:gd name="T1" fmla="*/ 77 h 204"/>
              <a:gd name="T2" fmla="*/ 204 w 216"/>
              <a:gd name="T3" fmla="*/ 83 h 204"/>
              <a:gd name="T4" fmla="*/ 204 w 216"/>
              <a:gd name="T5" fmla="*/ 89 h 204"/>
              <a:gd name="T6" fmla="*/ 140 w 216"/>
              <a:gd name="T7" fmla="*/ 89 h 204"/>
              <a:gd name="T8" fmla="*/ 140 w 216"/>
              <a:gd name="T9" fmla="*/ 83 h 204"/>
              <a:gd name="T10" fmla="*/ 147 w 216"/>
              <a:gd name="T11" fmla="*/ 77 h 204"/>
              <a:gd name="T12" fmla="*/ 197 w 216"/>
              <a:gd name="T13" fmla="*/ 77 h 204"/>
              <a:gd name="T14" fmla="*/ 197 w 216"/>
              <a:gd name="T15" fmla="*/ 13 h 204"/>
              <a:gd name="T16" fmla="*/ 204 w 216"/>
              <a:gd name="T17" fmla="*/ 20 h 204"/>
              <a:gd name="T18" fmla="*/ 204 w 216"/>
              <a:gd name="T19" fmla="*/ 65 h 204"/>
              <a:gd name="T20" fmla="*/ 197 w 216"/>
              <a:gd name="T21" fmla="*/ 64 h 204"/>
              <a:gd name="T22" fmla="*/ 147 w 216"/>
              <a:gd name="T23" fmla="*/ 64 h 204"/>
              <a:gd name="T24" fmla="*/ 128 w 216"/>
              <a:gd name="T25" fmla="*/ 83 h 204"/>
              <a:gd name="T26" fmla="*/ 128 w 216"/>
              <a:gd name="T27" fmla="*/ 128 h 204"/>
              <a:gd name="T28" fmla="*/ 13 w 216"/>
              <a:gd name="T29" fmla="*/ 128 h 204"/>
              <a:gd name="T30" fmla="*/ 13 w 216"/>
              <a:gd name="T31" fmla="*/ 20 h 204"/>
              <a:gd name="T32" fmla="*/ 19 w 216"/>
              <a:gd name="T33" fmla="*/ 13 h 204"/>
              <a:gd name="T34" fmla="*/ 197 w 216"/>
              <a:gd name="T35" fmla="*/ 13 h 204"/>
              <a:gd name="T36" fmla="*/ 128 w 216"/>
              <a:gd name="T37" fmla="*/ 140 h 204"/>
              <a:gd name="T38" fmla="*/ 128 w 216"/>
              <a:gd name="T39" fmla="*/ 153 h 204"/>
              <a:gd name="T40" fmla="*/ 19 w 216"/>
              <a:gd name="T41" fmla="*/ 153 h 204"/>
              <a:gd name="T42" fmla="*/ 13 w 216"/>
              <a:gd name="T43" fmla="*/ 147 h 204"/>
              <a:gd name="T44" fmla="*/ 13 w 216"/>
              <a:gd name="T45" fmla="*/ 140 h 204"/>
              <a:gd name="T46" fmla="*/ 128 w 216"/>
              <a:gd name="T47" fmla="*/ 140 h 204"/>
              <a:gd name="T48" fmla="*/ 204 w 216"/>
              <a:gd name="T49" fmla="*/ 102 h 204"/>
              <a:gd name="T50" fmla="*/ 204 w 216"/>
              <a:gd name="T51" fmla="*/ 166 h 204"/>
              <a:gd name="T52" fmla="*/ 140 w 216"/>
              <a:gd name="T53" fmla="*/ 166 h 204"/>
              <a:gd name="T54" fmla="*/ 140 w 216"/>
              <a:gd name="T55" fmla="*/ 102 h 204"/>
              <a:gd name="T56" fmla="*/ 204 w 216"/>
              <a:gd name="T57" fmla="*/ 102 h 204"/>
              <a:gd name="T58" fmla="*/ 128 w 216"/>
              <a:gd name="T59" fmla="*/ 166 h 204"/>
              <a:gd name="T60" fmla="*/ 128 w 216"/>
              <a:gd name="T61" fmla="*/ 185 h 204"/>
              <a:gd name="T62" fmla="*/ 129 w 216"/>
              <a:gd name="T63" fmla="*/ 191 h 204"/>
              <a:gd name="T64" fmla="*/ 79 w 216"/>
              <a:gd name="T65" fmla="*/ 191 h 204"/>
              <a:gd name="T66" fmla="*/ 87 w 216"/>
              <a:gd name="T67" fmla="*/ 166 h 204"/>
              <a:gd name="T68" fmla="*/ 128 w 216"/>
              <a:gd name="T69" fmla="*/ 166 h 204"/>
              <a:gd name="T70" fmla="*/ 204 w 216"/>
              <a:gd name="T71" fmla="*/ 179 h 204"/>
              <a:gd name="T72" fmla="*/ 204 w 216"/>
              <a:gd name="T73" fmla="*/ 185 h 204"/>
              <a:gd name="T74" fmla="*/ 197 w 216"/>
              <a:gd name="T75" fmla="*/ 191 h 204"/>
              <a:gd name="T76" fmla="*/ 147 w 216"/>
              <a:gd name="T77" fmla="*/ 191 h 204"/>
              <a:gd name="T78" fmla="*/ 140 w 216"/>
              <a:gd name="T79" fmla="*/ 185 h 204"/>
              <a:gd name="T80" fmla="*/ 140 w 216"/>
              <a:gd name="T81" fmla="*/ 179 h 204"/>
              <a:gd name="T82" fmla="*/ 204 w 216"/>
              <a:gd name="T83" fmla="*/ 179 h 204"/>
              <a:gd name="T84" fmla="*/ 19 w 216"/>
              <a:gd name="T85" fmla="*/ 0 h 204"/>
              <a:gd name="T86" fmla="*/ 0 w 216"/>
              <a:gd name="T87" fmla="*/ 20 h 204"/>
              <a:gd name="T88" fmla="*/ 0 w 216"/>
              <a:gd name="T89" fmla="*/ 147 h 204"/>
              <a:gd name="T90" fmla="*/ 19 w 216"/>
              <a:gd name="T91" fmla="*/ 166 h 204"/>
              <a:gd name="T92" fmla="*/ 74 w 216"/>
              <a:gd name="T93" fmla="*/ 166 h 204"/>
              <a:gd name="T94" fmla="*/ 66 w 216"/>
              <a:gd name="T95" fmla="*/ 191 h 204"/>
              <a:gd name="T96" fmla="*/ 45 w 216"/>
              <a:gd name="T97" fmla="*/ 191 h 204"/>
              <a:gd name="T98" fmla="*/ 38 w 216"/>
              <a:gd name="T99" fmla="*/ 198 h 204"/>
              <a:gd name="T100" fmla="*/ 45 w 216"/>
              <a:gd name="T101" fmla="*/ 204 h 204"/>
              <a:gd name="T102" fmla="*/ 197 w 216"/>
              <a:gd name="T103" fmla="*/ 204 h 204"/>
              <a:gd name="T104" fmla="*/ 216 w 216"/>
              <a:gd name="T105" fmla="*/ 185 h 204"/>
              <a:gd name="T106" fmla="*/ 216 w 216"/>
              <a:gd name="T107" fmla="*/ 20 h 204"/>
              <a:gd name="T108" fmla="*/ 197 w 216"/>
              <a:gd name="T109" fmla="*/ 0 h 204"/>
              <a:gd name="T110" fmla="*/ 19 w 216"/>
              <a:gd name="T111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6" h="204">
                <a:moveTo>
                  <a:pt x="197" y="77"/>
                </a:moveTo>
                <a:cubicBezTo>
                  <a:pt x="201" y="77"/>
                  <a:pt x="204" y="80"/>
                  <a:pt x="204" y="83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140" y="89"/>
                  <a:pt x="140" y="89"/>
                  <a:pt x="140" y="89"/>
                </a:cubicBezTo>
                <a:cubicBezTo>
                  <a:pt x="140" y="83"/>
                  <a:pt x="140" y="83"/>
                  <a:pt x="140" y="83"/>
                </a:cubicBezTo>
                <a:cubicBezTo>
                  <a:pt x="140" y="80"/>
                  <a:pt x="143" y="77"/>
                  <a:pt x="147" y="77"/>
                </a:cubicBezTo>
                <a:lnTo>
                  <a:pt x="197" y="77"/>
                </a:lnTo>
                <a:close/>
                <a:moveTo>
                  <a:pt x="197" y="13"/>
                </a:moveTo>
                <a:cubicBezTo>
                  <a:pt x="201" y="13"/>
                  <a:pt x="204" y="16"/>
                  <a:pt x="204" y="20"/>
                </a:cubicBezTo>
                <a:cubicBezTo>
                  <a:pt x="204" y="65"/>
                  <a:pt x="204" y="65"/>
                  <a:pt x="204" y="65"/>
                </a:cubicBezTo>
                <a:cubicBezTo>
                  <a:pt x="202" y="64"/>
                  <a:pt x="200" y="64"/>
                  <a:pt x="197" y="64"/>
                </a:cubicBezTo>
                <a:cubicBezTo>
                  <a:pt x="147" y="64"/>
                  <a:pt x="147" y="64"/>
                  <a:pt x="147" y="64"/>
                </a:cubicBezTo>
                <a:cubicBezTo>
                  <a:pt x="136" y="64"/>
                  <a:pt x="128" y="73"/>
                  <a:pt x="128" y="83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3" y="128"/>
                  <a:pt x="13" y="128"/>
                  <a:pt x="13" y="128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6"/>
                  <a:pt x="15" y="13"/>
                  <a:pt x="19" y="13"/>
                </a:cubicBezTo>
                <a:lnTo>
                  <a:pt x="197" y="13"/>
                </a:lnTo>
                <a:close/>
                <a:moveTo>
                  <a:pt x="128" y="140"/>
                </a:moveTo>
                <a:cubicBezTo>
                  <a:pt x="128" y="153"/>
                  <a:pt x="128" y="153"/>
                  <a:pt x="128" y="153"/>
                </a:cubicBezTo>
                <a:cubicBezTo>
                  <a:pt x="19" y="153"/>
                  <a:pt x="19" y="153"/>
                  <a:pt x="19" y="153"/>
                </a:cubicBezTo>
                <a:cubicBezTo>
                  <a:pt x="15" y="153"/>
                  <a:pt x="13" y="150"/>
                  <a:pt x="13" y="147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128" y="140"/>
                  <a:pt x="128" y="140"/>
                  <a:pt x="128" y="140"/>
                </a:cubicBezTo>
                <a:close/>
                <a:moveTo>
                  <a:pt x="204" y="102"/>
                </a:moveTo>
                <a:cubicBezTo>
                  <a:pt x="204" y="166"/>
                  <a:pt x="204" y="166"/>
                  <a:pt x="204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40" y="102"/>
                  <a:pt x="140" y="102"/>
                  <a:pt x="140" y="102"/>
                </a:cubicBezTo>
                <a:cubicBezTo>
                  <a:pt x="204" y="102"/>
                  <a:pt x="204" y="102"/>
                  <a:pt x="204" y="102"/>
                </a:cubicBezTo>
                <a:close/>
                <a:moveTo>
                  <a:pt x="128" y="166"/>
                </a:moveTo>
                <a:cubicBezTo>
                  <a:pt x="128" y="185"/>
                  <a:pt x="128" y="185"/>
                  <a:pt x="128" y="185"/>
                </a:cubicBezTo>
                <a:cubicBezTo>
                  <a:pt x="128" y="187"/>
                  <a:pt x="128" y="189"/>
                  <a:pt x="129" y="191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128" y="166"/>
                  <a:pt x="128" y="166"/>
                  <a:pt x="128" y="166"/>
                </a:cubicBezTo>
                <a:close/>
                <a:moveTo>
                  <a:pt x="204" y="179"/>
                </a:moveTo>
                <a:cubicBezTo>
                  <a:pt x="204" y="185"/>
                  <a:pt x="204" y="185"/>
                  <a:pt x="204" y="185"/>
                </a:cubicBezTo>
                <a:cubicBezTo>
                  <a:pt x="204" y="188"/>
                  <a:pt x="201" y="191"/>
                  <a:pt x="197" y="191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43" y="191"/>
                  <a:pt x="140" y="188"/>
                  <a:pt x="140" y="185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204" y="179"/>
                  <a:pt x="204" y="179"/>
                  <a:pt x="204" y="179"/>
                </a:cubicBezTo>
                <a:close/>
                <a:moveTo>
                  <a:pt x="19" y="0"/>
                </a:moveTo>
                <a:cubicBezTo>
                  <a:pt x="8" y="0"/>
                  <a:pt x="0" y="9"/>
                  <a:pt x="0" y="20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7"/>
                  <a:pt x="8" y="166"/>
                  <a:pt x="19" y="166"/>
                </a:cubicBezTo>
                <a:cubicBezTo>
                  <a:pt x="74" y="166"/>
                  <a:pt x="74" y="166"/>
                  <a:pt x="74" y="166"/>
                </a:cubicBezTo>
                <a:cubicBezTo>
                  <a:pt x="66" y="191"/>
                  <a:pt x="66" y="191"/>
                  <a:pt x="66" y="191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41" y="191"/>
                  <a:pt x="38" y="194"/>
                  <a:pt x="38" y="198"/>
                </a:cubicBezTo>
                <a:cubicBezTo>
                  <a:pt x="38" y="201"/>
                  <a:pt x="41" y="204"/>
                  <a:pt x="45" y="204"/>
                </a:cubicBezTo>
                <a:cubicBezTo>
                  <a:pt x="197" y="204"/>
                  <a:pt x="197" y="204"/>
                  <a:pt x="197" y="204"/>
                </a:cubicBezTo>
                <a:cubicBezTo>
                  <a:pt x="208" y="204"/>
                  <a:pt x="216" y="195"/>
                  <a:pt x="216" y="185"/>
                </a:cubicBezTo>
                <a:cubicBezTo>
                  <a:pt x="216" y="20"/>
                  <a:pt x="216" y="20"/>
                  <a:pt x="216" y="20"/>
                </a:cubicBezTo>
                <a:cubicBezTo>
                  <a:pt x="216" y="9"/>
                  <a:pt x="208" y="0"/>
                  <a:pt x="197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087179" y="1804549"/>
            <a:ext cx="3155400" cy="4242578"/>
          </a:xfrm>
          <a:prstGeom prst="rect">
            <a:avLst/>
          </a:prstGeom>
          <a:gradFill>
            <a:gsLst>
              <a:gs pos="2000">
                <a:srgbClr val="EB5757"/>
              </a:gs>
              <a:gs pos="100000">
                <a:srgbClr val="F2994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9372945" y="2271003"/>
            <a:ext cx="583868" cy="552000"/>
          </a:xfrm>
          <a:custGeom>
            <a:avLst/>
            <a:gdLst>
              <a:gd name="T0" fmla="*/ 198 w 217"/>
              <a:gd name="T1" fmla="*/ 13 h 203"/>
              <a:gd name="T2" fmla="*/ 205 w 217"/>
              <a:gd name="T3" fmla="*/ 19 h 203"/>
              <a:gd name="T4" fmla="*/ 205 w 217"/>
              <a:gd name="T5" fmla="*/ 127 h 203"/>
              <a:gd name="T6" fmla="*/ 12 w 217"/>
              <a:gd name="T7" fmla="*/ 127 h 203"/>
              <a:gd name="T8" fmla="*/ 12 w 217"/>
              <a:gd name="T9" fmla="*/ 19 h 203"/>
              <a:gd name="T10" fmla="*/ 19 w 217"/>
              <a:gd name="T11" fmla="*/ 13 h 203"/>
              <a:gd name="T12" fmla="*/ 198 w 217"/>
              <a:gd name="T13" fmla="*/ 13 h 203"/>
              <a:gd name="T14" fmla="*/ 205 w 217"/>
              <a:gd name="T15" fmla="*/ 140 h 203"/>
              <a:gd name="T16" fmla="*/ 205 w 217"/>
              <a:gd name="T17" fmla="*/ 146 h 203"/>
              <a:gd name="T18" fmla="*/ 198 w 217"/>
              <a:gd name="T19" fmla="*/ 153 h 203"/>
              <a:gd name="T20" fmla="*/ 19 w 217"/>
              <a:gd name="T21" fmla="*/ 153 h 203"/>
              <a:gd name="T22" fmla="*/ 12 w 217"/>
              <a:gd name="T23" fmla="*/ 146 h 203"/>
              <a:gd name="T24" fmla="*/ 12 w 217"/>
              <a:gd name="T25" fmla="*/ 140 h 203"/>
              <a:gd name="T26" fmla="*/ 205 w 217"/>
              <a:gd name="T27" fmla="*/ 140 h 203"/>
              <a:gd name="T28" fmla="*/ 129 w 217"/>
              <a:gd name="T29" fmla="*/ 165 h 203"/>
              <a:gd name="T30" fmla="*/ 138 w 217"/>
              <a:gd name="T31" fmla="*/ 191 h 203"/>
              <a:gd name="T32" fmla="*/ 79 w 217"/>
              <a:gd name="T33" fmla="*/ 191 h 203"/>
              <a:gd name="T34" fmla="*/ 88 w 217"/>
              <a:gd name="T35" fmla="*/ 165 h 203"/>
              <a:gd name="T36" fmla="*/ 129 w 217"/>
              <a:gd name="T37" fmla="*/ 165 h 203"/>
              <a:gd name="T38" fmla="*/ 19 w 217"/>
              <a:gd name="T39" fmla="*/ 0 h 203"/>
              <a:gd name="T40" fmla="*/ 0 w 217"/>
              <a:gd name="T41" fmla="*/ 19 h 203"/>
              <a:gd name="T42" fmla="*/ 0 w 217"/>
              <a:gd name="T43" fmla="*/ 146 h 203"/>
              <a:gd name="T44" fmla="*/ 19 w 217"/>
              <a:gd name="T45" fmla="*/ 165 h 203"/>
              <a:gd name="T46" fmla="*/ 74 w 217"/>
              <a:gd name="T47" fmla="*/ 165 h 203"/>
              <a:gd name="T48" fmla="*/ 66 w 217"/>
              <a:gd name="T49" fmla="*/ 191 h 203"/>
              <a:gd name="T50" fmla="*/ 45 w 217"/>
              <a:gd name="T51" fmla="*/ 191 h 203"/>
              <a:gd name="T52" fmla="*/ 38 w 217"/>
              <a:gd name="T53" fmla="*/ 197 h 203"/>
              <a:gd name="T54" fmla="*/ 45 w 217"/>
              <a:gd name="T55" fmla="*/ 203 h 203"/>
              <a:gd name="T56" fmla="*/ 172 w 217"/>
              <a:gd name="T57" fmla="*/ 203 h 203"/>
              <a:gd name="T58" fmla="*/ 179 w 217"/>
              <a:gd name="T59" fmla="*/ 197 h 203"/>
              <a:gd name="T60" fmla="*/ 172 w 217"/>
              <a:gd name="T61" fmla="*/ 191 h 203"/>
              <a:gd name="T62" fmla="*/ 151 w 217"/>
              <a:gd name="T63" fmla="*/ 191 h 203"/>
              <a:gd name="T64" fmla="*/ 143 w 217"/>
              <a:gd name="T65" fmla="*/ 165 h 203"/>
              <a:gd name="T66" fmla="*/ 198 w 217"/>
              <a:gd name="T67" fmla="*/ 165 h 203"/>
              <a:gd name="T68" fmla="*/ 217 w 217"/>
              <a:gd name="T69" fmla="*/ 146 h 203"/>
              <a:gd name="T70" fmla="*/ 217 w 217"/>
              <a:gd name="T71" fmla="*/ 19 h 203"/>
              <a:gd name="T72" fmla="*/ 198 w 217"/>
              <a:gd name="T73" fmla="*/ 0 h 203"/>
              <a:gd name="T74" fmla="*/ 19 w 217"/>
              <a:gd name="T7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7" h="203">
                <a:moveTo>
                  <a:pt x="198" y="13"/>
                </a:moveTo>
                <a:cubicBezTo>
                  <a:pt x="202" y="13"/>
                  <a:pt x="205" y="15"/>
                  <a:pt x="205" y="19"/>
                </a:cubicBezTo>
                <a:cubicBezTo>
                  <a:pt x="205" y="127"/>
                  <a:pt x="205" y="127"/>
                  <a:pt x="205" y="127"/>
                </a:cubicBezTo>
                <a:cubicBezTo>
                  <a:pt x="12" y="127"/>
                  <a:pt x="12" y="127"/>
                  <a:pt x="12" y="127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5"/>
                  <a:pt x="15" y="13"/>
                  <a:pt x="19" y="13"/>
                </a:cubicBezTo>
                <a:lnTo>
                  <a:pt x="198" y="13"/>
                </a:lnTo>
                <a:close/>
                <a:moveTo>
                  <a:pt x="205" y="140"/>
                </a:moveTo>
                <a:cubicBezTo>
                  <a:pt x="205" y="146"/>
                  <a:pt x="205" y="146"/>
                  <a:pt x="205" y="146"/>
                </a:cubicBezTo>
                <a:cubicBezTo>
                  <a:pt x="205" y="150"/>
                  <a:pt x="202" y="153"/>
                  <a:pt x="198" y="153"/>
                </a:cubicBezTo>
                <a:cubicBezTo>
                  <a:pt x="19" y="153"/>
                  <a:pt x="19" y="153"/>
                  <a:pt x="19" y="153"/>
                </a:cubicBezTo>
                <a:cubicBezTo>
                  <a:pt x="15" y="153"/>
                  <a:pt x="12" y="150"/>
                  <a:pt x="12" y="146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205" y="140"/>
                  <a:pt x="205" y="140"/>
                  <a:pt x="205" y="140"/>
                </a:cubicBezTo>
                <a:close/>
                <a:moveTo>
                  <a:pt x="129" y="165"/>
                </a:moveTo>
                <a:cubicBezTo>
                  <a:pt x="138" y="191"/>
                  <a:pt x="138" y="191"/>
                  <a:pt x="138" y="191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129" y="165"/>
                  <a:pt x="129" y="165"/>
                  <a:pt x="129" y="165"/>
                </a:cubicBezTo>
                <a:close/>
                <a:moveTo>
                  <a:pt x="19" y="0"/>
                </a:moveTo>
                <a:cubicBezTo>
                  <a:pt x="8" y="0"/>
                  <a:pt x="0" y="8"/>
                  <a:pt x="0" y="19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57"/>
                  <a:pt x="8" y="165"/>
                  <a:pt x="19" y="165"/>
                </a:cubicBezTo>
                <a:cubicBezTo>
                  <a:pt x="74" y="165"/>
                  <a:pt x="74" y="165"/>
                  <a:pt x="74" y="165"/>
                </a:cubicBezTo>
                <a:cubicBezTo>
                  <a:pt x="66" y="191"/>
                  <a:pt x="66" y="191"/>
                  <a:pt x="66" y="191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41" y="191"/>
                  <a:pt x="38" y="194"/>
                  <a:pt x="38" y="197"/>
                </a:cubicBezTo>
                <a:cubicBezTo>
                  <a:pt x="38" y="201"/>
                  <a:pt x="41" y="203"/>
                  <a:pt x="45" y="203"/>
                </a:cubicBezTo>
                <a:cubicBezTo>
                  <a:pt x="172" y="203"/>
                  <a:pt x="172" y="203"/>
                  <a:pt x="172" y="203"/>
                </a:cubicBezTo>
                <a:cubicBezTo>
                  <a:pt x="176" y="203"/>
                  <a:pt x="179" y="201"/>
                  <a:pt x="179" y="197"/>
                </a:cubicBezTo>
                <a:cubicBezTo>
                  <a:pt x="179" y="194"/>
                  <a:pt x="176" y="191"/>
                  <a:pt x="172" y="191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143" y="165"/>
                  <a:pt x="143" y="165"/>
                  <a:pt x="143" y="165"/>
                </a:cubicBezTo>
                <a:cubicBezTo>
                  <a:pt x="198" y="165"/>
                  <a:pt x="198" y="165"/>
                  <a:pt x="198" y="165"/>
                </a:cubicBezTo>
                <a:cubicBezTo>
                  <a:pt x="209" y="165"/>
                  <a:pt x="217" y="157"/>
                  <a:pt x="217" y="146"/>
                </a:cubicBezTo>
                <a:cubicBezTo>
                  <a:pt x="217" y="19"/>
                  <a:pt x="217" y="19"/>
                  <a:pt x="217" y="19"/>
                </a:cubicBezTo>
                <a:cubicBezTo>
                  <a:pt x="217" y="8"/>
                  <a:pt x="209" y="0"/>
                  <a:pt x="198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68256" y="3358779"/>
            <a:ext cx="258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00541" y="3389508"/>
            <a:ext cx="258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72902" y="3415270"/>
            <a:ext cx="258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/>
          <a:stretch/>
        </p:blipFill>
        <p:spPr>
          <a:xfrm>
            <a:off x="0" y="1"/>
            <a:ext cx="12192000" cy="68708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3941" y="573266"/>
            <a:ext cx="2778566" cy="663106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38791" y="4741483"/>
            <a:ext cx="5721438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Presentation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 Title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4549" y="5559601"/>
            <a:ext cx="230704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Subtitle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goes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941" y="4906850"/>
            <a:ext cx="114544" cy="9762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9965438" y="3281551"/>
            <a:ext cx="3839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WWW.PROFITBASE.COM</a:t>
            </a:r>
            <a:endParaRPr lang="en-US" sz="1400" b="1" spc="6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98798" y="858385"/>
            <a:ext cx="2734528" cy="652597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96956" y="3302675"/>
            <a:ext cx="3836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94489" y="664250"/>
            <a:ext cx="53029" cy="5510215"/>
          </a:xfrm>
          <a:prstGeom prst="rect">
            <a:avLst/>
          </a:prstGeom>
          <a:solidFill>
            <a:srgbClr val="272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142167" y="1407077"/>
            <a:ext cx="5213445" cy="4490115"/>
            <a:chOff x="6110564" y="1445484"/>
            <a:chExt cx="5213445" cy="4490115"/>
          </a:xfrm>
        </p:grpSpPr>
        <p:grpSp>
          <p:nvGrpSpPr>
            <p:cNvPr id="22" name="Group 21"/>
            <p:cNvGrpSpPr/>
            <p:nvPr/>
          </p:nvGrpSpPr>
          <p:grpSpPr>
            <a:xfrm>
              <a:off x="6110564" y="1445484"/>
              <a:ext cx="5213445" cy="4490115"/>
              <a:chOff x="6110564" y="1445484"/>
              <a:chExt cx="5213445" cy="449011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38" t="17313" r="11642" b="17214"/>
              <a:stretch/>
            </p:blipFill>
            <p:spPr>
              <a:xfrm>
                <a:off x="6110564" y="1445484"/>
                <a:ext cx="5213445" cy="4490115"/>
              </a:xfrm>
              <a:prstGeom prst="rect">
                <a:avLst/>
              </a:prstGeom>
            </p:spPr>
          </p:pic>
          <p:pic>
            <p:nvPicPr>
              <p:cNvPr id="38" name="Bilde 2" descr="Et bilde som inneholder skjermbilde&#10;&#10;Automatisk generert beskrivelse">
                <a:extLst>
                  <a:ext uri="{FF2B5EF4-FFF2-40B4-BE49-F238E27FC236}">
                    <a16:creationId xmlns="" xmlns:a16="http://schemas.microsoft.com/office/drawing/2014/main" id="{0940A537-04A4-427E-8E4B-BC6741EDA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6233" y="1944620"/>
                <a:ext cx="4293737" cy="2255483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8329981" y="4708036"/>
              <a:ext cx="693159" cy="165423"/>
              <a:chOff x="5371184" y="2028579"/>
              <a:chExt cx="2587626" cy="61753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5371184" y="2193679"/>
                <a:ext cx="374650" cy="452438"/>
              </a:xfrm>
              <a:custGeom>
                <a:avLst/>
                <a:gdLst>
                  <a:gd name="T0" fmla="*/ 90 w 138"/>
                  <a:gd name="T1" fmla="*/ 1 h 165"/>
                  <a:gd name="T2" fmla="*/ 40 w 138"/>
                  <a:gd name="T3" fmla="*/ 1 h 165"/>
                  <a:gd name="T4" fmla="*/ 34 w 138"/>
                  <a:gd name="T5" fmla="*/ 1 h 165"/>
                  <a:gd name="T6" fmla="*/ 9 w 138"/>
                  <a:gd name="T7" fmla="*/ 120 h 165"/>
                  <a:gd name="T8" fmla="*/ 0 w 138"/>
                  <a:gd name="T9" fmla="*/ 159 h 165"/>
                  <a:gd name="T10" fmla="*/ 6 w 138"/>
                  <a:gd name="T11" fmla="*/ 162 h 165"/>
                  <a:gd name="T12" fmla="*/ 13 w 138"/>
                  <a:gd name="T13" fmla="*/ 160 h 165"/>
                  <a:gd name="T14" fmla="*/ 48 w 138"/>
                  <a:gd name="T15" fmla="*/ 123 h 165"/>
                  <a:gd name="T16" fmla="*/ 51 w 138"/>
                  <a:gd name="T17" fmla="*/ 109 h 165"/>
                  <a:gd name="T18" fmla="*/ 59 w 138"/>
                  <a:gd name="T19" fmla="*/ 102 h 165"/>
                  <a:gd name="T20" fmla="*/ 67 w 138"/>
                  <a:gd name="T21" fmla="*/ 102 h 165"/>
                  <a:gd name="T22" fmla="*/ 130 w 138"/>
                  <a:gd name="T23" fmla="*/ 54 h 165"/>
                  <a:gd name="T24" fmla="*/ 90 w 138"/>
                  <a:gd name="T25" fmla="*/ 1 h 165"/>
                  <a:gd name="T26" fmla="*/ 101 w 138"/>
                  <a:gd name="T27" fmla="*/ 50 h 165"/>
                  <a:gd name="T28" fmla="*/ 86 w 138"/>
                  <a:gd name="T29" fmla="*/ 63 h 165"/>
                  <a:gd name="T30" fmla="*/ 63 w 138"/>
                  <a:gd name="T31" fmla="*/ 63 h 165"/>
                  <a:gd name="T32" fmla="*/ 53 w 138"/>
                  <a:gd name="T33" fmla="*/ 50 h 165"/>
                  <a:gd name="T34" fmla="*/ 68 w 138"/>
                  <a:gd name="T35" fmla="*/ 38 h 165"/>
                  <a:gd name="T36" fmla="*/ 80 w 138"/>
                  <a:gd name="T37" fmla="*/ 38 h 165"/>
                  <a:gd name="T38" fmla="*/ 91 w 138"/>
                  <a:gd name="T39" fmla="*/ 38 h 165"/>
                  <a:gd name="T40" fmla="*/ 101 w 138"/>
                  <a:gd name="T41" fmla="*/ 5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165">
                    <a:moveTo>
                      <a:pt x="90" y="1"/>
                    </a:moveTo>
                    <a:cubicBezTo>
                      <a:pt x="73" y="1"/>
                      <a:pt x="56" y="1"/>
                      <a:pt x="40" y="1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26" y="41"/>
                      <a:pt x="18" y="80"/>
                      <a:pt x="9" y="120"/>
                    </a:cubicBezTo>
                    <a:cubicBezTo>
                      <a:pt x="6" y="133"/>
                      <a:pt x="3" y="146"/>
                      <a:pt x="0" y="159"/>
                    </a:cubicBezTo>
                    <a:cubicBezTo>
                      <a:pt x="0" y="165"/>
                      <a:pt x="5" y="161"/>
                      <a:pt x="6" y="162"/>
                    </a:cubicBezTo>
                    <a:cubicBezTo>
                      <a:pt x="9" y="161"/>
                      <a:pt x="11" y="161"/>
                      <a:pt x="13" y="160"/>
                    </a:cubicBezTo>
                    <a:cubicBezTo>
                      <a:pt x="32" y="154"/>
                      <a:pt x="44" y="142"/>
                      <a:pt x="48" y="123"/>
                    </a:cubicBezTo>
                    <a:cubicBezTo>
                      <a:pt x="49" y="118"/>
                      <a:pt x="50" y="113"/>
                      <a:pt x="51" y="109"/>
                    </a:cubicBezTo>
                    <a:cubicBezTo>
                      <a:pt x="52" y="102"/>
                      <a:pt x="52" y="102"/>
                      <a:pt x="59" y="102"/>
                    </a:cubicBezTo>
                    <a:cubicBezTo>
                      <a:pt x="62" y="102"/>
                      <a:pt x="64" y="101"/>
                      <a:pt x="67" y="102"/>
                    </a:cubicBezTo>
                    <a:cubicBezTo>
                      <a:pt x="95" y="103"/>
                      <a:pt x="122" y="81"/>
                      <a:pt x="130" y="54"/>
                    </a:cubicBezTo>
                    <a:cubicBezTo>
                      <a:pt x="138" y="22"/>
                      <a:pt x="118" y="0"/>
                      <a:pt x="90" y="1"/>
                    </a:cubicBezTo>
                    <a:close/>
                    <a:moveTo>
                      <a:pt x="101" y="50"/>
                    </a:moveTo>
                    <a:cubicBezTo>
                      <a:pt x="99" y="57"/>
                      <a:pt x="93" y="63"/>
                      <a:pt x="86" y="63"/>
                    </a:cubicBezTo>
                    <a:cubicBezTo>
                      <a:pt x="78" y="64"/>
                      <a:pt x="70" y="64"/>
                      <a:pt x="63" y="63"/>
                    </a:cubicBezTo>
                    <a:cubicBezTo>
                      <a:pt x="55" y="63"/>
                      <a:pt x="51" y="57"/>
                      <a:pt x="53" y="50"/>
                    </a:cubicBezTo>
                    <a:cubicBezTo>
                      <a:pt x="55" y="43"/>
                      <a:pt x="61" y="38"/>
                      <a:pt x="68" y="38"/>
                    </a:cubicBezTo>
                    <a:cubicBezTo>
                      <a:pt x="72" y="38"/>
                      <a:pt x="76" y="38"/>
                      <a:pt x="80" y="38"/>
                    </a:cubicBezTo>
                    <a:cubicBezTo>
                      <a:pt x="83" y="38"/>
                      <a:pt x="87" y="38"/>
                      <a:pt x="91" y="38"/>
                    </a:cubicBezTo>
                    <a:cubicBezTo>
                      <a:pt x="98" y="39"/>
                      <a:pt x="102" y="44"/>
                      <a:pt x="10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6768184" y="2028579"/>
                <a:ext cx="314325" cy="447675"/>
              </a:xfrm>
              <a:custGeom>
                <a:avLst/>
                <a:gdLst>
                  <a:gd name="T0" fmla="*/ 78 w 116"/>
                  <a:gd name="T1" fmla="*/ 61 h 163"/>
                  <a:gd name="T2" fmla="*/ 61 w 116"/>
                  <a:gd name="T3" fmla="*/ 61 h 163"/>
                  <a:gd name="T4" fmla="*/ 62 w 116"/>
                  <a:gd name="T5" fmla="*/ 56 h 163"/>
                  <a:gd name="T6" fmla="*/ 69 w 116"/>
                  <a:gd name="T7" fmla="*/ 21 h 163"/>
                  <a:gd name="T8" fmla="*/ 59 w 116"/>
                  <a:gd name="T9" fmla="*/ 0 h 163"/>
                  <a:gd name="T10" fmla="*/ 49 w 116"/>
                  <a:gd name="T11" fmla="*/ 0 h 163"/>
                  <a:gd name="T12" fmla="*/ 29 w 116"/>
                  <a:gd name="T13" fmla="*/ 25 h 163"/>
                  <a:gd name="T14" fmla="*/ 7 w 116"/>
                  <a:gd name="T15" fmla="*/ 130 h 163"/>
                  <a:gd name="T16" fmla="*/ 0 w 116"/>
                  <a:gd name="T17" fmla="*/ 161 h 163"/>
                  <a:gd name="T18" fmla="*/ 29 w 116"/>
                  <a:gd name="T19" fmla="*/ 157 h 163"/>
                  <a:gd name="T20" fmla="*/ 46 w 116"/>
                  <a:gd name="T21" fmla="*/ 161 h 163"/>
                  <a:gd name="T22" fmla="*/ 111 w 116"/>
                  <a:gd name="T23" fmla="*/ 110 h 163"/>
                  <a:gd name="T24" fmla="*/ 78 w 116"/>
                  <a:gd name="T25" fmla="*/ 61 h 163"/>
                  <a:gd name="T26" fmla="*/ 85 w 116"/>
                  <a:gd name="T27" fmla="*/ 112 h 163"/>
                  <a:gd name="T28" fmla="*/ 71 w 116"/>
                  <a:gd name="T29" fmla="*/ 123 h 163"/>
                  <a:gd name="T30" fmla="*/ 58 w 116"/>
                  <a:gd name="T31" fmla="*/ 123 h 163"/>
                  <a:gd name="T32" fmla="*/ 58 w 116"/>
                  <a:gd name="T33" fmla="*/ 123 h 163"/>
                  <a:gd name="T34" fmla="*/ 46 w 116"/>
                  <a:gd name="T35" fmla="*/ 123 h 163"/>
                  <a:gd name="T36" fmla="*/ 37 w 116"/>
                  <a:gd name="T37" fmla="*/ 112 h 163"/>
                  <a:gd name="T38" fmla="*/ 52 w 116"/>
                  <a:gd name="T39" fmla="*/ 98 h 163"/>
                  <a:gd name="T40" fmla="*/ 75 w 116"/>
                  <a:gd name="T41" fmla="*/ 98 h 163"/>
                  <a:gd name="T42" fmla="*/ 85 w 116"/>
                  <a:gd name="T43" fmla="*/ 1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63">
                    <a:moveTo>
                      <a:pt x="78" y="61"/>
                    </a:moveTo>
                    <a:cubicBezTo>
                      <a:pt x="72" y="60"/>
                      <a:pt x="67" y="61"/>
                      <a:pt x="61" y="61"/>
                    </a:cubicBezTo>
                    <a:cubicBezTo>
                      <a:pt x="61" y="59"/>
                      <a:pt x="61" y="58"/>
                      <a:pt x="62" y="56"/>
                    </a:cubicBezTo>
                    <a:cubicBezTo>
                      <a:pt x="64" y="45"/>
                      <a:pt x="67" y="33"/>
                      <a:pt x="69" y="21"/>
                    </a:cubicBezTo>
                    <a:cubicBezTo>
                      <a:pt x="72" y="9"/>
                      <a:pt x="70" y="6"/>
                      <a:pt x="59" y="0"/>
                    </a:cubicBezTo>
                    <a:cubicBezTo>
                      <a:pt x="56" y="0"/>
                      <a:pt x="53" y="0"/>
                      <a:pt x="49" y="0"/>
                    </a:cubicBezTo>
                    <a:cubicBezTo>
                      <a:pt x="38" y="5"/>
                      <a:pt x="32" y="13"/>
                      <a:pt x="29" y="25"/>
                    </a:cubicBezTo>
                    <a:cubicBezTo>
                      <a:pt x="22" y="60"/>
                      <a:pt x="14" y="95"/>
                      <a:pt x="7" y="130"/>
                    </a:cubicBezTo>
                    <a:cubicBezTo>
                      <a:pt x="5" y="140"/>
                      <a:pt x="3" y="151"/>
                      <a:pt x="0" y="161"/>
                    </a:cubicBezTo>
                    <a:cubicBezTo>
                      <a:pt x="9" y="151"/>
                      <a:pt x="19" y="152"/>
                      <a:pt x="29" y="157"/>
                    </a:cubicBezTo>
                    <a:cubicBezTo>
                      <a:pt x="34" y="160"/>
                      <a:pt x="40" y="161"/>
                      <a:pt x="46" y="161"/>
                    </a:cubicBezTo>
                    <a:cubicBezTo>
                      <a:pt x="76" y="163"/>
                      <a:pt x="105" y="140"/>
                      <a:pt x="111" y="110"/>
                    </a:cubicBezTo>
                    <a:cubicBezTo>
                      <a:pt x="116" y="85"/>
                      <a:pt x="102" y="65"/>
                      <a:pt x="78" y="61"/>
                    </a:cubicBezTo>
                    <a:close/>
                    <a:moveTo>
                      <a:pt x="85" y="112"/>
                    </a:moveTo>
                    <a:cubicBezTo>
                      <a:pt x="82" y="118"/>
                      <a:pt x="78" y="122"/>
                      <a:pt x="71" y="123"/>
                    </a:cubicBezTo>
                    <a:cubicBezTo>
                      <a:pt x="67" y="123"/>
                      <a:pt x="63" y="123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4" y="123"/>
                      <a:pt x="50" y="123"/>
                      <a:pt x="46" y="123"/>
                    </a:cubicBezTo>
                    <a:cubicBezTo>
                      <a:pt x="40" y="123"/>
                      <a:pt x="37" y="118"/>
                      <a:pt x="37" y="112"/>
                    </a:cubicBezTo>
                    <a:cubicBezTo>
                      <a:pt x="38" y="105"/>
                      <a:pt x="44" y="99"/>
                      <a:pt x="52" y="98"/>
                    </a:cubicBezTo>
                    <a:cubicBezTo>
                      <a:pt x="59" y="98"/>
                      <a:pt x="67" y="98"/>
                      <a:pt x="75" y="98"/>
                    </a:cubicBezTo>
                    <a:cubicBezTo>
                      <a:pt x="83" y="98"/>
                      <a:pt x="87" y="105"/>
                      <a:pt x="8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6591972" y="2028579"/>
                <a:ext cx="227013" cy="447675"/>
              </a:xfrm>
              <a:custGeom>
                <a:avLst/>
                <a:gdLst>
                  <a:gd name="T0" fmla="*/ 84 w 84"/>
                  <a:gd name="T1" fmla="*/ 0 h 163"/>
                  <a:gd name="T2" fmla="*/ 81 w 84"/>
                  <a:gd name="T3" fmla="*/ 0 h 163"/>
                  <a:gd name="T4" fmla="*/ 54 w 84"/>
                  <a:gd name="T5" fmla="*/ 15 h 163"/>
                  <a:gd name="T6" fmla="*/ 33 w 84"/>
                  <a:gd name="T7" fmla="*/ 55 h 163"/>
                  <a:gd name="T8" fmla="*/ 27 w 84"/>
                  <a:gd name="T9" fmla="*/ 60 h 163"/>
                  <a:gd name="T10" fmla="*/ 2 w 84"/>
                  <a:gd name="T11" fmla="*/ 81 h 163"/>
                  <a:gd name="T12" fmla="*/ 17 w 84"/>
                  <a:gd name="T13" fmla="*/ 100 h 163"/>
                  <a:gd name="T14" fmla="*/ 24 w 84"/>
                  <a:gd name="T15" fmla="*/ 101 h 163"/>
                  <a:gd name="T16" fmla="*/ 22 w 84"/>
                  <a:gd name="T17" fmla="*/ 109 h 163"/>
                  <a:gd name="T18" fmla="*/ 15 w 84"/>
                  <a:gd name="T19" fmla="*/ 141 h 163"/>
                  <a:gd name="T20" fmla="*/ 33 w 84"/>
                  <a:gd name="T21" fmla="*/ 162 h 163"/>
                  <a:gd name="T22" fmla="*/ 55 w 84"/>
                  <a:gd name="T23" fmla="*/ 140 h 163"/>
                  <a:gd name="T24" fmla="*/ 77 w 84"/>
                  <a:gd name="T25" fmla="*/ 33 h 163"/>
                  <a:gd name="T26" fmla="*/ 84 w 84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163">
                    <a:moveTo>
                      <a:pt x="84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1" y="4"/>
                      <a:pt x="61" y="8"/>
                      <a:pt x="54" y="15"/>
                    </a:cubicBezTo>
                    <a:cubicBezTo>
                      <a:pt x="41" y="26"/>
                      <a:pt x="36" y="39"/>
                      <a:pt x="33" y="55"/>
                    </a:cubicBezTo>
                    <a:cubicBezTo>
                      <a:pt x="33" y="59"/>
                      <a:pt x="31" y="60"/>
                      <a:pt x="27" y="60"/>
                    </a:cubicBezTo>
                    <a:cubicBezTo>
                      <a:pt x="15" y="60"/>
                      <a:pt x="5" y="69"/>
                      <a:pt x="2" y="81"/>
                    </a:cubicBezTo>
                    <a:cubicBezTo>
                      <a:pt x="0" y="91"/>
                      <a:pt x="7" y="100"/>
                      <a:pt x="17" y="100"/>
                    </a:cubicBezTo>
                    <a:cubicBezTo>
                      <a:pt x="19" y="100"/>
                      <a:pt x="21" y="100"/>
                      <a:pt x="24" y="101"/>
                    </a:cubicBezTo>
                    <a:cubicBezTo>
                      <a:pt x="23" y="104"/>
                      <a:pt x="23" y="107"/>
                      <a:pt x="22" y="109"/>
                    </a:cubicBezTo>
                    <a:cubicBezTo>
                      <a:pt x="20" y="120"/>
                      <a:pt x="17" y="131"/>
                      <a:pt x="15" y="141"/>
                    </a:cubicBezTo>
                    <a:cubicBezTo>
                      <a:pt x="12" y="154"/>
                      <a:pt x="20" y="163"/>
                      <a:pt x="33" y="162"/>
                    </a:cubicBezTo>
                    <a:cubicBezTo>
                      <a:pt x="44" y="160"/>
                      <a:pt x="53" y="152"/>
                      <a:pt x="55" y="140"/>
                    </a:cubicBezTo>
                    <a:cubicBezTo>
                      <a:pt x="62" y="105"/>
                      <a:pt x="70" y="69"/>
                      <a:pt x="77" y="33"/>
                    </a:cubicBezTo>
                    <a:cubicBezTo>
                      <a:pt x="80" y="22"/>
                      <a:pt x="82" y="11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7674647" y="2193679"/>
                <a:ext cx="284163" cy="279400"/>
              </a:xfrm>
              <a:custGeom>
                <a:avLst/>
                <a:gdLst>
                  <a:gd name="T0" fmla="*/ 104 w 105"/>
                  <a:gd name="T1" fmla="*/ 29 h 102"/>
                  <a:gd name="T2" fmla="*/ 66 w 105"/>
                  <a:gd name="T3" fmla="*/ 1 h 102"/>
                  <a:gd name="T4" fmla="*/ 4 w 105"/>
                  <a:gd name="T5" fmla="*/ 53 h 102"/>
                  <a:gd name="T6" fmla="*/ 39 w 105"/>
                  <a:gd name="T7" fmla="*/ 101 h 102"/>
                  <a:gd name="T8" fmla="*/ 91 w 105"/>
                  <a:gd name="T9" fmla="*/ 102 h 102"/>
                  <a:gd name="T10" fmla="*/ 92 w 105"/>
                  <a:gd name="T11" fmla="*/ 101 h 102"/>
                  <a:gd name="T12" fmla="*/ 62 w 105"/>
                  <a:gd name="T13" fmla="*/ 78 h 102"/>
                  <a:gd name="T14" fmla="*/ 43 w 105"/>
                  <a:gd name="T15" fmla="*/ 78 h 102"/>
                  <a:gd name="T16" fmla="*/ 36 w 105"/>
                  <a:gd name="T17" fmla="*/ 69 h 102"/>
                  <a:gd name="T18" fmla="*/ 50 w 105"/>
                  <a:gd name="T19" fmla="*/ 58 h 102"/>
                  <a:gd name="T20" fmla="*/ 96 w 105"/>
                  <a:gd name="T21" fmla="*/ 58 h 102"/>
                  <a:gd name="T22" fmla="*/ 105 w 105"/>
                  <a:gd name="T23" fmla="*/ 51 h 102"/>
                  <a:gd name="T24" fmla="*/ 105 w 105"/>
                  <a:gd name="T25" fmla="*/ 30 h 102"/>
                  <a:gd name="T26" fmla="*/ 104 w 105"/>
                  <a:gd name="T27" fmla="*/ 29 h 102"/>
                  <a:gd name="T28" fmla="*/ 77 w 105"/>
                  <a:gd name="T29" fmla="*/ 32 h 102"/>
                  <a:gd name="T30" fmla="*/ 65 w 105"/>
                  <a:gd name="T31" fmla="*/ 43 h 102"/>
                  <a:gd name="T32" fmla="*/ 50 w 105"/>
                  <a:gd name="T33" fmla="*/ 43 h 102"/>
                  <a:gd name="T34" fmla="*/ 43 w 105"/>
                  <a:gd name="T35" fmla="*/ 30 h 102"/>
                  <a:gd name="T36" fmla="*/ 55 w 105"/>
                  <a:gd name="T37" fmla="*/ 22 h 102"/>
                  <a:gd name="T38" fmla="*/ 62 w 105"/>
                  <a:gd name="T39" fmla="*/ 22 h 102"/>
                  <a:gd name="T40" fmla="*/ 62 w 105"/>
                  <a:gd name="T41" fmla="*/ 22 h 102"/>
                  <a:gd name="T42" fmla="*/ 70 w 105"/>
                  <a:gd name="T43" fmla="*/ 22 h 102"/>
                  <a:gd name="T44" fmla="*/ 77 w 105"/>
                  <a:gd name="T45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02">
                    <a:moveTo>
                      <a:pt x="104" y="29"/>
                    </a:moveTo>
                    <a:cubicBezTo>
                      <a:pt x="100" y="11"/>
                      <a:pt x="84" y="1"/>
                      <a:pt x="66" y="1"/>
                    </a:cubicBezTo>
                    <a:cubicBezTo>
                      <a:pt x="38" y="0"/>
                      <a:pt x="9" y="25"/>
                      <a:pt x="4" y="53"/>
                    </a:cubicBezTo>
                    <a:cubicBezTo>
                      <a:pt x="0" y="78"/>
                      <a:pt x="15" y="100"/>
                      <a:pt x="39" y="101"/>
                    </a:cubicBezTo>
                    <a:cubicBezTo>
                      <a:pt x="56" y="102"/>
                      <a:pt x="74" y="102"/>
                      <a:pt x="91" y="102"/>
                    </a:cubicBezTo>
                    <a:cubicBezTo>
                      <a:pt x="92" y="102"/>
                      <a:pt x="92" y="101"/>
                      <a:pt x="92" y="101"/>
                    </a:cubicBezTo>
                    <a:cubicBezTo>
                      <a:pt x="89" y="88"/>
                      <a:pt x="76" y="78"/>
                      <a:pt x="62" y="78"/>
                    </a:cubicBezTo>
                    <a:cubicBezTo>
                      <a:pt x="56" y="78"/>
                      <a:pt x="49" y="78"/>
                      <a:pt x="43" y="78"/>
                    </a:cubicBezTo>
                    <a:cubicBezTo>
                      <a:pt x="38" y="78"/>
                      <a:pt x="35" y="75"/>
                      <a:pt x="36" y="69"/>
                    </a:cubicBezTo>
                    <a:cubicBezTo>
                      <a:pt x="36" y="63"/>
                      <a:pt x="42" y="58"/>
                      <a:pt x="50" y="58"/>
                    </a:cubicBezTo>
                    <a:cubicBezTo>
                      <a:pt x="65" y="57"/>
                      <a:pt x="80" y="57"/>
                      <a:pt x="96" y="58"/>
                    </a:cubicBezTo>
                    <a:cubicBezTo>
                      <a:pt x="101" y="58"/>
                      <a:pt x="104" y="57"/>
                      <a:pt x="105" y="51"/>
                    </a:cubicBezTo>
                    <a:cubicBezTo>
                      <a:pt x="105" y="44"/>
                      <a:pt x="105" y="37"/>
                      <a:pt x="105" y="30"/>
                    </a:cubicBezTo>
                    <a:cubicBezTo>
                      <a:pt x="105" y="30"/>
                      <a:pt x="104" y="30"/>
                      <a:pt x="104" y="29"/>
                    </a:cubicBezTo>
                    <a:close/>
                    <a:moveTo>
                      <a:pt x="77" y="32"/>
                    </a:moveTo>
                    <a:cubicBezTo>
                      <a:pt x="76" y="38"/>
                      <a:pt x="71" y="42"/>
                      <a:pt x="65" y="43"/>
                    </a:cubicBezTo>
                    <a:cubicBezTo>
                      <a:pt x="60" y="43"/>
                      <a:pt x="55" y="43"/>
                      <a:pt x="50" y="43"/>
                    </a:cubicBezTo>
                    <a:cubicBezTo>
                      <a:pt x="43" y="42"/>
                      <a:pt x="40" y="36"/>
                      <a:pt x="43" y="30"/>
                    </a:cubicBezTo>
                    <a:cubicBezTo>
                      <a:pt x="45" y="25"/>
                      <a:pt x="49" y="22"/>
                      <a:pt x="55" y="22"/>
                    </a:cubicBezTo>
                    <a:cubicBezTo>
                      <a:pt x="57" y="22"/>
                      <a:pt x="59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4" y="22"/>
                      <a:pt x="67" y="22"/>
                      <a:pt x="70" y="22"/>
                    </a:cubicBezTo>
                    <a:cubicBezTo>
                      <a:pt x="75" y="23"/>
                      <a:pt x="78" y="27"/>
                      <a:pt x="7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7365084" y="2195267"/>
                <a:ext cx="322263" cy="277813"/>
              </a:xfrm>
              <a:custGeom>
                <a:avLst/>
                <a:gdLst>
                  <a:gd name="T0" fmla="*/ 108 w 119"/>
                  <a:gd name="T1" fmla="*/ 69 h 101"/>
                  <a:gd name="T2" fmla="*/ 83 w 119"/>
                  <a:gd name="T3" fmla="*/ 38 h 101"/>
                  <a:gd name="T4" fmla="*/ 59 w 119"/>
                  <a:gd name="T5" fmla="*/ 38 h 101"/>
                  <a:gd name="T6" fmla="*/ 53 w 119"/>
                  <a:gd name="T7" fmla="*/ 34 h 101"/>
                  <a:gd name="T8" fmla="*/ 56 w 119"/>
                  <a:gd name="T9" fmla="*/ 27 h 101"/>
                  <a:gd name="T10" fmla="*/ 63 w 119"/>
                  <a:gd name="T11" fmla="*/ 25 h 101"/>
                  <a:gd name="T12" fmla="*/ 88 w 119"/>
                  <a:gd name="T13" fmla="*/ 25 h 101"/>
                  <a:gd name="T14" fmla="*/ 119 w 119"/>
                  <a:gd name="T15" fmla="*/ 0 h 101"/>
                  <a:gd name="T16" fmla="*/ 51 w 119"/>
                  <a:gd name="T17" fmla="*/ 0 h 101"/>
                  <a:gd name="T18" fmla="*/ 12 w 119"/>
                  <a:gd name="T19" fmla="*/ 31 h 101"/>
                  <a:gd name="T20" fmla="*/ 37 w 119"/>
                  <a:gd name="T21" fmla="*/ 63 h 101"/>
                  <a:gd name="T22" fmla="*/ 61 w 119"/>
                  <a:gd name="T23" fmla="*/ 63 h 101"/>
                  <a:gd name="T24" fmla="*/ 66 w 119"/>
                  <a:gd name="T25" fmla="*/ 66 h 101"/>
                  <a:gd name="T26" fmla="*/ 65 w 119"/>
                  <a:gd name="T27" fmla="*/ 72 h 101"/>
                  <a:gd name="T28" fmla="*/ 58 w 119"/>
                  <a:gd name="T29" fmla="*/ 75 h 101"/>
                  <a:gd name="T30" fmla="*/ 28 w 119"/>
                  <a:gd name="T31" fmla="*/ 76 h 101"/>
                  <a:gd name="T32" fmla="*/ 0 w 119"/>
                  <a:gd name="T33" fmla="*/ 101 h 101"/>
                  <a:gd name="T34" fmla="*/ 73 w 119"/>
                  <a:gd name="T35" fmla="*/ 100 h 101"/>
                  <a:gd name="T36" fmla="*/ 108 w 119"/>
                  <a:gd name="T37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101">
                    <a:moveTo>
                      <a:pt x="108" y="69"/>
                    </a:moveTo>
                    <a:cubicBezTo>
                      <a:pt x="112" y="51"/>
                      <a:pt x="101" y="38"/>
                      <a:pt x="83" y="38"/>
                    </a:cubicBezTo>
                    <a:cubicBezTo>
                      <a:pt x="75" y="38"/>
                      <a:pt x="67" y="38"/>
                      <a:pt x="59" y="38"/>
                    </a:cubicBezTo>
                    <a:cubicBezTo>
                      <a:pt x="57" y="37"/>
                      <a:pt x="54" y="36"/>
                      <a:pt x="53" y="34"/>
                    </a:cubicBezTo>
                    <a:cubicBezTo>
                      <a:pt x="53" y="32"/>
                      <a:pt x="54" y="29"/>
                      <a:pt x="56" y="27"/>
                    </a:cubicBezTo>
                    <a:cubicBezTo>
                      <a:pt x="57" y="25"/>
                      <a:pt x="60" y="25"/>
                      <a:pt x="63" y="25"/>
                    </a:cubicBezTo>
                    <a:cubicBezTo>
                      <a:pt x="71" y="25"/>
                      <a:pt x="80" y="25"/>
                      <a:pt x="88" y="25"/>
                    </a:cubicBezTo>
                    <a:cubicBezTo>
                      <a:pt x="104" y="25"/>
                      <a:pt x="115" y="16"/>
                      <a:pt x="119" y="0"/>
                    </a:cubicBezTo>
                    <a:cubicBezTo>
                      <a:pt x="96" y="0"/>
                      <a:pt x="73" y="0"/>
                      <a:pt x="51" y="0"/>
                    </a:cubicBezTo>
                    <a:cubicBezTo>
                      <a:pt x="32" y="0"/>
                      <a:pt x="16" y="13"/>
                      <a:pt x="12" y="31"/>
                    </a:cubicBezTo>
                    <a:cubicBezTo>
                      <a:pt x="8" y="49"/>
                      <a:pt x="19" y="63"/>
                      <a:pt x="37" y="63"/>
                    </a:cubicBezTo>
                    <a:cubicBezTo>
                      <a:pt x="45" y="63"/>
                      <a:pt x="53" y="63"/>
                      <a:pt x="61" y="63"/>
                    </a:cubicBezTo>
                    <a:cubicBezTo>
                      <a:pt x="63" y="63"/>
                      <a:pt x="66" y="65"/>
                      <a:pt x="66" y="66"/>
                    </a:cubicBezTo>
                    <a:cubicBezTo>
                      <a:pt x="67" y="68"/>
                      <a:pt x="66" y="71"/>
                      <a:pt x="65" y="72"/>
                    </a:cubicBezTo>
                    <a:cubicBezTo>
                      <a:pt x="63" y="74"/>
                      <a:pt x="60" y="75"/>
                      <a:pt x="58" y="75"/>
                    </a:cubicBezTo>
                    <a:cubicBezTo>
                      <a:pt x="48" y="76"/>
                      <a:pt x="38" y="75"/>
                      <a:pt x="28" y="76"/>
                    </a:cubicBezTo>
                    <a:cubicBezTo>
                      <a:pt x="15" y="77"/>
                      <a:pt x="1" y="89"/>
                      <a:pt x="0" y="101"/>
                    </a:cubicBezTo>
                    <a:cubicBezTo>
                      <a:pt x="24" y="101"/>
                      <a:pt x="48" y="101"/>
                      <a:pt x="73" y="100"/>
                    </a:cubicBezTo>
                    <a:cubicBezTo>
                      <a:pt x="89" y="100"/>
                      <a:pt x="105" y="85"/>
                      <a:pt x="10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7074572" y="2195267"/>
                <a:ext cx="311150" cy="280988"/>
              </a:xfrm>
              <a:custGeom>
                <a:avLst/>
                <a:gdLst>
                  <a:gd name="T0" fmla="*/ 92 w 115"/>
                  <a:gd name="T1" fmla="*/ 101 h 102"/>
                  <a:gd name="T2" fmla="*/ 94 w 115"/>
                  <a:gd name="T3" fmla="*/ 101 h 102"/>
                  <a:gd name="T4" fmla="*/ 115 w 115"/>
                  <a:gd name="T5" fmla="*/ 0 h 102"/>
                  <a:gd name="T6" fmla="*/ 109 w 115"/>
                  <a:gd name="T7" fmla="*/ 0 h 102"/>
                  <a:gd name="T8" fmla="*/ 67 w 115"/>
                  <a:gd name="T9" fmla="*/ 0 h 102"/>
                  <a:gd name="T10" fmla="*/ 5 w 115"/>
                  <a:gd name="T11" fmla="*/ 50 h 102"/>
                  <a:gd name="T12" fmla="*/ 33 w 115"/>
                  <a:gd name="T13" fmla="*/ 99 h 102"/>
                  <a:gd name="T14" fmla="*/ 66 w 115"/>
                  <a:gd name="T15" fmla="*/ 96 h 102"/>
                  <a:gd name="T16" fmla="*/ 92 w 115"/>
                  <a:gd name="T17" fmla="*/ 101 h 102"/>
                  <a:gd name="T18" fmla="*/ 64 w 115"/>
                  <a:gd name="T19" fmla="*/ 62 h 102"/>
                  <a:gd name="T20" fmla="*/ 52 w 115"/>
                  <a:gd name="T21" fmla="*/ 62 h 102"/>
                  <a:gd name="T22" fmla="*/ 52 w 115"/>
                  <a:gd name="T23" fmla="*/ 62 h 102"/>
                  <a:gd name="T24" fmla="*/ 41 w 115"/>
                  <a:gd name="T25" fmla="*/ 62 h 102"/>
                  <a:gd name="T26" fmla="*/ 32 w 115"/>
                  <a:gd name="T27" fmla="*/ 48 h 102"/>
                  <a:gd name="T28" fmla="*/ 46 w 115"/>
                  <a:gd name="T29" fmla="*/ 37 h 102"/>
                  <a:gd name="T30" fmla="*/ 69 w 115"/>
                  <a:gd name="T31" fmla="*/ 37 h 102"/>
                  <a:gd name="T32" fmla="*/ 78 w 115"/>
                  <a:gd name="T33" fmla="*/ 52 h 102"/>
                  <a:gd name="T34" fmla="*/ 64 w 115"/>
                  <a:gd name="T35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02">
                    <a:moveTo>
                      <a:pt x="92" y="101"/>
                    </a:moveTo>
                    <a:cubicBezTo>
                      <a:pt x="93" y="101"/>
                      <a:pt x="93" y="101"/>
                      <a:pt x="94" y="101"/>
                    </a:cubicBezTo>
                    <a:cubicBezTo>
                      <a:pt x="101" y="67"/>
                      <a:pt x="108" y="34"/>
                      <a:pt x="115" y="0"/>
                    </a:cubicBezTo>
                    <a:cubicBezTo>
                      <a:pt x="112" y="0"/>
                      <a:pt x="111" y="0"/>
                      <a:pt x="109" y="0"/>
                    </a:cubicBezTo>
                    <a:cubicBezTo>
                      <a:pt x="95" y="0"/>
                      <a:pt x="81" y="0"/>
                      <a:pt x="67" y="0"/>
                    </a:cubicBezTo>
                    <a:cubicBezTo>
                      <a:pt x="37" y="0"/>
                      <a:pt x="11" y="21"/>
                      <a:pt x="5" y="50"/>
                    </a:cubicBezTo>
                    <a:cubicBezTo>
                      <a:pt x="0" y="74"/>
                      <a:pt x="12" y="94"/>
                      <a:pt x="33" y="99"/>
                    </a:cubicBezTo>
                    <a:cubicBezTo>
                      <a:pt x="45" y="102"/>
                      <a:pt x="55" y="100"/>
                      <a:pt x="66" y="96"/>
                    </a:cubicBezTo>
                    <a:cubicBezTo>
                      <a:pt x="78" y="90"/>
                      <a:pt x="83" y="91"/>
                      <a:pt x="92" y="101"/>
                    </a:cubicBezTo>
                    <a:close/>
                    <a:moveTo>
                      <a:pt x="64" y="62"/>
                    </a:moveTo>
                    <a:cubicBezTo>
                      <a:pt x="60" y="62"/>
                      <a:pt x="56" y="62"/>
                      <a:pt x="52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48" y="62"/>
                      <a:pt x="44" y="63"/>
                      <a:pt x="41" y="62"/>
                    </a:cubicBezTo>
                    <a:cubicBezTo>
                      <a:pt x="33" y="62"/>
                      <a:pt x="30" y="56"/>
                      <a:pt x="32" y="48"/>
                    </a:cubicBezTo>
                    <a:cubicBezTo>
                      <a:pt x="34" y="42"/>
                      <a:pt x="39" y="37"/>
                      <a:pt x="46" y="37"/>
                    </a:cubicBezTo>
                    <a:cubicBezTo>
                      <a:pt x="54" y="37"/>
                      <a:pt x="61" y="37"/>
                      <a:pt x="69" y="37"/>
                    </a:cubicBezTo>
                    <a:cubicBezTo>
                      <a:pt x="77" y="37"/>
                      <a:pt x="81" y="44"/>
                      <a:pt x="78" y="52"/>
                    </a:cubicBezTo>
                    <a:cubicBezTo>
                      <a:pt x="76" y="58"/>
                      <a:pt x="71" y="62"/>
                      <a:pt x="64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6247484" y="2033342"/>
                <a:ext cx="357188" cy="436563"/>
              </a:xfrm>
              <a:custGeom>
                <a:avLst/>
                <a:gdLst>
                  <a:gd name="T0" fmla="*/ 83 w 132"/>
                  <a:gd name="T1" fmla="*/ 60 h 159"/>
                  <a:gd name="T2" fmla="*/ 59 w 132"/>
                  <a:gd name="T3" fmla="*/ 60 h 159"/>
                  <a:gd name="T4" fmla="*/ 51 w 132"/>
                  <a:gd name="T5" fmla="*/ 50 h 159"/>
                  <a:gd name="T6" fmla="*/ 66 w 132"/>
                  <a:gd name="T7" fmla="*/ 38 h 159"/>
                  <a:gd name="T8" fmla="*/ 89 w 132"/>
                  <a:gd name="T9" fmla="*/ 38 h 159"/>
                  <a:gd name="T10" fmla="*/ 132 w 132"/>
                  <a:gd name="T11" fmla="*/ 0 h 159"/>
                  <a:gd name="T12" fmla="*/ 127 w 132"/>
                  <a:gd name="T13" fmla="*/ 0 h 159"/>
                  <a:gd name="T14" fmla="*/ 86 w 132"/>
                  <a:gd name="T15" fmla="*/ 0 h 159"/>
                  <a:gd name="T16" fmla="*/ 24 w 132"/>
                  <a:gd name="T17" fmla="*/ 48 h 159"/>
                  <a:gd name="T18" fmla="*/ 0 w 132"/>
                  <a:gd name="T19" fmla="*/ 159 h 159"/>
                  <a:gd name="T20" fmla="*/ 43 w 132"/>
                  <a:gd name="T21" fmla="*/ 126 h 159"/>
                  <a:gd name="T22" fmla="*/ 50 w 132"/>
                  <a:gd name="T23" fmla="*/ 94 h 159"/>
                  <a:gd name="T24" fmla="*/ 59 w 132"/>
                  <a:gd name="T25" fmla="*/ 86 h 159"/>
                  <a:gd name="T26" fmla="*/ 83 w 132"/>
                  <a:gd name="T27" fmla="*/ 6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59">
                    <a:moveTo>
                      <a:pt x="83" y="60"/>
                    </a:moveTo>
                    <a:cubicBezTo>
                      <a:pt x="75" y="60"/>
                      <a:pt x="67" y="60"/>
                      <a:pt x="59" y="60"/>
                    </a:cubicBezTo>
                    <a:cubicBezTo>
                      <a:pt x="54" y="60"/>
                      <a:pt x="50" y="55"/>
                      <a:pt x="51" y="50"/>
                    </a:cubicBezTo>
                    <a:cubicBezTo>
                      <a:pt x="53" y="44"/>
                      <a:pt x="60" y="38"/>
                      <a:pt x="66" y="38"/>
                    </a:cubicBezTo>
                    <a:cubicBezTo>
                      <a:pt x="74" y="38"/>
                      <a:pt x="81" y="38"/>
                      <a:pt x="89" y="38"/>
                    </a:cubicBezTo>
                    <a:cubicBezTo>
                      <a:pt x="109" y="38"/>
                      <a:pt x="129" y="20"/>
                      <a:pt x="132" y="0"/>
                    </a:cubicBezTo>
                    <a:cubicBezTo>
                      <a:pt x="131" y="0"/>
                      <a:pt x="129" y="0"/>
                      <a:pt x="127" y="0"/>
                    </a:cubicBezTo>
                    <a:cubicBezTo>
                      <a:pt x="113" y="0"/>
                      <a:pt x="99" y="0"/>
                      <a:pt x="86" y="0"/>
                    </a:cubicBezTo>
                    <a:cubicBezTo>
                      <a:pt x="59" y="0"/>
                      <a:pt x="30" y="21"/>
                      <a:pt x="24" y="48"/>
                    </a:cubicBezTo>
                    <a:cubicBezTo>
                      <a:pt x="16" y="85"/>
                      <a:pt x="8" y="122"/>
                      <a:pt x="0" y="159"/>
                    </a:cubicBezTo>
                    <a:cubicBezTo>
                      <a:pt x="23" y="158"/>
                      <a:pt x="37" y="146"/>
                      <a:pt x="43" y="126"/>
                    </a:cubicBezTo>
                    <a:cubicBezTo>
                      <a:pt x="46" y="116"/>
                      <a:pt x="48" y="105"/>
                      <a:pt x="50" y="94"/>
                    </a:cubicBezTo>
                    <a:cubicBezTo>
                      <a:pt x="51" y="89"/>
                      <a:pt x="54" y="86"/>
                      <a:pt x="59" y="86"/>
                    </a:cubicBezTo>
                    <a:cubicBezTo>
                      <a:pt x="71" y="84"/>
                      <a:pt x="82" y="73"/>
                      <a:pt x="8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5960147" y="2195267"/>
                <a:ext cx="300038" cy="280988"/>
              </a:xfrm>
              <a:custGeom>
                <a:avLst/>
                <a:gdLst>
                  <a:gd name="T0" fmla="*/ 67 w 111"/>
                  <a:gd name="T1" fmla="*/ 0 h 102"/>
                  <a:gd name="T2" fmla="*/ 6 w 111"/>
                  <a:gd name="T3" fmla="*/ 51 h 102"/>
                  <a:gd name="T4" fmla="*/ 48 w 111"/>
                  <a:gd name="T5" fmla="*/ 100 h 102"/>
                  <a:gd name="T6" fmla="*/ 106 w 111"/>
                  <a:gd name="T7" fmla="*/ 49 h 102"/>
                  <a:gd name="T8" fmla="*/ 67 w 111"/>
                  <a:gd name="T9" fmla="*/ 0 h 102"/>
                  <a:gd name="T10" fmla="*/ 79 w 111"/>
                  <a:gd name="T11" fmla="*/ 52 h 102"/>
                  <a:gd name="T12" fmla="*/ 66 w 111"/>
                  <a:gd name="T13" fmla="*/ 62 h 102"/>
                  <a:gd name="T14" fmla="*/ 41 w 111"/>
                  <a:gd name="T15" fmla="*/ 62 h 102"/>
                  <a:gd name="T16" fmla="*/ 32 w 111"/>
                  <a:gd name="T17" fmla="*/ 48 h 102"/>
                  <a:gd name="T18" fmla="*/ 46 w 111"/>
                  <a:gd name="T19" fmla="*/ 37 h 102"/>
                  <a:gd name="T20" fmla="*/ 58 w 111"/>
                  <a:gd name="T21" fmla="*/ 37 h 102"/>
                  <a:gd name="T22" fmla="*/ 58 w 111"/>
                  <a:gd name="T23" fmla="*/ 37 h 102"/>
                  <a:gd name="T24" fmla="*/ 69 w 111"/>
                  <a:gd name="T25" fmla="*/ 37 h 102"/>
                  <a:gd name="T26" fmla="*/ 79 w 111"/>
                  <a:gd name="T27" fmla="*/ 5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02">
                    <a:moveTo>
                      <a:pt x="67" y="0"/>
                    </a:moveTo>
                    <a:cubicBezTo>
                      <a:pt x="38" y="0"/>
                      <a:pt x="11" y="22"/>
                      <a:pt x="6" y="51"/>
                    </a:cubicBezTo>
                    <a:cubicBezTo>
                      <a:pt x="0" y="79"/>
                      <a:pt x="19" y="102"/>
                      <a:pt x="48" y="100"/>
                    </a:cubicBezTo>
                    <a:cubicBezTo>
                      <a:pt x="75" y="99"/>
                      <a:pt x="101" y="76"/>
                      <a:pt x="106" y="49"/>
                    </a:cubicBezTo>
                    <a:cubicBezTo>
                      <a:pt x="111" y="21"/>
                      <a:pt x="94" y="0"/>
                      <a:pt x="67" y="0"/>
                    </a:cubicBezTo>
                    <a:close/>
                    <a:moveTo>
                      <a:pt x="79" y="52"/>
                    </a:moveTo>
                    <a:cubicBezTo>
                      <a:pt x="76" y="58"/>
                      <a:pt x="72" y="62"/>
                      <a:pt x="66" y="62"/>
                    </a:cubicBezTo>
                    <a:cubicBezTo>
                      <a:pt x="57" y="63"/>
                      <a:pt x="49" y="63"/>
                      <a:pt x="41" y="62"/>
                    </a:cubicBezTo>
                    <a:cubicBezTo>
                      <a:pt x="33" y="62"/>
                      <a:pt x="30" y="55"/>
                      <a:pt x="32" y="48"/>
                    </a:cubicBezTo>
                    <a:cubicBezTo>
                      <a:pt x="35" y="42"/>
                      <a:pt x="39" y="38"/>
                      <a:pt x="46" y="37"/>
                    </a:cubicBezTo>
                    <a:cubicBezTo>
                      <a:pt x="50" y="37"/>
                      <a:pt x="54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6" y="37"/>
                      <a:pt x="69" y="37"/>
                    </a:cubicBezTo>
                    <a:cubicBezTo>
                      <a:pt x="77" y="38"/>
                      <a:pt x="82" y="44"/>
                      <a:pt x="7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715672" y="2195267"/>
                <a:ext cx="303213" cy="277813"/>
              </a:xfrm>
              <a:custGeom>
                <a:avLst/>
                <a:gdLst>
                  <a:gd name="T0" fmla="*/ 112 w 112"/>
                  <a:gd name="T1" fmla="*/ 0 h 101"/>
                  <a:gd name="T2" fmla="*/ 74 w 112"/>
                  <a:gd name="T3" fmla="*/ 0 h 101"/>
                  <a:gd name="T4" fmla="*/ 13 w 112"/>
                  <a:gd name="T5" fmla="*/ 43 h 101"/>
                  <a:gd name="T6" fmla="*/ 0 w 112"/>
                  <a:gd name="T7" fmla="*/ 101 h 101"/>
                  <a:gd name="T8" fmla="*/ 25 w 112"/>
                  <a:gd name="T9" fmla="*/ 93 h 101"/>
                  <a:gd name="T10" fmla="*/ 50 w 112"/>
                  <a:gd name="T11" fmla="*/ 53 h 101"/>
                  <a:gd name="T12" fmla="*/ 66 w 112"/>
                  <a:gd name="T13" fmla="*/ 39 h 101"/>
                  <a:gd name="T14" fmla="*/ 94 w 112"/>
                  <a:gd name="T15" fmla="*/ 28 h 101"/>
                  <a:gd name="T16" fmla="*/ 112 w 112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01">
                    <a:moveTo>
                      <a:pt x="112" y="0"/>
                    </a:moveTo>
                    <a:cubicBezTo>
                      <a:pt x="99" y="0"/>
                      <a:pt x="86" y="0"/>
                      <a:pt x="74" y="0"/>
                    </a:cubicBezTo>
                    <a:cubicBezTo>
                      <a:pt x="46" y="0"/>
                      <a:pt x="21" y="17"/>
                      <a:pt x="13" y="43"/>
                    </a:cubicBezTo>
                    <a:cubicBezTo>
                      <a:pt x="7" y="62"/>
                      <a:pt x="4" y="82"/>
                      <a:pt x="0" y="101"/>
                    </a:cubicBezTo>
                    <a:cubicBezTo>
                      <a:pt x="9" y="101"/>
                      <a:pt x="17" y="98"/>
                      <a:pt x="25" y="93"/>
                    </a:cubicBezTo>
                    <a:cubicBezTo>
                      <a:pt x="40" y="84"/>
                      <a:pt x="47" y="70"/>
                      <a:pt x="50" y="53"/>
                    </a:cubicBezTo>
                    <a:cubicBezTo>
                      <a:pt x="51" y="44"/>
                      <a:pt x="56" y="40"/>
                      <a:pt x="66" y="39"/>
                    </a:cubicBezTo>
                    <a:cubicBezTo>
                      <a:pt x="77" y="39"/>
                      <a:pt x="86" y="35"/>
                      <a:pt x="94" y="28"/>
                    </a:cubicBezTo>
                    <a:cubicBezTo>
                      <a:pt x="103" y="20"/>
                      <a:pt x="109" y="11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431634" y="2190504"/>
                <a:ext cx="160338" cy="285750"/>
              </a:xfrm>
              <a:custGeom>
                <a:avLst/>
                <a:gdLst>
                  <a:gd name="T0" fmla="*/ 40 w 59"/>
                  <a:gd name="T1" fmla="*/ 1 h 104"/>
                  <a:gd name="T2" fmla="*/ 18 w 59"/>
                  <a:gd name="T3" fmla="*/ 21 h 104"/>
                  <a:gd name="T4" fmla="*/ 0 w 59"/>
                  <a:gd name="T5" fmla="*/ 103 h 104"/>
                  <a:gd name="T6" fmla="*/ 46 w 59"/>
                  <a:gd name="T7" fmla="*/ 70 h 104"/>
                  <a:gd name="T8" fmla="*/ 57 w 59"/>
                  <a:gd name="T9" fmla="*/ 18 h 104"/>
                  <a:gd name="T10" fmla="*/ 40 w 59"/>
                  <a:gd name="T11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04">
                    <a:moveTo>
                      <a:pt x="40" y="1"/>
                    </a:moveTo>
                    <a:cubicBezTo>
                      <a:pt x="29" y="2"/>
                      <a:pt x="20" y="10"/>
                      <a:pt x="18" y="21"/>
                    </a:cubicBezTo>
                    <a:cubicBezTo>
                      <a:pt x="12" y="49"/>
                      <a:pt x="6" y="76"/>
                      <a:pt x="0" y="103"/>
                    </a:cubicBezTo>
                    <a:cubicBezTo>
                      <a:pt x="19" y="104"/>
                      <a:pt x="41" y="88"/>
                      <a:pt x="46" y="70"/>
                    </a:cubicBezTo>
                    <a:cubicBezTo>
                      <a:pt x="51" y="53"/>
                      <a:pt x="54" y="36"/>
                      <a:pt x="57" y="18"/>
                    </a:cubicBezTo>
                    <a:cubicBezTo>
                      <a:pt x="59" y="8"/>
                      <a:pt x="50" y="0"/>
                      <a:pt x="4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496847" y="2530229"/>
                <a:ext cx="185738" cy="88900"/>
              </a:xfrm>
              <a:custGeom>
                <a:avLst/>
                <a:gdLst>
                  <a:gd name="T0" fmla="*/ 52 w 68"/>
                  <a:gd name="T1" fmla="*/ 0 h 32"/>
                  <a:gd name="T2" fmla="*/ 34 w 68"/>
                  <a:gd name="T3" fmla="*/ 0 h 32"/>
                  <a:gd name="T4" fmla="*/ 16 w 68"/>
                  <a:gd name="T5" fmla="*/ 0 h 32"/>
                  <a:gd name="T6" fmla="*/ 15 w 68"/>
                  <a:gd name="T7" fmla="*/ 0 h 32"/>
                  <a:gd name="T8" fmla="*/ 0 w 68"/>
                  <a:gd name="T9" fmla="*/ 16 h 32"/>
                  <a:gd name="T10" fmla="*/ 14 w 68"/>
                  <a:gd name="T11" fmla="*/ 32 h 32"/>
                  <a:gd name="T12" fmla="*/ 53 w 68"/>
                  <a:gd name="T13" fmla="*/ 32 h 32"/>
                  <a:gd name="T14" fmla="*/ 67 w 68"/>
                  <a:gd name="T15" fmla="*/ 14 h 32"/>
                  <a:gd name="T16" fmla="*/ 52 w 6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2">
                    <a:moveTo>
                      <a:pt x="52" y="0"/>
                    </a:moveTo>
                    <a:cubicBezTo>
                      <a:pt x="46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7" y="1"/>
                      <a:pt x="0" y="7"/>
                      <a:pt x="0" y="16"/>
                    </a:cubicBezTo>
                    <a:cubicBezTo>
                      <a:pt x="0" y="24"/>
                      <a:pt x="6" y="32"/>
                      <a:pt x="14" y="32"/>
                    </a:cubicBezTo>
                    <a:cubicBezTo>
                      <a:pt x="27" y="32"/>
                      <a:pt x="40" y="32"/>
                      <a:pt x="53" y="32"/>
                    </a:cubicBezTo>
                    <a:cubicBezTo>
                      <a:pt x="62" y="31"/>
                      <a:pt x="68" y="23"/>
                      <a:pt x="67" y="14"/>
                    </a:cubicBezTo>
                    <a:cubicBezTo>
                      <a:pt x="67" y="6"/>
                      <a:pt x="61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7273009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15 w 67"/>
                  <a:gd name="T3" fmla="*/ 0 h 32"/>
                  <a:gd name="T4" fmla="*/ 0 w 67"/>
                  <a:gd name="T5" fmla="*/ 16 h 32"/>
                  <a:gd name="T6" fmla="*/ 15 w 67"/>
                  <a:gd name="T7" fmla="*/ 32 h 32"/>
                  <a:gd name="T8" fmla="*/ 33 w 67"/>
                  <a:gd name="T9" fmla="*/ 32 h 32"/>
                  <a:gd name="T10" fmla="*/ 51 w 67"/>
                  <a:gd name="T11" fmla="*/ 32 h 32"/>
                  <a:gd name="T12" fmla="*/ 67 w 67"/>
                  <a:gd name="T13" fmla="*/ 15 h 32"/>
                  <a:gd name="T14" fmla="*/ 51 w 67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39" y="0"/>
                      <a:pt x="27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6" y="32"/>
                      <a:pt x="15" y="32"/>
                    </a:cubicBezTo>
                    <a:cubicBezTo>
                      <a:pt x="21" y="32"/>
                      <a:pt x="27" y="32"/>
                      <a:pt x="33" y="32"/>
                    </a:cubicBezTo>
                    <a:cubicBezTo>
                      <a:pt x="39" y="32"/>
                      <a:pt x="45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6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7725447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34 w 67"/>
                  <a:gd name="T3" fmla="*/ 0 h 32"/>
                  <a:gd name="T4" fmla="*/ 16 w 67"/>
                  <a:gd name="T5" fmla="*/ 0 h 32"/>
                  <a:gd name="T6" fmla="*/ 15 w 67"/>
                  <a:gd name="T7" fmla="*/ 0 h 32"/>
                  <a:gd name="T8" fmla="*/ 0 w 67"/>
                  <a:gd name="T9" fmla="*/ 16 h 32"/>
                  <a:gd name="T10" fmla="*/ 14 w 67"/>
                  <a:gd name="T11" fmla="*/ 32 h 32"/>
                  <a:gd name="T12" fmla="*/ 51 w 67"/>
                  <a:gd name="T13" fmla="*/ 32 h 32"/>
                  <a:gd name="T14" fmla="*/ 67 w 67"/>
                  <a:gd name="T15" fmla="*/ 15 h 32"/>
                  <a:gd name="T16" fmla="*/ 51 w 6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45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1"/>
                      <a:pt x="0" y="7"/>
                      <a:pt x="0" y="16"/>
                    </a:cubicBezTo>
                    <a:cubicBezTo>
                      <a:pt x="0" y="25"/>
                      <a:pt x="5" y="32"/>
                      <a:pt x="14" y="32"/>
                    </a:cubicBezTo>
                    <a:cubicBezTo>
                      <a:pt x="27" y="32"/>
                      <a:pt x="39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7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1628307" y="2837202"/>
            <a:ext cx="2961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300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LOREM IPSUM DOLOR </a:t>
            </a:r>
            <a:endParaRPr lang="en-US" sz="1400" b="1" spc="300" dirty="0">
              <a:solidFill>
                <a:srgbClr val="18487E"/>
              </a:solidFill>
            </a:endParaRPr>
          </a:p>
        </p:txBody>
      </p:sp>
      <p:grpSp>
        <p:nvGrpSpPr>
          <p:cNvPr id="40" name="Google Shape;6452;p44"/>
          <p:cNvGrpSpPr/>
          <p:nvPr/>
        </p:nvGrpSpPr>
        <p:grpSpPr>
          <a:xfrm>
            <a:off x="3718743" y="1973500"/>
            <a:ext cx="527686" cy="523236"/>
            <a:chOff x="-47529700" y="2342000"/>
            <a:chExt cx="302450" cy="299900"/>
          </a:xfrm>
          <a:solidFill>
            <a:srgbClr val="18487E"/>
          </a:solidFill>
        </p:grpSpPr>
        <p:sp>
          <p:nvSpPr>
            <p:cNvPr id="41" name="Google Shape;6453;p44"/>
            <p:cNvSpPr/>
            <p:nvPr/>
          </p:nvSpPr>
          <p:spPr>
            <a:xfrm>
              <a:off x="-47529700" y="2342000"/>
              <a:ext cx="302450" cy="299900"/>
            </a:xfrm>
            <a:custGeom>
              <a:avLst/>
              <a:gdLst/>
              <a:ahLst/>
              <a:cxnLst/>
              <a:rect l="l" t="t" r="r" b="b"/>
              <a:pathLst>
                <a:path w="12098" h="11996" extrusionOk="0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8487E"/>
                </a:solidFill>
              </a:endParaRPr>
            </a:p>
          </p:txBody>
        </p:sp>
        <p:sp>
          <p:nvSpPr>
            <p:cNvPr id="42" name="Google Shape;6454;p44"/>
            <p:cNvSpPr/>
            <p:nvPr/>
          </p:nvSpPr>
          <p:spPr>
            <a:xfrm>
              <a:off x="-47404475" y="23955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8487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-29903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9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43461" y="2994915"/>
            <a:ext cx="3037223" cy="724836"/>
            <a:chOff x="5371184" y="2028579"/>
            <a:chExt cx="2587626" cy="617538"/>
          </a:xfrm>
          <a:solidFill>
            <a:schemeClr val="bg1"/>
          </a:solidFill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588478"/>
            <a:ext cx="12192000" cy="26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6784668" y="1531392"/>
            <a:ext cx="257175" cy="255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56180" y="1397576"/>
            <a:ext cx="29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PASSIONATE</a:t>
            </a:r>
            <a:endParaRPr lang="en-US" sz="28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56180" y="2293625"/>
            <a:ext cx="3985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ACCOUNTABILITY</a:t>
            </a:r>
            <a:endParaRPr lang="en-US" sz="28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56180" y="3189674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INNOVATIVE</a:t>
            </a:r>
            <a:endParaRPr lang="en-US" sz="28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56180" y="4085723"/>
            <a:ext cx="3990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VALUE CREATION</a:t>
            </a:r>
            <a:endParaRPr lang="en-US" sz="28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56180" y="4981772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COMPETENT</a:t>
            </a:r>
            <a:endParaRPr lang="en-US" sz="28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6784668" y="2427441"/>
            <a:ext cx="257175" cy="255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6789121" y="3301206"/>
            <a:ext cx="257175" cy="255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6784668" y="4219539"/>
            <a:ext cx="257175" cy="255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6784668" y="5115588"/>
            <a:ext cx="257175" cy="255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17932" r="52738" b="22375"/>
          <a:stretch/>
        </p:blipFill>
        <p:spPr>
          <a:xfrm>
            <a:off x="576792" y="1389593"/>
            <a:ext cx="4037428" cy="40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81735" y="442714"/>
            <a:ext cx="5273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18487E"/>
                </a:solidFill>
                <a:latin typeface="Montserrat" panose="02000505000000020004" pitchFamily="2" charset="0"/>
              </a:rPr>
              <a:t>Some of Our Customers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1100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129719" y="1711283"/>
            <a:ext cx="691355" cy="45719"/>
          </a:xfrm>
          <a:prstGeom prst="rect">
            <a:avLst/>
          </a:prstGeom>
          <a:gradFill flip="none" rotWithShape="1">
            <a:gsLst>
              <a:gs pos="0">
                <a:srgbClr val="EB5757"/>
              </a:gs>
              <a:gs pos="100000">
                <a:srgbClr val="F299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25" y="2413241"/>
            <a:ext cx="7858770" cy="3455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53914"/>
          <a:stretch/>
        </p:blipFill>
        <p:spPr>
          <a:xfrm>
            <a:off x="8346893" y="2514259"/>
            <a:ext cx="3608545" cy="33412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-29903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78951" y="4416677"/>
            <a:ext cx="2925001" cy="1844999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0" t="27850" r="7995" b="15386"/>
          <a:stretch/>
        </p:blipFill>
        <p:spPr>
          <a:xfrm>
            <a:off x="1530439" y="1849222"/>
            <a:ext cx="8822030" cy="2305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3012" y="4416677"/>
            <a:ext cx="274534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diam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8780" y="4416677"/>
            <a:ext cx="274534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</a:rPr>
              <a:t>Lorem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ipsum</a:t>
            </a:r>
            <a:r>
              <a:rPr lang="en-US" sz="1400" dirty="0">
                <a:solidFill>
                  <a:schemeClr val="bg1"/>
                </a:solidFill>
              </a:rPr>
              <a:t>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nonummy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nibh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euismod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laoreet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erat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volutpat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07122" y="4416677"/>
            <a:ext cx="274534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consectetuer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diam</a:t>
            </a:r>
            <a:r>
              <a:rPr lang="en-US" sz="1400" dirty="0"/>
              <a:t> </a:t>
            </a:r>
            <a:r>
              <a:rPr lang="en-US" sz="1400" dirty="0" err="1"/>
              <a:t>nonummy</a:t>
            </a:r>
            <a:r>
              <a:rPr lang="en-US" sz="1400" dirty="0"/>
              <a:t> </a:t>
            </a:r>
            <a:r>
              <a:rPr lang="en-US" sz="1400" dirty="0" err="1"/>
              <a:t>nibh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laoreet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8887" y="429067"/>
            <a:ext cx="4434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18487E"/>
                </a:solidFill>
                <a:latin typeface="Montserrat" panose="02000505000000020004" pitchFamily="2" charset="0"/>
              </a:rPr>
              <a:t>Client </a:t>
            </a:r>
            <a:r>
              <a:rPr lang="en-US" sz="36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Testimonial</a:t>
            </a:r>
            <a:endParaRPr lang="en-US" sz="3600" b="1" dirty="0">
              <a:solidFill>
                <a:srgbClr val="18487E"/>
              </a:solidFill>
              <a:latin typeface="Montserrat" panose="02000505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7" b="1031"/>
          <a:stretch/>
        </p:blipFill>
        <p:spPr>
          <a:xfrm>
            <a:off x="0" y="13294"/>
            <a:ext cx="6980349" cy="6844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0117" y="945324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www.profitbase.com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9594" y="2561946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+47 970 64 000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1900" y="4117152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name@profitbase.com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6466" y="5672358"/>
            <a:ext cx="372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1234,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street,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road, city, country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63599" y="6228154"/>
            <a:ext cx="423601" cy="418306"/>
          </a:xfrm>
          <a:prstGeom prst="rect">
            <a:avLst/>
          </a:prstGeom>
          <a:noFill/>
          <a:ln w="38100">
            <a:solidFill>
              <a:srgbClr val="1AA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73653" y="6079452"/>
            <a:ext cx="423601" cy="418306"/>
          </a:xfrm>
          <a:prstGeom prst="rect">
            <a:avLst/>
          </a:prstGeom>
          <a:noFill/>
          <a:ln w="38100">
            <a:solidFill>
              <a:srgbClr val="184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5508" y="429067"/>
            <a:ext cx="3132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Montserrat" panose="02000505000000020004" pitchFamily="2" charset="0"/>
              </a:rPr>
              <a:t>Get in Touch</a:t>
            </a:r>
            <a:endParaRPr lang="en-US" sz="36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9067"/>
            <a:ext cx="27295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72955" y="6126304"/>
            <a:ext cx="1627605" cy="388429"/>
            <a:chOff x="5371184" y="2028579"/>
            <a:chExt cx="2587626" cy="617538"/>
          </a:xfrm>
          <a:solidFill>
            <a:schemeClr val="bg1"/>
          </a:solidFill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5" t="6970" r="41162" b="76629"/>
          <a:stretch/>
        </p:blipFill>
        <p:spPr>
          <a:xfrm>
            <a:off x="6001554" y="489398"/>
            <a:ext cx="1171977" cy="11204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1" t="29938" r="46637" b="53661"/>
          <a:stretch/>
        </p:blipFill>
        <p:spPr>
          <a:xfrm>
            <a:off x="5344731" y="2034863"/>
            <a:ext cx="1146221" cy="1120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4" t="52372" r="51681" b="30284"/>
          <a:stretch/>
        </p:blipFill>
        <p:spPr>
          <a:xfrm>
            <a:off x="4662152" y="3567448"/>
            <a:ext cx="1197735" cy="11848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t="75434" r="56678" b="6875"/>
          <a:stretch/>
        </p:blipFill>
        <p:spPr>
          <a:xfrm>
            <a:off x="3887873" y="5125792"/>
            <a:ext cx="1353828" cy="12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9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5"/>
            <a:ext cx="12192000" cy="683141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03941" y="573266"/>
            <a:ext cx="2778566" cy="663106"/>
            <a:chOff x="5371184" y="2028579"/>
            <a:chExt cx="2587626" cy="617538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8407021" y="6419349"/>
            <a:ext cx="32754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spc="6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WWW.PROFITBASE.COM</a:t>
            </a:r>
            <a:endParaRPr lang="en-US" sz="1000" b="1" spc="6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2205" y="1986921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YOUR TITLE HERE</a:t>
            </a:r>
            <a:endParaRPr lang="en-US" b="1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2205" y="2428966"/>
            <a:ext cx="4161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Duis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autem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vel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iriure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in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in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vulputate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esse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</a:t>
            </a:r>
            <a:r>
              <a:rPr lang="en-US" sz="1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endParaRPr lang="en-US" sz="1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3941" y="5813946"/>
            <a:ext cx="1862260" cy="36194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7589" y="5854678"/>
            <a:ext cx="1814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LEARN MORE</a:t>
            </a:r>
            <a:endParaRPr lang="en-US" sz="14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5508" y="429067"/>
            <a:ext cx="4985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18487E"/>
                </a:solidFill>
                <a:latin typeface="Montserrat" panose="02000505000000020004" pitchFamily="2" charset="0"/>
              </a:rPr>
              <a:t>About Our Company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508" y="1728837"/>
            <a:ext cx="5150074" cy="410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</a:p>
          <a:p>
            <a:pPr algn="just">
              <a:lnSpc>
                <a:spcPct val="2000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autem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iriure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in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hendrerit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in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vulputate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molestie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illum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nulla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facilisis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at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vero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iusto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odio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dignissim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qui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blandit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praesent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luptatum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zzril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delenit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augue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feugait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nulla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facilisi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</a:t>
            </a:r>
          </a:p>
        </p:txBody>
      </p:sp>
      <p:pic>
        <p:nvPicPr>
          <p:cNvPr id="13" name="Picture 21">
            <a:extLst>
              <a:ext uri="{FF2B5EF4-FFF2-40B4-BE49-F238E27FC236}">
                <a16:creationId xmlns="" xmlns:a16="http://schemas.microsoft.com/office/drawing/2014/main" id="{C13854A9-88B4-4508-98B8-46ACA70FD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05" y="973060"/>
            <a:ext cx="4327774" cy="3169679"/>
          </a:xfrm>
          <a:prstGeom prst="rect">
            <a:avLst/>
          </a:prstGeom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32" y="4414054"/>
            <a:ext cx="749025" cy="73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59" y="4424344"/>
            <a:ext cx="749025" cy="73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802671" y="5422690"/>
            <a:ext cx="27163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sed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diam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nonummy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nibh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euismod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75694" y="5422690"/>
            <a:ext cx="27163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sed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diam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nonummy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nibh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euismod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508" y="429067"/>
            <a:ext cx="2863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Our History</a:t>
            </a:r>
            <a:endParaRPr lang="en-US" sz="3600" b="1" dirty="0">
              <a:solidFill>
                <a:srgbClr val="18487E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612312"/>
            <a:ext cx="6115246" cy="4490113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oogle Shape;5143;p41"/>
          <p:cNvGrpSpPr/>
          <p:nvPr/>
        </p:nvGrpSpPr>
        <p:grpSpPr>
          <a:xfrm>
            <a:off x="6668344" y="2085668"/>
            <a:ext cx="602090" cy="594372"/>
            <a:chOff x="6238300" y="1426975"/>
            <a:chExt cx="489450" cy="483175"/>
          </a:xfrm>
          <a:gradFill flip="none" rotWithShape="1">
            <a:gsLst>
              <a:gs pos="0">
                <a:srgbClr val="EB5757"/>
              </a:gs>
              <a:gs pos="100000">
                <a:srgbClr val="F2994A"/>
              </a:gs>
            </a:gsLst>
            <a:lin ang="10800000" scaled="1"/>
            <a:tileRect/>
          </a:gradFill>
        </p:grpSpPr>
        <p:sp>
          <p:nvSpPr>
            <p:cNvPr id="8" name="Google Shape;5144;p41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9" name="Google Shape;5145;p41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0" name="Google Shape;5146;p41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560633" y="1905183"/>
            <a:ext cx="45719" cy="955343"/>
          </a:xfrm>
          <a:prstGeom prst="rect">
            <a:avLst/>
          </a:prstGeom>
          <a:gradFill flip="none" rotWithShape="1">
            <a:gsLst>
              <a:gs pos="0">
                <a:srgbClr val="F2994A"/>
              </a:gs>
              <a:gs pos="100000">
                <a:srgbClr val="EB575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84724" y="1809985"/>
            <a:ext cx="1366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30</a:t>
            </a:r>
            <a:endParaRPr lang="en-US" sz="7200" b="1" dirty="0">
              <a:solidFill>
                <a:srgbClr val="18487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8512" y="2396501"/>
            <a:ext cx="222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Years of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xperience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60633" y="3361754"/>
            <a:ext cx="45719" cy="955343"/>
          </a:xfrm>
          <a:prstGeom prst="rect">
            <a:avLst/>
          </a:prstGeom>
          <a:gradFill flip="none" rotWithShape="1">
            <a:gsLst>
              <a:gs pos="0">
                <a:srgbClr val="F2994A"/>
              </a:gs>
              <a:gs pos="100000">
                <a:srgbClr val="EB575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84724" y="3266556"/>
            <a:ext cx="13564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18487E"/>
                </a:solidFill>
                <a:latin typeface="Montserrat" panose="02000505000000020004" pitchFamily="2" charset="0"/>
              </a:rPr>
              <a:t>7</a:t>
            </a:r>
            <a:r>
              <a:rPr lang="en-US" sz="72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0</a:t>
            </a:r>
            <a:endParaRPr lang="en-US" sz="7200" b="1" dirty="0">
              <a:solidFill>
                <a:srgbClr val="18487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58512" y="3853072"/>
            <a:ext cx="13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Employees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60633" y="4818325"/>
            <a:ext cx="45719" cy="955343"/>
          </a:xfrm>
          <a:prstGeom prst="rect">
            <a:avLst/>
          </a:prstGeom>
          <a:gradFill flip="none" rotWithShape="1">
            <a:gsLst>
              <a:gs pos="0">
                <a:srgbClr val="F2994A"/>
              </a:gs>
              <a:gs pos="100000">
                <a:srgbClr val="EB575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784724" y="4723127"/>
            <a:ext cx="19239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230</a:t>
            </a:r>
            <a:endParaRPr lang="en-US" sz="7200" b="1" dirty="0">
              <a:solidFill>
                <a:srgbClr val="18487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08160" y="5309643"/>
            <a:ext cx="1847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Customers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</a:endParaRPr>
          </a:p>
        </p:txBody>
      </p:sp>
      <p:grpSp>
        <p:nvGrpSpPr>
          <p:cNvPr id="38" name="Google Shape;9282;p50"/>
          <p:cNvGrpSpPr/>
          <p:nvPr/>
        </p:nvGrpSpPr>
        <p:grpSpPr>
          <a:xfrm>
            <a:off x="6733950" y="3596657"/>
            <a:ext cx="511442" cy="512830"/>
            <a:chOff x="6679825" y="2693700"/>
            <a:chExt cx="257875" cy="258575"/>
          </a:xfrm>
          <a:gradFill flip="none" rotWithShape="1">
            <a:gsLst>
              <a:gs pos="0">
                <a:srgbClr val="F2994A"/>
              </a:gs>
              <a:gs pos="100000">
                <a:srgbClr val="EB5757"/>
              </a:gs>
            </a:gsLst>
            <a:lin ang="0" scaled="1"/>
            <a:tileRect/>
          </a:gradFill>
        </p:grpSpPr>
        <p:sp>
          <p:nvSpPr>
            <p:cNvPr id="39" name="Google Shape;9283;p50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284;p50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9403;p51"/>
          <p:cNvGrpSpPr/>
          <p:nvPr/>
        </p:nvGrpSpPr>
        <p:grpSpPr>
          <a:xfrm>
            <a:off x="6683529" y="5011551"/>
            <a:ext cx="612283" cy="568890"/>
            <a:chOff x="6524150" y="1938725"/>
            <a:chExt cx="297725" cy="276625"/>
          </a:xfrm>
          <a:gradFill>
            <a:gsLst>
              <a:gs pos="0">
                <a:srgbClr val="F2994A"/>
              </a:gs>
              <a:gs pos="100000">
                <a:srgbClr val="EB5757"/>
              </a:gs>
            </a:gsLst>
            <a:lin ang="0" scaled="1"/>
          </a:gradFill>
        </p:grpSpPr>
        <p:sp>
          <p:nvSpPr>
            <p:cNvPr id="42" name="Google Shape;9404;p51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405;p51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406;p51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407;p51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45508" y="1728837"/>
            <a:ext cx="51500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. </a:t>
            </a:r>
          </a:p>
          <a:p>
            <a:pPr algn="just">
              <a:lnSpc>
                <a:spcPct val="200000"/>
              </a:lnSpc>
            </a:pPr>
            <a:endParaRPr lang="en-US" sz="12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Duis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autem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vel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iriure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dolor in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in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vulputate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velit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esse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molestie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vel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illum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eu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feugiat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nulla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facilisis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at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vero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2000505000000020004" pitchFamily="2" charset="0"/>
              </a:rPr>
              <a:t>eros</a:t>
            </a:r>
            <a:r>
              <a:rPr lang="en-US" sz="1200" dirty="0">
                <a:solidFill>
                  <a:schemeClr val="bg1"/>
                </a:solidFill>
                <a:latin typeface="Montserrat" panose="02000505000000020004" pitchFamily="2" charset="0"/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  <a:latin typeface="Montserrat" panose="02000505000000020004" pitchFamily="2" charset="0"/>
              </a:rPr>
              <a:t>accumsan</a:t>
            </a:r>
            <a:endParaRPr lang="en-US" sz="12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171156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0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5"/>
            <a:ext cx="12192000" cy="683141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55587" y="2890391"/>
            <a:ext cx="10880826" cy="1077218"/>
            <a:chOff x="603941" y="2892577"/>
            <a:chExt cx="10880826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603941" y="3097447"/>
              <a:ext cx="2778566" cy="663106"/>
              <a:chOff x="5371184" y="2028579"/>
              <a:chExt cx="2587626" cy="617538"/>
            </a:xfrm>
            <a:solidFill>
              <a:schemeClr val="bg1"/>
            </a:solidFill>
          </p:grpSpPr>
          <p:sp>
            <p:nvSpPr>
              <p:cNvPr id="4" name="Freeform 5"/>
              <p:cNvSpPr>
                <a:spLocks noEditPoints="1"/>
              </p:cNvSpPr>
              <p:nvPr/>
            </p:nvSpPr>
            <p:spPr bwMode="auto">
              <a:xfrm>
                <a:off x="5371184" y="2193679"/>
                <a:ext cx="374650" cy="452438"/>
              </a:xfrm>
              <a:custGeom>
                <a:avLst/>
                <a:gdLst>
                  <a:gd name="T0" fmla="*/ 90 w 138"/>
                  <a:gd name="T1" fmla="*/ 1 h 165"/>
                  <a:gd name="T2" fmla="*/ 40 w 138"/>
                  <a:gd name="T3" fmla="*/ 1 h 165"/>
                  <a:gd name="T4" fmla="*/ 34 w 138"/>
                  <a:gd name="T5" fmla="*/ 1 h 165"/>
                  <a:gd name="T6" fmla="*/ 9 w 138"/>
                  <a:gd name="T7" fmla="*/ 120 h 165"/>
                  <a:gd name="T8" fmla="*/ 0 w 138"/>
                  <a:gd name="T9" fmla="*/ 159 h 165"/>
                  <a:gd name="T10" fmla="*/ 6 w 138"/>
                  <a:gd name="T11" fmla="*/ 162 h 165"/>
                  <a:gd name="T12" fmla="*/ 13 w 138"/>
                  <a:gd name="T13" fmla="*/ 160 h 165"/>
                  <a:gd name="T14" fmla="*/ 48 w 138"/>
                  <a:gd name="T15" fmla="*/ 123 h 165"/>
                  <a:gd name="T16" fmla="*/ 51 w 138"/>
                  <a:gd name="T17" fmla="*/ 109 h 165"/>
                  <a:gd name="T18" fmla="*/ 59 w 138"/>
                  <a:gd name="T19" fmla="*/ 102 h 165"/>
                  <a:gd name="T20" fmla="*/ 67 w 138"/>
                  <a:gd name="T21" fmla="*/ 102 h 165"/>
                  <a:gd name="T22" fmla="*/ 130 w 138"/>
                  <a:gd name="T23" fmla="*/ 54 h 165"/>
                  <a:gd name="T24" fmla="*/ 90 w 138"/>
                  <a:gd name="T25" fmla="*/ 1 h 165"/>
                  <a:gd name="T26" fmla="*/ 101 w 138"/>
                  <a:gd name="T27" fmla="*/ 50 h 165"/>
                  <a:gd name="T28" fmla="*/ 86 w 138"/>
                  <a:gd name="T29" fmla="*/ 63 h 165"/>
                  <a:gd name="T30" fmla="*/ 63 w 138"/>
                  <a:gd name="T31" fmla="*/ 63 h 165"/>
                  <a:gd name="T32" fmla="*/ 53 w 138"/>
                  <a:gd name="T33" fmla="*/ 50 h 165"/>
                  <a:gd name="T34" fmla="*/ 68 w 138"/>
                  <a:gd name="T35" fmla="*/ 38 h 165"/>
                  <a:gd name="T36" fmla="*/ 80 w 138"/>
                  <a:gd name="T37" fmla="*/ 38 h 165"/>
                  <a:gd name="T38" fmla="*/ 91 w 138"/>
                  <a:gd name="T39" fmla="*/ 38 h 165"/>
                  <a:gd name="T40" fmla="*/ 101 w 138"/>
                  <a:gd name="T41" fmla="*/ 5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" h="165">
                    <a:moveTo>
                      <a:pt x="90" y="1"/>
                    </a:moveTo>
                    <a:cubicBezTo>
                      <a:pt x="73" y="1"/>
                      <a:pt x="56" y="1"/>
                      <a:pt x="40" y="1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26" y="41"/>
                      <a:pt x="18" y="80"/>
                      <a:pt x="9" y="120"/>
                    </a:cubicBezTo>
                    <a:cubicBezTo>
                      <a:pt x="6" y="133"/>
                      <a:pt x="3" y="146"/>
                      <a:pt x="0" y="159"/>
                    </a:cubicBezTo>
                    <a:cubicBezTo>
                      <a:pt x="0" y="165"/>
                      <a:pt x="5" y="161"/>
                      <a:pt x="6" y="162"/>
                    </a:cubicBezTo>
                    <a:cubicBezTo>
                      <a:pt x="9" y="161"/>
                      <a:pt x="11" y="161"/>
                      <a:pt x="13" y="160"/>
                    </a:cubicBezTo>
                    <a:cubicBezTo>
                      <a:pt x="32" y="154"/>
                      <a:pt x="44" y="142"/>
                      <a:pt x="48" y="123"/>
                    </a:cubicBezTo>
                    <a:cubicBezTo>
                      <a:pt x="49" y="118"/>
                      <a:pt x="50" y="113"/>
                      <a:pt x="51" y="109"/>
                    </a:cubicBezTo>
                    <a:cubicBezTo>
                      <a:pt x="52" y="102"/>
                      <a:pt x="52" y="102"/>
                      <a:pt x="59" y="102"/>
                    </a:cubicBezTo>
                    <a:cubicBezTo>
                      <a:pt x="62" y="102"/>
                      <a:pt x="64" y="101"/>
                      <a:pt x="67" y="102"/>
                    </a:cubicBezTo>
                    <a:cubicBezTo>
                      <a:pt x="95" y="103"/>
                      <a:pt x="122" y="81"/>
                      <a:pt x="130" y="54"/>
                    </a:cubicBezTo>
                    <a:cubicBezTo>
                      <a:pt x="138" y="22"/>
                      <a:pt x="118" y="0"/>
                      <a:pt x="90" y="1"/>
                    </a:cubicBezTo>
                    <a:close/>
                    <a:moveTo>
                      <a:pt x="101" y="50"/>
                    </a:moveTo>
                    <a:cubicBezTo>
                      <a:pt x="99" y="57"/>
                      <a:pt x="93" y="63"/>
                      <a:pt x="86" y="63"/>
                    </a:cubicBezTo>
                    <a:cubicBezTo>
                      <a:pt x="78" y="64"/>
                      <a:pt x="70" y="64"/>
                      <a:pt x="63" y="63"/>
                    </a:cubicBezTo>
                    <a:cubicBezTo>
                      <a:pt x="55" y="63"/>
                      <a:pt x="51" y="57"/>
                      <a:pt x="53" y="50"/>
                    </a:cubicBezTo>
                    <a:cubicBezTo>
                      <a:pt x="55" y="43"/>
                      <a:pt x="61" y="38"/>
                      <a:pt x="68" y="38"/>
                    </a:cubicBezTo>
                    <a:cubicBezTo>
                      <a:pt x="72" y="38"/>
                      <a:pt x="76" y="38"/>
                      <a:pt x="80" y="38"/>
                    </a:cubicBezTo>
                    <a:cubicBezTo>
                      <a:pt x="83" y="38"/>
                      <a:pt x="87" y="38"/>
                      <a:pt x="91" y="38"/>
                    </a:cubicBezTo>
                    <a:cubicBezTo>
                      <a:pt x="98" y="39"/>
                      <a:pt x="102" y="44"/>
                      <a:pt x="101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Freeform 6"/>
              <p:cNvSpPr>
                <a:spLocks noEditPoints="1"/>
              </p:cNvSpPr>
              <p:nvPr/>
            </p:nvSpPr>
            <p:spPr bwMode="auto">
              <a:xfrm>
                <a:off x="6768184" y="2028579"/>
                <a:ext cx="314325" cy="447675"/>
              </a:xfrm>
              <a:custGeom>
                <a:avLst/>
                <a:gdLst>
                  <a:gd name="T0" fmla="*/ 78 w 116"/>
                  <a:gd name="T1" fmla="*/ 61 h 163"/>
                  <a:gd name="T2" fmla="*/ 61 w 116"/>
                  <a:gd name="T3" fmla="*/ 61 h 163"/>
                  <a:gd name="T4" fmla="*/ 62 w 116"/>
                  <a:gd name="T5" fmla="*/ 56 h 163"/>
                  <a:gd name="T6" fmla="*/ 69 w 116"/>
                  <a:gd name="T7" fmla="*/ 21 h 163"/>
                  <a:gd name="T8" fmla="*/ 59 w 116"/>
                  <a:gd name="T9" fmla="*/ 0 h 163"/>
                  <a:gd name="T10" fmla="*/ 49 w 116"/>
                  <a:gd name="T11" fmla="*/ 0 h 163"/>
                  <a:gd name="T12" fmla="*/ 29 w 116"/>
                  <a:gd name="T13" fmla="*/ 25 h 163"/>
                  <a:gd name="T14" fmla="*/ 7 w 116"/>
                  <a:gd name="T15" fmla="*/ 130 h 163"/>
                  <a:gd name="T16" fmla="*/ 0 w 116"/>
                  <a:gd name="T17" fmla="*/ 161 h 163"/>
                  <a:gd name="T18" fmla="*/ 29 w 116"/>
                  <a:gd name="T19" fmla="*/ 157 h 163"/>
                  <a:gd name="T20" fmla="*/ 46 w 116"/>
                  <a:gd name="T21" fmla="*/ 161 h 163"/>
                  <a:gd name="T22" fmla="*/ 111 w 116"/>
                  <a:gd name="T23" fmla="*/ 110 h 163"/>
                  <a:gd name="T24" fmla="*/ 78 w 116"/>
                  <a:gd name="T25" fmla="*/ 61 h 163"/>
                  <a:gd name="T26" fmla="*/ 85 w 116"/>
                  <a:gd name="T27" fmla="*/ 112 h 163"/>
                  <a:gd name="T28" fmla="*/ 71 w 116"/>
                  <a:gd name="T29" fmla="*/ 123 h 163"/>
                  <a:gd name="T30" fmla="*/ 58 w 116"/>
                  <a:gd name="T31" fmla="*/ 123 h 163"/>
                  <a:gd name="T32" fmla="*/ 58 w 116"/>
                  <a:gd name="T33" fmla="*/ 123 h 163"/>
                  <a:gd name="T34" fmla="*/ 46 w 116"/>
                  <a:gd name="T35" fmla="*/ 123 h 163"/>
                  <a:gd name="T36" fmla="*/ 37 w 116"/>
                  <a:gd name="T37" fmla="*/ 112 h 163"/>
                  <a:gd name="T38" fmla="*/ 52 w 116"/>
                  <a:gd name="T39" fmla="*/ 98 h 163"/>
                  <a:gd name="T40" fmla="*/ 75 w 116"/>
                  <a:gd name="T41" fmla="*/ 98 h 163"/>
                  <a:gd name="T42" fmla="*/ 85 w 116"/>
                  <a:gd name="T43" fmla="*/ 1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63">
                    <a:moveTo>
                      <a:pt x="78" y="61"/>
                    </a:moveTo>
                    <a:cubicBezTo>
                      <a:pt x="72" y="60"/>
                      <a:pt x="67" y="61"/>
                      <a:pt x="61" y="61"/>
                    </a:cubicBezTo>
                    <a:cubicBezTo>
                      <a:pt x="61" y="59"/>
                      <a:pt x="61" y="58"/>
                      <a:pt x="62" y="56"/>
                    </a:cubicBezTo>
                    <a:cubicBezTo>
                      <a:pt x="64" y="45"/>
                      <a:pt x="67" y="33"/>
                      <a:pt x="69" y="21"/>
                    </a:cubicBezTo>
                    <a:cubicBezTo>
                      <a:pt x="72" y="9"/>
                      <a:pt x="70" y="6"/>
                      <a:pt x="59" y="0"/>
                    </a:cubicBezTo>
                    <a:cubicBezTo>
                      <a:pt x="56" y="0"/>
                      <a:pt x="53" y="0"/>
                      <a:pt x="49" y="0"/>
                    </a:cubicBezTo>
                    <a:cubicBezTo>
                      <a:pt x="38" y="5"/>
                      <a:pt x="32" y="13"/>
                      <a:pt x="29" y="25"/>
                    </a:cubicBezTo>
                    <a:cubicBezTo>
                      <a:pt x="22" y="60"/>
                      <a:pt x="14" y="95"/>
                      <a:pt x="7" y="130"/>
                    </a:cubicBezTo>
                    <a:cubicBezTo>
                      <a:pt x="5" y="140"/>
                      <a:pt x="3" y="151"/>
                      <a:pt x="0" y="161"/>
                    </a:cubicBezTo>
                    <a:cubicBezTo>
                      <a:pt x="9" y="151"/>
                      <a:pt x="19" y="152"/>
                      <a:pt x="29" y="157"/>
                    </a:cubicBezTo>
                    <a:cubicBezTo>
                      <a:pt x="34" y="160"/>
                      <a:pt x="40" y="161"/>
                      <a:pt x="46" y="161"/>
                    </a:cubicBezTo>
                    <a:cubicBezTo>
                      <a:pt x="76" y="163"/>
                      <a:pt x="105" y="140"/>
                      <a:pt x="111" y="110"/>
                    </a:cubicBezTo>
                    <a:cubicBezTo>
                      <a:pt x="116" y="85"/>
                      <a:pt x="102" y="65"/>
                      <a:pt x="78" y="61"/>
                    </a:cubicBezTo>
                    <a:close/>
                    <a:moveTo>
                      <a:pt x="85" y="112"/>
                    </a:moveTo>
                    <a:cubicBezTo>
                      <a:pt x="82" y="118"/>
                      <a:pt x="78" y="122"/>
                      <a:pt x="71" y="123"/>
                    </a:cubicBezTo>
                    <a:cubicBezTo>
                      <a:pt x="67" y="123"/>
                      <a:pt x="63" y="123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4" y="123"/>
                      <a:pt x="50" y="123"/>
                      <a:pt x="46" y="123"/>
                    </a:cubicBezTo>
                    <a:cubicBezTo>
                      <a:pt x="40" y="123"/>
                      <a:pt x="37" y="118"/>
                      <a:pt x="37" y="112"/>
                    </a:cubicBezTo>
                    <a:cubicBezTo>
                      <a:pt x="38" y="105"/>
                      <a:pt x="44" y="99"/>
                      <a:pt x="52" y="98"/>
                    </a:cubicBezTo>
                    <a:cubicBezTo>
                      <a:pt x="59" y="98"/>
                      <a:pt x="67" y="98"/>
                      <a:pt x="75" y="98"/>
                    </a:cubicBezTo>
                    <a:cubicBezTo>
                      <a:pt x="83" y="98"/>
                      <a:pt x="87" y="105"/>
                      <a:pt x="8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6591972" y="2028579"/>
                <a:ext cx="227013" cy="447675"/>
              </a:xfrm>
              <a:custGeom>
                <a:avLst/>
                <a:gdLst>
                  <a:gd name="T0" fmla="*/ 84 w 84"/>
                  <a:gd name="T1" fmla="*/ 0 h 163"/>
                  <a:gd name="T2" fmla="*/ 81 w 84"/>
                  <a:gd name="T3" fmla="*/ 0 h 163"/>
                  <a:gd name="T4" fmla="*/ 54 w 84"/>
                  <a:gd name="T5" fmla="*/ 15 h 163"/>
                  <a:gd name="T6" fmla="*/ 33 w 84"/>
                  <a:gd name="T7" fmla="*/ 55 h 163"/>
                  <a:gd name="T8" fmla="*/ 27 w 84"/>
                  <a:gd name="T9" fmla="*/ 60 h 163"/>
                  <a:gd name="T10" fmla="*/ 2 w 84"/>
                  <a:gd name="T11" fmla="*/ 81 h 163"/>
                  <a:gd name="T12" fmla="*/ 17 w 84"/>
                  <a:gd name="T13" fmla="*/ 100 h 163"/>
                  <a:gd name="T14" fmla="*/ 24 w 84"/>
                  <a:gd name="T15" fmla="*/ 101 h 163"/>
                  <a:gd name="T16" fmla="*/ 22 w 84"/>
                  <a:gd name="T17" fmla="*/ 109 h 163"/>
                  <a:gd name="T18" fmla="*/ 15 w 84"/>
                  <a:gd name="T19" fmla="*/ 141 h 163"/>
                  <a:gd name="T20" fmla="*/ 33 w 84"/>
                  <a:gd name="T21" fmla="*/ 162 h 163"/>
                  <a:gd name="T22" fmla="*/ 55 w 84"/>
                  <a:gd name="T23" fmla="*/ 140 h 163"/>
                  <a:gd name="T24" fmla="*/ 77 w 84"/>
                  <a:gd name="T25" fmla="*/ 33 h 163"/>
                  <a:gd name="T26" fmla="*/ 84 w 84"/>
                  <a:gd name="T2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163">
                    <a:moveTo>
                      <a:pt x="84" y="0"/>
                    </a:moveTo>
                    <a:cubicBezTo>
                      <a:pt x="83" y="0"/>
                      <a:pt x="82" y="0"/>
                      <a:pt x="81" y="0"/>
                    </a:cubicBezTo>
                    <a:cubicBezTo>
                      <a:pt x="71" y="4"/>
                      <a:pt x="61" y="8"/>
                      <a:pt x="54" y="15"/>
                    </a:cubicBezTo>
                    <a:cubicBezTo>
                      <a:pt x="41" y="26"/>
                      <a:pt x="36" y="39"/>
                      <a:pt x="33" y="55"/>
                    </a:cubicBezTo>
                    <a:cubicBezTo>
                      <a:pt x="33" y="59"/>
                      <a:pt x="31" y="60"/>
                      <a:pt x="27" y="60"/>
                    </a:cubicBezTo>
                    <a:cubicBezTo>
                      <a:pt x="15" y="60"/>
                      <a:pt x="5" y="69"/>
                      <a:pt x="2" y="81"/>
                    </a:cubicBezTo>
                    <a:cubicBezTo>
                      <a:pt x="0" y="91"/>
                      <a:pt x="7" y="100"/>
                      <a:pt x="17" y="100"/>
                    </a:cubicBezTo>
                    <a:cubicBezTo>
                      <a:pt x="19" y="100"/>
                      <a:pt x="21" y="100"/>
                      <a:pt x="24" y="101"/>
                    </a:cubicBezTo>
                    <a:cubicBezTo>
                      <a:pt x="23" y="104"/>
                      <a:pt x="23" y="107"/>
                      <a:pt x="22" y="109"/>
                    </a:cubicBezTo>
                    <a:cubicBezTo>
                      <a:pt x="20" y="120"/>
                      <a:pt x="17" y="131"/>
                      <a:pt x="15" y="141"/>
                    </a:cubicBezTo>
                    <a:cubicBezTo>
                      <a:pt x="12" y="154"/>
                      <a:pt x="20" y="163"/>
                      <a:pt x="33" y="162"/>
                    </a:cubicBezTo>
                    <a:cubicBezTo>
                      <a:pt x="44" y="160"/>
                      <a:pt x="53" y="152"/>
                      <a:pt x="55" y="140"/>
                    </a:cubicBezTo>
                    <a:cubicBezTo>
                      <a:pt x="62" y="105"/>
                      <a:pt x="70" y="69"/>
                      <a:pt x="77" y="33"/>
                    </a:cubicBezTo>
                    <a:cubicBezTo>
                      <a:pt x="80" y="22"/>
                      <a:pt x="82" y="11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7674647" y="2193679"/>
                <a:ext cx="284163" cy="279400"/>
              </a:xfrm>
              <a:custGeom>
                <a:avLst/>
                <a:gdLst>
                  <a:gd name="T0" fmla="*/ 104 w 105"/>
                  <a:gd name="T1" fmla="*/ 29 h 102"/>
                  <a:gd name="T2" fmla="*/ 66 w 105"/>
                  <a:gd name="T3" fmla="*/ 1 h 102"/>
                  <a:gd name="T4" fmla="*/ 4 w 105"/>
                  <a:gd name="T5" fmla="*/ 53 h 102"/>
                  <a:gd name="T6" fmla="*/ 39 w 105"/>
                  <a:gd name="T7" fmla="*/ 101 h 102"/>
                  <a:gd name="T8" fmla="*/ 91 w 105"/>
                  <a:gd name="T9" fmla="*/ 102 h 102"/>
                  <a:gd name="T10" fmla="*/ 92 w 105"/>
                  <a:gd name="T11" fmla="*/ 101 h 102"/>
                  <a:gd name="T12" fmla="*/ 62 w 105"/>
                  <a:gd name="T13" fmla="*/ 78 h 102"/>
                  <a:gd name="T14" fmla="*/ 43 w 105"/>
                  <a:gd name="T15" fmla="*/ 78 h 102"/>
                  <a:gd name="T16" fmla="*/ 36 w 105"/>
                  <a:gd name="T17" fmla="*/ 69 h 102"/>
                  <a:gd name="T18" fmla="*/ 50 w 105"/>
                  <a:gd name="T19" fmla="*/ 58 h 102"/>
                  <a:gd name="T20" fmla="*/ 96 w 105"/>
                  <a:gd name="T21" fmla="*/ 58 h 102"/>
                  <a:gd name="T22" fmla="*/ 105 w 105"/>
                  <a:gd name="T23" fmla="*/ 51 h 102"/>
                  <a:gd name="T24" fmla="*/ 105 w 105"/>
                  <a:gd name="T25" fmla="*/ 30 h 102"/>
                  <a:gd name="T26" fmla="*/ 104 w 105"/>
                  <a:gd name="T27" fmla="*/ 29 h 102"/>
                  <a:gd name="T28" fmla="*/ 77 w 105"/>
                  <a:gd name="T29" fmla="*/ 32 h 102"/>
                  <a:gd name="T30" fmla="*/ 65 w 105"/>
                  <a:gd name="T31" fmla="*/ 43 h 102"/>
                  <a:gd name="T32" fmla="*/ 50 w 105"/>
                  <a:gd name="T33" fmla="*/ 43 h 102"/>
                  <a:gd name="T34" fmla="*/ 43 w 105"/>
                  <a:gd name="T35" fmla="*/ 30 h 102"/>
                  <a:gd name="T36" fmla="*/ 55 w 105"/>
                  <a:gd name="T37" fmla="*/ 22 h 102"/>
                  <a:gd name="T38" fmla="*/ 62 w 105"/>
                  <a:gd name="T39" fmla="*/ 22 h 102"/>
                  <a:gd name="T40" fmla="*/ 62 w 105"/>
                  <a:gd name="T41" fmla="*/ 22 h 102"/>
                  <a:gd name="T42" fmla="*/ 70 w 105"/>
                  <a:gd name="T43" fmla="*/ 22 h 102"/>
                  <a:gd name="T44" fmla="*/ 77 w 105"/>
                  <a:gd name="T45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02">
                    <a:moveTo>
                      <a:pt x="104" y="29"/>
                    </a:moveTo>
                    <a:cubicBezTo>
                      <a:pt x="100" y="11"/>
                      <a:pt x="84" y="1"/>
                      <a:pt x="66" y="1"/>
                    </a:cubicBezTo>
                    <a:cubicBezTo>
                      <a:pt x="38" y="0"/>
                      <a:pt x="9" y="25"/>
                      <a:pt x="4" y="53"/>
                    </a:cubicBezTo>
                    <a:cubicBezTo>
                      <a:pt x="0" y="78"/>
                      <a:pt x="15" y="100"/>
                      <a:pt x="39" y="101"/>
                    </a:cubicBezTo>
                    <a:cubicBezTo>
                      <a:pt x="56" y="102"/>
                      <a:pt x="74" y="102"/>
                      <a:pt x="91" y="102"/>
                    </a:cubicBezTo>
                    <a:cubicBezTo>
                      <a:pt x="92" y="102"/>
                      <a:pt x="92" y="101"/>
                      <a:pt x="92" y="101"/>
                    </a:cubicBezTo>
                    <a:cubicBezTo>
                      <a:pt x="89" y="88"/>
                      <a:pt x="76" y="78"/>
                      <a:pt x="62" y="78"/>
                    </a:cubicBezTo>
                    <a:cubicBezTo>
                      <a:pt x="56" y="78"/>
                      <a:pt x="49" y="78"/>
                      <a:pt x="43" y="78"/>
                    </a:cubicBezTo>
                    <a:cubicBezTo>
                      <a:pt x="38" y="78"/>
                      <a:pt x="35" y="75"/>
                      <a:pt x="36" y="69"/>
                    </a:cubicBezTo>
                    <a:cubicBezTo>
                      <a:pt x="36" y="63"/>
                      <a:pt x="42" y="58"/>
                      <a:pt x="50" y="58"/>
                    </a:cubicBezTo>
                    <a:cubicBezTo>
                      <a:pt x="65" y="57"/>
                      <a:pt x="80" y="57"/>
                      <a:pt x="96" y="58"/>
                    </a:cubicBezTo>
                    <a:cubicBezTo>
                      <a:pt x="101" y="58"/>
                      <a:pt x="104" y="57"/>
                      <a:pt x="105" y="51"/>
                    </a:cubicBezTo>
                    <a:cubicBezTo>
                      <a:pt x="105" y="44"/>
                      <a:pt x="105" y="37"/>
                      <a:pt x="105" y="30"/>
                    </a:cubicBezTo>
                    <a:cubicBezTo>
                      <a:pt x="105" y="30"/>
                      <a:pt x="104" y="30"/>
                      <a:pt x="104" y="29"/>
                    </a:cubicBezTo>
                    <a:close/>
                    <a:moveTo>
                      <a:pt x="77" y="32"/>
                    </a:moveTo>
                    <a:cubicBezTo>
                      <a:pt x="76" y="38"/>
                      <a:pt x="71" y="42"/>
                      <a:pt x="65" y="43"/>
                    </a:cubicBezTo>
                    <a:cubicBezTo>
                      <a:pt x="60" y="43"/>
                      <a:pt x="55" y="43"/>
                      <a:pt x="50" y="43"/>
                    </a:cubicBezTo>
                    <a:cubicBezTo>
                      <a:pt x="43" y="42"/>
                      <a:pt x="40" y="36"/>
                      <a:pt x="43" y="30"/>
                    </a:cubicBezTo>
                    <a:cubicBezTo>
                      <a:pt x="45" y="25"/>
                      <a:pt x="49" y="22"/>
                      <a:pt x="55" y="22"/>
                    </a:cubicBezTo>
                    <a:cubicBezTo>
                      <a:pt x="57" y="22"/>
                      <a:pt x="59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4" y="22"/>
                      <a:pt x="67" y="22"/>
                      <a:pt x="70" y="22"/>
                    </a:cubicBezTo>
                    <a:cubicBezTo>
                      <a:pt x="75" y="23"/>
                      <a:pt x="78" y="27"/>
                      <a:pt x="7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7365084" y="2195267"/>
                <a:ext cx="322263" cy="277813"/>
              </a:xfrm>
              <a:custGeom>
                <a:avLst/>
                <a:gdLst>
                  <a:gd name="T0" fmla="*/ 108 w 119"/>
                  <a:gd name="T1" fmla="*/ 69 h 101"/>
                  <a:gd name="T2" fmla="*/ 83 w 119"/>
                  <a:gd name="T3" fmla="*/ 38 h 101"/>
                  <a:gd name="T4" fmla="*/ 59 w 119"/>
                  <a:gd name="T5" fmla="*/ 38 h 101"/>
                  <a:gd name="T6" fmla="*/ 53 w 119"/>
                  <a:gd name="T7" fmla="*/ 34 h 101"/>
                  <a:gd name="T8" fmla="*/ 56 w 119"/>
                  <a:gd name="T9" fmla="*/ 27 h 101"/>
                  <a:gd name="T10" fmla="*/ 63 w 119"/>
                  <a:gd name="T11" fmla="*/ 25 h 101"/>
                  <a:gd name="T12" fmla="*/ 88 w 119"/>
                  <a:gd name="T13" fmla="*/ 25 h 101"/>
                  <a:gd name="T14" fmla="*/ 119 w 119"/>
                  <a:gd name="T15" fmla="*/ 0 h 101"/>
                  <a:gd name="T16" fmla="*/ 51 w 119"/>
                  <a:gd name="T17" fmla="*/ 0 h 101"/>
                  <a:gd name="T18" fmla="*/ 12 w 119"/>
                  <a:gd name="T19" fmla="*/ 31 h 101"/>
                  <a:gd name="T20" fmla="*/ 37 w 119"/>
                  <a:gd name="T21" fmla="*/ 63 h 101"/>
                  <a:gd name="T22" fmla="*/ 61 w 119"/>
                  <a:gd name="T23" fmla="*/ 63 h 101"/>
                  <a:gd name="T24" fmla="*/ 66 w 119"/>
                  <a:gd name="T25" fmla="*/ 66 h 101"/>
                  <a:gd name="T26" fmla="*/ 65 w 119"/>
                  <a:gd name="T27" fmla="*/ 72 h 101"/>
                  <a:gd name="T28" fmla="*/ 58 w 119"/>
                  <a:gd name="T29" fmla="*/ 75 h 101"/>
                  <a:gd name="T30" fmla="*/ 28 w 119"/>
                  <a:gd name="T31" fmla="*/ 76 h 101"/>
                  <a:gd name="T32" fmla="*/ 0 w 119"/>
                  <a:gd name="T33" fmla="*/ 101 h 101"/>
                  <a:gd name="T34" fmla="*/ 73 w 119"/>
                  <a:gd name="T35" fmla="*/ 100 h 101"/>
                  <a:gd name="T36" fmla="*/ 108 w 119"/>
                  <a:gd name="T37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101">
                    <a:moveTo>
                      <a:pt x="108" y="69"/>
                    </a:moveTo>
                    <a:cubicBezTo>
                      <a:pt x="112" y="51"/>
                      <a:pt x="101" y="38"/>
                      <a:pt x="83" y="38"/>
                    </a:cubicBezTo>
                    <a:cubicBezTo>
                      <a:pt x="75" y="38"/>
                      <a:pt x="67" y="38"/>
                      <a:pt x="59" y="38"/>
                    </a:cubicBezTo>
                    <a:cubicBezTo>
                      <a:pt x="57" y="37"/>
                      <a:pt x="54" y="36"/>
                      <a:pt x="53" y="34"/>
                    </a:cubicBezTo>
                    <a:cubicBezTo>
                      <a:pt x="53" y="32"/>
                      <a:pt x="54" y="29"/>
                      <a:pt x="56" y="27"/>
                    </a:cubicBezTo>
                    <a:cubicBezTo>
                      <a:pt x="57" y="25"/>
                      <a:pt x="60" y="25"/>
                      <a:pt x="63" y="25"/>
                    </a:cubicBezTo>
                    <a:cubicBezTo>
                      <a:pt x="71" y="25"/>
                      <a:pt x="80" y="25"/>
                      <a:pt x="88" y="25"/>
                    </a:cubicBezTo>
                    <a:cubicBezTo>
                      <a:pt x="104" y="25"/>
                      <a:pt x="115" y="16"/>
                      <a:pt x="119" y="0"/>
                    </a:cubicBezTo>
                    <a:cubicBezTo>
                      <a:pt x="96" y="0"/>
                      <a:pt x="73" y="0"/>
                      <a:pt x="51" y="0"/>
                    </a:cubicBezTo>
                    <a:cubicBezTo>
                      <a:pt x="32" y="0"/>
                      <a:pt x="16" y="13"/>
                      <a:pt x="12" y="31"/>
                    </a:cubicBezTo>
                    <a:cubicBezTo>
                      <a:pt x="8" y="49"/>
                      <a:pt x="19" y="63"/>
                      <a:pt x="37" y="63"/>
                    </a:cubicBezTo>
                    <a:cubicBezTo>
                      <a:pt x="45" y="63"/>
                      <a:pt x="53" y="63"/>
                      <a:pt x="61" y="63"/>
                    </a:cubicBezTo>
                    <a:cubicBezTo>
                      <a:pt x="63" y="63"/>
                      <a:pt x="66" y="65"/>
                      <a:pt x="66" y="66"/>
                    </a:cubicBezTo>
                    <a:cubicBezTo>
                      <a:pt x="67" y="68"/>
                      <a:pt x="66" y="71"/>
                      <a:pt x="65" y="72"/>
                    </a:cubicBezTo>
                    <a:cubicBezTo>
                      <a:pt x="63" y="74"/>
                      <a:pt x="60" y="75"/>
                      <a:pt x="58" y="75"/>
                    </a:cubicBezTo>
                    <a:cubicBezTo>
                      <a:pt x="48" y="76"/>
                      <a:pt x="38" y="75"/>
                      <a:pt x="28" y="76"/>
                    </a:cubicBezTo>
                    <a:cubicBezTo>
                      <a:pt x="15" y="77"/>
                      <a:pt x="1" y="89"/>
                      <a:pt x="0" y="101"/>
                    </a:cubicBezTo>
                    <a:cubicBezTo>
                      <a:pt x="24" y="101"/>
                      <a:pt x="48" y="101"/>
                      <a:pt x="73" y="100"/>
                    </a:cubicBezTo>
                    <a:cubicBezTo>
                      <a:pt x="89" y="100"/>
                      <a:pt x="105" y="85"/>
                      <a:pt x="10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0"/>
              <p:cNvSpPr>
                <a:spLocks noEditPoints="1"/>
              </p:cNvSpPr>
              <p:nvPr/>
            </p:nvSpPr>
            <p:spPr bwMode="auto">
              <a:xfrm>
                <a:off x="7074572" y="2195267"/>
                <a:ext cx="311150" cy="280988"/>
              </a:xfrm>
              <a:custGeom>
                <a:avLst/>
                <a:gdLst>
                  <a:gd name="T0" fmla="*/ 92 w 115"/>
                  <a:gd name="T1" fmla="*/ 101 h 102"/>
                  <a:gd name="T2" fmla="*/ 94 w 115"/>
                  <a:gd name="T3" fmla="*/ 101 h 102"/>
                  <a:gd name="T4" fmla="*/ 115 w 115"/>
                  <a:gd name="T5" fmla="*/ 0 h 102"/>
                  <a:gd name="T6" fmla="*/ 109 w 115"/>
                  <a:gd name="T7" fmla="*/ 0 h 102"/>
                  <a:gd name="T8" fmla="*/ 67 w 115"/>
                  <a:gd name="T9" fmla="*/ 0 h 102"/>
                  <a:gd name="T10" fmla="*/ 5 w 115"/>
                  <a:gd name="T11" fmla="*/ 50 h 102"/>
                  <a:gd name="T12" fmla="*/ 33 w 115"/>
                  <a:gd name="T13" fmla="*/ 99 h 102"/>
                  <a:gd name="T14" fmla="*/ 66 w 115"/>
                  <a:gd name="T15" fmla="*/ 96 h 102"/>
                  <a:gd name="T16" fmla="*/ 92 w 115"/>
                  <a:gd name="T17" fmla="*/ 101 h 102"/>
                  <a:gd name="T18" fmla="*/ 64 w 115"/>
                  <a:gd name="T19" fmla="*/ 62 h 102"/>
                  <a:gd name="T20" fmla="*/ 52 w 115"/>
                  <a:gd name="T21" fmla="*/ 62 h 102"/>
                  <a:gd name="T22" fmla="*/ 52 w 115"/>
                  <a:gd name="T23" fmla="*/ 62 h 102"/>
                  <a:gd name="T24" fmla="*/ 41 w 115"/>
                  <a:gd name="T25" fmla="*/ 62 h 102"/>
                  <a:gd name="T26" fmla="*/ 32 w 115"/>
                  <a:gd name="T27" fmla="*/ 48 h 102"/>
                  <a:gd name="T28" fmla="*/ 46 w 115"/>
                  <a:gd name="T29" fmla="*/ 37 h 102"/>
                  <a:gd name="T30" fmla="*/ 69 w 115"/>
                  <a:gd name="T31" fmla="*/ 37 h 102"/>
                  <a:gd name="T32" fmla="*/ 78 w 115"/>
                  <a:gd name="T33" fmla="*/ 52 h 102"/>
                  <a:gd name="T34" fmla="*/ 64 w 115"/>
                  <a:gd name="T35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02">
                    <a:moveTo>
                      <a:pt x="92" y="101"/>
                    </a:moveTo>
                    <a:cubicBezTo>
                      <a:pt x="93" y="101"/>
                      <a:pt x="93" y="101"/>
                      <a:pt x="94" y="101"/>
                    </a:cubicBezTo>
                    <a:cubicBezTo>
                      <a:pt x="101" y="67"/>
                      <a:pt x="108" y="34"/>
                      <a:pt x="115" y="0"/>
                    </a:cubicBezTo>
                    <a:cubicBezTo>
                      <a:pt x="112" y="0"/>
                      <a:pt x="111" y="0"/>
                      <a:pt x="109" y="0"/>
                    </a:cubicBezTo>
                    <a:cubicBezTo>
                      <a:pt x="95" y="0"/>
                      <a:pt x="81" y="0"/>
                      <a:pt x="67" y="0"/>
                    </a:cubicBezTo>
                    <a:cubicBezTo>
                      <a:pt x="37" y="0"/>
                      <a:pt x="11" y="21"/>
                      <a:pt x="5" y="50"/>
                    </a:cubicBezTo>
                    <a:cubicBezTo>
                      <a:pt x="0" y="74"/>
                      <a:pt x="12" y="94"/>
                      <a:pt x="33" y="99"/>
                    </a:cubicBezTo>
                    <a:cubicBezTo>
                      <a:pt x="45" y="102"/>
                      <a:pt x="55" y="100"/>
                      <a:pt x="66" y="96"/>
                    </a:cubicBezTo>
                    <a:cubicBezTo>
                      <a:pt x="78" y="90"/>
                      <a:pt x="83" y="91"/>
                      <a:pt x="92" y="101"/>
                    </a:cubicBezTo>
                    <a:close/>
                    <a:moveTo>
                      <a:pt x="64" y="62"/>
                    </a:moveTo>
                    <a:cubicBezTo>
                      <a:pt x="60" y="62"/>
                      <a:pt x="56" y="62"/>
                      <a:pt x="52" y="62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48" y="62"/>
                      <a:pt x="44" y="63"/>
                      <a:pt x="41" y="62"/>
                    </a:cubicBezTo>
                    <a:cubicBezTo>
                      <a:pt x="33" y="62"/>
                      <a:pt x="30" y="56"/>
                      <a:pt x="32" y="48"/>
                    </a:cubicBezTo>
                    <a:cubicBezTo>
                      <a:pt x="34" y="42"/>
                      <a:pt x="39" y="37"/>
                      <a:pt x="46" y="37"/>
                    </a:cubicBezTo>
                    <a:cubicBezTo>
                      <a:pt x="54" y="37"/>
                      <a:pt x="61" y="37"/>
                      <a:pt x="69" y="37"/>
                    </a:cubicBezTo>
                    <a:cubicBezTo>
                      <a:pt x="77" y="37"/>
                      <a:pt x="81" y="44"/>
                      <a:pt x="78" y="52"/>
                    </a:cubicBezTo>
                    <a:cubicBezTo>
                      <a:pt x="76" y="58"/>
                      <a:pt x="71" y="62"/>
                      <a:pt x="64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6247484" y="2033342"/>
                <a:ext cx="357188" cy="436563"/>
              </a:xfrm>
              <a:custGeom>
                <a:avLst/>
                <a:gdLst>
                  <a:gd name="T0" fmla="*/ 83 w 132"/>
                  <a:gd name="T1" fmla="*/ 60 h 159"/>
                  <a:gd name="T2" fmla="*/ 59 w 132"/>
                  <a:gd name="T3" fmla="*/ 60 h 159"/>
                  <a:gd name="T4" fmla="*/ 51 w 132"/>
                  <a:gd name="T5" fmla="*/ 50 h 159"/>
                  <a:gd name="T6" fmla="*/ 66 w 132"/>
                  <a:gd name="T7" fmla="*/ 38 h 159"/>
                  <a:gd name="T8" fmla="*/ 89 w 132"/>
                  <a:gd name="T9" fmla="*/ 38 h 159"/>
                  <a:gd name="T10" fmla="*/ 132 w 132"/>
                  <a:gd name="T11" fmla="*/ 0 h 159"/>
                  <a:gd name="T12" fmla="*/ 127 w 132"/>
                  <a:gd name="T13" fmla="*/ 0 h 159"/>
                  <a:gd name="T14" fmla="*/ 86 w 132"/>
                  <a:gd name="T15" fmla="*/ 0 h 159"/>
                  <a:gd name="T16" fmla="*/ 24 w 132"/>
                  <a:gd name="T17" fmla="*/ 48 h 159"/>
                  <a:gd name="T18" fmla="*/ 0 w 132"/>
                  <a:gd name="T19" fmla="*/ 159 h 159"/>
                  <a:gd name="T20" fmla="*/ 43 w 132"/>
                  <a:gd name="T21" fmla="*/ 126 h 159"/>
                  <a:gd name="T22" fmla="*/ 50 w 132"/>
                  <a:gd name="T23" fmla="*/ 94 h 159"/>
                  <a:gd name="T24" fmla="*/ 59 w 132"/>
                  <a:gd name="T25" fmla="*/ 86 h 159"/>
                  <a:gd name="T26" fmla="*/ 83 w 132"/>
                  <a:gd name="T27" fmla="*/ 6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159">
                    <a:moveTo>
                      <a:pt x="83" y="60"/>
                    </a:moveTo>
                    <a:cubicBezTo>
                      <a:pt x="75" y="60"/>
                      <a:pt x="67" y="60"/>
                      <a:pt x="59" y="60"/>
                    </a:cubicBezTo>
                    <a:cubicBezTo>
                      <a:pt x="54" y="60"/>
                      <a:pt x="50" y="55"/>
                      <a:pt x="51" y="50"/>
                    </a:cubicBezTo>
                    <a:cubicBezTo>
                      <a:pt x="53" y="44"/>
                      <a:pt x="60" y="38"/>
                      <a:pt x="66" y="38"/>
                    </a:cubicBezTo>
                    <a:cubicBezTo>
                      <a:pt x="74" y="38"/>
                      <a:pt x="81" y="38"/>
                      <a:pt x="89" y="38"/>
                    </a:cubicBezTo>
                    <a:cubicBezTo>
                      <a:pt x="109" y="38"/>
                      <a:pt x="129" y="20"/>
                      <a:pt x="132" y="0"/>
                    </a:cubicBezTo>
                    <a:cubicBezTo>
                      <a:pt x="131" y="0"/>
                      <a:pt x="129" y="0"/>
                      <a:pt x="127" y="0"/>
                    </a:cubicBezTo>
                    <a:cubicBezTo>
                      <a:pt x="113" y="0"/>
                      <a:pt x="99" y="0"/>
                      <a:pt x="86" y="0"/>
                    </a:cubicBezTo>
                    <a:cubicBezTo>
                      <a:pt x="59" y="0"/>
                      <a:pt x="30" y="21"/>
                      <a:pt x="24" y="48"/>
                    </a:cubicBezTo>
                    <a:cubicBezTo>
                      <a:pt x="16" y="85"/>
                      <a:pt x="8" y="122"/>
                      <a:pt x="0" y="159"/>
                    </a:cubicBezTo>
                    <a:cubicBezTo>
                      <a:pt x="23" y="158"/>
                      <a:pt x="37" y="146"/>
                      <a:pt x="43" y="126"/>
                    </a:cubicBezTo>
                    <a:cubicBezTo>
                      <a:pt x="46" y="116"/>
                      <a:pt x="48" y="105"/>
                      <a:pt x="50" y="94"/>
                    </a:cubicBezTo>
                    <a:cubicBezTo>
                      <a:pt x="51" y="89"/>
                      <a:pt x="54" y="86"/>
                      <a:pt x="59" y="86"/>
                    </a:cubicBezTo>
                    <a:cubicBezTo>
                      <a:pt x="71" y="84"/>
                      <a:pt x="82" y="73"/>
                      <a:pt x="8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 noEditPoints="1"/>
              </p:cNvSpPr>
              <p:nvPr/>
            </p:nvSpPr>
            <p:spPr bwMode="auto">
              <a:xfrm>
                <a:off x="5960147" y="2195267"/>
                <a:ext cx="300038" cy="280988"/>
              </a:xfrm>
              <a:custGeom>
                <a:avLst/>
                <a:gdLst>
                  <a:gd name="T0" fmla="*/ 67 w 111"/>
                  <a:gd name="T1" fmla="*/ 0 h 102"/>
                  <a:gd name="T2" fmla="*/ 6 w 111"/>
                  <a:gd name="T3" fmla="*/ 51 h 102"/>
                  <a:gd name="T4" fmla="*/ 48 w 111"/>
                  <a:gd name="T5" fmla="*/ 100 h 102"/>
                  <a:gd name="T6" fmla="*/ 106 w 111"/>
                  <a:gd name="T7" fmla="*/ 49 h 102"/>
                  <a:gd name="T8" fmla="*/ 67 w 111"/>
                  <a:gd name="T9" fmla="*/ 0 h 102"/>
                  <a:gd name="T10" fmla="*/ 79 w 111"/>
                  <a:gd name="T11" fmla="*/ 52 h 102"/>
                  <a:gd name="T12" fmla="*/ 66 w 111"/>
                  <a:gd name="T13" fmla="*/ 62 h 102"/>
                  <a:gd name="T14" fmla="*/ 41 w 111"/>
                  <a:gd name="T15" fmla="*/ 62 h 102"/>
                  <a:gd name="T16" fmla="*/ 32 w 111"/>
                  <a:gd name="T17" fmla="*/ 48 h 102"/>
                  <a:gd name="T18" fmla="*/ 46 w 111"/>
                  <a:gd name="T19" fmla="*/ 37 h 102"/>
                  <a:gd name="T20" fmla="*/ 58 w 111"/>
                  <a:gd name="T21" fmla="*/ 37 h 102"/>
                  <a:gd name="T22" fmla="*/ 58 w 111"/>
                  <a:gd name="T23" fmla="*/ 37 h 102"/>
                  <a:gd name="T24" fmla="*/ 69 w 111"/>
                  <a:gd name="T25" fmla="*/ 37 h 102"/>
                  <a:gd name="T26" fmla="*/ 79 w 111"/>
                  <a:gd name="T27" fmla="*/ 5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02">
                    <a:moveTo>
                      <a:pt x="67" y="0"/>
                    </a:moveTo>
                    <a:cubicBezTo>
                      <a:pt x="38" y="0"/>
                      <a:pt x="11" y="22"/>
                      <a:pt x="6" y="51"/>
                    </a:cubicBezTo>
                    <a:cubicBezTo>
                      <a:pt x="0" y="79"/>
                      <a:pt x="19" y="102"/>
                      <a:pt x="48" y="100"/>
                    </a:cubicBezTo>
                    <a:cubicBezTo>
                      <a:pt x="75" y="99"/>
                      <a:pt x="101" y="76"/>
                      <a:pt x="106" y="49"/>
                    </a:cubicBezTo>
                    <a:cubicBezTo>
                      <a:pt x="111" y="21"/>
                      <a:pt x="94" y="0"/>
                      <a:pt x="67" y="0"/>
                    </a:cubicBezTo>
                    <a:close/>
                    <a:moveTo>
                      <a:pt x="79" y="52"/>
                    </a:moveTo>
                    <a:cubicBezTo>
                      <a:pt x="76" y="58"/>
                      <a:pt x="72" y="62"/>
                      <a:pt x="66" y="62"/>
                    </a:cubicBezTo>
                    <a:cubicBezTo>
                      <a:pt x="57" y="63"/>
                      <a:pt x="49" y="63"/>
                      <a:pt x="41" y="62"/>
                    </a:cubicBezTo>
                    <a:cubicBezTo>
                      <a:pt x="33" y="62"/>
                      <a:pt x="30" y="55"/>
                      <a:pt x="32" y="48"/>
                    </a:cubicBezTo>
                    <a:cubicBezTo>
                      <a:pt x="35" y="42"/>
                      <a:pt x="39" y="38"/>
                      <a:pt x="46" y="37"/>
                    </a:cubicBezTo>
                    <a:cubicBezTo>
                      <a:pt x="50" y="37"/>
                      <a:pt x="54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6" y="37"/>
                      <a:pt x="69" y="37"/>
                    </a:cubicBezTo>
                    <a:cubicBezTo>
                      <a:pt x="77" y="38"/>
                      <a:pt x="82" y="44"/>
                      <a:pt x="7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5715672" y="2195267"/>
                <a:ext cx="303213" cy="277813"/>
              </a:xfrm>
              <a:custGeom>
                <a:avLst/>
                <a:gdLst>
                  <a:gd name="T0" fmla="*/ 112 w 112"/>
                  <a:gd name="T1" fmla="*/ 0 h 101"/>
                  <a:gd name="T2" fmla="*/ 74 w 112"/>
                  <a:gd name="T3" fmla="*/ 0 h 101"/>
                  <a:gd name="T4" fmla="*/ 13 w 112"/>
                  <a:gd name="T5" fmla="*/ 43 h 101"/>
                  <a:gd name="T6" fmla="*/ 0 w 112"/>
                  <a:gd name="T7" fmla="*/ 101 h 101"/>
                  <a:gd name="T8" fmla="*/ 25 w 112"/>
                  <a:gd name="T9" fmla="*/ 93 h 101"/>
                  <a:gd name="T10" fmla="*/ 50 w 112"/>
                  <a:gd name="T11" fmla="*/ 53 h 101"/>
                  <a:gd name="T12" fmla="*/ 66 w 112"/>
                  <a:gd name="T13" fmla="*/ 39 h 101"/>
                  <a:gd name="T14" fmla="*/ 94 w 112"/>
                  <a:gd name="T15" fmla="*/ 28 h 101"/>
                  <a:gd name="T16" fmla="*/ 112 w 112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01">
                    <a:moveTo>
                      <a:pt x="112" y="0"/>
                    </a:moveTo>
                    <a:cubicBezTo>
                      <a:pt x="99" y="0"/>
                      <a:pt x="86" y="0"/>
                      <a:pt x="74" y="0"/>
                    </a:cubicBezTo>
                    <a:cubicBezTo>
                      <a:pt x="46" y="0"/>
                      <a:pt x="21" y="17"/>
                      <a:pt x="13" y="43"/>
                    </a:cubicBezTo>
                    <a:cubicBezTo>
                      <a:pt x="7" y="62"/>
                      <a:pt x="4" y="82"/>
                      <a:pt x="0" y="101"/>
                    </a:cubicBezTo>
                    <a:cubicBezTo>
                      <a:pt x="9" y="101"/>
                      <a:pt x="17" y="98"/>
                      <a:pt x="25" y="93"/>
                    </a:cubicBezTo>
                    <a:cubicBezTo>
                      <a:pt x="40" y="84"/>
                      <a:pt x="47" y="70"/>
                      <a:pt x="50" y="53"/>
                    </a:cubicBezTo>
                    <a:cubicBezTo>
                      <a:pt x="51" y="44"/>
                      <a:pt x="56" y="40"/>
                      <a:pt x="66" y="39"/>
                    </a:cubicBezTo>
                    <a:cubicBezTo>
                      <a:pt x="77" y="39"/>
                      <a:pt x="86" y="35"/>
                      <a:pt x="94" y="28"/>
                    </a:cubicBezTo>
                    <a:cubicBezTo>
                      <a:pt x="103" y="20"/>
                      <a:pt x="109" y="11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6431634" y="2190504"/>
                <a:ext cx="160338" cy="285750"/>
              </a:xfrm>
              <a:custGeom>
                <a:avLst/>
                <a:gdLst>
                  <a:gd name="T0" fmla="*/ 40 w 59"/>
                  <a:gd name="T1" fmla="*/ 1 h 104"/>
                  <a:gd name="T2" fmla="*/ 18 w 59"/>
                  <a:gd name="T3" fmla="*/ 21 h 104"/>
                  <a:gd name="T4" fmla="*/ 0 w 59"/>
                  <a:gd name="T5" fmla="*/ 103 h 104"/>
                  <a:gd name="T6" fmla="*/ 46 w 59"/>
                  <a:gd name="T7" fmla="*/ 70 h 104"/>
                  <a:gd name="T8" fmla="*/ 57 w 59"/>
                  <a:gd name="T9" fmla="*/ 18 h 104"/>
                  <a:gd name="T10" fmla="*/ 40 w 59"/>
                  <a:gd name="T11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04">
                    <a:moveTo>
                      <a:pt x="40" y="1"/>
                    </a:moveTo>
                    <a:cubicBezTo>
                      <a:pt x="29" y="2"/>
                      <a:pt x="20" y="10"/>
                      <a:pt x="18" y="21"/>
                    </a:cubicBezTo>
                    <a:cubicBezTo>
                      <a:pt x="12" y="49"/>
                      <a:pt x="6" y="76"/>
                      <a:pt x="0" y="103"/>
                    </a:cubicBezTo>
                    <a:cubicBezTo>
                      <a:pt x="19" y="104"/>
                      <a:pt x="41" y="88"/>
                      <a:pt x="46" y="70"/>
                    </a:cubicBezTo>
                    <a:cubicBezTo>
                      <a:pt x="51" y="53"/>
                      <a:pt x="54" y="36"/>
                      <a:pt x="57" y="18"/>
                    </a:cubicBezTo>
                    <a:cubicBezTo>
                      <a:pt x="59" y="8"/>
                      <a:pt x="50" y="0"/>
                      <a:pt x="4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7496847" y="2530229"/>
                <a:ext cx="185738" cy="88900"/>
              </a:xfrm>
              <a:custGeom>
                <a:avLst/>
                <a:gdLst>
                  <a:gd name="T0" fmla="*/ 52 w 68"/>
                  <a:gd name="T1" fmla="*/ 0 h 32"/>
                  <a:gd name="T2" fmla="*/ 34 w 68"/>
                  <a:gd name="T3" fmla="*/ 0 h 32"/>
                  <a:gd name="T4" fmla="*/ 16 w 68"/>
                  <a:gd name="T5" fmla="*/ 0 h 32"/>
                  <a:gd name="T6" fmla="*/ 15 w 68"/>
                  <a:gd name="T7" fmla="*/ 0 h 32"/>
                  <a:gd name="T8" fmla="*/ 0 w 68"/>
                  <a:gd name="T9" fmla="*/ 16 h 32"/>
                  <a:gd name="T10" fmla="*/ 14 w 68"/>
                  <a:gd name="T11" fmla="*/ 32 h 32"/>
                  <a:gd name="T12" fmla="*/ 53 w 68"/>
                  <a:gd name="T13" fmla="*/ 32 h 32"/>
                  <a:gd name="T14" fmla="*/ 67 w 68"/>
                  <a:gd name="T15" fmla="*/ 14 h 32"/>
                  <a:gd name="T16" fmla="*/ 52 w 6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2">
                    <a:moveTo>
                      <a:pt x="52" y="0"/>
                    </a:moveTo>
                    <a:cubicBezTo>
                      <a:pt x="46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7" y="1"/>
                      <a:pt x="0" y="7"/>
                      <a:pt x="0" y="16"/>
                    </a:cubicBezTo>
                    <a:cubicBezTo>
                      <a:pt x="0" y="24"/>
                      <a:pt x="6" y="32"/>
                      <a:pt x="14" y="32"/>
                    </a:cubicBezTo>
                    <a:cubicBezTo>
                      <a:pt x="27" y="32"/>
                      <a:pt x="40" y="32"/>
                      <a:pt x="53" y="32"/>
                    </a:cubicBezTo>
                    <a:cubicBezTo>
                      <a:pt x="62" y="31"/>
                      <a:pt x="68" y="23"/>
                      <a:pt x="67" y="14"/>
                    </a:cubicBezTo>
                    <a:cubicBezTo>
                      <a:pt x="67" y="6"/>
                      <a:pt x="61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7273009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15 w 67"/>
                  <a:gd name="T3" fmla="*/ 0 h 32"/>
                  <a:gd name="T4" fmla="*/ 0 w 67"/>
                  <a:gd name="T5" fmla="*/ 16 h 32"/>
                  <a:gd name="T6" fmla="*/ 15 w 67"/>
                  <a:gd name="T7" fmla="*/ 32 h 32"/>
                  <a:gd name="T8" fmla="*/ 33 w 67"/>
                  <a:gd name="T9" fmla="*/ 32 h 32"/>
                  <a:gd name="T10" fmla="*/ 51 w 67"/>
                  <a:gd name="T11" fmla="*/ 32 h 32"/>
                  <a:gd name="T12" fmla="*/ 67 w 67"/>
                  <a:gd name="T13" fmla="*/ 15 h 32"/>
                  <a:gd name="T14" fmla="*/ 51 w 67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39" y="0"/>
                      <a:pt x="27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6" y="32"/>
                      <a:pt x="15" y="32"/>
                    </a:cubicBezTo>
                    <a:cubicBezTo>
                      <a:pt x="21" y="32"/>
                      <a:pt x="27" y="32"/>
                      <a:pt x="33" y="32"/>
                    </a:cubicBezTo>
                    <a:cubicBezTo>
                      <a:pt x="39" y="32"/>
                      <a:pt x="45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6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7725447" y="2530229"/>
                <a:ext cx="180975" cy="88900"/>
              </a:xfrm>
              <a:custGeom>
                <a:avLst/>
                <a:gdLst>
                  <a:gd name="T0" fmla="*/ 51 w 67"/>
                  <a:gd name="T1" fmla="*/ 0 h 32"/>
                  <a:gd name="T2" fmla="*/ 34 w 67"/>
                  <a:gd name="T3" fmla="*/ 0 h 32"/>
                  <a:gd name="T4" fmla="*/ 16 w 67"/>
                  <a:gd name="T5" fmla="*/ 0 h 32"/>
                  <a:gd name="T6" fmla="*/ 15 w 67"/>
                  <a:gd name="T7" fmla="*/ 0 h 32"/>
                  <a:gd name="T8" fmla="*/ 0 w 67"/>
                  <a:gd name="T9" fmla="*/ 16 h 32"/>
                  <a:gd name="T10" fmla="*/ 14 w 67"/>
                  <a:gd name="T11" fmla="*/ 32 h 32"/>
                  <a:gd name="T12" fmla="*/ 51 w 67"/>
                  <a:gd name="T13" fmla="*/ 32 h 32"/>
                  <a:gd name="T14" fmla="*/ 67 w 67"/>
                  <a:gd name="T15" fmla="*/ 15 h 32"/>
                  <a:gd name="T16" fmla="*/ 51 w 6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32">
                    <a:moveTo>
                      <a:pt x="51" y="0"/>
                    </a:moveTo>
                    <a:cubicBezTo>
                      <a:pt x="45" y="0"/>
                      <a:pt x="40" y="0"/>
                      <a:pt x="34" y="0"/>
                    </a:cubicBezTo>
                    <a:cubicBezTo>
                      <a:pt x="28" y="0"/>
                      <a:pt x="22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1"/>
                      <a:pt x="0" y="7"/>
                      <a:pt x="0" y="16"/>
                    </a:cubicBezTo>
                    <a:cubicBezTo>
                      <a:pt x="0" y="25"/>
                      <a:pt x="5" y="32"/>
                      <a:pt x="14" y="32"/>
                    </a:cubicBezTo>
                    <a:cubicBezTo>
                      <a:pt x="27" y="32"/>
                      <a:pt x="39" y="32"/>
                      <a:pt x="51" y="32"/>
                    </a:cubicBezTo>
                    <a:cubicBezTo>
                      <a:pt x="60" y="32"/>
                      <a:pt x="67" y="24"/>
                      <a:pt x="67" y="15"/>
                    </a:cubicBezTo>
                    <a:cubicBezTo>
                      <a:pt x="67" y="7"/>
                      <a:pt x="60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843259" y="2947065"/>
              <a:ext cx="45719" cy="955343"/>
            </a:xfrm>
            <a:prstGeom prst="rect">
              <a:avLst/>
            </a:prstGeom>
            <a:gradFill>
              <a:gsLst>
                <a:gs pos="0">
                  <a:srgbClr val="EB5757"/>
                </a:gs>
                <a:gs pos="100000">
                  <a:srgbClr val="F2994A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49730" y="2892577"/>
              <a:ext cx="713503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"</a:t>
              </a:r>
              <a:r>
                <a:rPr lang="en-US" dirty="0">
                  <a:solidFill>
                    <a:schemeClr val="bg1"/>
                  </a:solidFill>
                  <a:latin typeface="Montserrat" panose="02000505000000020004" pitchFamily="2" charset="0"/>
                </a:rPr>
                <a:t>Our vision can be summed up in a few words: </a:t>
              </a:r>
              <a:r>
                <a:rPr lang="en-US" sz="3200" dirty="0" smtClean="0">
                  <a:solidFill>
                    <a:schemeClr val="bg1"/>
                  </a:solidFill>
                  <a:latin typeface="Montserrat" panose="02000505000000020004" pitchFamily="2" charset="0"/>
                </a:rPr>
                <a:t>BETTER INFORMATION FASTER."</a:t>
              </a:r>
              <a:endParaRPr lang="en-US" sz="3200" dirty="0">
                <a:solidFill>
                  <a:schemeClr val="bg1"/>
                </a:solidFill>
                <a:latin typeface="Montserrat" panose="02000505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8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5"/>
            <a:ext cx="12192000" cy="68314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5537" y="3044279"/>
            <a:ext cx="5020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b="1" dirty="0" smtClean="0">
                <a:solidFill>
                  <a:schemeClr val="bg1"/>
                </a:solidFill>
                <a:latin typeface="Montserrat" panose="02000505000000020004" pitchFamily="2" charset="0"/>
              </a:rPr>
              <a:t>OUR SOLUTIONS</a:t>
            </a:r>
            <a:endParaRPr lang="en-US" sz="4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2" descr="Et bilde som inneholder mørk, svart&#10;&#10;Automatisk generert beskrivelse">
            <a:extLst>
              <a:ext uri="{FF2B5EF4-FFF2-40B4-BE49-F238E27FC236}">
                <a16:creationId xmlns="" xmlns:a16="http://schemas.microsoft.com/office/drawing/2014/main" id="{054A2B12-7791-4D60-983F-623C956E9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/>
        </p:blipFill>
        <p:spPr>
          <a:xfrm>
            <a:off x="792949" y="1016185"/>
            <a:ext cx="5919726" cy="5444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508" y="429067"/>
            <a:ext cx="3074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8487E"/>
                </a:solidFill>
                <a:latin typeface="Montserrat" panose="02000505000000020004" pitchFamily="2" charset="0"/>
              </a:rPr>
              <a:t>Our solution</a:t>
            </a:r>
            <a:endParaRPr lang="en-US" sz="3600" b="1" dirty="0">
              <a:solidFill>
                <a:srgbClr val="18487E"/>
              </a:solidFill>
              <a:latin typeface="Montserrat" panose="02000505000000020004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71156" y="558017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112359" y="1856898"/>
            <a:ext cx="3653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936501" y="4919286"/>
            <a:ext cx="1862260" cy="361947"/>
            <a:chOff x="9652324" y="4572000"/>
            <a:chExt cx="1862260" cy="361947"/>
          </a:xfrm>
        </p:grpSpPr>
        <p:sp>
          <p:nvSpPr>
            <p:cNvPr id="21" name="Rectangle 20"/>
            <p:cNvSpPr/>
            <p:nvPr/>
          </p:nvSpPr>
          <p:spPr>
            <a:xfrm>
              <a:off x="9652324" y="4572000"/>
              <a:ext cx="1862260" cy="361947"/>
            </a:xfrm>
            <a:prstGeom prst="rect">
              <a:avLst/>
            </a:prstGeom>
            <a:noFill/>
            <a:ln w="28575">
              <a:solidFill>
                <a:srgbClr val="272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693268" y="4612732"/>
              <a:ext cx="1814920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400" spc="300" dirty="0" smtClean="0">
                  <a:latin typeface="Montserrat" panose="02000505000000020004" pitchFamily="2" charset="0"/>
                </a:rPr>
                <a:t>LEARN MORE</a:t>
              </a:r>
              <a:endParaRPr lang="en-US" sz="1400" spc="300" dirty="0">
                <a:latin typeface="Montserrat" panose="02000505000000020004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18487E"/>
              </a:gs>
              <a:gs pos="100000">
                <a:srgbClr val="1AA5A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368852"/>
            <a:ext cx="319088" cy="766763"/>
          </a:xfrm>
          <a:prstGeom prst="rect">
            <a:avLst/>
          </a:prstGeom>
          <a:gradFill flip="none" rotWithShape="1">
            <a:gsLst>
              <a:gs pos="9000">
                <a:srgbClr val="18487E"/>
              </a:gs>
              <a:gs pos="100000">
                <a:srgbClr val="1AA5A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 descr="Et bilde som inneholder overvåke, elektronikk, bord, svart&#10;&#10;Automatisk generert beskrivelse">
            <a:extLst>
              <a:ext uri="{FF2B5EF4-FFF2-40B4-BE49-F238E27FC236}">
                <a16:creationId xmlns="" xmlns:a16="http://schemas.microsoft.com/office/drawing/2014/main" id="{DACD4224-CA8B-4CFE-8498-0E68BD0DF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5" y="641670"/>
            <a:ext cx="5436358" cy="5436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508" y="429067"/>
            <a:ext cx="412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00505000000020004" pitchFamily="2" charset="0"/>
              </a:rPr>
              <a:t>Another solution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618" y="1819178"/>
            <a:ext cx="4030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Lorem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sed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nonummy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euismod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laoreet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dolore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magna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volutpat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wisi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enim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ad minim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veniam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quis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nostrud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exerci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tation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ullamcorper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suscipit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nisl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aliquip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ex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ea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consequat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5508" y="5976178"/>
            <a:ext cx="1627605" cy="388429"/>
            <a:chOff x="5371184" y="2028579"/>
            <a:chExt cx="2587626" cy="6175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71184" y="2193679"/>
              <a:ext cx="374650" cy="452438"/>
            </a:xfrm>
            <a:custGeom>
              <a:avLst/>
              <a:gdLst>
                <a:gd name="T0" fmla="*/ 90 w 138"/>
                <a:gd name="T1" fmla="*/ 1 h 165"/>
                <a:gd name="T2" fmla="*/ 40 w 138"/>
                <a:gd name="T3" fmla="*/ 1 h 165"/>
                <a:gd name="T4" fmla="*/ 34 w 138"/>
                <a:gd name="T5" fmla="*/ 1 h 165"/>
                <a:gd name="T6" fmla="*/ 9 w 138"/>
                <a:gd name="T7" fmla="*/ 120 h 165"/>
                <a:gd name="T8" fmla="*/ 0 w 138"/>
                <a:gd name="T9" fmla="*/ 159 h 165"/>
                <a:gd name="T10" fmla="*/ 6 w 138"/>
                <a:gd name="T11" fmla="*/ 162 h 165"/>
                <a:gd name="T12" fmla="*/ 13 w 138"/>
                <a:gd name="T13" fmla="*/ 160 h 165"/>
                <a:gd name="T14" fmla="*/ 48 w 138"/>
                <a:gd name="T15" fmla="*/ 123 h 165"/>
                <a:gd name="T16" fmla="*/ 51 w 138"/>
                <a:gd name="T17" fmla="*/ 109 h 165"/>
                <a:gd name="T18" fmla="*/ 59 w 138"/>
                <a:gd name="T19" fmla="*/ 102 h 165"/>
                <a:gd name="T20" fmla="*/ 67 w 138"/>
                <a:gd name="T21" fmla="*/ 102 h 165"/>
                <a:gd name="T22" fmla="*/ 130 w 138"/>
                <a:gd name="T23" fmla="*/ 54 h 165"/>
                <a:gd name="T24" fmla="*/ 90 w 138"/>
                <a:gd name="T25" fmla="*/ 1 h 165"/>
                <a:gd name="T26" fmla="*/ 101 w 138"/>
                <a:gd name="T27" fmla="*/ 50 h 165"/>
                <a:gd name="T28" fmla="*/ 86 w 138"/>
                <a:gd name="T29" fmla="*/ 63 h 165"/>
                <a:gd name="T30" fmla="*/ 63 w 138"/>
                <a:gd name="T31" fmla="*/ 63 h 165"/>
                <a:gd name="T32" fmla="*/ 53 w 138"/>
                <a:gd name="T33" fmla="*/ 50 h 165"/>
                <a:gd name="T34" fmla="*/ 68 w 138"/>
                <a:gd name="T35" fmla="*/ 38 h 165"/>
                <a:gd name="T36" fmla="*/ 80 w 138"/>
                <a:gd name="T37" fmla="*/ 38 h 165"/>
                <a:gd name="T38" fmla="*/ 91 w 138"/>
                <a:gd name="T39" fmla="*/ 38 h 165"/>
                <a:gd name="T40" fmla="*/ 101 w 138"/>
                <a:gd name="T41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165">
                  <a:moveTo>
                    <a:pt x="90" y="1"/>
                  </a:moveTo>
                  <a:cubicBezTo>
                    <a:pt x="73" y="1"/>
                    <a:pt x="56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26" y="41"/>
                    <a:pt x="18" y="80"/>
                    <a:pt x="9" y="120"/>
                  </a:cubicBezTo>
                  <a:cubicBezTo>
                    <a:pt x="6" y="133"/>
                    <a:pt x="3" y="146"/>
                    <a:pt x="0" y="159"/>
                  </a:cubicBezTo>
                  <a:cubicBezTo>
                    <a:pt x="0" y="165"/>
                    <a:pt x="5" y="161"/>
                    <a:pt x="6" y="162"/>
                  </a:cubicBezTo>
                  <a:cubicBezTo>
                    <a:pt x="9" y="161"/>
                    <a:pt x="11" y="161"/>
                    <a:pt x="13" y="160"/>
                  </a:cubicBezTo>
                  <a:cubicBezTo>
                    <a:pt x="32" y="154"/>
                    <a:pt x="44" y="142"/>
                    <a:pt x="48" y="123"/>
                  </a:cubicBezTo>
                  <a:cubicBezTo>
                    <a:pt x="49" y="118"/>
                    <a:pt x="50" y="113"/>
                    <a:pt x="51" y="109"/>
                  </a:cubicBezTo>
                  <a:cubicBezTo>
                    <a:pt x="52" y="102"/>
                    <a:pt x="52" y="102"/>
                    <a:pt x="59" y="102"/>
                  </a:cubicBezTo>
                  <a:cubicBezTo>
                    <a:pt x="62" y="102"/>
                    <a:pt x="64" y="101"/>
                    <a:pt x="67" y="102"/>
                  </a:cubicBezTo>
                  <a:cubicBezTo>
                    <a:pt x="95" y="103"/>
                    <a:pt x="122" y="81"/>
                    <a:pt x="130" y="54"/>
                  </a:cubicBezTo>
                  <a:cubicBezTo>
                    <a:pt x="138" y="22"/>
                    <a:pt x="118" y="0"/>
                    <a:pt x="90" y="1"/>
                  </a:cubicBezTo>
                  <a:close/>
                  <a:moveTo>
                    <a:pt x="101" y="50"/>
                  </a:moveTo>
                  <a:cubicBezTo>
                    <a:pt x="99" y="57"/>
                    <a:pt x="93" y="63"/>
                    <a:pt x="86" y="63"/>
                  </a:cubicBezTo>
                  <a:cubicBezTo>
                    <a:pt x="78" y="64"/>
                    <a:pt x="70" y="64"/>
                    <a:pt x="63" y="63"/>
                  </a:cubicBezTo>
                  <a:cubicBezTo>
                    <a:pt x="55" y="63"/>
                    <a:pt x="51" y="57"/>
                    <a:pt x="53" y="50"/>
                  </a:cubicBezTo>
                  <a:cubicBezTo>
                    <a:pt x="55" y="43"/>
                    <a:pt x="61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3" y="38"/>
                    <a:pt x="87" y="38"/>
                    <a:pt x="91" y="38"/>
                  </a:cubicBezTo>
                  <a:cubicBezTo>
                    <a:pt x="98" y="39"/>
                    <a:pt x="102" y="44"/>
                    <a:pt x="10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6768184" y="2028579"/>
              <a:ext cx="314325" cy="447675"/>
            </a:xfrm>
            <a:custGeom>
              <a:avLst/>
              <a:gdLst>
                <a:gd name="T0" fmla="*/ 78 w 116"/>
                <a:gd name="T1" fmla="*/ 61 h 163"/>
                <a:gd name="T2" fmla="*/ 61 w 116"/>
                <a:gd name="T3" fmla="*/ 61 h 163"/>
                <a:gd name="T4" fmla="*/ 62 w 116"/>
                <a:gd name="T5" fmla="*/ 56 h 163"/>
                <a:gd name="T6" fmla="*/ 69 w 116"/>
                <a:gd name="T7" fmla="*/ 21 h 163"/>
                <a:gd name="T8" fmla="*/ 59 w 116"/>
                <a:gd name="T9" fmla="*/ 0 h 163"/>
                <a:gd name="T10" fmla="*/ 49 w 116"/>
                <a:gd name="T11" fmla="*/ 0 h 163"/>
                <a:gd name="T12" fmla="*/ 29 w 116"/>
                <a:gd name="T13" fmla="*/ 25 h 163"/>
                <a:gd name="T14" fmla="*/ 7 w 116"/>
                <a:gd name="T15" fmla="*/ 130 h 163"/>
                <a:gd name="T16" fmla="*/ 0 w 116"/>
                <a:gd name="T17" fmla="*/ 161 h 163"/>
                <a:gd name="T18" fmla="*/ 29 w 116"/>
                <a:gd name="T19" fmla="*/ 157 h 163"/>
                <a:gd name="T20" fmla="*/ 46 w 116"/>
                <a:gd name="T21" fmla="*/ 161 h 163"/>
                <a:gd name="T22" fmla="*/ 111 w 116"/>
                <a:gd name="T23" fmla="*/ 110 h 163"/>
                <a:gd name="T24" fmla="*/ 78 w 116"/>
                <a:gd name="T25" fmla="*/ 61 h 163"/>
                <a:gd name="T26" fmla="*/ 85 w 116"/>
                <a:gd name="T27" fmla="*/ 112 h 163"/>
                <a:gd name="T28" fmla="*/ 71 w 116"/>
                <a:gd name="T29" fmla="*/ 123 h 163"/>
                <a:gd name="T30" fmla="*/ 58 w 116"/>
                <a:gd name="T31" fmla="*/ 123 h 163"/>
                <a:gd name="T32" fmla="*/ 58 w 116"/>
                <a:gd name="T33" fmla="*/ 123 h 163"/>
                <a:gd name="T34" fmla="*/ 46 w 116"/>
                <a:gd name="T35" fmla="*/ 123 h 163"/>
                <a:gd name="T36" fmla="*/ 37 w 116"/>
                <a:gd name="T37" fmla="*/ 112 h 163"/>
                <a:gd name="T38" fmla="*/ 52 w 116"/>
                <a:gd name="T39" fmla="*/ 98 h 163"/>
                <a:gd name="T40" fmla="*/ 75 w 116"/>
                <a:gd name="T41" fmla="*/ 98 h 163"/>
                <a:gd name="T42" fmla="*/ 85 w 116"/>
                <a:gd name="T43" fmla="*/ 11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63">
                  <a:moveTo>
                    <a:pt x="78" y="61"/>
                  </a:moveTo>
                  <a:cubicBezTo>
                    <a:pt x="72" y="60"/>
                    <a:pt x="67" y="61"/>
                    <a:pt x="61" y="61"/>
                  </a:cubicBezTo>
                  <a:cubicBezTo>
                    <a:pt x="61" y="59"/>
                    <a:pt x="61" y="58"/>
                    <a:pt x="62" y="56"/>
                  </a:cubicBezTo>
                  <a:cubicBezTo>
                    <a:pt x="64" y="45"/>
                    <a:pt x="67" y="33"/>
                    <a:pt x="69" y="21"/>
                  </a:cubicBezTo>
                  <a:cubicBezTo>
                    <a:pt x="72" y="9"/>
                    <a:pt x="70" y="6"/>
                    <a:pt x="59" y="0"/>
                  </a:cubicBezTo>
                  <a:cubicBezTo>
                    <a:pt x="56" y="0"/>
                    <a:pt x="53" y="0"/>
                    <a:pt x="49" y="0"/>
                  </a:cubicBezTo>
                  <a:cubicBezTo>
                    <a:pt x="38" y="5"/>
                    <a:pt x="32" y="13"/>
                    <a:pt x="29" y="25"/>
                  </a:cubicBezTo>
                  <a:cubicBezTo>
                    <a:pt x="22" y="60"/>
                    <a:pt x="14" y="95"/>
                    <a:pt x="7" y="130"/>
                  </a:cubicBezTo>
                  <a:cubicBezTo>
                    <a:pt x="5" y="140"/>
                    <a:pt x="3" y="151"/>
                    <a:pt x="0" y="161"/>
                  </a:cubicBezTo>
                  <a:cubicBezTo>
                    <a:pt x="9" y="151"/>
                    <a:pt x="19" y="152"/>
                    <a:pt x="29" y="157"/>
                  </a:cubicBezTo>
                  <a:cubicBezTo>
                    <a:pt x="34" y="160"/>
                    <a:pt x="40" y="161"/>
                    <a:pt x="46" y="161"/>
                  </a:cubicBezTo>
                  <a:cubicBezTo>
                    <a:pt x="76" y="163"/>
                    <a:pt x="105" y="140"/>
                    <a:pt x="111" y="110"/>
                  </a:cubicBezTo>
                  <a:cubicBezTo>
                    <a:pt x="116" y="85"/>
                    <a:pt x="102" y="65"/>
                    <a:pt x="78" y="61"/>
                  </a:cubicBezTo>
                  <a:close/>
                  <a:moveTo>
                    <a:pt x="85" y="112"/>
                  </a:moveTo>
                  <a:cubicBezTo>
                    <a:pt x="82" y="118"/>
                    <a:pt x="78" y="122"/>
                    <a:pt x="71" y="123"/>
                  </a:cubicBezTo>
                  <a:cubicBezTo>
                    <a:pt x="67" y="123"/>
                    <a:pt x="63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4" y="123"/>
                    <a:pt x="50" y="123"/>
                    <a:pt x="46" y="123"/>
                  </a:cubicBezTo>
                  <a:cubicBezTo>
                    <a:pt x="40" y="123"/>
                    <a:pt x="37" y="118"/>
                    <a:pt x="37" y="112"/>
                  </a:cubicBezTo>
                  <a:cubicBezTo>
                    <a:pt x="38" y="105"/>
                    <a:pt x="44" y="99"/>
                    <a:pt x="52" y="98"/>
                  </a:cubicBezTo>
                  <a:cubicBezTo>
                    <a:pt x="59" y="98"/>
                    <a:pt x="67" y="98"/>
                    <a:pt x="75" y="98"/>
                  </a:cubicBezTo>
                  <a:cubicBezTo>
                    <a:pt x="83" y="98"/>
                    <a:pt x="87" y="105"/>
                    <a:pt x="8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591972" y="2028579"/>
              <a:ext cx="227013" cy="447675"/>
            </a:xfrm>
            <a:custGeom>
              <a:avLst/>
              <a:gdLst>
                <a:gd name="T0" fmla="*/ 84 w 84"/>
                <a:gd name="T1" fmla="*/ 0 h 163"/>
                <a:gd name="T2" fmla="*/ 81 w 84"/>
                <a:gd name="T3" fmla="*/ 0 h 163"/>
                <a:gd name="T4" fmla="*/ 54 w 84"/>
                <a:gd name="T5" fmla="*/ 15 h 163"/>
                <a:gd name="T6" fmla="*/ 33 w 84"/>
                <a:gd name="T7" fmla="*/ 55 h 163"/>
                <a:gd name="T8" fmla="*/ 27 w 84"/>
                <a:gd name="T9" fmla="*/ 60 h 163"/>
                <a:gd name="T10" fmla="*/ 2 w 84"/>
                <a:gd name="T11" fmla="*/ 81 h 163"/>
                <a:gd name="T12" fmla="*/ 17 w 84"/>
                <a:gd name="T13" fmla="*/ 100 h 163"/>
                <a:gd name="T14" fmla="*/ 24 w 84"/>
                <a:gd name="T15" fmla="*/ 101 h 163"/>
                <a:gd name="T16" fmla="*/ 22 w 84"/>
                <a:gd name="T17" fmla="*/ 109 h 163"/>
                <a:gd name="T18" fmla="*/ 15 w 84"/>
                <a:gd name="T19" fmla="*/ 141 h 163"/>
                <a:gd name="T20" fmla="*/ 33 w 84"/>
                <a:gd name="T21" fmla="*/ 162 h 163"/>
                <a:gd name="T22" fmla="*/ 55 w 84"/>
                <a:gd name="T23" fmla="*/ 140 h 163"/>
                <a:gd name="T24" fmla="*/ 77 w 84"/>
                <a:gd name="T25" fmla="*/ 33 h 163"/>
                <a:gd name="T26" fmla="*/ 84 w 84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63">
                  <a:moveTo>
                    <a:pt x="84" y="0"/>
                  </a:moveTo>
                  <a:cubicBezTo>
                    <a:pt x="83" y="0"/>
                    <a:pt x="82" y="0"/>
                    <a:pt x="81" y="0"/>
                  </a:cubicBezTo>
                  <a:cubicBezTo>
                    <a:pt x="71" y="4"/>
                    <a:pt x="61" y="8"/>
                    <a:pt x="54" y="15"/>
                  </a:cubicBezTo>
                  <a:cubicBezTo>
                    <a:pt x="41" y="26"/>
                    <a:pt x="36" y="39"/>
                    <a:pt x="33" y="55"/>
                  </a:cubicBezTo>
                  <a:cubicBezTo>
                    <a:pt x="33" y="59"/>
                    <a:pt x="31" y="60"/>
                    <a:pt x="27" y="60"/>
                  </a:cubicBezTo>
                  <a:cubicBezTo>
                    <a:pt x="15" y="60"/>
                    <a:pt x="5" y="69"/>
                    <a:pt x="2" y="81"/>
                  </a:cubicBezTo>
                  <a:cubicBezTo>
                    <a:pt x="0" y="91"/>
                    <a:pt x="7" y="100"/>
                    <a:pt x="17" y="100"/>
                  </a:cubicBezTo>
                  <a:cubicBezTo>
                    <a:pt x="19" y="100"/>
                    <a:pt x="21" y="100"/>
                    <a:pt x="24" y="101"/>
                  </a:cubicBezTo>
                  <a:cubicBezTo>
                    <a:pt x="23" y="104"/>
                    <a:pt x="23" y="107"/>
                    <a:pt x="22" y="109"/>
                  </a:cubicBezTo>
                  <a:cubicBezTo>
                    <a:pt x="20" y="120"/>
                    <a:pt x="17" y="131"/>
                    <a:pt x="15" y="141"/>
                  </a:cubicBezTo>
                  <a:cubicBezTo>
                    <a:pt x="12" y="154"/>
                    <a:pt x="20" y="163"/>
                    <a:pt x="33" y="162"/>
                  </a:cubicBezTo>
                  <a:cubicBezTo>
                    <a:pt x="44" y="160"/>
                    <a:pt x="53" y="152"/>
                    <a:pt x="55" y="140"/>
                  </a:cubicBezTo>
                  <a:cubicBezTo>
                    <a:pt x="62" y="105"/>
                    <a:pt x="70" y="69"/>
                    <a:pt x="77" y="33"/>
                  </a:cubicBezTo>
                  <a:cubicBezTo>
                    <a:pt x="80" y="22"/>
                    <a:pt x="82" y="11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674647" y="2193679"/>
              <a:ext cx="284163" cy="279400"/>
            </a:xfrm>
            <a:custGeom>
              <a:avLst/>
              <a:gdLst>
                <a:gd name="T0" fmla="*/ 104 w 105"/>
                <a:gd name="T1" fmla="*/ 29 h 102"/>
                <a:gd name="T2" fmla="*/ 66 w 105"/>
                <a:gd name="T3" fmla="*/ 1 h 102"/>
                <a:gd name="T4" fmla="*/ 4 w 105"/>
                <a:gd name="T5" fmla="*/ 53 h 102"/>
                <a:gd name="T6" fmla="*/ 39 w 105"/>
                <a:gd name="T7" fmla="*/ 101 h 102"/>
                <a:gd name="T8" fmla="*/ 91 w 105"/>
                <a:gd name="T9" fmla="*/ 102 h 102"/>
                <a:gd name="T10" fmla="*/ 92 w 105"/>
                <a:gd name="T11" fmla="*/ 101 h 102"/>
                <a:gd name="T12" fmla="*/ 62 w 105"/>
                <a:gd name="T13" fmla="*/ 78 h 102"/>
                <a:gd name="T14" fmla="*/ 43 w 105"/>
                <a:gd name="T15" fmla="*/ 78 h 102"/>
                <a:gd name="T16" fmla="*/ 36 w 105"/>
                <a:gd name="T17" fmla="*/ 69 h 102"/>
                <a:gd name="T18" fmla="*/ 50 w 105"/>
                <a:gd name="T19" fmla="*/ 58 h 102"/>
                <a:gd name="T20" fmla="*/ 96 w 105"/>
                <a:gd name="T21" fmla="*/ 58 h 102"/>
                <a:gd name="T22" fmla="*/ 105 w 105"/>
                <a:gd name="T23" fmla="*/ 51 h 102"/>
                <a:gd name="T24" fmla="*/ 105 w 105"/>
                <a:gd name="T25" fmla="*/ 30 h 102"/>
                <a:gd name="T26" fmla="*/ 104 w 105"/>
                <a:gd name="T27" fmla="*/ 29 h 102"/>
                <a:gd name="T28" fmla="*/ 77 w 105"/>
                <a:gd name="T29" fmla="*/ 32 h 102"/>
                <a:gd name="T30" fmla="*/ 65 w 105"/>
                <a:gd name="T31" fmla="*/ 43 h 102"/>
                <a:gd name="T32" fmla="*/ 50 w 105"/>
                <a:gd name="T33" fmla="*/ 43 h 102"/>
                <a:gd name="T34" fmla="*/ 43 w 105"/>
                <a:gd name="T35" fmla="*/ 30 h 102"/>
                <a:gd name="T36" fmla="*/ 55 w 105"/>
                <a:gd name="T37" fmla="*/ 22 h 102"/>
                <a:gd name="T38" fmla="*/ 62 w 105"/>
                <a:gd name="T39" fmla="*/ 22 h 102"/>
                <a:gd name="T40" fmla="*/ 62 w 105"/>
                <a:gd name="T41" fmla="*/ 22 h 102"/>
                <a:gd name="T42" fmla="*/ 70 w 105"/>
                <a:gd name="T43" fmla="*/ 22 h 102"/>
                <a:gd name="T44" fmla="*/ 77 w 105"/>
                <a:gd name="T45" fmla="*/ 3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02">
                  <a:moveTo>
                    <a:pt x="104" y="29"/>
                  </a:moveTo>
                  <a:cubicBezTo>
                    <a:pt x="100" y="11"/>
                    <a:pt x="84" y="1"/>
                    <a:pt x="66" y="1"/>
                  </a:cubicBezTo>
                  <a:cubicBezTo>
                    <a:pt x="38" y="0"/>
                    <a:pt x="9" y="25"/>
                    <a:pt x="4" y="53"/>
                  </a:cubicBezTo>
                  <a:cubicBezTo>
                    <a:pt x="0" y="78"/>
                    <a:pt x="15" y="100"/>
                    <a:pt x="39" y="101"/>
                  </a:cubicBezTo>
                  <a:cubicBezTo>
                    <a:pt x="56" y="102"/>
                    <a:pt x="74" y="102"/>
                    <a:pt x="91" y="102"/>
                  </a:cubicBezTo>
                  <a:cubicBezTo>
                    <a:pt x="92" y="102"/>
                    <a:pt x="92" y="101"/>
                    <a:pt x="92" y="101"/>
                  </a:cubicBezTo>
                  <a:cubicBezTo>
                    <a:pt x="89" y="88"/>
                    <a:pt x="76" y="78"/>
                    <a:pt x="62" y="78"/>
                  </a:cubicBezTo>
                  <a:cubicBezTo>
                    <a:pt x="56" y="78"/>
                    <a:pt x="49" y="78"/>
                    <a:pt x="43" y="78"/>
                  </a:cubicBezTo>
                  <a:cubicBezTo>
                    <a:pt x="38" y="78"/>
                    <a:pt x="35" y="75"/>
                    <a:pt x="36" y="69"/>
                  </a:cubicBezTo>
                  <a:cubicBezTo>
                    <a:pt x="36" y="63"/>
                    <a:pt x="42" y="58"/>
                    <a:pt x="50" y="58"/>
                  </a:cubicBezTo>
                  <a:cubicBezTo>
                    <a:pt x="65" y="57"/>
                    <a:pt x="80" y="57"/>
                    <a:pt x="96" y="58"/>
                  </a:cubicBezTo>
                  <a:cubicBezTo>
                    <a:pt x="101" y="58"/>
                    <a:pt x="104" y="57"/>
                    <a:pt x="105" y="51"/>
                  </a:cubicBezTo>
                  <a:cubicBezTo>
                    <a:pt x="105" y="44"/>
                    <a:pt x="105" y="37"/>
                    <a:pt x="105" y="30"/>
                  </a:cubicBezTo>
                  <a:cubicBezTo>
                    <a:pt x="105" y="30"/>
                    <a:pt x="104" y="30"/>
                    <a:pt x="104" y="29"/>
                  </a:cubicBezTo>
                  <a:close/>
                  <a:moveTo>
                    <a:pt x="77" y="32"/>
                  </a:moveTo>
                  <a:cubicBezTo>
                    <a:pt x="76" y="38"/>
                    <a:pt x="71" y="42"/>
                    <a:pt x="65" y="43"/>
                  </a:cubicBezTo>
                  <a:cubicBezTo>
                    <a:pt x="60" y="43"/>
                    <a:pt x="55" y="43"/>
                    <a:pt x="50" y="43"/>
                  </a:cubicBezTo>
                  <a:cubicBezTo>
                    <a:pt x="43" y="42"/>
                    <a:pt x="40" y="36"/>
                    <a:pt x="43" y="30"/>
                  </a:cubicBezTo>
                  <a:cubicBezTo>
                    <a:pt x="45" y="25"/>
                    <a:pt x="49" y="22"/>
                    <a:pt x="55" y="22"/>
                  </a:cubicBezTo>
                  <a:cubicBezTo>
                    <a:pt x="57" y="22"/>
                    <a:pt x="59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7" y="22"/>
                    <a:pt x="70" y="22"/>
                  </a:cubicBezTo>
                  <a:cubicBezTo>
                    <a:pt x="75" y="23"/>
                    <a:pt x="78" y="27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65084" y="2195267"/>
              <a:ext cx="322263" cy="277813"/>
            </a:xfrm>
            <a:custGeom>
              <a:avLst/>
              <a:gdLst>
                <a:gd name="T0" fmla="*/ 108 w 119"/>
                <a:gd name="T1" fmla="*/ 69 h 101"/>
                <a:gd name="T2" fmla="*/ 83 w 119"/>
                <a:gd name="T3" fmla="*/ 38 h 101"/>
                <a:gd name="T4" fmla="*/ 59 w 119"/>
                <a:gd name="T5" fmla="*/ 38 h 101"/>
                <a:gd name="T6" fmla="*/ 53 w 119"/>
                <a:gd name="T7" fmla="*/ 34 h 101"/>
                <a:gd name="T8" fmla="*/ 56 w 119"/>
                <a:gd name="T9" fmla="*/ 27 h 101"/>
                <a:gd name="T10" fmla="*/ 63 w 119"/>
                <a:gd name="T11" fmla="*/ 25 h 101"/>
                <a:gd name="T12" fmla="*/ 88 w 119"/>
                <a:gd name="T13" fmla="*/ 25 h 101"/>
                <a:gd name="T14" fmla="*/ 119 w 119"/>
                <a:gd name="T15" fmla="*/ 0 h 101"/>
                <a:gd name="T16" fmla="*/ 51 w 119"/>
                <a:gd name="T17" fmla="*/ 0 h 101"/>
                <a:gd name="T18" fmla="*/ 12 w 119"/>
                <a:gd name="T19" fmla="*/ 31 h 101"/>
                <a:gd name="T20" fmla="*/ 37 w 119"/>
                <a:gd name="T21" fmla="*/ 63 h 101"/>
                <a:gd name="T22" fmla="*/ 61 w 119"/>
                <a:gd name="T23" fmla="*/ 63 h 101"/>
                <a:gd name="T24" fmla="*/ 66 w 119"/>
                <a:gd name="T25" fmla="*/ 66 h 101"/>
                <a:gd name="T26" fmla="*/ 65 w 119"/>
                <a:gd name="T27" fmla="*/ 72 h 101"/>
                <a:gd name="T28" fmla="*/ 58 w 119"/>
                <a:gd name="T29" fmla="*/ 75 h 101"/>
                <a:gd name="T30" fmla="*/ 28 w 119"/>
                <a:gd name="T31" fmla="*/ 76 h 101"/>
                <a:gd name="T32" fmla="*/ 0 w 119"/>
                <a:gd name="T33" fmla="*/ 101 h 101"/>
                <a:gd name="T34" fmla="*/ 73 w 119"/>
                <a:gd name="T35" fmla="*/ 100 h 101"/>
                <a:gd name="T36" fmla="*/ 108 w 119"/>
                <a:gd name="T37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01">
                  <a:moveTo>
                    <a:pt x="108" y="69"/>
                  </a:moveTo>
                  <a:cubicBezTo>
                    <a:pt x="112" y="51"/>
                    <a:pt x="101" y="38"/>
                    <a:pt x="83" y="38"/>
                  </a:cubicBezTo>
                  <a:cubicBezTo>
                    <a:pt x="75" y="38"/>
                    <a:pt x="67" y="38"/>
                    <a:pt x="59" y="38"/>
                  </a:cubicBezTo>
                  <a:cubicBezTo>
                    <a:pt x="57" y="37"/>
                    <a:pt x="54" y="36"/>
                    <a:pt x="53" y="34"/>
                  </a:cubicBezTo>
                  <a:cubicBezTo>
                    <a:pt x="53" y="32"/>
                    <a:pt x="54" y="29"/>
                    <a:pt x="56" y="27"/>
                  </a:cubicBezTo>
                  <a:cubicBezTo>
                    <a:pt x="57" y="25"/>
                    <a:pt x="60" y="25"/>
                    <a:pt x="63" y="25"/>
                  </a:cubicBezTo>
                  <a:cubicBezTo>
                    <a:pt x="71" y="25"/>
                    <a:pt x="80" y="25"/>
                    <a:pt x="88" y="25"/>
                  </a:cubicBezTo>
                  <a:cubicBezTo>
                    <a:pt x="104" y="25"/>
                    <a:pt x="115" y="16"/>
                    <a:pt x="119" y="0"/>
                  </a:cubicBezTo>
                  <a:cubicBezTo>
                    <a:pt x="96" y="0"/>
                    <a:pt x="73" y="0"/>
                    <a:pt x="51" y="0"/>
                  </a:cubicBezTo>
                  <a:cubicBezTo>
                    <a:pt x="32" y="0"/>
                    <a:pt x="16" y="13"/>
                    <a:pt x="12" y="31"/>
                  </a:cubicBezTo>
                  <a:cubicBezTo>
                    <a:pt x="8" y="49"/>
                    <a:pt x="19" y="63"/>
                    <a:pt x="37" y="63"/>
                  </a:cubicBezTo>
                  <a:cubicBezTo>
                    <a:pt x="45" y="63"/>
                    <a:pt x="53" y="63"/>
                    <a:pt x="61" y="63"/>
                  </a:cubicBezTo>
                  <a:cubicBezTo>
                    <a:pt x="63" y="63"/>
                    <a:pt x="66" y="65"/>
                    <a:pt x="66" y="66"/>
                  </a:cubicBezTo>
                  <a:cubicBezTo>
                    <a:pt x="67" y="68"/>
                    <a:pt x="66" y="71"/>
                    <a:pt x="65" y="72"/>
                  </a:cubicBezTo>
                  <a:cubicBezTo>
                    <a:pt x="63" y="74"/>
                    <a:pt x="60" y="75"/>
                    <a:pt x="58" y="75"/>
                  </a:cubicBezTo>
                  <a:cubicBezTo>
                    <a:pt x="48" y="76"/>
                    <a:pt x="38" y="75"/>
                    <a:pt x="28" y="76"/>
                  </a:cubicBezTo>
                  <a:cubicBezTo>
                    <a:pt x="15" y="77"/>
                    <a:pt x="1" y="89"/>
                    <a:pt x="0" y="101"/>
                  </a:cubicBezTo>
                  <a:cubicBezTo>
                    <a:pt x="24" y="101"/>
                    <a:pt x="48" y="101"/>
                    <a:pt x="73" y="100"/>
                  </a:cubicBezTo>
                  <a:cubicBezTo>
                    <a:pt x="89" y="100"/>
                    <a:pt x="105" y="85"/>
                    <a:pt x="10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7074572" y="2195267"/>
              <a:ext cx="311150" cy="280988"/>
            </a:xfrm>
            <a:custGeom>
              <a:avLst/>
              <a:gdLst>
                <a:gd name="T0" fmla="*/ 92 w 115"/>
                <a:gd name="T1" fmla="*/ 101 h 102"/>
                <a:gd name="T2" fmla="*/ 94 w 115"/>
                <a:gd name="T3" fmla="*/ 101 h 102"/>
                <a:gd name="T4" fmla="*/ 115 w 115"/>
                <a:gd name="T5" fmla="*/ 0 h 102"/>
                <a:gd name="T6" fmla="*/ 109 w 115"/>
                <a:gd name="T7" fmla="*/ 0 h 102"/>
                <a:gd name="T8" fmla="*/ 67 w 115"/>
                <a:gd name="T9" fmla="*/ 0 h 102"/>
                <a:gd name="T10" fmla="*/ 5 w 115"/>
                <a:gd name="T11" fmla="*/ 50 h 102"/>
                <a:gd name="T12" fmla="*/ 33 w 115"/>
                <a:gd name="T13" fmla="*/ 99 h 102"/>
                <a:gd name="T14" fmla="*/ 66 w 115"/>
                <a:gd name="T15" fmla="*/ 96 h 102"/>
                <a:gd name="T16" fmla="*/ 92 w 115"/>
                <a:gd name="T17" fmla="*/ 101 h 102"/>
                <a:gd name="T18" fmla="*/ 64 w 115"/>
                <a:gd name="T19" fmla="*/ 62 h 102"/>
                <a:gd name="T20" fmla="*/ 52 w 115"/>
                <a:gd name="T21" fmla="*/ 62 h 102"/>
                <a:gd name="T22" fmla="*/ 52 w 115"/>
                <a:gd name="T23" fmla="*/ 62 h 102"/>
                <a:gd name="T24" fmla="*/ 41 w 115"/>
                <a:gd name="T25" fmla="*/ 62 h 102"/>
                <a:gd name="T26" fmla="*/ 32 w 115"/>
                <a:gd name="T27" fmla="*/ 48 h 102"/>
                <a:gd name="T28" fmla="*/ 46 w 115"/>
                <a:gd name="T29" fmla="*/ 37 h 102"/>
                <a:gd name="T30" fmla="*/ 69 w 115"/>
                <a:gd name="T31" fmla="*/ 37 h 102"/>
                <a:gd name="T32" fmla="*/ 78 w 115"/>
                <a:gd name="T33" fmla="*/ 52 h 102"/>
                <a:gd name="T34" fmla="*/ 64 w 115"/>
                <a:gd name="T35" fmla="*/ 6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02">
                  <a:moveTo>
                    <a:pt x="92" y="101"/>
                  </a:moveTo>
                  <a:cubicBezTo>
                    <a:pt x="93" y="101"/>
                    <a:pt x="93" y="101"/>
                    <a:pt x="94" y="101"/>
                  </a:cubicBezTo>
                  <a:cubicBezTo>
                    <a:pt x="101" y="67"/>
                    <a:pt x="108" y="34"/>
                    <a:pt x="115" y="0"/>
                  </a:cubicBezTo>
                  <a:cubicBezTo>
                    <a:pt x="112" y="0"/>
                    <a:pt x="111" y="0"/>
                    <a:pt x="109" y="0"/>
                  </a:cubicBezTo>
                  <a:cubicBezTo>
                    <a:pt x="95" y="0"/>
                    <a:pt x="81" y="0"/>
                    <a:pt x="67" y="0"/>
                  </a:cubicBezTo>
                  <a:cubicBezTo>
                    <a:pt x="37" y="0"/>
                    <a:pt x="11" y="21"/>
                    <a:pt x="5" y="50"/>
                  </a:cubicBezTo>
                  <a:cubicBezTo>
                    <a:pt x="0" y="74"/>
                    <a:pt x="12" y="94"/>
                    <a:pt x="33" y="99"/>
                  </a:cubicBezTo>
                  <a:cubicBezTo>
                    <a:pt x="45" y="102"/>
                    <a:pt x="55" y="100"/>
                    <a:pt x="66" y="96"/>
                  </a:cubicBezTo>
                  <a:cubicBezTo>
                    <a:pt x="78" y="90"/>
                    <a:pt x="83" y="91"/>
                    <a:pt x="92" y="101"/>
                  </a:cubicBezTo>
                  <a:close/>
                  <a:moveTo>
                    <a:pt x="64" y="62"/>
                  </a:moveTo>
                  <a:cubicBezTo>
                    <a:pt x="60" y="62"/>
                    <a:pt x="56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48" y="62"/>
                    <a:pt x="44" y="63"/>
                    <a:pt x="41" y="62"/>
                  </a:cubicBezTo>
                  <a:cubicBezTo>
                    <a:pt x="33" y="62"/>
                    <a:pt x="30" y="56"/>
                    <a:pt x="32" y="48"/>
                  </a:cubicBezTo>
                  <a:cubicBezTo>
                    <a:pt x="34" y="42"/>
                    <a:pt x="39" y="37"/>
                    <a:pt x="46" y="37"/>
                  </a:cubicBezTo>
                  <a:cubicBezTo>
                    <a:pt x="54" y="37"/>
                    <a:pt x="61" y="37"/>
                    <a:pt x="69" y="37"/>
                  </a:cubicBezTo>
                  <a:cubicBezTo>
                    <a:pt x="77" y="37"/>
                    <a:pt x="81" y="44"/>
                    <a:pt x="78" y="52"/>
                  </a:cubicBezTo>
                  <a:cubicBezTo>
                    <a:pt x="76" y="58"/>
                    <a:pt x="71" y="62"/>
                    <a:pt x="6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247484" y="2033342"/>
              <a:ext cx="357188" cy="436563"/>
            </a:xfrm>
            <a:custGeom>
              <a:avLst/>
              <a:gdLst>
                <a:gd name="T0" fmla="*/ 83 w 132"/>
                <a:gd name="T1" fmla="*/ 60 h 159"/>
                <a:gd name="T2" fmla="*/ 59 w 132"/>
                <a:gd name="T3" fmla="*/ 60 h 159"/>
                <a:gd name="T4" fmla="*/ 51 w 132"/>
                <a:gd name="T5" fmla="*/ 50 h 159"/>
                <a:gd name="T6" fmla="*/ 66 w 132"/>
                <a:gd name="T7" fmla="*/ 38 h 159"/>
                <a:gd name="T8" fmla="*/ 89 w 132"/>
                <a:gd name="T9" fmla="*/ 38 h 159"/>
                <a:gd name="T10" fmla="*/ 132 w 132"/>
                <a:gd name="T11" fmla="*/ 0 h 159"/>
                <a:gd name="T12" fmla="*/ 127 w 132"/>
                <a:gd name="T13" fmla="*/ 0 h 159"/>
                <a:gd name="T14" fmla="*/ 86 w 132"/>
                <a:gd name="T15" fmla="*/ 0 h 159"/>
                <a:gd name="T16" fmla="*/ 24 w 132"/>
                <a:gd name="T17" fmla="*/ 48 h 159"/>
                <a:gd name="T18" fmla="*/ 0 w 132"/>
                <a:gd name="T19" fmla="*/ 159 h 159"/>
                <a:gd name="T20" fmla="*/ 43 w 132"/>
                <a:gd name="T21" fmla="*/ 126 h 159"/>
                <a:gd name="T22" fmla="*/ 50 w 132"/>
                <a:gd name="T23" fmla="*/ 94 h 159"/>
                <a:gd name="T24" fmla="*/ 59 w 132"/>
                <a:gd name="T25" fmla="*/ 86 h 159"/>
                <a:gd name="T26" fmla="*/ 83 w 132"/>
                <a:gd name="T27" fmla="*/ 6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59">
                  <a:moveTo>
                    <a:pt x="83" y="60"/>
                  </a:moveTo>
                  <a:cubicBezTo>
                    <a:pt x="75" y="60"/>
                    <a:pt x="67" y="60"/>
                    <a:pt x="59" y="60"/>
                  </a:cubicBezTo>
                  <a:cubicBezTo>
                    <a:pt x="54" y="60"/>
                    <a:pt x="50" y="55"/>
                    <a:pt x="51" y="50"/>
                  </a:cubicBezTo>
                  <a:cubicBezTo>
                    <a:pt x="53" y="44"/>
                    <a:pt x="60" y="38"/>
                    <a:pt x="66" y="38"/>
                  </a:cubicBezTo>
                  <a:cubicBezTo>
                    <a:pt x="74" y="38"/>
                    <a:pt x="81" y="38"/>
                    <a:pt x="89" y="38"/>
                  </a:cubicBezTo>
                  <a:cubicBezTo>
                    <a:pt x="109" y="38"/>
                    <a:pt x="129" y="20"/>
                    <a:pt x="132" y="0"/>
                  </a:cubicBezTo>
                  <a:cubicBezTo>
                    <a:pt x="131" y="0"/>
                    <a:pt x="129" y="0"/>
                    <a:pt x="127" y="0"/>
                  </a:cubicBezTo>
                  <a:cubicBezTo>
                    <a:pt x="113" y="0"/>
                    <a:pt x="99" y="0"/>
                    <a:pt x="86" y="0"/>
                  </a:cubicBezTo>
                  <a:cubicBezTo>
                    <a:pt x="59" y="0"/>
                    <a:pt x="30" y="21"/>
                    <a:pt x="24" y="48"/>
                  </a:cubicBezTo>
                  <a:cubicBezTo>
                    <a:pt x="16" y="85"/>
                    <a:pt x="8" y="122"/>
                    <a:pt x="0" y="159"/>
                  </a:cubicBezTo>
                  <a:cubicBezTo>
                    <a:pt x="23" y="158"/>
                    <a:pt x="37" y="146"/>
                    <a:pt x="43" y="126"/>
                  </a:cubicBezTo>
                  <a:cubicBezTo>
                    <a:pt x="46" y="116"/>
                    <a:pt x="48" y="105"/>
                    <a:pt x="50" y="94"/>
                  </a:cubicBezTo>
                  <a:cubicBezTo>
                    <a:pt x="51" y="89"/>
                    <a:pt x="54" y="86"/>
                    <a:pt x="59" y="86"/>
                  </a:cubicBezTo>
                  <a:cubicBezTo>
                    <a:pt x="71" y="84"/>
                    <a:pt x="82" y="73"/>
                    <a:pt x="8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60147" y="2195267"/>
              <a:ext cx="300038" cy="280988"/>
            </a:xfrm>
            <a:custGeom>
              <a:avLst/>
              <a:gdLst>
                <a:gd name="T0" fmla="*/ 67 w 111"/>
                <a:gd name="T1" fmla="*/ 0 h 102"/>
                <a:gd name="T2" fmla="*/ 6 w 111"/>
                <a:gd name="T3" fmla="*/ 51 h 102"/>
                <a:gd name="T4" fmla="*/ 48 w 111"/>
                <a:gd name="T5" fmla="*/ 100 h 102"/>
                <a:gd name="T6" fmla="*/ 106 w 111"/>
                <a:gd name="T7" fmla="*/ 49 h 102"/>
                <a:gd name="T8" fmla="*/ 67 w 111"/>
                <a:gd name="T9" fmla="*/ 0 h 102"/>
                <a:gd name="T10" fmla="*/ 79 w 111"/>
                <a:gd name="T11" fmla="*/ 52 h 102"/>
                <a:gd name="T12" fmla="*/ 66 w 111"/>
                <a:gd name="T13" fmla="*/ 62 h 102"/>
                <a:gd name="T14" fmla="*/ 41 w 111"/>
                <a:gd name="T15" fmla="*/ 62 h 102"/>
                <a:gd name="T16" fmla="*/ 32 w 111"/>
                <a:gd name="T17" fmla="*/ 48 h 102"/>
                <a:gd name="T18" fmla="*/ 46 w 111"/>
                <a:gd name="T19" fmla="*/ 37 h 102"/>
                <a:gd name="T20" fmla="*/ 58 w 111"/>
                <a:gd name="T21" fmla="*/ 37 h 102"/>
                <a:gd name="T22" fmla="*/ 58 w 111"/>
                <a:gd name="T23" fmla="*/ 37 h 102"/>
                <a:gd name="T24" fmla="*/ 69 w 111"/>
                <a:gd name="T25" fmla="*/ 37 h 102"/>
                <a:gd name="T26" fmla="*/ 79 w 111"/>
                <a:gd name="T27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2">
                  <a:moveTo>
                    <a:pt x="67" y="0"/>
                  </a:moveTo>
                  <a:cubicBezTo>
                    <a:pt x="38" y="0"/>
                    <a:pt x="11" y="22"/>
                    <a:pt x="6" y="51"/>
                  </a:cubicBezTo>
                  <a:cubicBezTo>
                    <a:pt x="0" y="79"/>
                    <a:pt x="19" y="102"/>
                    <a:pt x="48" y="100"/>
                  </a:cubicBezTo>
                  <a:cubicBezTo>
                    <a:pt x="75" y="99"/>
                    <a:pt x="101" y="76"/>
                    <a:pt x="106" y="49"/>
                  </a:cubicBezTo>
                  <a:cubicBezTo>
                    <a:pt x="111" y="21"/>
                    <a:pt x="94" y="0"/>
                    <a:pt x="67" y="0"/>
                  </a:cubicBezTo>
                  <a:close/>
                  <a:moveTo>
                    <a:pt x="79" y="52"/>
                  </a:moveTo>
                  <a:cubicBezTo>
                    <a:pt x="76" y="58"/>
                    <a:pt x="72" y="62"/>
                    <a:pt x="66" y="62"/>
                  </a:cubicBezTo>
                  <a:cubicBezTo>
                    <a:pt x="57" y="63"/>
                    <a:pt x="49" y="63"/>
                    <a:pt x="41" y="62"/>
                  </a:cubicBezTo>
                  <a:cubicBezTo>
                    <a:pt x="33" y="62"/>
                    <a:pt x="30" y="55"/>
                    <a:pt x="32" y="48"/>
                  </a:cubicBezTo>
                  <a:cubicBezTo>
                    <a:pt x="35" y="42"/>
                    <a:pt x="39" y="38"/>
                    <a:pt x="46" y="37"/>
                  </a:cubicBezTo>
                  <a:cubicBezTo>
                    <a:pt x="50" y="37"/>
                    <a:pt x="54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6" y="37"/>
                    <a:pt x="69" y="37"/>
                  </a:cubicBezTo>
                  <a:cubicBezTo>
                    <a:pt x="77" y="38"/>
                    <a:pt x="82" y="44"/>
                    <a:pt x="7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715672" y="2195267"/>
              <a:ext cx="303213" cy="277813"/>
            </a:xfrm>
            <a:custGeom>
              <a:avLst/>
              <a:gdLst>
                <a:gd name="T0" fmla="*/ 112 w 112"/>
                <a:gd name="T1" fmla="*/ 0 h 101"/>
                <a:gd name="T2" fmla="*/ 74 w 112"/>
                <a:gd name="T3" fmla="*/ 0 h 101"/>
                <a:gd name="T4" fmla="*/ 13 w 112"/>
                <a:gd name="T5" fmla="*/ 43 h 101"/>
                <a:gd name="T6" fmla="*/ 0 w 112"/>
                <a:gd name="T7" fmla="*/ 101 h 101"/>
                <a:gd name="T8" fmla="*/ 25 w 112"/>
                <a:gd name="T9" fmla="*/ 93 h 101"/>
                <a:gd name="T10" fmla="*/ 50 w 112"/>
                <a:gd name="T11" fmla="*/ 53 h 101"/>
                <a:gd name="T12" fmla="*/ 66 w 112"/>
                <a:gd name="T13" fmla="*/ 39 h 101"/>
                <a:gd name="T14" fmla="*/ 94 w 112"/>
                <a:gd name="T15" fmla="*/ 28 h 101"/>
                <a:gd name="T16" fmla="*/ 112 w 112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01">
                  <a:moveTo>
                    <a:pt x="112" y="0"/>
                  </a:moveTo>
                  <a:cubicBezTo>
                    <a:pt x="99" y="0"/>
                    <a:pt x="86" y="0"/>
                    <a:pt x="74" y="0"/>
                  </a:cubicBezTo>
                  <a:cubicBezTo>
                    <a:pt x="46" y="0"/>
                    <a:pt x="21" y="17"/>
                    <a:pt x="13" y="43"/>
                  </a:cubicBezTo>
                  <a:cubicBezTo>
                    <a:pt x="7" y="62"/>
                    <a:pt x="4" y="82"/>
                    <a:pt x="0" y="101"/>
                  </a:cubicBezTo>
                  <a:cubicBezTo>
                    <a:pt x="9" y="101"/>
                    <a:pt x="17" y="98"/>
                    <a:pt x="25" y="93"/>
                  </a:cubicBezTo>
                  <a:cubicBezTo>
                    <a:pt x="40" y="84"/>
                    <a:pt x="47" y="70"/>
                    <a:pt x="50" y="53"/>
                  </a:cubicBezTo>
                  <a:cubicBezTo>
                    <a:pt x="51" y="44"/>
                    <a:pt x="56" y="40"/>
                    <a:pt x="66" y="39"/>
                  </a:cubicBezTo>
                  <a:cubicBezTo>
                    <a:pt x="77" y="39"/>
                    <a:pt x="86" y="35"/>
                    <a:pt x="94" y="28"/>
                  </a:cubicBezTo>
                  <a:cubicBezTo>
                    <a:pt x="103" y="20"/>
                    <a:pt x="109" y="11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31634" y="2190504"/>
              <a:ext cx="160338" cy="285750"/>
            </a:xfrm>
            <a:custGeom>
              <a:avLst/>
              <a:gdLst>
                <a:gd name="T0" fmla="*/ 40 w 59"/>
                <a:gd name="T1" fmla="*/ 1 h 104"/>
                <a:gd name="T2" fmla="*/ 18 w 59"/>
                <a:gd name="T3" fmla="*/ 21 h 104"/>
                <a:gd name="T4" fmla="*/ 0 w 59"/>
                <a:gd name="T5" fmla="*/ 103 h 104"/>
                <a:gd name="T6" fmla="*/ 46 w 59"/>
                <a:gd name="T7" fmla="*/ 70 h 104"/>
                <a:gd name="T8" fmla="*/ 57 w 59"/>
                <a:gd name="T9" fmla="*/ 18 h 104"/>
                <a:gd name="T10" fmla="*/ 40 w 59"/>
                <a:gd name="T11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04">
                  <a:moveTo>
                    <a:pt x="40" y="1"/>
                  </a:moveTo>
                  <a:cubicBezTo>
                    <a:pt x="29" y="2"/>
                    <a:pt x="20" y="10"/>
                    <a:pt x="18" y="21"/>
                  </a:cubicBezTo>
                  <a:cubicBezTo>
                    <a:pt x="12" y="49"/>
                    <a:pt x="6" y="76"/>
                    <a:pt x="0" y="103"/>
                  </a:cubicBezTo>
                  <a:cubicBezTo>
                    <a:pt x="19" y="104"/>
                    <a:pt x="41" y="88"/>
                    <a:pt x="46" y="70"/>
                  </a:cubicBezTo>
                  <a:cubicBezTo>
                    <a:pt x="51" y="53"/>
                    <a:pt x="54" y="36"/>
                    <a:pt x="57" y="18"/>
                  </a:cubicBezTo>
                  <a:cubicBezTo>
                    <a:pt x="59" y="8"/>
                    <a:pt x="50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496847" y="2530229"/>
              <a:ext cx="185738" cy="88900"/>
            </a:xfrm>
            <a:custGeom>
              <a:avLst/>
              <a:gdLst>
                <a:gd name="T0" fmla="*/ 52 w 68"/>
                <a:gd name="T1" fmla="*/ 0 h 32"/>
                <a:gd name="T2" fmla="*/ 34 w 68"/>
                <a:gd name="T3" fmla="*/ 0 h 32"/>
                <a:gd name="T4" fmla="*/ 16 w 68"/>
                <a:gd name="T5" fmla="*/ 0 h 32"/>
                <a:gd name="T6" fmla="*/ 15 w 68"/>
                <a:gd name="T7" fmla="*/ 0 h 32"/>
                <a:gd name="T8" fmla="*/ 0 w 68"/>
                <a:gd name="T9" fmla="*/ 16 h 32"/>
                <a:gd name="T10" fmla="*/ 14 w 68"/>
                <a:gd name="T11" fmla="*/ 32 h 32"/>
                <a:gd name="T12" fmla="*/ 53 w 68"/>
                <a:gd name="T13" fmla="*/ 32 h 32"/>
                <a:gd name="T14" fmla="*/ 67 w 68"/>
                <a:gd name="T15" fmla="*/ 14 h 32"/>
                <a:gd name="T16" fmla="*/ 52 w 68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2">
                  <a:moveTo>
                    <a:pt x="52" y="0"/>
                  </a:moveTo>
                  <a:cubicBezTo>
                    <a:pt x="46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7" y="1"/>
                    <a:pt x="0" y="7"/>
                    <a:pt x="0" y="16"/>
                  </a:cubicBezTo>
                  <a:cubicBezTo>
                    <a:pt x="0" y="24"/>
                    <a:pt x="6" y="32"/>
                    <a:pt x="14" y="32"/>
                  </a:cubicBezTo>
                  <a:cubicBezTo>
                    <a:pt x="27" y="32"/>
                    <a:pt x="40" y="32"/>
                    <a:pt x="53" y="32"/>
                  </a:cubicBezTo>
                  <a:cubicBezTo>
                    <a:pt x="62" y="31"/>
                    <a:pt x="68" y="23"/>
                    <a:pt x="67" y="14"/>
                  </a:cubicBezTo>
                  <a:cubicBezTo>
                    <a:pt x="67" y="6"/>
                    <a:pt x="6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73009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15 w 67"/>
                <a:gd name="T3" fmla="*/ 0 h 32"/>
                <a:gd name="T4" fmla="*/ 0 w 67"/>
                <a:gd name="T5" fmla="*/ 16 h 32"/>
                <a:gd name="T6" fmla="*/ 15 w 67"/>
                <a:gd name="T7" fmla="*/ 32 h 32"/>
                <a:gd name="T8" fmla="*/ 33 w 67"/>
                <a:gd name="T9" fmla="*/ 32 h 32"/>
                <a:gd name="T10" fmla="*/ 51 w 67"/>
                <a:gd name="T11" fmla="*/ 32 h 32"/>
                <a:gd name="T12" fmla="*/ 67 w 67"/>
                <a:gd name="T13" fmla="*/ 15 h 32"/>
                <a:gd name="T14" fmla="*/ 51 w 67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39" y="0"/>
                    <a:pt x="27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21" y="32"/>
                    <a:pt x="27" y="32"/>
                    <a:pt x="33" y="32"/>
                  </a:cubicBezTo>
                  <a:cubicBezTo>
                    <a:pt x="39" y="32"/>
                    <a:pt x="45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6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725447" y="2530229"/>
              <a:ext cx="180975" cy="88900"/>
            </a:xfrm>
            <a:custGeom>
              <a:avLst/>
              <a:gdLst>
                <a:gd name="T0" fmla="*/ 51 w 67"/>
                <a:gd name="T1" fmla="*/ 0 h 32"/>
                <a:gd name="T2" fmla="*/ 34 w 67"/>
                <a:gd name="T3" fmla="*/ 0 h 32"/>
                <a:gd name="T4" fmla="*/ 16 w 67"/>
                <a:gd name="T5" fmla="*/ 0 h 32"/>
                <a:gd name="T6" fmla="*/ 15 w 67"/>
                <a:gd name="T7" fmla="*/ 0 h 32"/>
                <a:gd name="T8" fmla="*/ 0 w 67"/>
                <a:gd name="T9" fmla="*/ 16 h 32"/>
                <a:gd name="T10" fmla="*/ 14 w 67"/>
                <a:gd name="T11" fmla="*/ 32 h 32"/>
                <a:gd name="T12" fmla="*/ 51 w 67"/>
                <a:gd name="T13" fmla="*/ 32 h 32"/>
                <a:gd name="T14" fmla="*/ 67 w 67"/>
                <a:gd name="T15" fmla="*/ 15 h 32"/>
                <a:gd name="T16" fmla="*/ 51 w 67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2">
                  <a:moveTo>
                    <a:pt x="51" y="0"/>
                  </a:moveTo>
                  <a:cubicBezTo>
                    <a:pt x="45" y="0"/>
                    <a:pt x="40" y="0"/>
                    <a:pt x="34" y="0"/>
                  </a:cubicBezTo>
                  <a:cubicBezTo>
                    <a:pt x="28" y="0"/>
                    <a:pt x="22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1"/>
                    <a:pt x="0" y="7"/>
                    <a:pt x="0" y="16"/>
                  </a:cubicBezTo>
                  <a:cubicBezTo>
                    <a:pt x="0" y="25"/>
                    <a:pt x="5" y="32"/>
                    <a:pt x="14" y="32"/>
                  </a:cubicBezTo>
                  <a:cubicBezTo>
                    <a:pt x="27" y="32"/>
                    <a:pt x="39" y="32"/>
                    <a:pt x="51" y="32"/>
                  </a:cubicBezTo>
                  <a:cubicBezTo>
                    <a:pt x="60" y="32"/>
                    <a:pt x="67" y="24"/>
                    <a:pt x="67" y="15"/>
                  </a:cubicBezTo>
                  <a:cubicBezTo>
                    <a:pt x="67" y="7"/>
                    <a:pt x="60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884553" y="4374938"/>
            <a:ext cx="1501422" cy="4582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B5757"/>
              </a:gs>
              <a:gs pos="100000">
                <a:srgbClr val="F2994A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1083715" y="4475049"/>
            <a:ext cx="127496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spc="3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MEET US</a:t>
            </a:r>
            <a:endParaRPr lang="en-US" sz="1200" spc="3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639338"/>
            <a:ext cx="12195583" cy="229281"/>
          </a:xfrm>
          <a:prstGeom prst="rect">
            <a:avLst/>
          </a:prstGeom>
          <a:gradFill flip="none" rotWithShape="1">
            <a:gsLst>
              <a:gs pos="0">
                <a:srgbClr val="EB5757"/>
              </a:gs>
              <a:gs pos="100000">
                <a:srgbClr val="F2994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68852"/>
            <a:ext cx="319088" cy="766763"/>
          </a:xfrm>
          <a:prstGeom prst="rect">
            <a:avLst/>
          </a:prstGeom>
          <a:gradFill flip="none" rotWithShape="1">
            <a:gsLst>
              <a:gs pos="0">
                <a:srgbClr val="EB5757"/>
              </a:gs>
              <a:gs pos="100000">
                <a:srgbClr val="F2994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52A32BCA18444AB7888459331BB0BF" ma:contentTypeVersion="11" ma:contentTypeDescription="Opprett et nytt dokument." ma:contentTypeScope="" ma:versionID="f9fbac86b713523e778e92783fbfffaa">
  <xsd:schema xmlns:xsd="http://www.w3.org/2001/XMLSchema" xmlns:xs="http://www.w3.org/2001/XMLSchema" xmlns:p="http://schemas.microsoft.com/office/2006/metadata/properties" xmlns:ns3="026b3397-419f-429a-8b0b-b3fd3e2726a8" xmlns:ns4="8ae3467c-225c-491d-b7f7-73b5c27f6116" targetNamespace="http://schemas.microsoft.com/office/2006/metadata/properties" ma:root="true" ma:fieldsID="13fefe4f74292727b84bbafc9a80dc39" ns3:_="" ns4:_="">
    <xsd:import namespace="026b3397-419f-429a-8b0b-b3fd3e2726a8"/>
    <xsd:import namespace="8ae3467c-225c-491d-b7f7-73b5c27f61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b3397-419f-429a-8b0b-b3fd3e2726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3467c-225c-491d-b7f7-73b5c27f61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E321DA-28CC-49FF-A48C-C4F9DAC1F39B}">
  <ds:schemaRefs>
    <ds:schemaRef ds:uri="http://schemas.openxmlformats.org/package/2006/metadata/core-properties"/>
    <ds:schemaRef ds:uri="026b3397-419f-429a-8b0b-b3fd3e2726a8"/>
    <ds:schemaRef ds:uri="http://purl.org/dc/dcmitype/"/>
    <ds:schemaRef ds:uri="8ae3467c-225c-491d-b7f7-73b5c27f611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070F14-79E4-46E9-BE22-8FC0732BE9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DA3ABB-7057-4037-B48A-F40010DD5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b3397-419f-429a-8b0b-b3fd3e2726a8"/>
    <ds:schemaRef ds:uri="8ae3467c-225c-491d-b7f7-73b5c27f6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1068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Benedicte Hess</dc:creator>
  <cp:lastModifiedBy>Microsoft</cp:lastModifiedBy>
  <cp:revision>133</cp:revision>
  <dcterms:created xsi:type="dcterms:W3CDTF">2019-10-03T08:18:54Z</dcterms:created>
  <dcterms:modified xsi:type="dcterms:W3CDTF">2019-11-14T13:21:39Z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0x0101004E52A32BCA18444AB7888459331BB0BF</vt:lpwstr>
  </property>
</Properties>
</file>