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781DE4-4B1C-45D9-857A-6387EA2620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35567B-C8C3-44B3-9346-1B80FE1DF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011181-7FDC-4A3A-8AE9-7B1C2B3F3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958901-BEEB-4413-A68F-C453EF46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C1EFB7-16F0-469C-B04C-55F6B6B4F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96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68A4B9-634C-43A2-9BFA-1C5F802B9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A671AA7-3413-4647-A17E-DE566C64E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BF96F0-91E5-4C3E-95EB-85810B4A5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BE9238-224E-40EC-B4DD-82E275B33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CFBF0C-D8D8-4AFF-9873-9B57B301A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332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09D6962-4C17-442B-BCCD-6B181BD57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1619A3F-C871-4F73-9D4C-7B8B7E573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7C9F45-5CE3-4EE8-8519-FE65F7985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300A11-F6CD-4845-B252-159AC57F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9B6683-F352-43BB-922A-0E022D33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05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B4BD0-E6CF-48F4-BE9E-8B51611EA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94B147-60B4-4D4E-B17D-7B2BD834B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19EA77-8351-4A2C-BFCF-0E6368FE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0C0ACD-1EBD-4551-840A-EFBE487B2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C875A8-50B0-4A45-8996-4A13F151B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67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1D9238-5EDB-4D75-8BC3-DE852A4ED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F0C0C1-E4AA-436C-8726-B194B95DE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8CDB88-6687-4B1F-A6D4-7CFB1B963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662ABE-C65F-45AE-B55C-9AD701057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95359F-6D36-443D-A0E9-B80A5A5D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99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B593DD-7FAC-44B6-BDBE-2DE6694B5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C820BE-BDC5-4F35-847A-097C0A3D2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D4D4FF-7225-46B8-B263-D1D13C591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F06516-E20E-46C2-831A-1503EF1A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E0F1E4-01F9-4341-AC92-E0C3D2225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9FE9AB-494F-4C7F-B747-202FE710D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98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9337B2-0BDD-4817-A750-877062C2B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0B3520-7B51-4D4D-BED7-47EF8E48C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802993-C061-4355-8081-47F9A0B95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FDE1AD-2CB4-4C0D-A234-3A285CD67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035C61-C277-4BAC-BAE8-156F72180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8B23FE0-5202-4F16-BB7B-45E762A1A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3CC266A-06B5-4524-B0BC-2B5BFBA25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8CC988A-0813-4A82-9EF7-34ECF26BF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912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2C3DB5-8A93-42E2-84F7-3B629524C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E9BE57-0941-47AC-AF4C-EF1DB1C8A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D361BD-F5E7-49B9-87D5-288997B4B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A2DED1-E52E-4185-9948-5FA55A56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57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4E971F5-019B-4B25-986D-2F8C2115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82328F-156A-4B02-99FF-05F176598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7BECD76-0D57-4251-A433-7A62761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5593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51396-EEC7-4DAD-8FA7-921A2F3E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605C2F-7211-4560-9F88-DD3F5DC6B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20490A-DCF2-4471-88EF-3A3E786E84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2EC9EC-7465-44CA-8C4E-F600BC5A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671C2E-B00F-4823-8312-B5A5996C5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A4EE7A-4053-4893-9F80-C471C58A5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71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B9F2C-6272-4E7A-8ED5-CC51A54B9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9BB46E-8B45-4154-8BF2-9A765B8B70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6AEA1E4-B90A-4878-BD91-C1699BDF6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B76D85-0D17-472E-84F5-5C16858A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F5D550-3DA2-43E0-9026-C8EE193A0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9F16C2-2C5A-4CEF-ACB1-0917CDBBD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10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BFEF99-0CC7-4A03-8755-9FCA604D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BFDE77-C372-4ABD-B26D-8BBA1CB29F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4E4A5D-3C8C-4D73-ADD5-2F96743547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FF36-E951-4C1D-9F57-0C8CA1AF127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0ACA1D-9761-45E8-8022-8A15ECBD67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5F665A-D91D-4F3B-8C2E-5F6C2543BD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D75D5-4832-4EC5-BB05-B2D8CF18327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97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2FDB972-C661-44DF-9A52-06A9791D31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808" t="17626" r="7000" b="30042"/>
          <a:stretch/>
        </p:blipFill>
        <p:spPr>
          <a:xfrm>
            <a:off x="0" y="0"/>
            <a:ext cx="4656406" cy="358726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7B8C00C-A13B-4E80-B063-01998E64503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615" t="20704" r="50000" b="30041"/>
          <a:stretch/>
        </p:blipFill>
        <p:spPr>
          <a:xfrm>
            <a:off x="6096000" y="2166425"/>
            <a:ext cx="3338732" cy="337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1097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 Nagalingum</dc:creator>
  <cp:lastModifiedBy>Frederic Nagalingum</cp:lastModifiedBy>
  <cp:revision>1</cp:revision>
  <dcterms:created xsi:type="dcterms:W3CDTF">2020-05-07T12:47:31Z</dcterms:created>
  <dcterms:modified xsi:type="dcterms:W3CDTF">2020-05-07T12:53:14Z</dcterms:modified>
</cp:coreProperties>
</file>