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2B23"/>
    <a:srgbClr val="5F1D18"/>
    <a:srgbClr val="000000"/>
    <a:srgbClr val="005490"/>
    <a:srgbClr val="003860"/>
    <a:srgbClr val="445469"/>
    <a:srgbClr val="2A93FB"/>
    <a:srgbClr val="80CAFF"/>
    <a:srgbClr val="40B0FF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86"/>
    <p:restoredTop sz="96208"/>
  </p:normalViewPr>
  <p:slideViewPr>
    <p:cSldViewPr snapToGrid="0" snapToObjects="1">
      <p:cViewPr varScale="1">
        <p:scale>
          <a:sx n="95" d="100"/>
          <a:sy n="95" d="100"/>
        </p:scale>
        <p:origin x="184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3B2968-91DA-E64B-BE72-4E067E8C95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PT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EF7AA8C-6CAB-644E-946C-5818162367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PT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D398E1-23B7-8C47-A278-6F8D87880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FEE7E-01F2-7F41-9355-9EC30A3AAC6A}" type="datetimeFigureOut">
              <a:rPr lang="fr-PT" smtClean="0"/>
              <a:t>19/04/2020</a:t>
            </a:fld>
            <a:endParaRPr lang="fr-PT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849D0D-9DFC-9E4F-9ABD-AD3FF4938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PT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9109360-D4A5-A14F-B912-5E723F1A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BC46E-E89A-2143-8315-0641B49226AF}" type="slidenum">
              <a:rPr lang="fr-PT" smtClean="0"/>
              <a:t>‹N°›</a:t>
            </a:fld>
            <a:endParaRPr lang="fr-PT"/>
          </a:p>
        </p:txBody>
      </p:sp>
    </p:spTree>
    <p:extLst>
      <p:ext uri="{BB962C8B-B14F-4D97-AF65-F5344CB8AC3E}">
        <p14:creationId xmlns:p14="http://schemas.microsoft.com/office/powerpoint/2010/main" val="4057455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E89F66-45C2-924F-8D69-46CF0C927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PT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47014C3-9BAE-0E4C-9D45-5A3D60DD0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PT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05C29D-6ADE-604E-B74A-308814973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FEE7E-01F2-7F41-9355-9EC30A3AAC6A}" type="datetimeFigureOut">
              <a:rPr lang="fr-PT" smtClean="0"/>
              <a:t>19/04/2020</a:t>
            </a:fld>
            <a:endParaRPr lang="fr-PT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392A8F-8742-F34B-BE02-3CC6AF6EB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PT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18A118-2992-EC4A-9C91-0B5E4F318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BC46E-E89A-2143-8315-0641B49226AF}" type="slidenum">
              <a:rPr lang="fr-PT" smtClean="0"/>
              <a:t>‹N°›</a:t>
            </a:fld>
            <a:endParaRPr lang="fr-PT"/>
          </a:p>
        </p:txBody>
      </p:sp>
    </p:spTree>
    <p:extLst>
      <p:ext uri="{BB962C8B-B14F-4D97-AF65-F5344CB8AC3E}">
        <p14:creationId xmlns:p14="http://schemas.microsoft.com/office/powerpoint/2010/main" val="3166007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9408614-9301-EC48-BBBF-67D92FB83F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PT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2C5CBF2-A211-0042-9797-11FABA6F0C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PT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C01BE1-76DE-A146-B71A-32334AFBB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FEE7E-01F2-7F41-9355-9EC30A3AAC6A}" type="datetimeFigureOut">
              <a:rPr lang="fr-PT" smtClean="0"/>
              <a:t>19/04/2020</a:t>
            </a:fld>
            <a:endParaRPr lang="fr-PT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17ED6F-9D18-A942-91B8-CF9CA8A48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PT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FA4848-464E-514A-9FEF-C92D52FAE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BC46E-E89A-2143-8315-0641B49226AF}" type="slidenum">
              <a:rPr lang="fr-PT" smtClean="0"/>
              <a:t>‹N°›</a:t>
            </a:fld>
            <a:endParaRPr lang="fr-PT"/>
          </a:p>
        </p:txBody>
      </p:sp>
    </p:spTree>
    <p:extLst>
      <p:ext uri="{BB962C8B-B14F-4D97-AF65-F5344CB8AC3E}">
        <p14:creationId xmlns:p14="http://schemas.microsoft.com/office/powerpoint/2010/main" val="3310801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E8E9EA-D51C-614C-A790-0ED8B254B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PT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6918964-A9D7-EA4E-9339-378FDFF0B1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PT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894F8F-3743-9149-B71D-B5672677D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FEE7E-01F2-7F41-9355-9EC30A3AAC6A}" type="datetimeFigureOut">
              <a:rPr lang="fr-PT" smtClean="0"/>
              <a:t>19/04/2020</a:t>
            </a:fld>
            <a:endParaRPr lang="fr-PT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E5D2B2-FEB6-F241-9AF3-2DCD517E5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PT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7D93EF-2E3F-884A-ACC7-1717F4DEB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BC46E-E89A-2143-8315-0641B49226AF}" type="slidenum">
              <a:rPr lang="fr-PT" smtClean="0"/>
              <a:t>‹N°›</a:t>
            </a:fld>
            <a:endParaRPr lang="fr-PT"/>
          </a:p>
        </p:txBody>
      </p:sp>
    </p:spTree>
    <p:extLst>
      <p:ext uri="{BB962C8B-B14F-4D97-AF65-F5344CB8AC3E}">
        <p14:creationId xmlns:p14="http://schemas.microsoft.com/office/powerpoint/2010/main" val="2030924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FCCDC2-6099-2D47-9C65-CC85F320F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PT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0C0A48B-CEF8-524F-8D52-D3F05B3EBA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6F1AC6-A277-AC41-8802-7EA21B625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FEE7E-01F2-7F41-9355-9EC30A3AAC6A}" type="datetimeFigureOut">
              <a:rPr lang="fr-PT" smtClean="0"/>
              <a:t>19/04/2020</a:t>
            </a:fld>
            <a:endParaRPr lang="fr-PT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69C9C9-D645-7048-9E95-7E970C51C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PT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736BBC-3EBF-0349-9BCC-C52488FA6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BC46E-E89A-2143-8315-0641B49226AF}" type="slidenum">
              <a:rPr lang="fr-PT" smtClean="0"/>
              <a:t>‹N°›</a:t>
            </a:fld>
            <a:endParaRPr lang="fr-PT"/>
          </a:p>
        </p:txBody>
      </p:sp>
    </p:spTree>
    <p:extLst>
      <p:ext uri="{BB962C8B-B14F-4D97-AF65-F5344CB8AC3E}">
        <p14:creationId xmlns:p14="http://schemas.microsoft.com/office/powerpoint/2010/main" val="156416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6BBD4E-EADE-6F4B-9E07-4E1FB1EB4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PT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48DF62-8BC1-0142-ABE9-7677F8D8A4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PT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E01D373-488F-D14A-A068-CDDF1FAB83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PT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09EC05D-58FB-6845-AE3C-B6E802714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FEE7E-01F2-7F41-9355-9EC30A3AAC6A}" type="datetimeFigureOut">
              <a:rPr lang="fr-PT" smtClean="0"/>
              <a:t>19/04/2020</a:t>
            </a:fld>
            <a:endParaRPr lang="fr-PT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016C65C-AE3C-4747-B637-87826C6D8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PT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71D76CB-3BA4-6345-AFF1-1B0765131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BC46E-E89A-2143-8315-0641B49226AF}" type="slidenum">
              <a:rPr lang="fr-PT" smtClean="0"/>
              <a:t>‹N°›</a:t>
            </a:fld>
            <a:endParaRPr lang="fr-PT"/>
          </a:p>
        </p:txBody>
      </p:sp>
    </p:spTree>
    <p:extLst>
      <p:ext uri="{BB962C8B-B14F-4D97-AF65-F5344CB8AC3E}">
        <p14:creationId xmlns:p14="http://schemas.microsoft.com/office/powerpoint/2010/main" val="3829055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EECACD-3B3A-C444-B4E7-50C1FA291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PT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CFDD753-D0C1-8147-B55B-AA206F7C18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FC80B63-8E5E-9E45-B8C4-552A95E31F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PT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2D72E84-F48E-EE42-B76A-2336284850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D2CB06A-3F22-A74B-ABA9-7F28451859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PT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4223DB7-1D51-5F4A-8243-C2C02E028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FEE7E-01F2-7F41-9355-9EC30A3AAC6A}" type="datetimeFigureOut">
              <a:rPr lang="fr-PT" smtClean="0"/>
              <a:t>19/04/2020</a:t>
            </a:fld>
            <a:endParaRPr lang="fr-PT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E799DF2-B216-2E44-8CA4-5BCE06A4C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PT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B208958-6913-7441-81BC-0BCED73D1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BC46E-E89A-2143-8315-0641B49226AF}" type="slidenum">
              <a:rPr lang="fr-PT" smtClean="0"/>
              <a:t>‹N°›</a:t>
            </a:fld>
            <a:endParaRPr lang="fr-PT"/>
          </a:p>
        </p:txBody>
      </p:sp>
    </p:spTree>
    <p:extLst>
      <p:ext uri="{BB962C8B-B14F-4D97-AF65-F5344CB8AC3E}">
        <p14:creationId xmlns:p14="http://schemas.microsoft.com/office/powerpoint/2010/main" val="1491147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81A632-C101-724F-8E07-AECA9E9A8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PT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223C323-CD79-B148-8A73-97ACB1907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FEE7E-01F2-7F41-9355-9EC30A3AAC6A}" type="datetimeFigureOut">
              <a:rPr lang="fr-PT" smtClean="0"/>
              <a:t>19/04/2020</a:t>
            </a:fld>
            <a:endParaRPr lang="fr-PT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34A2B8E-93F7-4B4B-8773-FC93178B2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PT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EACE5B7-1AB8-E740-895B-55081BD67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BC46E-E89A-2143-8315-0641B49226AF}" type="slidenum">
              <a:rPr lang="fr-PT" smtClean="0"/>
              <a:t>‹N°›</a:t>
            </a:fld>
            <a:endParaRPr lang="fr-PT"/>
          </a:p>
        </p:txBody>
      </p:sp>
    </p:spTree>
    <p:extLst>
      <p:ext uri="{BB962C8B-B14F-4D97-AF65-F5344CB8AC3E}">
        <p14:creationId xmlns:p14="http://schemas.microsoft.com/office/powerpoint/2010/main" val="3500170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DF4AB30-A50E-434C-90A1-3491A7A4C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FEE7E-01F2-7F41-9355-9EC30A3AAC6A}" type="datetimeFigureOut">
              <a:rPr lang="fr-PT" smtClean="0"/>
              <a:t>19/04/2020</a:t>
            </a:fld>
            <a:endParaRPr lang="fr-PT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9C22CAF-E580-1641-9710-269661832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PT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4F0E71F-3D1F-B746-90BA-3E232B4FB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BC46E-E89A-2143-8315-0641B49226AF}" type="slidenum">
              <a:rPr lang="fr-PT" smtClean="0"/>
              <a:t>‹N°›</a:t>
            </a:fld>
            <a:endParaRPr lang="fr-PT"/>
          </a:p>
        </p:txBody>
      </p:sp>
    </p:spTree>
    <p:extLst>
      <p:ext uri="{BB962C8B-B14F-4D97-AF65-F5344CB8AC3E}">
        <p14:creationId xmlns:p14="http://schemas.microsoft.com/office/powerpoint/2010/main" val="1360254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A13E7F-653B-7846-AF22-DE3CAA158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PT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38A8E9-162A-DC4E-840B-28D503245A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PT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096397E-B515-EA49-98F3-FE7ED0B6E7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E4E9F69-7B13-B344-9EE4-EB5C76115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FEE7E-01F2-7F41-9355-9EC30A3AAC6A}" type="datetimeFigureOut">
              <a:rPr lang="fr-PT" smtClean="0"/>
              <a:t>19/04/2020</a:t>
            </a:fld>
            <a:endParaRPr lang="fr-PT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52E9E3D-3848-4842-8B6B-ED44BBD38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PT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3EF6211-C3A2-A243-9374-D2184DDAB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BC46E-E89A-2143-8315-0641B49226AF}" type="slidenum">
              <a:rPr lang="fr-PT" smtClean="0"/>
              <a:t>‹N°›</a:t>
            </a:fld>
            <a:endParaRPr lang="fr-PT"/>
          </a:p>
        </p:txBody>
      </p:sp>
    </p:spTree>
    <p:extLst>
      <p:ext uri="{BB962C8B-B14F-4D97-AF65-F5344CB8AC3E}">
        <p14:creationId xmlns:p14="http://schemas.microsoft.com/office/powerpoint/2010/main" val="4251599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776BF7-41CA-3E4D-831B-A25075D8F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PT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E35580B-13D1-5446-9F9C-DB9606B1D6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PT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3CA564C-364C-D545-8544-010FB3CC50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5CB5EE8-853B-AB4B-9C0F-FE141ECF1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FEE7E-01F2-7F41-9355-9EC30A3AAC6A}" type="datetimeFigureOut">
              <a:rPr lang="fr-PT" smtClean="0"/>
              <a:t>19/04/2020</a:t>
            </a:fld>
            <a:endParaRPr lang="fr-PT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E3EFA19-EA16-C540-A30A-97E8C331C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PT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FF8DFA2-9559-EA40-B9DA-D23FEFC30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BC46E-E89A-2143-8315-0641B49226AF}" type="slidenum">
              <a:rPr lang="fr-PT" smtClean="0"/>
              <a:t>‹N°›</a:t>
            </a:fld>
            <a:endParaRPr lang="fr-PT"/>
          </a:p>
        </p:txBody>
      </p:sp>
    </p:spTree>
    <p:extLst>
      <p:ext uri="{BB962C8B-B14F-4D97-AF65-F5344CB8AC3E}">
        <p14:creationId xmlns:p14="http://schemas.microsoft.com/office/powerpoint/2010/main" val="3809591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0B88B56-FDFE-6243-8DE9-CC9D368E4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PT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9E81599-59DA-FF4A-8F5A-9E3BA4999C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PT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38BE36-8282-2944-BEC0-D38575E601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FEE7E-01F2-7F41-9355-9EC30A3AAC6A}" type="datetimeFigureOut">
              <a:rPr lang="fr-PT" smtClean="0"/>
              <a:t>19/04/2020</a:t>
            </a:fld>
            <a:endParaRPr lang="fr-PT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E75171-C93F-B14C-BE45-BCD33FB5DC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PT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2C4CAF-5494-7C44-B617-CDFED7DBC8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BC46E-E89A-2143-8315-0641B49226AF}" type="slidenum">
              <a:rPr lang="fr-PT" smtClean="0"/>
              <a:t>‹N°›</a:t>
            </a:fld>
            <a:endParaRPr lang="fr-PT"/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139CC945-B147-6F46-8B96-A7B6354189AC}"/>
              </a:ext>
            </a:extLst>
          </p:cNvPr>
          <p:cNvGrpSpPr/>
          <p:nvPr userDrawn="1"/>
        </p:nvGrpSpPr>
        <p:grpSpPr>
          <a:xfrm>
            <a:off x="485775" y="6117400"/>
            <a:ext cx="11706225" cy="584775"/>
            <a:chOff x="485775" y="6117400"/>
            <a:chExt cx="11706225" cy="584775"/>
          </a:xfrm>
        </p:grpSpPr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BCE1D516-A7D5-6348-80BB-212C746526CB}"/>
                </a:ext>
              </a:extLst>
            </p:cNvPr>
            <p:cNvSpPr txBox="1"/>
            <p:nvPr/>
          </p:nvSpPr>
          <p:spPr>
            <a:xfrm>
              <a:off x="9077324" y="6117400"/>
              <a:ext cx="311467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PT" sz="3200" dirty="0"/>
                <a:t>MY</a:t>
              </a:r>
              <a:r>
                <a:rPr lang="fr-PT" sz="3200" b="1" dirty="0"/>
                <a:t>SALES</a:t>
              </a:r>
              <a:r>
                <a:rPr lang="fr-PT" sz="3200" dirty="0"/>
                <a:t>COACH </a:t>
              </a:r>
            </a:p>
          </p:txBody>
        </p:sp>
        <p:cxnSp>
          <p:nvCxnSpPr>
            <p:cNvPr id="9" name="Connecteur droit 8">
              <a:extLst>
                <a:ext uri="{FF2B5EF4-FFF2-40B4-BE49-F238E27FC236}">
                  <a16:creationId xmlns:a16="http://schemas.microsoft.com/office/drawing/2014/main" id="{E3727576-45A1-F541-9726-38F376B5D2EC}"/>
                </a:ext>
              </a:extLst>
            </p:cNvPr>
            <p:cNvCxnSpPr>
              <a:cxnSpLocks/>
            </p:cNvCxnSpPr>
            <p:nvPr/>
          </p:nvCxnSpPr>
          <p:spPr>
            <a:xfrm>
              <a:off x="485775" y="6409787"/>
              <a:ext cx="847248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26674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12E1199-92F3-EE44-8204-F3D384C735AE}"/>
              </a:ext>
            </a:extLst>
          </p:cNvPr>
          <p:cNvSpPr/>
          <p:nvPr/>
        </p:nvSpPr>
        <p:spPr>
          <a:xfrm>
            <a:off x="3971925" y="714374"/>
            <a:ext cx="3200400" cy="400050"/>
          </a:xfrm>
          <a:prstGeom prst="rect">
            <a:avLst/>
          </a:prstGeom>
          <a:solidFill>
            <a:srgbClr val="7794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77943E</a:t>
            </a:r>
            <a:endParaRPr lang="fr-PT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F424F7-5D57-984D-A45C-0341DF1E9F2A}"/>
              </a:ext>
            </a:extLst>
          </p:cNvPr>
          <p:cNvSpPr/>
          <p:nvPr/>
        </p:nvSpPr>
        <p:spPr>
          <a:xfrm>
            <a:off x="7172325" y="714374"/>
            <a:ext cx="3200400" cy="400050"/>
          </a:xfrm>
          <a:prstGeom prst="rect">
            <a:avLst/>
          </a:prstGeom>
          <a:solidFill>
            <a:srgbClr val="9BBB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9BBB5C</a:t>
            </a:r>
            <a:endParaRPr lang="fr-P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78D8E0F-F353-7442-9974-AEB30E622ABE}"/>
              </a:ext>
            </a:extLst>
          </p:cNvPr>
          <p:cNvSpPr/>
          <p:nvPr/>
        </p:nvSpPr>
        <p:spPr>
          <a:xfrm>
            <a:off x="771525" y="714374"/>
            <a:ext cx="3200400" cy="400050"/>
          </a:xfrm>
          <a:prstGeom prst="rect">
            <a:avLst/>
          </a:prstGeom>
          <a:solidFill>
            <a:srgbClr val="4F62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4F6229</a:t>
            </a:r>
            <a:endParaRPr lang="fr-PT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52A988-21D7-2244-AD1D-A0A9BCB5C528}"/>
              </a:ext>
            </a:extLst>
          </p:cNvPr>
          <p:cNvSpPr/>
          <p:nvPr/>
        </p:nvSpPr>
        <p:spPr>
          <a:xfrm>
            <a:off x="3971925" y="1338261"/>
            <a:ext cx="3200400" cy="400050"/>
          </a:xfrm>
          <a:prstGeom prst="rect">
            <a:avLst/>
          </a:prstGeom>
          <a:solidFill>
            <a:srgbClr val="167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PT" dirty="0"/>
              <a:t>167964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9FC1A2F-87CC-0349-A47F-58BEA5D02A10}"/>
              </a:ext>
            </a:extLst>
          </p:cNvPr>
          <p:cNvSpPr/>
          <p:nvPr/>
        </p:nvSpPr>
        <p:spPr>
          <a:xfrm>
            <a:off x="7172325" y="1338261"/>
            <a:ext cx="3200400" cy="400050"/>
          </a:xfrm>
          <a:prstGeom prst="rect">
            <a:avLst/>
          </a:prstGeom>
          <a:solidFill>
            <a:srgbClr val="1EA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1EA185</a:t>
            </a:r>
            <a:endParaRPr lang="fr-PT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A414FD9-5E34-FE47-A368-C12A12F37488}"/>
              </a:ext>
            </a:extLst>
          </p:cNvPr>
          <p:cNvSpPr/>
          <p:nvPr/>
        </p:nvSpPr>
        <p:spPr>
          <a:xfrm>
            <a:off x="771525" y="1338261"/>
            <a:ext cx="3200400" cy="400050"/>
          </a:xfrm>
          <a:prstGeom prst="rect">
            <a:avLst/>
          </a:prstGeom>
          <a:solidFill>
            <a:srgbClr val="0F51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0F5142</a:t>
            </a:r>
            <a:endParaRPr lang="fr-PT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3EDE9A-F176-3B46-87FB-A847DA634496}"/>
              </a:ext>
            </a:extLst>
          </p:cNvPr>
          <p:cNvSpPr/>
          <p:nvPr/>
        </p:nvSpPr>
        <p:spPr>
          <a:xfrm>
            <a:off x="3971925" y="1962148"/>
            <a:ext cx="3200400" cy="400050"/>
          </a:xfrm>
          <a:prstGeom prst="rect">
            <a:avLst/>
          </a:prstGeom>
          <a:solidFill>
            <a:srgbClr val="C677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C6770C</a:t>
            </a:r>
            <a:endParaRPr lang="fr-PT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1C0B61-EDFA-DF4C-B796-DF999F9AA10E}"/>
              </a:ext>
            </a:extLst>
          </p:cNvPr>
          <p:cNvSpPr/>
          <p:nvPr/>
        </p:nvSpPr>
        <p:spPr>
          <a:xfrm>
            <a:off x="771525" y="1962148"/>
            <a:ext cx="3200400" cy="400050"/>
          </a:xfrm>
          <a:prstGeom prst="rect">
            <a:avLst/>
          </a:prstGeom>
          <a:solidFill>
            <a:srgbClr val="844F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844F08</a:t>
            </a:r>
            <a:endParaRPr lang="fr-PT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5F0DB6-C0CF-1F4A-9C6D-95876B19E040}"/>
              </a:ext>
            </a:extLst>
          </p:cNvPr>
          <p:cNvSpPr/>
          <p:nvPr/>
        </p:nvSpPr>
        <p:spPr>
          <a:xfrm>
            <a:off x="7172325" y="1962148"/>
            <a:ext cx="3200400" cy="400050"/>
          </a:xfrm>
          <a:prstGeom prst="rect">
            <a:avLst/>
          </a:prstGeom>
          <a:solidFill>
            <a:srgbClr val="F29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F29B26</a:t>
            </a:r>
            <a:endParaRPr lang="fr-PT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C13E633-67B4-DA42-ACCF-E1810BB96CE7}"/>
              </a:ext>
            </a:extLst>
          </p:cNvPr>
          <p:cNvSpPr/>
          <p:nvPr/>
        </p:nvSpPr>
        <p:spPr>
          <a:xfrm>
            <a:off x="3971925" y="2586035"/>
            <a:ext cx="3200400" cy="400050"/>
          </a:xfrm>
          <a:prstGeom prst="rect">
            <a:avLst/>
          </a:prstGeom>
          <a:solidFill>
            <a:srgbClr val="8E2B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8E2B23</a:t>
            </a:r>
            <a:endParaRPr lang="fr-PT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613F828-4BE8-7845-AAC0-2DCBB401EBB7}"/>
              </a:ext>
            </a:extLst>
          </p:cNvPr>
          <p:cNvSpPr/>
          <p:nvPr/>
        </p:nvSpPr>
        <p:spPr>
          <a:xfrm>
            <a:off x="7172325" y="2586035"/>
            <a:ext cx="3200400" cy="400050"/>
          </a:xfrm>
          <a:prstGeom prst="rect">
            <a:avLst/>
          </a:prstGeom>
          <a:solidFill>
            <a:srgbClr val="BD39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BD392F</a:t>
            </a:r>
            <a:endParaRPr lang="fr-PT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D424895-08B1-9E45-B6E3-507079192B9F}"/>
              </a:ext>
            </a:extLst>
          </p:cNvPr>
          <p:cNvSpPr/>
          <p:nvPr/>
        </p:nvSpPr>
        <p:spPr>
          <a:xfrm>
            <a:off x="771525" y="2586035"/>
            <a:ext cx="3200400" cy="400050"/>
          </a:xfrm>
          <a:prstGeom prst="rect">
            <a:avLst/>
          </a:prstGeom>
          <a:solidFill>
            <a:srgbClr val="5F1D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5F1D18</a:t>
            </a:r>
            <a:endParaRPr lang="fr-PT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EE8F66F-E67C-5D4B-A20B-AE436F00A6FE}"/>
              </a:ext>
            </a:extLst>
          </p:cNvPr>
          <p:cNvSpPr/>
          <p:nvPr/>
        </p:nvSpPr>
        <p:spPr>
          <a:xfrm>
            <a:off x="771525" y="3209922"/>
            <a:ext cx="3200400" cy="400050"/>
          </a:xfrm>
          <a:prstGeom prst="rect">
            <a:avLst/>
          </a:prstGeom>
          <a:solidFill>
            <a:srgbClr val="333F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333F4F</a:t>
            </a:r>
            <a:endParaRPr lang="fr-PT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2EAE5C8-20A4-5545-ACB0-58A0FE733E66}"/>
              </a:ext>
            </a:extLst>
          </p:cNvPr>
          <p:cNvSpPr/>
          <p:nvPr/>
        </p:nvSpPr>
        <p:spPr>
          <a:xfrm>
            <a:off x="7172325" y="3209922"/>
            <a:ext cx="3200400" cy="400050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BFBFBF</a:t>
            </a:r>
            <a:endParaRPr lang="fr-PT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431C743-D229-7F46-8662-B87F95AC0F7A}"/>
              </a:ext>
            </a:extLst>
          </p:cNvPr>
          <p:cNvSpPr/>
          <p:nvPr/>
        </p:nvSpPr>
        <p:spPr>
          <a:xfrm>
            <a:off x="3971925" y="3209922"/>
            <a:ext cx="3200400" cy="400050"/>
          </a:xfrm>
          <a:prstGeom prst="rect">
            <a:avLst/>
          </a:prstGeom>
          <a:solidFill>
            <a:srgbClr val="4454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445469</a:t>
            </a:r>
            <a:endParaRPr lang="fr-PT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32324D0-7ED9-7A4A-9936-7E962664D311}"/>
              </a:ext>
            </a:extLst>
          </p:cNvPr>
          <p:cNvSpPr/>
          <p:nvPr/>
        </p:nvSpPr>
        <p:spPr>
          <a:xfrm>
            <a:off x="3971925" y="3833809"/>
            <a:ext cx="3200400" cy="40005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333F4F</a:t>
            </a:r>
            <a:endParaRPr lang="fr-PT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96B7E88-259E-0443-8FB6-0CB349BE4EA7}"/>
              </a:ext>
            </a:extLst>
          </p:cNvPr>
          <p:cNvSpPr/>
          <p:nvPr/>
        </p:nvSpPr>
        <p:spPr>
          <a:xfrm>
            <a:off x="771525" y="3833809"/>
            <a:ext cx="3200400" cy="400050"/>
          </a:xfrm>
          <a:prstGeom prst="rect">
            <a:avLst/>
          </a:prstGeom>
          <a:solidFill>
            <a:srgbClr val="0054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445469</a:t>
            </a:r>
            <a:endParaRPr lang="fr-PT" dirty="0"/>
          </a:p>
        </p:txBody>
      </p: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BAC0AFD-2F0C-F041-AAF7-C4C3616D8A86}"/>
              </a:ext>
            </a:extLst>
          </p:cNvPr>
          <p:cNvGrpSpPr/>
          <p:nvPr/>
        </p:nvGrpSpPr>
        <p:grpSpPr>
          <a:xfrm>
            <a:off x="485775" y="6117400"/>
            <a:ext cx="11706225" cy="584775"/>
            <a:chOff x="485775" y="6117400"/>
            <a:chExt cx="11706225" cy="584775"/>
          </a:xfrm>
        </p:grpSpPr>
        <p:sp>
          <p:nvSpPr>
            <p:cNvPr id="31" name="ZoneTexte 30">
              <a:extLst>
                <a:ext uri="{FF2B5EF4-FFF2-40B4-BE49-F238E27FC236}">
                  <a16:creationId xmlns:a16="http://schemas.microsoft.com/office/drawing/2014/main" id="{5D317280-912B-D94F-A14E-ABC7B9EBD4D6}"/>
                </a:ext>
              </a:extLst>
            </p:cNvPr>
            <p:cNvSpPr txBox="1"/>
            <p:nvPr/>
          </p:nvSpPr>
          <p:spPr>
            <a:xfrm>
              <a:off x="9077324" y="6117400"/>
              <a:ext cx="311467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PT" sz="3200" dirty="0"/>
                <a:t>MY</a:t>
              </a:r>
              <a:r>
                <a:rPr lang="fr-PT" sz="3200" b="1" dirty="0"/>
                <a:t>SALES</a:t>
              </a:r>
              <a:r>
                <a:rPr lang="fr-PT" sz="3200" dirty="0"/>
                <a:t>COACH </a:t>
              </a:r>
            </a:p>
          </p:txBody>
        </p:sp>
        <p:cxnSp>
          <p:nvCxnSpPr>
            <p:cNvPr id="32" name="Connecteur droit 31">
              <a:extLst>
                <a:ext uri="{FF2B5EF4-FFF2-40B4-BE49-F238E27FC236}">
                  <a16:creationId xmlns:a16="http://schemas.microsoft.com/office/drawing/2014/main" id="{D8C00F9C-7E6A-B84A-A81C-66DE7DDB3E52}"/>
                </a:ext>
              </a:extLst>
            </p:cNvPr>
            <p:cNvCxnSpPr>
              <a:cxnSpLocks/>
            </p:cNvCxnSpPr>
            <p:nvPr/>
          </p:nvCxnSpPr>
          <p:spPr>
            <a:xfrm>
              <a:off x="485775" y="6409787"/>
              <a:ext cx="847248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F919832B-63B9-C146-AE95-CB86054098AB}"/>
              </a:ext>
            </a:extLst>
          </p:cNvPr>
          <p:cNvSpPr/>
          <p:nvPr/>
        </p:nvSpPr>
        <p:spPr>
          <a:xfrm>
            <a:off x="771525" y="4538126"/>
            <a:ext cx="1380004" cy="400050"/>
          </a:xfrm>
          <a:prstGeom prst="rect">
            <a:avLst/>
          </a:prstGeom>
          <a:solidFill>
            <a:srgbClr val="0038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PT" dirty="0"/>
              <a:t>003860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CF0A74C-26A2-9848-8BDD-B1AED67362CD}"/>
              </a:ext>
            </a:extLst>
          </p:cNvPr>
          <p:cNvSpPr/>
          <p:nvPr/>
        </p:nvSpPr>
        <p:spPr>
          <a:xfrm>
            <a:off x="2245658" y="4538126"/>
            <a:ext cx="1380004" cy="400050"/>
          </a:xfrm>
          <a:prstGeom prst="rect">
            <a:avLst/>
          </a:prstGeom>
          <a:solidFill>
            <a:srgbClr val="0054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PT" dirty="0"/>
              <a:t>005490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B39CAEF-AF44-F143-9DB5-8F6ADC8627CA}"/>
              </a:ext>
            </a:extLst>
          </p:cNvPr>
          <p:cNvSpPr/>
          <p:nvPr/>
        </p:nvSpPr>
        <p:spPr>
          <a:xfrm>
            <a:off x="3719791" y="4538126"/>
            <a:ext cx="1380004" cy="400050"/>
          </a:xfrm>
          <a:prstGeom prst="rect">
            <a:avLst/>
          </a:prstGeom>
          <a:solidFill>
            <a:srgbClr val="034A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034A90</a:t>
            </a:r>
            <a:endParaRPr lang="fr-PT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A3D4252-F962-9345-BBE4-78DD2E46B11B}"/>
              </a:ext>
            </a:extLst>
          </p:cNvPr>
          <p:cNvSpPr/>
          <p:nvPr/>
        </p:nvSpPr>
        <p:spPr>
          <a:xfrm>
            <a:off x="5197284" y="4538126"/>
            <a:ext cx="1380004" cy="40005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0070C0</a:t>
            </a:r>
            <a:endParaRPr lang="fr-PT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B06C352-62E5-9043-BD2A-906FC1041858}"/>
              </a:ext>
            </a:extLst>
          </p:cNvPr>
          <p:cNvSpPr/>
          <p:nvPr/>
        </p:nvSpPr>
        <p:spPr>
          <a:xfrm>
            <a:off x="6674777" y="4523274"/>
            <a:ext cx="1380004" cy="400050"/>
          </a:xfrm>
          <a:prstGeom prst="rect">
            <a:avLst/>
          </a:prstGeom>
          <a:solidFill>
            <a:srgbClr val="2A93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2A93FB</a:t>
            </a:r>
            <a:endParaRPr lang="fr-PT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33DDEBE-3683-224F-B6CB-CE60445DEC30}"/>
              </a:ext>
            </a:extLst>
          </p:cNvPr>
          <p:cNvSpPr/>
          <p:nvPr/>
        </p:nvSpPr>
        <p:spPr>
          <a:xfrm>
            <a:off x="8148910" y="4516063"/>
            <a:ext cx="1380004" cy="400050"/>
          </a:xfrm>
          <a:prstGeom prst="rect">
            <a:avLst/>
          </a:prstGeom>
          <a:solidFill>
            <a:srgbClr val="40B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40B0FF</a:t>
            </a:r>
            <a:endParaRPr lang="fr-PT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4BE8FC5-5042-F44B-8033-D6E45CC84AA4}"/>
              </a:ext>
            </a:extLst>
          </p:cNvPr>
          <p:cNvSpPr/>
          <p:nvPr/>
        </p:nvSpPr>
        <p:spPr>
          <a:xfrm>
            <a:off x="9647404" y="4523274"/>
            <a:ext cx="1380004" cy="400050"/>
          </a:xfrm>
          <a:prstGeom prst="rect">
            <a:avLst/>
          </a:prstGeom>
          <a:solidFill>
            <a:srgbClr val="80C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80CAFF</a:t>
            </a:r>
            <a:endParaRPr lang="fr-PT" dirty="0"/>
          </a:p>
        </p:txBody>
      </p:sp>
    </p:spTree>
    <p:extLst>
      <p:ext uri="{BB962C8B-B14F-4D97-AF65-F5344CB8AC3E}">
        <p14:creationId xmlns:p14="http://schemas.microsoft.com/office/powerpoint/2010/main" val="858489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8136F826-946C-6D49-AF28-F3980143EB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141" y="985837"/>
            <a:ext cx="10693174" cy="482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910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F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D94CFC96-C009-9144-A04E-034A67F61651}"/>
              </a:ext>
            </a:extLst>
          </p:cNvPr>
          <p:cNvSpPr txBox="1"/>
          <p:nvPr/>
        </p:nvSpPr>
        <p:spPr>
          <a:xfrm>
            <a:off x="9077324" y="6117400"/>
            <a:ext cx="31146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PT" sz="3200" dirty="0">
                <a:solidFill>
                  <a:schemeClr val="bg1"/>
                </a:solidFill>
              </a:rPr>
              <a:t>MY</a:t>
            </a:r>
            <a:r>
              <a:rPr lang="fr-PT" sz="3200" b="1" dirty="0">
                <a:solidFill>
                  <a:schemeClr val="bg1"/>
                </a:solidFill>
              </a:rPr>
              <a:t>SALES</a:t>
            </a:r>
            <a:r>
              <a:rPr lang="fr-PT" sz="3200" dirty="0">
                <a:solidFill>
                  <a:schemeClr val="bg1"/>
                </a:solidFill>
              </a:rPr>
              <a:t>COACH 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98080C0F-EC23-AA4F-8721-F244FFD1515F}"/>
              </a:ext>
            </a:extLst>
          </p:cNvPr>
          <p:cNvCxnSpPr>
            <a:cxnSpLocks/>
          </p:cNvCxnSpPr>
          <p:nvPr/>
        </p:nvCxnSpPr>
        <p:spPr>
          <a:xfrm>
            <a:off x="485775" y="6409787"/>
            <a:ext cx="8472488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6266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4" name="Connecteur droit 103">
            <a:extLst>
              <a:ext uri="{FF2B5EF4-FFF2-40B4-BE49-F238E27FC236}">
                <a16:creationId xmlns:a16="http://schemas.microsoft.com/office/drawing/2014/main" id="{85D93F85-9694-D445-BA76-D567BE8A6A6D}"/>
              </a:ext>
            </a:extLst>
          </p:cNvPr>
          <p:cNvCxnSpPr>
            <a:cxnSpLocks/>
          </p:cNvCxnSpPr>
          <p:nvPr/>
        </p:nvCxnSpPr>
        <p:spPr>
          <a:xfrm flipV="1">
            <a:off x="7609057" y="317625"/>
            <a:ext cx="1190377" cy="1191755"/>
          </a:xfrm>
          <a:prstGeom prst="line">
            <a:avLst/>
          </a:prstGeom>
          <a:ln>
            <a:solidFill>
              <a:srgbClr val="445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e 30">
            <a:extLst>
              <a:ext uri="{FF2B5EF4-FFF2-40B4-BE49-F238E27FC236}">
                <a16:creationId xmlns:a16="http://schemas.microsoft.com/office/drawing/2014/main" id="{288580CE-AF77-914F-9766-AF2274037611}"/>
              </a:ext>
            </a:extLst>
          </p:cNvPr>
          <p:cNvGrpSpPr/>
          <p:nvPr/>
        </p:nvGrpSpPr>
        <p:grpSpPr>
          <a:xfrm>
            <a:off x="7560711" y="345277"/>
            <a:ext cx="1666232" cy="1087158"/>
            <a:chOff x="6967488" y="1843319"/>
            <a:chExt cx="1666232" cy="1087158"/>
          </a:xfrm>
        </p:grpSpPr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7B75B398-A006-F641-AA4D-1913ADC06D0F}"/>
                </a:ext>
              </a:extLst>
            </p:cNvPr>
            <p:cNvSpPr txBox="1"/>
            <p:nvPr/>
          </p:nvSpPr>
          <p:spPr>
            <a:xfrm>
              <a:off x="6967488" y="2087519"/>
              <a:ext cx="1302453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r-PT" sz="3200" b="1" dirty="0">
                  <a:solidFill>
                    <a:srgbClr val="5F1D18"/>
                  </a:solidFill>
                </a:rPr>
                <a:t>S</a:t>
              </a:r>
              <a:r>
                <a:rPr lang="fr-PT" sz="3200" b="1" dirty="0">
                  <a:solidFill>
                    <a:srgbClr val="333F4F"/>
                  </a:solidFill>
                </a:rPr>
                <a:t>A</a:t>
              </a:r>
              <a:r>
                <a:rPr lang="fr-PT" sz="3200" b="1" dirty="0">
                  <a:solidFill>
                    <a:srgbClr val="445469"/>
                  </a:solidFill>
                </a:rPr>
                <a:t>LES</a:t>
              </a:r>
              <a:endParaRPr lang="fr-PT" sz="3200" dirty="0"/>
            </a:p>
          </p:txBody>
        </p:sp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8EA6DED1-DC80-7B49-81DE-BF51C2C42238}"/>
                </a:ext>
              </a:extLst>
            </p:cNvPr>
            <p:cNvSpPr txBox="1"/>
            <p:nvPr/>
          </p:nvSpPr>
          <p:spPr>
            <a:xfrm>
              <a:off x="7107693" y="1843319"/>
              <a:ext cx="5110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PT" dirty="0">
                  <a:solidFill>
                    <a:srgbClr val="445469"/>
                  </a:solidFill>
                </a:rPr>
                <a:t>My</a:t>
              </a:r>
              <a:r>
                <a:rPr lang="fr-PT" dirty="0">
                  <a:solidFill>
                    <a:srgbClr val="0070C0"/>
                  </a:solidFill>
                </a:rPr>
                <a:t> </a:t>
              </a:r>
            </a:p>
          </p:txBody>
        </p:sp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E1A86789-D9AB-6948-89C1-3AA140991139}"/>
                </a:ext>
              </a:extLst>
            </p:cNvPr>
            <p:cNvSpPr txBox="1"/>
            <p:nvPr/>
          </p:nvSpPr>
          <p:spPr>
            <a:xfrm>
              <a:off x="7436190" y="2561145"/>
              <a:ext cx="11975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PT" dirty="0">
                  <a:solidFill>
                    <a:srgbClr val="445469"/>
                  </a:solidFill>
                </a:rPr>
                <a:t>COACH</a:t>
              </a:r>
              <a:r>
                <a:rPr lang="fr-PT" dirty="0">
                  <a:solidFill>
                    <a:srgbClr val="0070C0"/>
                  </a:solidFill>
                </a:rPr>
                <a:t> </a:t>
              </a:r>
            </a:p>
          </p:txBody>
        </p:sp>
      </p:grpSp>
      <p:sp>
        <p:nvSpPr>
          <p:cNvPr id="5" name="ZoneTexte 4">
            <a:extLst>
              <a:ext uri="{FF2B5EF4-FFF2-40B4-BE49-F238E27FC236}">
                <a16:creationId xmlns:a16="http://schemas.microsoft.com/office/drawing/2014/main" id="{D94CFC96-C009-9144-A04E-034A67F61651}"/>
              </a:ext>
            </a:extLst>
          </p:cNvPr>
          <p:cNvSpPr txBox="1"/>
          <p:nvPr/>
        </p:nvSpPr>
        <p:spPr>
          <a:xfrm>
            <a:off x="4025679" y="345277"/>
            <a:ext cx="31146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PT" sz="3200" dirty="0">
                <a:solidFill>
                  <a:srgbClr val="445469"/>
                </a:solidFill>
              </a:rPr>
              <a:t>MY</a:t>
            </a:r>
            <a:r>
              <a:rPr lang="fr-PT" sz="3200" b="1" dirty="0">
                <a:solidFill>
                  <a:srgbClr val="5F1D18"/>
                </a:solidFill>
              </a:rPr>
              <a:t>S</a:t>
            </a:r>
            <a:r>
              <a:rPr lang="fr-PT" sz="3200" b="1" dirty="0">
                <a:solidFill>
                  <a:srgbClr val="333F4F"/>
                </a:solidFill>
              </a:rPr>
              <a:t>ALES</a:t>
            </a:r>
            <a:r>
              <a:rPr lang="fr-PT" sz="3200" dirty="0">
                <a:solidFill>
                  <a:srgbClr val="445469"/>
                </a:solidFill>
              </a:rPr>
              <a:t>COACH</a:t>
            </a:r>
            <a:r>
              <a:rPr lang="fr-PT" sz="3200" dirty="0"/>
              <a:t> 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98080C0F-EC23-AA4F-8721-F244FFD1515F}"/>
              </a:ext>
            </a:extLst>
          </p:cNvPr>
          <p:cNvCxnSpPr>
            <a:cxnSpLocks/>
          </p:cNvCxnSpPr>
          <p:nvPr/>
        </p:nvCxnSpPr>
        <p:spPr>
          <a:xfrm>
            <a:off x="485775" y="6409787"/>
            <a:ext cx="84724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B5428146-2BFE-AF4A-9D58-5BBFE56324A4}"/>
              </a:ext>
            </a:extLst>
          </p:cNvPr>
          <p:cNvSpPr txBox="1"/>
          <p:nvPr/>
        </p:nvSpPr>
        <p:spPr>
          <a:xfrm>
            <a:off x="1105872" y="3645273"/>
            <a:ext cx="31146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PT" sz="3200" dirty="0"/>
              <a:t>MY</a:t>
            </a:r>
            <a:r>
              <a:rPr lang="fr-PT" sz="3200" b="1" dirty="0"/>
              <a:t>SALES</a:t>
            </a:r>
            <a:r>
              <a:rPr lang="fr-PT" sz="3200" dirty="0"/>
              <a:t>COACH </a:t>
            </a:r>
          </a:p>
        </p:txBody>
      </p: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4F1AB4A9-96FF-7546-A4B2-C4847D28B013}"/>
              </a:ext>
            </a:extLst>
          </p:cNvPr>
          <p:cNvGrpSpPr>
            <a:grpSpLocks noChangeAspect="1"/>
          </p:cNvGrpSpPr>
          <p:nvPr/>
        </p:nvGrpSpPr>
        <p:grpSpPr>
          <a:xfrm rot="2964945">
            <a:off x="1980395" y="2349607"/>
            <a:ext cx="1365630" cy="1295906"/>
            <a:chOff x="5951294" y="4765404"/>
            <a:chExt cx="1795090" cy="1738221"/>
          </a:xfrm>
        </p:grpSpPr>
        <p:sp>
          <p:nvSpPr>
            <p:cNvPr id="34" name="Bande diagonale 33">
              <a:extLst>
                <a:ext uri="{FF2B5EF4-FFF2-40B4-BE49-F238E27FC236}">
                  <a16:creationId xmlns:a16="http://schemas.microsoft.com/office/drawing/2014/main" id="{DCFDE037-8878-F845-A575-177F2B8CDE43}"/>
                </a:ext>
              </a:extLst>
            </p:cNvPr>
            <p:cNvSpPr/>
            <p:nvPr/>
          </p:nvSpPr>
          <p:spPr>
            <a:xfrm rot="2611662">
              <a:off x="6488979" y="5783625"/>
              <a:ext cx="720000" cy="720000"/>
            </a:xfrm>
            <a:prstGeom prst="diagStripe">
              <a:avLst/>
            </a:prstGeom>
            <a:solidFill>
              <a:srgbClr val="00549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PT" dirty="0">
                <a:solidFill>
                  <a:schemeClr val="tx1"/>
                </a:solidFill>
              </a:endParaRPr>
            </a:p>
          </p:txBody>
        </p:sp>
        <p:sp>
          <p:nvSpPr>
            <p:cNvPr id="35" name="Bande diagonale 34">
              <a:extLst>
                <a:ext uri="{FF2B5EF4-FFF2-40B4-BE49-F238E27FC236}">
                  <a16:creationId xmlns:a16="http://schemas.microsoft.com/office/drawing/2014/main" id="{F4457A17-EE88-904E-A8C7-F3AC7C3BD558}"/>
                </a:ext>
              </a:extLst>
            </p:cNvPr>
            <p:cNvSpPr/>
            <p:nvPr/>
          </p:nvSpPr>
          <p:spPr>
            <a:xfrm rot="8081622">
              <a:off x="5951294" y="5274515"/>
              <a:ext cx="720000" cy="720000"/>
            </a:xfrm>
            <a:prstGeom prst="diagStripe">
              <a:avLst/>
            </a:prstGeom>
            <a:solidFill>
              <a:srgbClr val="8E2B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PT" dirty="0">
                <a:solidFill>
                  <a:schemeClr val="tx1"/>
                </a:solidFill>
              </a:endParaRPr>
            </a:p>
          </p:txBody>
        </p:sp>
        <p:sp>
          <p:nvSpPr>
            <p:cNvPr id="36" name="Bande diagonale 35">
              <a:extLst>
                <a:ext uri="{FF2B5EF4-FFF2-40B4-BE49-F238E27FC236}">
                  <a16:creationId xmlns:a16="http://schemas.microsoft.com/office/drawing/2014/main" id="{9B12CFED-AB97-8341-B434-F160A975EAC7}"/>
                </a:ext>
              </a:extLst>
            </p:cNvPr>
            <p:cNvSpPr/>
            <p:nvPr/>
          </p:nvSpPr>
          <p:spPr>
            <a:xfrm rot="13479561">
              <a:off x="6488821" y="4765404"/>
              <a:ext cx="720000" cy="720000"/>
            </a:xfrm>
            <a:prstGeom prst="diagStripe">
              <a:avLst/>
            </a:prstGeom>
            <a:solidFill>
              <a:srgbClr val="F29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PT" dirty="0">
                <a:solidFill>
                  <a:schemeClr val="tx1"/>
                </a:solidFill>
              </a:endParaRPr>
            </a:p>
          </p:txBody>
        </p:sp>
        <p:sp>
          <p:nvSpPr>
            <p:cNvPr id="37" name="Bande diagonale 36">
              <a:extLst>
                <a:ext uri="{FF2B5EF4-FFF2-40B4-BE49-F238E27FC236}">
                  <a16:creationId xmlns:a16="http://schemas.microsoft.com/office/drawing/2014/main" id="{FDD772A3-84F3-A341-B7E6-6F2A3057AB09}"/>
                </a:ext>
              </a:extLst>
            </p:cNvPr>
            <p:cNvSpPr/>
            <p:nvPr/>
          </p:nvSpPr>
          <p:spPr>
            <a:xfrm rot="18944742">
              <a:off x="7026384" y="5274551"/>
              <a:ext cx="720000" cy="720000"/>
            </a:xfrm>
            <a:prstGeom prst="diagStrip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PT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1C12005C-ED95-1745-A786-7CA9EFB29901}"/>
              </a:ext>
            </a:extLst>
          </p:cNvPr>
          <p:cNvGrpSpPr/>
          <p:nvPr/>
        </p:nvGrpSpPr>
        <p:grpSpPr>
          <a:xfrm>
            <a:off x="387663" y="317625"/>
            <a:ext cx="3410512" cy="661720"/>
            <a:chOff x="5800164" y="1732867"/>
            <a:chExt cx="3410512" cy="661720"/>
          </a:xfrm>
        </p:grpSpPr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20AEC71E-925B-A241-A929-1D49DF70DCA6}"/>
                </a:ext>
              </a:extLst>
            </p:cNvPr>
            <p:cNvSpPr txBox="1"/>
            <p:nvPr/>
          </p:nvSpPr>
          <p:spPr>
            <a:xfrm>
              <a:off x="6096000" y="1809812"/>
              <a:ext cx="3114676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r-PT" sz="3200" b="1" dirty="0">
                  <a:solidFill>
                    <a:srgbClr val="5F1D18"/>
                  </a:solidFill>
                </a:rPr>
                <a:t>S</a:t>
              </a:r>
              <a:r>
                <a:rPr lang="fr-PT" sz="3200" b="1" dirty="0">
                  <a:solidFill>
                    <a:srgbClr val="333F4F"/>
                  </a:solidFill>
                </a:rPr>
                <a:t>A</a:t>
              </a:r>
              <a:r>
                <a:rPr lang="fr-PT" sz="3200" b="1" dirty="0">
                  <a:solidFill>
                    <a:srgbClr val="445469"/>
                  </a:solidFill>
                </a:rPr>
                <a:t>LES</a:t>
              </a:r>
              <a:r>
                <a:rPr lang="fr-PT" sz="3200" dirty="0">
                  <a:solidFill>
                    <a:srgbClr val="445469"/>
                  </a:solidFill>
                </a:rPr>
                <a:t>COACH</a:t>
              </a:r>
              <a:r>
                <a:rPr lang="fr-PT" sz="3200" dirty="0"/>
                <a:t> </a:t>
              </a:r>
            </a:p>
          </p:txBody>
        </p:sp>
        <p:sp>
          <p:nvSpPr>
            <p:cNvPr id="2" name="ZoneTexte 1">
              <a:extLst>
                <a:ext uri="{FF2B5EF4-FFF2-40B4-BE49-F238E27FC236}">
                  <a16:creationId xmlns:a16="http://schemas.microsoft.com/office/drawing/2014/main" id="{65DB8894-B036-1F4D-829B-3BEB175CB6DE}"/>
                </a:ext>
              </a:extLst>
            </p:cNvPr>
            <p:cNvSpPr txBox="1"/>
            <p:nvPr/>
          </p:nvSpPr>
          <p:spPr>
            <a:xfrm>
              <a:off x="5800164" y="1732867"/>
              <a:ext cx="5916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PT" dirty="0">
                  <a:solidFill>
                    <a:srgbClr val="445469"/>
                  </a:solidFill>
                </a:rPr>
                <a:t>My</a:t>
              </a:r>
              <a:r>
                <a:rPr lang="fr-PT" dirty="0">
                  <a:solidFill>
                    <a:srgbClr val="0070C0"/>
                  </a:solidFill>
                </a:rPr>
                <a:t> </a:t>
              </a:r>
            </a:p>
          </p:txBody>
        </p:sp>
      </p:grpSp>
      <p:grpSp>
        <p:nvGrpSpPr>
          <p:cNvPr id="42" name="Groupe 41">
            <a:extLst>
              <a:ext uri="{FF2B5EF4-FFF2-40B4-BE49-F238E27FC236}">
                <a16:creationId xmlns:a16="http://schemas.microsoft.com/office/drawing/2014/main" id="{E869D089-723D-EC48-9DEF-236338642FA7}"/>
              </a:ext>
            </a:extLst>
          </p:cNvPr>
          <p:cNvGrpSpPr/>
          <p:nvPr/>
        </p:nvGrpSpPr>
        <p:grpSpPr>
          <a:xfrm>
            <a:off x="10660191" y="138111"/>
            <a:ext cx="1302453" cy="999106"/>
            <a:chOff x="8965861" y="2020939"/>
            <a:chExt cx="1302453" cy="999106"/>
          </a:xfrm>
        </p:grpSpPr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3672FD18-9C54-9941-A4BB-FDBC474AF3D8}"/>
                </a:ext>
              </a:extLst>
            </p:cNvPr>
            <p:cNvSpPr txBox="1"/>
            <p:nvPr/>
          </p:nvSpPr>
          <p:spPr>
            <a:xfrm>
              <a:off x="8965861" y="2233858"/>
              <a:ext cx="1302453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r-PT" sz="3200" b="1" dirty="0">
                  <a:solidFill>
                    <a:srgbClr val="5F1D18"/>
                  </a:solidFill>
                </a:rPr>
                <a:t>S</a:t>
              </a:r>
              <a:r>
                <a:rPr lang="fr-PT" sz="3200" b="1" dirty="0">
                  <a:solidFill>
                    <a:srgbClr val="333F4F"/>
                  </a:solidFill>
                </a:rPr>
                <a:t>A</a:t>
              </a:r>
              <a:r>
                <a:rPr lang="fr-PT" sz="3200" b="1" dirty="0">
                  <a:solidFill>
                    <a:srgbClr val="445469"/>
                  </a:solidFill>
                </a:rPr>
                <a:t>LES</a:t>
              </a:r>
              <a:endParaRPr lang="fr-PT" sz="3200" dirty="0"/>
            </a:p>
          </p:txBody>
        </p:sp>
        <p:sp>
          <p:nvSpPr>
            <p:cNvPr id="40" name="ZoneTexte 39">
              <a:extLst>
                <a:ext uri="{FF2B5EF4-FFF2-40B4-BE49-F238E27FC236}">
                  <a16:creationId xmlns:a16="http://schemas.microsoft.com/office/drawing/2014/main" id="{A76CAB2E-6A1C-E549-97B7-DE2639FB9BED}"/>
                </a:ext>
              </a:extLst>
            </p:cNvPr>
            <p:cNvSpPr txBox="1"/>
            <p:nvPr/>
          </p:nvSpPr>
          <p:spPr>
            <a:xfrm>
              <a:off x="8971432" y="2020939"/>
              <a:ext cx="5110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PT" dirty="0">
                  <a:solidFill>
                    <a:srgbClr val="445469"/>
                  </a:solidFill>
                </a:rPr>
                <a:t>My</a:t>
              </a:r>
              <a:r>
                <a:rPr lang="fr-PT" dirty="0">
                  <a:solidFill>
                    <a:srgbClr val="0070C0"/>
                  </a:solidFill>
                </a:rPr>
                <a:t> </a:t>
              </a:r>
            </a:p>
          </p:txBody>
        </p:sp>
        <p:sp>
          <p:nvSpPr>
            <p:cNvPr id="41" name="ZoneTexte 40">
              <a:extLst>
                <a:ext uri="{FF2B5EF4-FFF2-40B4-BE49-F238E27FC236}">
                  <a16:creationId xmlns:a16="http://schemas.microsoft.com/office/drawing/2014/main" id="{1AAF7EBA-44E9-BE4D-AC29-10F08E2B3EB9}"/>
                </a:ext>
              </a:extLst>
            </p:cNvPr>
            <p:cNvSpPr txBox="1"/>
            <p:nvPr/>
          </p:nvSpPr>
          <p:spPr>
            <a:xfrm>
              <a:off x="8965861" y="2650713"/>
              <a:ext cx="11975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PT" dirty="0">
                  <a:solidFill>
                    <a:srgbClr val="445469"/>
                  </a:solidFill>
                </a:rPr>
                <a:t>COACH</a:t>
              </a:r>
              <a:r>
                <a:rPr lang="fr-PT" dirty="0">
                  <a:solidFill>
                    <a:srgbClr val="0070C0"/>
                  </a:solidFill>
                </a:rPr>
                <a:t> </a:t>
              </a:r>
            </a:p>
          </p:txBody>
        </p:sp>
      </p:grp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8CF4A949-96DD-6C44-B58A-CD3C3F8A120A}"/>
              </a:ext>
            </a:extLst>
          </p:cNvPr>
          <p:cNvGrpSpPr/>
          <p:nvPr/>
        </p:nvGrpSpPr>
        <p:grpSpPr>
          <a:xfrm>
            <a:off x="7226686" y="2852418"/>
            <a:ext cx="2394056" cy="797694"/>
            <a:chOff x="8965861" y="2020939"/>
            <a:chExt cx="1745359" cy="797694"/>
          </a:xfrm>
        </p:grpSpPr>
        <p:sp>
          <p:nvSpPr>
            <p:cNvPr id="48" name="ZoneTexte 47">
              <a:extLst>
                <a:ext uri="{FF2B5EF4-FFF2-40B4-BE49-F238E27FC236}">
                  <a16:creationId xmlns:a16="http://schemas.microsoft.com/office/drawing/2014/main" id="{B20DD9E0-11C4-ED4B-8AA1-76313B8AF94A}"/>
                </a:ext>
              </a:extLst>
            </p:cNvPr>
            <p:cNvSpPr txBox="1"/>
            <p:nvPr/>
          </p:nvSpPr>
          <p:spPr>
            <a:xfrm>
              <a:off x="8965861" y="2233858"/>
              <a:ext cx="1302453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r-PT" sz="3200" b="1" dirty="0">
                  <a:solidFill>
                    <a:srgbClr val="003860"/>
                  </a:solidFill>
                </a:rPr>
                <a:t>SALES</a:t>
              </a:r>
              <a:endParaRPr lang="fr-PT" sz="3200" dirty="0">
                <a:solidFill>
                  <a:srgbClr val="003860"/>
                </a:solidFill>
              </a:endParaRPr>
            </a:p>
          </p:txBody>
        </p:sp>
        <p:sp>
          <p:nvSpPr>
            <p:cNvPr id="49" name="ZoneTexte 48">
              <a:extLst>
                <a:ext uri="{FF2B5EF4-FFF2-40B4-BE49-F238E27FC236}">
                  <a16:creationId xmlns:a16="http://schemas.microsoft.com/office/drawing/2014/main" id="{8EF379D3-019F-D841-818B-55F3F938F395}"/>
                </a:ext>
              </a:extLst>
            </p:cNvPr>
            <p:cNvSpPr txBox="1"/>
            <p:nvPr/>
          </p:nvSpPr>
          <p:spPr>
            <a:xfrm>
              <a:off x="8971432" y="2020939"/>
              <a:ext cx="5110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PT" dirty="0">
                  <a:solidFill>
                    <a:srgbClr val="005490"/>
                  </a:solidFill>
                </a:rPr>
                <a:t>My </a:t>
              </a:r>
            </a:p>
          </p:txBody>
        </p:sp>
        <p:sp>
          <p:nvSpPr>
            <p:cNvPr id="50" name="ZoneTexte 49">
              <a:extLst>
                <a:ext uri="{FF2B5EF4-FFF2-40B4-BE49-F238E27FC236}">
                  <a16:creationId xmlns:a16="http://schemas.microsoft.com/office/drawing/2014/main" id="{E89CDCCC-BE22-A945-BD3A-62BFF78A5AB8}"/>
                </a:ext>
              </a:extLst>
            </p:cNvPr>
            <p:cNvSpPr txBox="1"/>
            <p:nvPr/>
          </p:nvSpPr>
          <p:spPr>
            <a:xfrm>
              <a:off x="9513690" y="2233858"/>
              <a:ext cx="119753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PT" sz="3200" dirty="0">
                  <a:solidFill>
                    <a:srgbClr val="005490"/>
                  </a:solidFill>
                </a:rPr>
                <a:t>COACH</a:t>
              </a:r>
              <a:r>
                <a:rPr lang="fr-PT" sz="3200" dirty="0">
                  <a:solidFill>
                    <a:srgbClr val="003860"/>
                  </a:solidFill>
                </a:rPr>
                <a:t> </a:t>
              </a:r>
            </a:p>
          </p:txBody>
        </p:sp>
      </p:grpSp>
      <p:grpSp>
        <p:nvGrpSpPr>
          <p:cNvPr id="52" name="Groupe 51">
            <a:extLst>
              <a:ext uri="{FF2B5EF4-FFF2-40B4-BE49-F238E27FC236}">
                <a16:creationId xmlns:a16="http://schemas.microsoft.com/office/drawing/2014/main" id="{A7864D87-1632-2143-94AE-49056192407D}"/>
              </a:ext>
            </a:extLst>
          </p:cNvPr>
          <p:cNvGrpSpPr>
            <a:grpSpLocks noChangeAspect="1"/>
          </p:cNvGrpSpPr>
          <p:nvPr/>
        </p:nvGrpSpPr>
        <p:grpSpPr>
          <a:xfrm rot="2964945">
            <a:off x="9516781" y="2117277"/>
            <a:ext cx="611163" cy="579960"/>
            <a:chOff x="5951294" y="4765404"/>
            <a:chExt cx="1795090" cy="1738221"/>
          </a:xfrm>
        </p:grpSpPr>
        <p:sp>
          <p:nvSpPr>
            <p:cNvPr id="53" name="Bande diagonale 52">
              <a:extLst>
                <a:ext uri="{FF2B5EF4-FFF2-40B4-BE49-F238E27FC236}">
                  <a16:creationId xmlns:a16="http://schemas.microsoft.com/office/drawing/2014/main" id="{E0F032F1-9722-1247-BAC6-558705171AD3}"/>
                </a:ext>
              </a:extLst>
            </p:cNvPr>
            <p:cNvSpPr/>
            <p:nvPr/>
          </p:nvSpPr>
          <p:spPr>
            <a:xfrm rot="2611662">
              <a:off x="6488979" y="5783625"/>
              <a:ext cx="720000" cy="720000"/>
            </a:xfrm>
            <a:prstGeom prst="diagStripe">
              <a:avLst/>
            </a:prstGeom>
            <a:solidFill>
              <a:srgbClr val="00549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PT" dirty="0">
                <a:solidFill>
                  <a:schemeClr val="tx1"/>
                </a:solidFill>
              </a:endParaRPr>
            </a:p>
          </p:txBody>
        </p:sp>
        <p:sp>
          <p:nvSpPr>
            <p:cNvPr id="54" name="Bande diagonale 53">
              <a:extLst>
                <a:ext uri="{FF2B5EF4-FFF2-40B4-BE49-F238E27FC236}">
                  <a16:creationId xmlns:a16="http://schemas.microsoft.com/office/drawing/2014/main" id="{FC0078F2-2A47-C249-9B4E-903C107C43D2}"/>
                </a:ext>
              </a:extLst>
            </p:cNvPr>
            <p:cNvSpPr/>
            <p:nvPr/>
          </p:nvSpPr>
          <p:spPr>
            <a:xfrm rot="8081622">
              <a:off x="5951294" y="5274515"/>
              <a:ext cx="720000" cy="720000"/>
            </a:xfrm>
            <a:prstGeom prst="diagStripe">
              <a:avLst/>
            </a:prstGeom>
            <a:solidFill>
              <a:srgbClr val="8E2B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PT" dirty="0">
                <a:solidFill>
                  <a:schemeClr val="tx1"/>
                </a:solidFill>
              </a:endParaRPr>
            </a:p>
          </p:txBody>
        </p:sp>
        <p:sp>
          <p:nvSpPr>
            <p:cNvPr id="55" name="Bande diagonale 54">
              <a:extLst>
                <a:ext uri="{FF2B5EF4-FFF2-40B4-BE49-F238E27FC236}">
                  <a16:creationId xmlns:a16="http://schemas.microsoft.com/office/drawing/2014/main" id="{E73647EE-12E9-164D-B504-434E1F0A2B62}"/>
                </a:ext>
              </a:extLst>
            </p:cNvPr>
            <p:cNvSpPr/>
            <p:nvPr/>
          </p:nvSpPr>
          <p:spPr>
            <a:xfrm rot="13479561">
              <a:off x="6488821" y="4765404"/>
              <a:ext cx="720000" cy="720000"/>
            </a:xfrm>
            <a:prstGeom prst="diagStripe">
              <a:avLst/>
            </a:prstGeom>
            <a:solidFill>
              <a:srgbClr val="F29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PT" dirty="0">
                <a:solidFill>
                  <a:schemeClr val="tx1"/>
                </a:solidFill>
              </a:endParaRPr>
            </a:p>
          </p:txBody>
        </p:sp>
        <p:sp>
          <p:nvSpPr>
            <p:cNvPr id="56" name="Bande diagonale 55">
              <a:extLst>
                <a:ext uri="{FF2B5EF4-FFF2-40B4-BE49-F238E27FC236}">
                  <a16:creationId xmlns:a16="http://schemas.microsoft.com/office/drawing/2014/main" id="{DF361C81-7729-D84A-A46B-B6ABA95986DD}"/>
                </a:ext>
              </a:extLst>
            </p:cNvPr>
            <p:cNvSpPr/>
            <p:nvPr/>
          </p:nvSpPr>
          <p:spPr>
            <a:xfrm rot="18944742">
              <a:off x="7026384" y="5274551"/>
              <a:ext cx="720000" cy="720000"/>
            </a:xfrm>
            <a:prstGeom prst="diagStrip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PT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Groupe 56">
            <a:extLst>
              <a:ext uri="{FF2B5EF4-FFF2-40B4-BE49-F238E27FC236}">
                <a16:creationId xmlns:a16="http://schemas.microsoft.com/office/drawing/2014/main" id="{31267AA5-8BFE-9343-B9E3-13C7335009E5}"/>
              </a:ext>
            </a:extLst>
          </p:cNvPr>
          <p:cNvGrpSpPr/>
          <p:nvPr/>
        </p:nvGrpSpPr>
        <p:grpSpPr>
          <a:xfrm>
            <a:off x="4691594" y="4962654"/>
            <a:ext cx="3410512" cy="661720"/>
            <a:chOff x="5800164" y="1732867"/>
            <a:chExt cx="3410512" cy="661720"/>
          </a:xfrm>
        </p:grpSpPr>
        <p:sp>
          <p:nvSpPr>
            <p:cNvPr id="58" name="ZoneTexte 57">
              <a:extLst>
                <a:ext uri="{FF2B5EF4-FFF2-40B4-BE49-F238E27FC236}">
                  <a16:creationId xmlns:a16="http://schemas.microsoft.com/office/drawing/2014/main" id="{27779CBA-F1A1-9B4C-809C-F7206139C7C2}"/>
                </a:ext>
              </a:extLst>
            </p:cNvPr>
            <p:cNvSpPr txBox="1"/>
            <p:nvPr/>
          </p:nvSpPr>
          <p:spPr>
            <a:xfrm>
              <a:off x="6096000" y="1809812"/>
              <a:ext cx="3114676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r-PT" sz="3200" b="1" dirty="0">
                  <a:solidFill>
                    <a:srgbClr val="5F1D18"/>
                  </a:solidFill>
                </a:rPr>
                <a:t>SALES</a:t>
              </a:r>
              <a:r>
                <a:rPr lang="fr-PT" sz="3200" dirty="0">
                  <a:solidFill>
                    <a:srgbClr val="445469"/>
                  </a:solidFill>
                </a:rPr>
                <a:t>COACH</a:t>
              </a:r>
              <a:r>
                <a:rPr lang="fr-PT" sz="3200" dirty="0"/>
                <a:t> </a:t>
              </a:r>
            </a:p>
          </p:txBody>
        </p:sp>
        <p:sp>
          <p:nvSpPr>
            <p:cNvPr id="59" name="ZoneTexte 58">
              <a:extLst>
                <a:ext uri="{FF2B5EF4-FFF2-40B4-BE49-F238E27FC236}">
                  <a16:creationId xmlns:a16="http://schemas.microsoft.com/office/drawing/2014/main" id="{6A271B44-118A-254A-856B-11E92895F20B}"/>
                </a:ext>
              </a:extLst>
            </p:cNvPr>
            <p:cNvSpPr txBox="1"/>
            <p:nvPr/>
          </p:nvSpPr>
          <p:spPr>
            <a:xfrm>
              <a:off x="5800164" y="1732867"/>
              <a:ext cx="5916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PT" dirty="0">
                  <a:solidFill>
                    <a:srgbClr val="445469"/>
                  </a:solidFill>
                </a:rPr>
                <a:t>My</a:t>
              </a:r>
              <a:r>
                <a:rPr lang="fr-PT" dirty="0">
                  <a:solidFill>
                    <a:srgbClr val="0070C0"/>
                  </a:solidFill>
                </a:rPr>
                <a:t> </a:t>
              </a:r>
            </a:p>
          </p:txBody>
        </p:sp>
      </p:grpSp>
      <p:grpSp>
        <p:nvGrpSpPr>
          <p:cNvPr id="60" name="Groupe 59">
            <a:extLst>
              <a:ext uri="{FF2B5EF4-FFF2-40B4-BE49-F238E27FC236}">
                <a16:creationId xmlns:a16="http://schemas.microsoft.com/office/drawing/2014/main" id="{9CE61047-F14A-2A41-8417-74D1C9713810}"/>
              </a:ext>
            </a:extLst>
          </p:cNvPr>
          <p:cNvGrpSpPr/>
          <p:nvPr/>
        </p:nvGrpSpPr>
        <p:grpSpPr>
          <a:xfrm>
            <a:off x="10103572" y="1900512"/>
            <a:ext cx="1302453" cy="999106"/>
            <a:chOff x="8965861" y="2033564"/>
            <a:chExt cx="1302453" cy="999106"/>
          </a:xfrm>
        </p:grpSpPr>
        <p:sp>
          <p:nvSpPr>
            <p:cNvPr id="61" name="ZoneTexte 60">
              <a:extLst>
                <a:ext uri="{FF2B5EF4-FFF2-40B4-BE49-F238E27FC236}">
                  <a16:creationId xmlns:a16="http://schemas.microsoft.com/office/drawing/2014/main" id="{AA2C4019-26D4-C045-AE6F-5B89C88C7AB4}"/>
                </a:ext>
              </a:extLst>
            </p:cNvPr>
            <p:cNvSpPr txBox="1"/>
            <p:nvPr/>
          </p:nvSpPr>
          <p:spPr>
            <a:xfrm>
              <a:off x="8965861" y="2233858"/>
              <a:ext cx="1302453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r-PT" sz="3200" b="1" dirty="0">
                  <a:solidFill>
                    <a:srgbClr val="333F4F"/>
                  </a:solidFill>
                </a:rPr>
                <a:t>SA</a:t>
              </a:r>
              <a:r>
                <a:rPr lang="fr-PT" sz="3200" b="1" dirty="0">
                  <a:solidFill>
                    <a:srgbClr val="445469"/>
                  </a:solidFill>
                </a:rPr>
                <a:t>LES</a:t>
              </a:r>
              <a:endParaRPr lang="fr-PT" sz="3200" dirty="0"/>
            </a:p>
          </p:txBody>
        </p:sp>
        <p:sp>
          <p:nvSpPr>
            <p:cNvPr id="62" name="ZoneTexte 61">
              <a:extLst>
                <a:ext uri="{FF2B5EF4-FFF2-40B4-BE49-F238E27FC236}">
                  <a16:creationId xmlns:a16="http://schemas.microsoft.com/office/drawing/2014/main" id="{5603CCC3-96E8-0C4D-BD2D-D8B3676140CE}"/>
                </a:ext>
              </a:extLst>
            </p:cNvPr>
            <p:cNvSpPr txBox="1"/>
            <p:nvPr/>
          </p:nvSpPr>
          <p:spPr>
            <a:xfrm>
              <a:off x="9011459" y="2033564"/>
              <a:ext cx="5110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PT" dirty="0">
                  <a:solidFill>
                    <a:srgbClr val="445469"/>
                  </a:solidFill>
                </a:rPr>
                <a:t>My</a:t>
              </a:r>
              <a:r>
                <a:rPr lang="fr-PT" dirty="0">
                  <a:solidFill>
                    <a:srgbClr val="0070C0"/>
                  </a:solidFill>
                </a:rPr>
                <a:t> </a:t>
              </a:r>
            </a:p>
          </p:txBody>
        </p:sp>
        <p:sp>
          <p:nvSpPr>
            <p:cNvPr id="63" name="ZoneTexte 62">
              <a:extLst>
                <a:ext uri="{FF2B5EF4-FFF2-40B4-BE49-F238E27FC236}">
                  <a16:creationId xmlns:a16="http://schemas.microsoft.com/office/drawing/2014/main" id="{AC1B2B5B-BB13-464E-87C8-E84FCB1C06B1}"/>
                </a:ext>
              </a:extLst>
            </p:cNvPr>
            <p:cNvSpPr txBox="1"/>
            <p:nvPr/>
          </p:nvSpPr>
          <p:spPr>
            <a:xfrm>
              <a:off x="9068809" y="2663338"/>
              <a:ext cx="9073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PT" dirty="0">
                  <a:solidFill>
                    <a:srgbClr val="445469"/>
                  </a:solidFill>
                </a:rPr>
                <a:t>COACH</a:t>
              </a:r>
              <a:r>
                <a:rPr lang="fr-PT" dirty="0">
                  <a:solidFill>
                    <a:srgbClr val="0070C0"/>
                  </a:solidFill>
                </a:rPr>
                <a:t> </a:t>
              </a:r>
            </a:p>
          </p:txBody>
        </p:sp>
      </p:grpSp>
      <p:grpSp>
        <p:nvGrpSpPr>
          <p:cNvPr id="73" name="Groupe 72">
            <a:extLst>
              <a:ext uri="{FF2B5EF4-FFF2-40B4-BE49-F238E27FC236}">
                <a16:creationId xmlns:a16="http://schemas.microsoft.com/office/drawing/2014/main" id="{B9D794C4-F000-2445-832E-30A487C777BB}"/>
              </a:ext>
            </a:extLst>
          </p:cNvPr>
          <p:cNvGrpSpPr/>
          <p:nvPr/>
        </p:nvGrpSpPr>
        <p:grpSpPr>
          <a:xfrm>
            <a:off x="485775" y="5135351"/>
            <a:ext cx="1883135" cy="1152503"/>
            <a:chOff x="4565902" y="1678631"/>
            <a:chExt cx="1883135" cy="1152503"/>
          </a:xfrm>
        </p:grpSpPr>
        <p:grpSp>
          <p:nvGrpSpPr>
            <p:cNvPr id="43" name="Groupe 42">
              <a:extLst>
                <a:ext uri="{FF2B5EF4-FFF2-40B4-BE49-F238E27FC236}">
                  <a16:creationId xmlns:a16="http://schemas.microsoft.com/office/drawing/2014/main" id="{3B17C912-72E1-2E4E-B014-2532C27BAE0E}"/>
                </a:ext>
              </a:extLst>
            </p:cNvPr>
            <p:cNvGrpSpPr/>
            <p:nvPr/>
          </p:nvGrpSpPr>
          <p:grpSpPr>
            <a:xfrm>
              <a:off x="4931790" y="1678631"/>
              <a:ext cx="1302453" cy="999106"/>
              <a:chOff x="8965861" y="2020939"/>
              <a:chExt cx="1302453" cy="999106"/>
            </a:xfrm>
          </p:grpSpPr>
          <p:sp>
            <p:nvSpPr>
              <p:cNvPr id="44" name="ZoneTexte 43">
                <a:extLst>
                  <a:ext uri="{FF2B5EF4-FFF2-40B4-BE49-F238E27FC236}">
                    <a16:creationId xmlns:a16="http://schemas.microsoft.com/office/drawing/2014/main" id="{3DF7B602-F165-E54D-9A50-3BAE9208E65F}"/>
                  </a:ext>
                </a:extLst>
              </p:cNvPr>
              <p:cNvSpPr txBox="1"/>
              <p:nvPr/>
            </p:nvSpPr>
            <p:spPr>
              <a:xfrm>
                <a:off x="8965861" y="2233858"/>
                <a:ext cx="1302453" cy="58477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r-PT" sz="3200" b="1" dirty="0">
                    <a:solidFill>
                      <a:srgbClr val="333F4F"/>
                    </a:solidFill>
                  </a:rPr>
                  <a:t>SA</a:t>
                </a:r>
                <a:r>
                  <a:rPr lang="fr-PT" sz="3200" b="1" dirty="0">
                    <a:solidFill>
                      <a:srgbClr val="445469"/>
                    </a:solidFill>
                  </a:rPr>
                  <a:t>LES</a:t>
                </a:r>
                <a:endParaRPr lang="fr-PT" sz="3200" dirty="0"/>
              </a:p>
            </p:txBody>
          </p:sp>
          <p:sp>
            <p:nvSpPr>
              <p:cNvPr id="45" name="ZoneTexte 44">
                <a:extLst>
                  <a:ext uri="{FF2B5EF4-FFF2-40B4-BE49-F238E27FC236}">
                    <a16:creationId xmlns:a16="http://schemas.microsoft.com/office/drawing/2014/main" id="{3A0CE2D1-A041-BE46-BBAA-423007405E75}"/>
                  </a:ext>
                </a:extLst>
              </p:cNvPr>
              <p:cNvSpPr txBox="1"/>
              <p:nvPr/>
            </p:nvSpPr>
            <p:spPr>
              <a:xfrm>
                <a:off x="8971432" y="2020939"/>
                <a:ext cx="5110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PT" dirty="0">
                    <a:solidFill>
                      <a:srgbClr val="445469"/>
                    </a:solidFill>
                  </a:rPr>
                  <a:t>My</a:t>
                </a:r>
                <a:r>
                  <a:rPr lang="fr-PT" dirty="0">
                    <a:solidFill>
                      <a:srgbClr val="0070C0"/>
                    </a:solidFill>
                  </a:rPr>
                  <a:t> </a:t>
                </a:r>
              </a:p>
            </p:txBody>
          </p:sp>
          <p:sp>
            <p:nvSpPr>
              <p:cNvPr id="46" name="ZoneTexte 45">
                <a:extLst>
                  <a:ext uri="{FF2B5EF4-FFF2-40B4-BE49-F238E27FC236}">
                    <a16:creationId xmlns:a16="http://schemas.microsoft.com/office/drawing/2014/main" id="{3693B12B-D256-5A44-9DA1-D0C1B6E64B2B}"/>
                  </a:ext>
                </a:extLst>
              </p:cNvPr>
              <p:cNvSpPr txBox="1"/>
              <p:nvPr/>
            </p:nvSpPr>
            <p:spPr>
              <a:xfrm>
                <a:off x="8965861" y="2650713"/>
                <a:ext cx="119753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PT" dirty="0">
                    <a:solidFill>
                      <a:srgbClr val="445469"/>
                    </a:solidFill>
                  </a:rPr>
                  <a:t>COACH</a:t>
                </a:r>
                <a:r>
                  <a:rPr lang="fr-PT" dirty="0">
                    <a:solidFill>
                      <a:srgbClr val="0070C0"/>
                    </a:solidFill>
                  </a:rPr>
                  <a:t> </a:t>
                </a:r>
              </a:p>
            </p:txBody>
          </p:sp>
        </p:grpSp>
        <p:grpSp>
          <p:nvGrpSpPr>
            <p:cNvPr id="71" name="Groupe 70">
              <a:extLst>
                <a:ext uri="{FF2B5EF4-FFF2-40B4-BE49-F238E27FC236}">
                  <a16:creationId xmlns:a16="http://schemas.microsoft.com/office/drawing/2014/main" id="{DACAEA17-9792-9F4F-ABFE-CD4AD6B61E36}"/>
                </a:ext>
              </a:extLst>
            </p:cNvPr>
            <p:cNvGrpSpPr>
              <a:grpSpLocks noChangeAspect="1"/>
            </p:cNvGrpSpPr>
            <p:nvPr/>
          </p:nvGrpSpPr>
          <p:grpSpPr>
            <a:xfrm rot="2567978">
              <a:off x="5903498" y="1738705"/>
              <a:ext cx="545539" cy="305689"/>
              <a:chOff x="4509049" y="2998373"/>
              <a:chExt cx="1091078" cy="611378"/>
            </a:xfrm>
          </p:grpSpPr>
          <p:sp>
            <p:nvSpPr>
              <p:cNvPr id="66" name="Bande diagonale 65">
                <a:extLst>
                  <a:ext uri="{FF2B5EF4-FFF2-40B4-BE49-F238E27FC236}">
                    <a16:creationId xmlns:a16="http://schemas.microsoft.com/office/drawing/2014/main" id="{E35D2BA6-5840-9F47-B280-0FA5A0251607}"/>
                  </a:ext>
                </a:extLst>
              </p:cNvPr>
              <p:cNvSpPr/>
              <p:nvPr/>
            </p:nvSpPr>
            <p:spPr>
              <a:xfrm rot="11046567">
                <a:off x="4509049" y="2998373"/>
                <a:ext cx="536786" cy="547746"/>
              </a:xfrm>
              <a:prstGeom prst="diagStripe">
                <a:avLst/>
              </a:prstGeom>
              <a:solidFill>
                <a:srgbClr val="8E2B2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PT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Bande diagonale 66">
                <a:extLst>
                  <a:ext uri="{FF2B5EF4-FFF2-40B4-BE49-F238E27FC236}">
                    <a16:creationId xmlns:a16="http://schemas.microsoft.com/office/drawing/2014/main" id="{A5179772-4378-8A43-ABC7-D467ACA39698}"/>
                  </a:ext>
                </a:extLst>
              </p:cNvPr>
              <p:cNvSpPr/>
              <p:nvPr/>
            </p:nvSpPr>
            <p:spPr>
              <a:xfrm rot="16444506">
                <a:off x="5057861" y="3067485"/>
                <a:ext cx="547746" cy="536786"/>
              </a:xfrm>
              <a:prstGeom prst="diagStrip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PT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70" name="Groupe 69">
              <a:extLst>
                <a:ext uri="{FF2B5EF4-FFF2-40B4-BE49-F238E27FC236}">
                  <a16:creationId xmlns:a16="http://schemas.microsoft.com/office/drawing/2014/main" id="{2E73E0BC-AE41-7143-8B52-BCD2DD94C2BB}"/>
                </a:ext>
              </a:extLst>
            </p:cNvPr>
            <p:cNvGrpSpPr>
              <a:grpSpLocks noChangeAspect="1"/>
            </p:cNvGrpSpPr>
            <p:nvPr/>
          </p:nvGrpSpPr>
          <p:grpSpPr>
            <a:xfrm rot="2421630">
              <a:off x="4565902" y="2505314"/>
              <a:ext cx="589673" cy="325820"/>
              <a:chOff x="4486905" y="3555954"/>
              <a:chExt cx="1096477" cy="605845"/>
            </a:xfrm>
          </p:grpSpPr>
          <p:sp>
            <p:nvSpPr>
              <p:cNvPr id="65" name="Bande diagonale 64">
                <a:extLst>
                  <a:ext uri="{FF2B5EF4-FFF2-40B4-BE49-F238E27FC236}">
                    <a16:creationId xmlns:a16="http://schemas.microsoft.com/office/drawing/2014/main" id="{47804AF4-C47C-6F4A-BC75-1E5616562A87}"/>
                  </a:ext>
                </a:extLst>
              </p:cNvPr>
              <p:cNvSpPr/>
              <p:nvPr/>
            </p:nvSpPr>
            <p:spPr>
              <a:xfrm rot="5576607">
                <a:off x="4481425" y="3561434"/>
                <a:ext cx="547746" cy="536786"/>
              </a:xfrm>
              <a:prstGeom prst="diagStripe">
                <a:avLst/>
              </a:prstGeom>
              <a:solidFill>
                <a:srgbClr val="00549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PT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8" name="Bande diagonale 67">
                <a:extLst>
                  <a:ext uri="{FF2B5EF4-FFF2-40B4-BE49-F238E27FC236}">
                    <a16:creationId xmlns:a16="http://schemas.microsoft.com/office/drawing/2014/main" id="{DF6FE890-E93A-3A4D-BD5D-2AD555F48B8D}"/>
                  </a:ext>
                </a:extLst>
              </p:cNvPr>
              <p:cNvSpPr/>
              <p:nvPr/>
            </p:nvSpPr>
            <p:spPr>
              <a:xfrm rot="309687">
                <a:off x="5035636" y="3625013"/>
                <a:ext cx="547746" cy="536786"/>
              </a:xfrm>
              <a:prstGeom prst="diagStrip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PT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74" name="Groupe 73">
            <a:extLst>
              <a:ext uri="{FF2B5EF4-FFF2-40B4-BE49-F238E27FC236}">
                <a16:creationId xmlns:a16="http://schemas.microsoft.com/office/drawing/2014/main" id="{E52F7295-BE92-3C46-A379-B058247F8DF4}"/>
              </a:ext>
            </a:extLst>
          </p:cNvPr>
          <p:cNvGrpSpPr/>
          <p:nvPr/>
        </p:nvGrpSpPr>
        <p:grpSpPr>
          <a:xfrm>
            <a:off x="4623526" y="2049891"/>
            <a:ext cx="1666232" cy="1087158"/>
            <a:chOff x="6967488" y="1843319"/>
            <a:chExt cx="1666232" cy="1087158"/>
          </a:xfrm>
        </p:grpSpPr>
        <p:sp>
          <p:nvSpPr>
            <p:cNvPr id="75" name="ZoneTexte 74">
              <a:extLst>
                <a:ext uri="{FF2B5EF4-FFF2-40B4-BE49-F238E27FC236}">
                  <a16:creationId xmlns:a16="http://schemas.microsoft.com/office/drawing/2014/main" id="{BE2B4CF9-B610-7242-8F77-0AD2B64E4F38}"/>
                </a:ext>
              </a:extLst>
            </p:cNvPr>
            <p:cNvSpPr txBox="1"/>
            <p:nvPr/>
          </p:nvSpPr>
          <p:spPr>
            <a:xfrm>
              <a:off x="6967488" y="2087519"/>
              <a:ext cx="1302453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r-PT" sz="3200" b="1" dirty="0">
                  <a:solidFill>
                    <a:srgbClr val="5F1D18"/>
                  </a:solidFill>
                </a:rPr>
                <a:t>S</a:t>
              </a:r>
              <a:r>
                <a:rPr lang="fr-PT" sz="3200" b="1" dirty="0">
                  <a:solidFill>
                    <a:srgbClr val="333F4F"/>
                  </a:solidFill>
                </a:rPr>
                <a:t>A</a:t>
              </a:r>
              <a:r>
                <a:rPr lang="fr-PT" sz="3200" b="1" dirty="0">
                  <a:solidFill>
                    <a:srgbClr val="445469"/>
                  </a:solidFill>
                </a:rPr>
                <a:t>LES</a:t>
              </a:r>
              <a:endParaRPr lang="fr-PT" sz="3200" dirty="0"/>
            </a:p>
          </p:txBody>
        </p:sp>
        <p:sp>
          <p:nvSpPr>
            <p:cNvPr id="76" name="ZoneTexte 75">
              <a:extLst>
                <a:ext uri="{FF2B5EF4-FFF2-40B4-BE49-F238E27FC236}">
                  <a16:creationId xmlns:a16="http://schemas.microsoft.com/office/drawing/2014/main" id="{47669B75-837E-414E-A70E-A6FC6A4FC312}"/>
                </a:ext>
              </a:extLst>
            </p:cNvPr>
            <p:cNvSpPr txBox="1"/>
            <p:nvPr/>
          </p:nvSpPr>
          <p:spPr>
            <a:xfrm>
              <a:off x="7107693" y="1843319"/>
              <a:ext cx="5110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PT" dirty="0">
                  <a:solidFill>
                    <a:srgbClr val="445469"/>
                  </a:solidFill>
                </a:rPr>
                <a:t>My</a:t>
              </a:r>
              <a:r>
                <a:rPr lang="fr-PT" dirty="0">
                  <a:solidFill>
                    <a:srgbClr val="0070C0"/>
                  </a:solidFill>
                </a:rPr>
                <a:t> </a:t>
              </a:r>
            </a:p>
          </p:txBody>
        </p:sp>
        <p:sp>
          <p:nvSpPr>
            <p:cNvPr id="77" name="ZoneTexte 76">
              <a:extLst>
                <a:ext uri="{FF2B5EF4-FFF2-40B4-BE49-F238E27FC236}">
                  <a16:creationId xmlns:a16="http://schemas.microsoft.com/office/drawing/2014/main" id="{0E614886-A3D3-8A4A-9C4B-03A4B90CA2A2}"/>
                </a:ext>
              </a:extLst>
            </p:cNvPr>
            <p:cNvSpPr txBox="1"/>
            <p:nvPr/>
          </p:nvSpPr>
          <p:spPr>
            <a:xfrm>
              <a:off x="7436190" y="2561145"/>
              <a:ext cx="11975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PT" dirty="0">
                  <a:solidFill>
                    <a:srgbClr val="445469"/>
                  </a:solidFill>
                </a:rPr>
                <a:t>COACH</a:t>
              </a:r>
              <a:r>
                <a:rPr lang="fr-PT" dirty="0">
                  <a:solidFill>
                    <a:srgbClr val="0070C0"/>
                  </a:solidFill>
                </a:rPr>
                <a:t> </a:t>
              </a:r>
            </a:p>
          </p:txBody>
        </p:sp>
      </p:grpSp>
      <p:cxnSp>
        <p:nvCxnSpPr>
          <p:cNvPr id="107" name="Connecteur droit 106">
            <a:extLst>
              <a:ext uri="{FF2B5EF4-FFF2-40B4-BE49-F238E27FC236}">
                <a16:creationId xmlns:a16="http://schemas.microsoft.com/office/drawing/2014/main" id="{8A418AED-4F37-9045-A956-EC2C07FAA42B}"/>
              </a:ext>
            </a:extLst>
          </p:cNvPr>
          <p:cNvCxnSpPr>
            <a:cxnSpLocks/>
            <a:endCxn id="77" idx="1"/>
          </p:cNvCxnSpPr>
          <p:nvPr/>
        </p:nvCxnSpPr>
        <p:spPr>
          <a:xfrm>
            <a:off x="4691594" y="2951830"/>
            <a:ext cx="400634" cy="553"/>
          </a:xfrm>
          <a:prstGeom prst="line">
            <a:avLst/>
          </a:prstGeom>
          <a:ln>
            <a:solidFill>
              <a:srgbClr val="445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83817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1490</TotalTime>
  <Words>50</Words>
  <Application>Microsoft Macintosh PowerPoint</Application>
  <PresentationFormat>Grand écran</PresentationFormat>
  <Paragraphs>50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antonio Brandao</dc:creator>
  <cp:lastModifiedBy>antonio Brandao</cp:lastModifiedBy>
  <cp:revision>25</cp:revision>
  <dcterms:created xsi:type="dcterms:W3CDTF">2020-04-18T15:13:19Z</dcterms:created>
  <dcterms:modified xsi:type="dcterms:W3CDTF">2020-04-20T08:16:00Z</dcterms:modified>
</cp:coreProperties>
</file>