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0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332098-E4F5-4E5A-B6B9-538BDE2047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9D4A238-634C-4A12-B28F-F93BA31FB0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9CB69CC-40D5-4EA4-ADA7-0A766F9E3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5F9BB-18DF-49FB-A7E4-1E98F511C2DA}" type="datetimeFigureOut">
              <a:rPr lang="en-IN" smtClean="0"/>
              <a:t>13/05/20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271F3A4-9875-4722-A2D6-AB444BF07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F3DFAF5-B869-4E38-BC70-7785C7A2C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FCAD-D269-43E6-AD43-DF245B893C5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6558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3A4D6C-16FD-4ADD-AF8E-DAB2DABB9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746B715-19EB-48B2-AC38-C4CCB8E54D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2452BD4-C5AD-4802-A50F-1C3907DD6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5F9BB-18DF-49FB-A7E4-1E98F511C2DA}" type="datetimeFigureOut">
              <a:rPr lang="en-IN" smtClean="0"/>
              <a:t>13/05/20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4458203-18E2-4B5B-8E7D-F1ABC9052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56F296B-11BA-45D3-8520-49061288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FCAD-D269-43E6-AD43-DF245B893C5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40672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7A914FE-75D8-429A-919D-FDB485F61A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649A4F9-AE97-4F0E-AC32-15A2E163C2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B0290D5-9B75-42CE-81E9-DEDD2F6A0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5F9BB-18DF-49FB-A7E4-1E98F511C2DA}" type="datetimeFigureOut">
              <a:rPr lang="en-IN" smtClean="0"/>
              <a:t>13/05/20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E7689F4-94CC-46A3-82FC-4188A1DA1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F79E348-D413-4459-A7EB-5223A7BC4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FCAD-D269-43E6-AD43-DF245B893C5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6975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F334E5-3A33-4C45-B89C-78634BA93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E1168E3-B562-458D-AF80-7503C4245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946B23A-CDFB-4CE1-92DD-F3E4652F6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5F9BB-18DF-49FB-A7E4-1E98F511C2DA}" type="datetimeFigureOut">
              <a:rPr lang="en-IN" smtClean="0"/>
              <a:t>13/05/20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0848958-76D2-4792-8DF0-28B7EFF41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48B044B-7E5D-4B22-B3F1-C93EDD583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FCAD-D269-43E6-AD43-DF245B893C5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9416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A6B48A-1D06-4EF4-8F0C-D063A79BE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63E70CE-2C66-48A7-AC5C-690882845F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D24996A-447B-499F-BBB7-347C9C390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5F9BB-18DF-49FB-A7E4-1E98F511C2DA}" type="datetimeFigureOut">
              <a:rPr lang="en-IN" smtClean="0"/>
              <a:t>13/05/20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42C4CCD-0630-409F-81CF-1EB76AF6C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276C68B-F21F-432D-A0F1-AA70D4346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FCAD-D269-43E6-AD43-DF245B893C5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0068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AF1980-72D1-4167-AFEE-4DF62CF7D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BE77973-A080-4DF6-B83B-5BDA21BF1D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2A3AF8F-B61B-49A4-BC0C-48EF8068E5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D1C61DE-329B-42B6-9CE2-5936BEEEE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5F9BB-18DF-49FB-A7E4-1E98F511C2DA}" type="datetimeFigureOut">
              <a:rPr lang="en-IN" smtClean="0"/>
              <a:t>13/05/20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9F7DD70-065E-4D34-A7D1-B7133FE3A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8FAC754-82CB-445C-B1F1-F0E671270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FCAD-D269-43E6-AD43-DF245B893C5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7568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5A1B77-3FD6-4C9F-B3EE-937F86370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FEE7316-DA58-4D95-859E-6D4D4B83B7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8847E3F-BF8E-46A4-9FBC-83E66424D3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8E084EC-7EF1-4BAC-A8C6-EFD66C1593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5C679D1-CC1E-4089-8535-4B243A1EB9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E2E88DD-3AC6-47D5-A123-6EFB64575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5F9BB-18DF-49FB-A7E4-1E98F511C2DA}" type="datetimeFigureOut">
              <a:rPr lang="en-IN" smtClean="0"/>
              <a:t>13/05/20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85FED0E-F11E-4F54-BC34-6774640AD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2040114B-49A8-4872-88CB-81C8C11A1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FCAD-D269-43E6-AD43-DF245B893C5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8405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4156DF-B5E5-4240-B7CF-54D67D278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615A869-4EA8-4AC6-B712-4B745E942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5F9BB-18DF-49FB-A7E4-1E98F511C2DA}" type="datetimeFigureOut">
              <a:rPr lang="en-IN" smtClean="0"/>
              <a:t>13/05/20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0CCB8E2-6447-4624-9AC6-2A7A50CA3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5BFB6C1-B40F-4A78-8D50-1B601B5C0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FCAD-D269-43E6-AD43-DF245B893C5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0120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BF24DCB-B0AA-43D5-A4BE-0C186D00E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5F9BB-18DF-49FB-A7E4-1E98F511C2DA}" type="datetimeFigureOut">
              <a:rPr lang="en-IN" smtClean="0"/>
              <a:t>13/05/20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FBC8A42-C4B2-48A4-A55F-68B69BF74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E63522F-8D3B-415E-8BE6-A3FFBD9C1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FCAD-D269-43E6-AD43-DF245B893C5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8540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CEEA5D-1072-4E7E-A8B4-FDE12C566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A5B5277-6183-4C1D-9801-2ADC6660A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CB34642-AB30-40C1-95A6-B7E72534CC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076ECDF-00AD-4232-8F2A-35239BCB0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5F9BB-18DF-49FB-A7E4-1E98F511C2DA}" type="datetimeFigureOut">
              <a:rPr lang="en-IN" smtClean="0"/>
              <a:t>13/05/20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68B8CDA-8EC2-4A3F-BEF8-81DA0AFEE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AFBC80E-F589-4E66-88AE-74E6F2356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FCAD-D269-43E6-AD43-DF245B893C5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6214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C9A1519-3FAC-49F5-A698-4E3B3D3ED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6C7382B-E4BD-447B-BEFD-CC2284CDAC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4747865-3145-4193-8064-276588CF36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0816B02-B56F-4743-AE2B-CF9022D30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5F9BB-18DF-49FB-A7E4-1E98F511C2DA}" type="datetimeFigureOut">
              <a:rPr lang="en-IN" smtClean="0"/>
              <a:t>13/05/20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BCCED55-1345-42B7-8BA6-ABECC4132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71D7D48-7304-49C2-977F-4BB9F344C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FCAD-D269-43E6-AD43-DF245B893C5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5130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725E85D-3D1E-41E3-988B-4824ACA9A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35548AC-DC3F-4107-83C4-C2530C561D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95F1A36-76A9-4A1A-BC37-8B15044936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5F9BB-18DF-49FB-A7E4-1E98F511C2DA}" type="datetimeFigureOut">
              <a:rPr lang="en-IN" smtClean="0"/>
              <a:t>13/05/20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BA189F0-F5C3-4BC2-85CC-F1133AAEA2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E89BC5E-9AE3-44FE-8519-6099918149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BFCAD-D269-43E6-AD43-DF245B893C5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8200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we.tl/t-o0P11vs6SB" TargetMode="Externa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93C3ADA8-1374-41D2-B329-F388D1BB618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IN" dirty="0"/>
              <a:t>Remove “ALL”</a:t>
            </a:r>
          </a:p>
          <a:p>
            <a:r>
              <a:rPr lang="en-IN" dirty="0"/>
              <a:t>FONT – GOTHIC LT STD BOLD CONDENSED NO 20 OR CONDENSED NO 18</a:t>
            </a:r>
          </a:p>
          <a:p>
            <a:r>
              <a:rPr lang="en-IN" dirty="0"/>
              <a:t>BETTER ILLUSTRATION OF MASK</a:t>
            </a:r>
          </a:p>
          <a:p>
            <a:r>
              <a:rPr lang="en-IN" dirty="0"/>
              <a:t>NEWYORK SKYLINE IMAGE TO BE CHANGED AS PER LINK SHARED</a:t>
            </a:r>
          </a:p>
          <a:p>
            <a:r>
              <a:rPr lang="en-US" dirty="0"/>
              <a:t> </a:t>
            </a:r>
            <a:endParaRPr lang="en-IN" dirty="0"/>
          </a:p>
          <a:p>
            <a:r>
              <a:rPr lang="en-US" u="sng" dirty="0">
                <a:hlinkClick r:id="rId2"/>
              </a:rPr>
              <a:t>https://we.tl/t-o0P11vs6SB</a:t>
            </a:r>
            <a:endParaRPr lang="en-IN" dirty="0"/>
          </a:p>
          <a:p>
            <a:endParaRPr lang="en-IN" dirty="0"/>
          </a:p>
        </p:txBody>
      </p:sp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xmlns="" id="{60B8A0D6-48EC-4E9B-82D7-8D7F1C5CF0B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8433" t="24157" r="18762" b="23283"/>
          <a:stretch/>
        </p:blipFill>
        <p:spPr>
          <a:xfrm>
            <a:off x="424070" y="1301294"/>
            <a:ext cx="3347020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391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519035-220C-48CC-AE5B-4D995CDFC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67886"/>
            <a:ext cx="10515600" cy="771801"/>
          </a:xfrm>
        </p:spPr>
        <p:txBody>
          <a:bodyPr>
            <a:normAutofit fontScale="90000"/>
          </a:bodyPr>
          <a:lstStyle/>
          <a:p>
            <a:r>
              <a:rPr lang="en-IN" dirty="0"/>
              <a:t>SPECIAL FEATURES &amp; BENEFITS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6796DB9-2CD1-4E36-9CD2-D7845007F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94457" y="1470991"/>
            <a:ext cx="10618031" cy="4625009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Soft, ultra-lightweight fabric for comfortable, easy breathing.</a:t>
            </a:r>
            <a:endParaRPr lang="en-IN" b="1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 Flexible and adjustable nose clip for secure fit and minimal eyewear fogging.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Designed for wider coverage and maximum protection.</a:t>
            </a:r>
            <a:endParaRPr lang="en-IN" b="1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Super soft, antibacterial interior fabric with temperature control for long and comfortable usage.</a:t>
            </a:r>
            <a:endParaRPr lang="en-IN" b="1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 Accommodates all facial movements.</a:t>
            </a:r>
            <a:endParaRPr lang="en-IN" b="1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Flat-fold design for easy storage.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Washable and Reusable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tx1"/>
              </a:solidFill>
            </a:endParaRPr>
          </a:p>
          <a:p>
            <a:r>
              <a:rPr lang="en-IN" dirty="0">
                <a:solidFill>
                  <a:srgbClr val="FF0000"/>
                </a:solidFill>
              </a:rPr>
              <a:t>FONT – GOTHIC LT STD BOLD CONDENSED NO 20 OR CONDENSED NO 18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MADE IN INDIA</a:t>
            </a:r>
            <a:endParaRPr lang="en-IN" b="1" dirty="0">
              <a:solidFill>
                <a:schemeClr val="tx1"/>
              </a:solidFill>
            </a:endParaRPr>
          </a:p>
          <a:p>
            <a:endParaRPr lang="en-IN" b="1" dirty="0">
              <a:solidFill>
                <a:schemeClr val="tx1"/>
              </a:solidFill>
            </a:endParaRPr>
          </a:p>
        </p:txBody>
      </p:sp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xmlns="" id="{57581D4E-169C-44CA-A5A1-6448E9E7CFB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 rotWithShape="1">
          <a:blip r:embed="rId2"/>
          <a:srcRect l="12692" t="-3101" r="74943" b="1252"/>
          <a:stretch/>
        </p:blipFill>
        <p:spPr>
          <a:xfrm>
            <a:off x="102980" y="1470991"/>
            <a:ext cx="1049958" cy="43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780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CAF029-4184-4AF9-9ACB-34770E0488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4650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IN" dirty="0"/>
              <a:t> remove the faces showing how to wear , instead insert wash care </a:t>
            </a:r>
          </a:p>
        </p:txBody>
      </p:sp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xmlns="" id="{3E68F8CE-0855-468D-9C73-8EEC3A4221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48508" r="41046" b="947"/>
          <a:stretch/>
        </p:blipFill>
        <p:spPr>
          <a:xfrm>
            <a:off x="623547" y="1437998"/>
            <a:ext cx="542370" cy="3600000"/>
          </a:xfrm>
          <a:prstGeom prst="rect">
            <a:avLst/>
          </a:prstGeom>
        </p:spPr>
      </p:pic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xmlns="" id="{767DE157-2C20-4BB7-8285-9A6B9C45E5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954819" y="2880859"/>
            <a:ext cx="5645070" cy="360000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77BCDEBA-8B95-4AAE-BDE9-62DEA9C8FF57}"/>
              </a:ext>
            </a:extLst>
          </p:cNvPr>
          <p:cNvCxnSpPr/>
          <p:nvPr/>
        </p:nvCxnSpPr>
        <p:spPr>
          <a:xfrm>
            <a:off x="437532" y="3429000"/>
            <a:ext cx="914400" cy="914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4D6FC4E7-FAA2-4EDD-97A2-7AB3CD595CE8}"/>
              </a:ext>
            </a:extLst>
          </p:cNvPr>
          <p:cNvCxnSpPr>
            <a:cxnSpLocks/>
          </p:cNvCxnSpPr>
          <p:nvPr/>
        </p:nvCxnSpPr>
        <p:spPr>
          <a:xfrm flipV="1">
            <a:off x="198783" y="3617843"/>
            <a:ext cx="967134" cy="4505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6941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58</Words>
  <Application>Microsoft Macintosh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SPECIAL FEATURES &amp; BENEFITS </vt:lpstr>
      <vt:lpstr> remove the faces showing how to wear , instead insert wash care 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remove the faces showing how to wear , instead insert wash care</dc:title>
  <dc:creator>Rushina Shah</dc:creator>
  <cp:lastModifiedBy>Ujjval Ujjval</cp:lastModifiedBy>
  <cp:revision>5</cp:revision>
  <dcterms:created xsi:type="dcterms:W3CDTF">2020-05-06T19:57:19Z</dcterms:created>
  <dcterms:modified xsi:type="dcterms:W3CDTF">2020-05-13T11:40:01Z</dcterms:modified>
</cp:coreProperties>
</file>