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1" r:id="rId1"/>
  </p:sldMasterIdLst>
  <p:notesMasterIdLst>
    <p:notesMasterId r:id="rId3"/>
  </p:notesMasterIdLst>
  <p:handoutMasterIdLst>
    <p:handoutMasterId r:id="rId4"/>
  </p:handoutMasterIdLst>
  <p:sldIdLst>
    <p:sldId id="692" r:id="rId2"/>
  </p:sldIdLst>
  <p:sldSz cx="10691813" cy="7559675"/>
  <p:notesSz cx="9926638" cy="6797675"/>
  <p:defaultTextStyle>
    <a:defPPr>
      <a:defRPr lang="en-US"/>
    </a:defPPr>
    <a:lvl1pPr marL="0" algn="l" defTabSz="521422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422" algn="l" defTabSz="521422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843" algn="l" defTabSz="521422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265" algn="l" defTabSz="521422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686" algn="l" defTabSz="521422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7108" algn="l" defTabSz="521422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529" algn="l" defTabSz="521422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49949" algn="l" defTabSz="521422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1371" algn="l" defTabSz="521422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orient="horz" pos="861" userDrawn="1">
          <p15:clr>
            <a:srgbClr val="A4A3A4"/>
          </p15:clr>
        </p15:guide>
        <p15:guide id="18" orient="horz" pos="2381" userDrawn="1">
          <p15:clr>
            <a:srgbClr val="A4A3A4"/>
          </p15:clr>
        </p15:guide>
        <p15:guide id="19" orient="horz" pos="4354" userDrawn="1">
          <p15:clr>
            <a:srgbClr val="A4A3A4"/>
          </p15:clr>
        </p15:guide>
        <p15:guide id="20" orient="horz" pos="2857" userDrawn="1">
          <p15:clr>
            <a:srgbClr val="A4A3A4"/>
          </p15:clr>
        </p15:guide>
        <p15:guide id="27" orient="horz" pos="1134" userDrawn="1">
          <p15:clr>
            <a:srgbClr val="A4A3A4"/>
          </p15:clr>
        </p15:guide>
        <p15:guide id="28" orient="horz" pos="4059" userDrawn="1">
          <p15:clr>
            <a:srgbClr val="A4A3A4"/>
          </p15:clr>
        </p15:guide>
        <p15:guide id="29" pos="759" userDrawn="1">
          <p15:clr>
            <a:srgbClr val="A4A3A4"/>
          </p15:clr>
        </p15:guide>
        <p15:guide id="30" pos="5976" userDrawn="1">
          <p15:clr>
            <a:srgbClr val="A4A3A4"/>
          </p15:clr>
        </p15:guide>
        <p15:guide id="32" pos="442" userDrawn="1">
          <p15:clr>
            <a:srgbClr val="A4A3A4"/>
          </p15:clr>
        </p15:guide>
        <p15:guide id="33" pos="3367" userDrawn="1">
          <p15:clr>
            <a:srgbClr val="A4A3A4"/>
          </p15:clr>
        </p15:guide>
        <p15:guide id="34" pos="60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CE0"/>
    <a:srgbClr val="005E97"/>
    <a:srgbClr val="E6E6E6"/>
    <a:srgbClr val="A3E4EF"/>
    <a:srgbClr val="0E8EC6"/>
    <a:srgbClr val="4A687A"/>
    <a:srgbClr val="2E75B6"/>
    <a:srgbClr val="0C6CB5"/>
    <a:srgbClr val="ACCCEA"/>
    <a:srgbClr val="0A98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6" autoAdjust="0"/>
    <p:restoredTop sz="92380" autoAdjust="0"/>
  </p:normalViewPr>
  <p:slideViewPr>
    <p:cSldViewPr snapToGrid="0">
      <p:cViewPr varScale="1">
        <p:scale>
          <a:sx n="111" d="100"/>
          <a:sy n="111" d="100"/>
        </p:scale>
        <p:origin x="246" y="102"/>
      </p:cViewPr>
      <p:guideLst>
        <p:guide orient="horz" pos="861"/>
        <p:guide orient="horz" pos="2381"/>
        <p:guide orient="horz" pos="4354"/>
        <p:guide orient="horz" pos="2857"/>
        <p:guide orient="horz" pos="1134"/>
        <p:guide orient="horz" pos="4059"/>
        <p:guide pos="759"/>
        <p:guide pos="5976"/>
        <p:guide pos="442"/>
        <p:guide pos="3367"/>
        <p:guide pos="60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7" d="100"/>
          <a:sy n="117" d="100"/>
        </p:scale>
        <p:origin x="52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85DF8-B6D2-4216-B8FC-E992928C8754}" type="datetimeFigureOut">
              <a:rPr lang="ko-KR" altLang="en-US" smtClean="0"/>
              <a:t>2020-04-23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67E59-4C6E-43A3-B548-5016F3684B1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11419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B60C7-8106-431D-B04C-4DAFE51CD100}" type="datetimeFigureOut">
              <a:rPr lang="ko-KR" altLang="en-US" smtClean="0"/>
              <a:t>2020-04-23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50900"/>
            <a:ext cx="324326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CAF2F-6A29-4CA3-89D6-6B611FC0F3B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5201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42843" rtl="0" eaLnBrk="1" latinLnBrk="1" hangingPunct="1">
      <a:defRPr sz="1368" kern="1200">
        <a:solidFill>
          <a:schemeClr val="tx1"/>
        </a:solidFill>
        <a:latin typeface="+mn-lt"/>
        <a:ea typeface="+mn-ea"/>
        <a:cs typeface="+mn-cs"/>
      </a:defRPr>
    </a:lvl1pPr>
    <a:lvl2pPr marL="521422" algn="l" defTabSz="1042843" rtl="0" eaLnBrk="1" latinLnBrk="1" hangingPunct="1">
      <a:defRPr sz="1368" kern="1200">
        <a:solidFill>
          <a:schemeClr val="tx1"/>
        </a:solidFill>
        <a:latin typeface="+mn-lt"/>
        <a:ea typeface="+mn-ea"/>
        <a:cs typeface="+mn-cs"/>
      </a:defRPr>
    </a:lvl2pPr>
    <a:lvl3pPr marL="1042843" algn="l" defTabSz="1042843" rtl="0" eaLnBrk="1" latinLnBrk="1" hangingPunct="1">
      <a:defRPr sz="1368" kern="1200">
        <a:solidFill>
          <a:schemeClr val="tx1"/>
        </a:solidFill>
        <a:latin typeface="+mn-lt"/>
        <a:ea typeface="+mn-ea"/>
        <a:cs typeface="+mn-cs"/>
      </a:defRPr>
    </a:lvl3pPr>
    <a:lvl4pPr marL="1564265" algn="l" defTabSz="1042843" rtl="0" eaLnBrk="1" latinLnBrk="1" hangingPunct="1">
      <a:defRPr sz="1368" kern="1200">
        <a:solidFill>
          <a:schemeClr val="tx1"/>
        </a:solidFill>
        <a:latin typeface="+mn-lt"/>
        <a:ea typeface="+mn-ea"/>
        <a:cs typeface="+mn-cs"/>
      </a:defRPr>
    </a:lvl4pPr>
    <a:lvl5pPr marL="2085686" algn="l" defTabSz="1042843" rtl="0" eaLnBrk="1" latinLnBrk="1" hangingPunct="1">
      <a:defRPr sz="1368" kern="1200">
        <a:solidFill>
          <a:schemeClr val="tx1"/>
        </a:solidFill>
        <a:latin typeface="+mn-lt"/>
        <a:ea typeface="+mn-ea"/>
        <a:cs typeface="+mn-cs"/>
      </a:defRPr>
    </a:lvl5pPr>
    <a:lvl6pPr marL="2607108" algn="l" defTabSz="1042843" rtl="0" eaLnBrk="1" latinLnBrk="1" hangingPunct="1">
      <a:defRPr sz="1368" kern="1200">
        <a:solidFill>
          <a:schemeClr val="tx1"/>
        </a:solidFill>
        <a:latin typeface="+mn-lt"/>
        <a:ea typeface="+mn-ea"/>
        <a:cs typeface="+mn-cs"/>
      </a:defRPr>
    </a:lvl6pPr>
    <a:lvl7pPr marL="3128529" algn="l" defTabSz="1042843" rtl="0" eaLnBrk="1" latinLnBrk="1" hangingPunct="1">
      <a:defRPr sz="1368" kern="1200">
        <a:solidFill>
          <a:schemeClr val="tx1"/>
        </a:solidFill>
        <a:latin typeface="+mn-lt"/>
        <a:ea typeface="+mn-ea"/>
        <a:cs typeface="+mn-cs"/>
      </a:defRPr>
    </a:lvl7pPr>
    <a:lvl8pPr marL="3649949" algn="l" defTabSz="1042843" rtl="0" eaLnBrk="1" latinLnBrk="1" hangingPunct="1">
      <a:defRPr sz="1368" kern="1200">
        <a:solidFill>
          <a:schemeClr val="tx1"/>
        </a:solidFill>
        <a:latin typeface="+mn-lt"/>
        <a:ea typeface="+mn-ea"/>
        <a:cs typeface="+mn-cs"/>
      </a:defRPr>
    </a:lvl8pPr>
    <a:lvl9pPr marL="4171371" algn="l" defTabSz="1042843" rtl="0" eaLnBrk="1" latinLnBrk="1" hangingPunct="1">
      <a:defRPr sz="136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1688" y="850900"/>
            <a:ext cx="3243262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CAF2F-6A29-4CA3-89D6-6B611FC0F3B8}" type="slidenum">
              <a:rPr lang="ko-KR" altLang="en-US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4299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 userDrawn="1"/>
        </p:nvCxnSpPr>
        <p:spPr>
          <a:xfrm>
            <a:off x="9362822" y="7428540"/>
            <a:ext cx="155465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Holder 6"/>
          <p:cNvSpPr>
            <a:spLocks noGrp="1"/>
          </p:cNvSpPr>
          <p:nvPr>
            <p:ph type="sldNum" sz="quarter" idx="4"/>
          </p:nvPr>
        </p:nvSpPr>
        <p:spPr>
          <a:xfrm>
            <a:off x="9051893" y="7339156"/>
            <a:ext cx="1776296" cy="1327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4" b="0" i="0">
                <a:solidFill>
                  <a:srgbClr val="9FA0A0"/>
                </a:solidFill>
                <a:latin typeface="Myriad Pro"/>
                <a:cs typeface="Myriad Pro"/>
              </a:defRPr>
            </a:lvl1pPr>
          </a:lstStyle>
          <a:p>
            <a:pPr marL="12430">
              <a:spcBef>
                <a:spcPts val="93"/>
              </a:spcBef>
            </a:pPr>
            <a:r>
              <a:rPr lang="en-US" dirty="0">
                <a:latin typeface="본고딕 Normal" panose="020B0400000000000000" pitchFamily="34" charset="-127"/>
              </a:rPr>
              <a:t>                         </a:t>
            </a:r>
            <a:r>
              <a:rPr lang="en-US" sz="648" dirty="0">
                <a:latin typeface="본고딕 Normal" panose="020B0400000000000000" pitchFamily="34" charset="-127"/>
                <a:ea typeface="본고딕 Normal" panose="020B0400000000000000" pitchFamily="34" charset="-127"/>
              </a:rPr>
              <a:t> Introduction</a:t>
            </a:r>
            <a:r>
              <a:rPr lang="en-US" dirty="0">
                <a:latin typeface="본고딕 Normal" panose="020B0400000000000000" pitchFamily="34" charset="-127"/>
              </a:rPr>
              <a:t>     </a:t>
            </a:r>
            <a:r>
              <a:rPr lang="en-US" sz="863" b="1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t> </a:t>
            </a:r>
            <a:fld id="{81D60167-4931-47E6-BA6A-407CBD079E47}" type="slidenum">
              <a:rPr sz="863" spc="-5" smtClean="0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pPr marL="12430">
                <a:spcBef>
                  <a:spcPts val="93"/>
                </a:spcBef>
              </a:pPr>
              <a:t>‹#›</a:t>
            </a:fld>
            <a:r>
              <a:rPr sz="863" b="1" dirty="0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t> </a:t>
            </a:r>
            <a:r>
              <a:rPr spc="35" dirty="0">
                <a:solidFill>
                  <a:srgbClr val="376092"/>
                </a:solidFill>
                <a:latin typeface="본고딕 Normal" panose="020B0400000000000000" pitchFamily="34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716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_sub_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9"/>
            <a:ext cx="10692549" cy="755915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366" y="7257330"/>
            <a:ext cx="702667" cy="95449"/>
          </a:xfrm>
          <a:prstGeom prst="rect">
            <a:avLst/>
          </a:prstGeom>
        </p:spPr>
      </p:pic>
      <p:cxnSp>
        <p:nvCxnSpPr>
          <p:cNvPr id="7" name="직선 연결선 6"/>
          <p:cNvCxnSpPr/>
          <p:nvPr userDrawn="1"/>
        </p:nvCxnSpPr>
        <p:spPr>
          <a:xfrm>
            <a:off x="9362822" y="7428540"/>
            <a:ext cx="155465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older 6"/>
          <p:cNvSpPr>
            <a:spLocks noGrp="1"/>
          </p:cNvSpPr>
          <p:nvPr>
            <p:ph type="sldNum" sz="quarter" idx="4"/>
          </p:nvPr>
        </p:nvSpPr>
        <p:spPr>
          <a:xfrm>
            <a:off x="9051893" y="7339156"/>
            <a:ext cx="1776296" cy="1327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4" b="0" i="0">
                <a:solidFill>
                  <a:srgbClr val="9FA0A0"/>
                </a:solidFill>
                <a:latin typeface="Myriad Pro"/>
                <a:cs typeface="Myriad Pro"/>
              </a:defRPr>
            </a:lvl1pPr>
          </a:lstStyle>
          <a:p>
            <a:pPr marL="12430">
              <a:spcBef>
                <a:spcPts val="93"/>
              </a:spcBef>
            </a:pPr>
            <a:r>
              <a:rPr lang="en-US" dirty="0">
                <a:latin typeface="본고딕 Normal" panose="020B0400000000000000" pitchFamily="34" charset="-127"/>
              </a:rPr>
              <a:t>                         </a:t>
            </a:r>
            <a:r>
              <a:rPr lang="en-US" sz="648" dirty="0">
                <a:latin typeface="본고딕 Normal" panose="020B0400000000000000" pitchFamily="34" charset="-127"/>
                <a:ea typeface="본고딕 Normal" panose="020B0400000000000000" pitchFamily="34" charset="-127"/>
              </a:rPr>
              <a:t> Introduction</a:t>
            </a:r>
            <a:r>
              <a:rPr lang="en-US" dirty="0">
                <a:latin typeface="본고딕 Normal" panose="020B0400000000000000" pitchFamily="34" charset="-127"/>
              </a:rPr>
              <a:t>     </a:t>
            </a:r>
            <a:r>
              <a:rPr lang="en-US" sz="863" b="1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t> </a:t>
            </a:r>
            <a:fld id="{81D60167-4931-47E6-BA6A-407CBD079E47}" type="slidenum">
              <a:rPr sz="863" spc="-5" smtClean="0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pPr marL="12430">
                <a:spcBef>
                  <a:spcPts val="93"/>
                </a:spcBef>
              </a:pPr>
              <a:t>‹#›</a:t>
            </a:fld>
            <a:r>
              <a:rPr sz="863" b="1" dirty="0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t> </a:t>
            </a:r>
            <a:r>
              <a:rPr spc="35" dirty="0">
                <a:solidFill>
                  <a:srgbClr val="376092"/>
                </a:solidFill>
                <a:latin typeface="본고딕 Normal" panose="020B0400000000000000" pitchFamily="34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8348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e_sub_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366" y="7257330"/>
            <a:ext cx="702667" cy="9544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" y="0"/>
            <a:ext cx="10692548" cy="725435"/>
          </a:xfrm>
          <a:prstGeom prst="rect">
            <a:avLst/>
          </a:prstGeom>
        </p:spPr>
      </p:pic>
      <p:cxnSp>
        <p:nvCxnSpPr>
          <p:cNvPr id="7" name="직선 연결선 6"/>
          <p:cNvCxnSpPr/>
          <p:nvPr userDrawn="1"/>
        </p:nvCxnSpPr>
        <p:spPr>
          <a:xfrm>
            <a:off x="9362822" y="7428540"/>
            <a:ext cx="155465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older 6"/>
          <p:cNvSpPr>
            <a:spLocks noGrp="1"/>
          </p:cNvSpPr>
          <p:nvPr>
            <p:ph type="sldNum" sz="quarter" idx="4"/>
          </p:nvPr>
        </p:nvSpPr>
        <p:spPr>
          <a:xfrm>
            <a:off x="9051893" y="7339156"/>
            <a:ext cx="1776296" cy="1327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4" b="0" i="0">
                <a:solidFill>
                  <a:srgbClr val="9FA0A0"/>
                </a:solidFill>
                <a:latin typeface="Myriad Pro"/>
                <a:cs typeface="Myriad Pro"/>
              </a:defRPr>
            </a:lvl1pPr>
          </a:lstStyle>
          <a:p>
            <a:pPr marL="12430">
              <a:spcBef>
                <a:spcPts val="93"/>
              </a:spcBef>
            </a:pPr>
            <a:r>
              <a:rPr lang="en-US" dirty="0">
                <a:latin typeface="본고딕 Normal" panose="020B0400000000000000" pitchFamily="34" charset="-127"/>
              </a:rPr>
              <a:t>                         </a:t>
            </a:r>
            <a:r>
              <a:rPr lang="en-US" sz="648" dirty="0">
                <a:latin typeface="본고딕 Normal" panose="020B0400000000000000" pitchFamily="34" charset="-127"/>
                <a:ea typeface="본고딕 Normal" panose="020B0400000000000000" pitchFamily="34" charset="-127"/>
              </a:rPr>
              <a:t> Introduction</a:t>
            </a:r>
            <a:r>
              <a:rPr lang="en-US" dirty="0">
                <a:latin typeface="본고딕 Normal" panose="020B0400000000000000" pitchFamily="34" charset="-127"/>
              </a:rPr>
              <a:t>     </a:t>
            </a:r>
            <a:r>
              <a:rPr lang="en-US" sz="863" b="1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t> </a:t>
            </a:r>
            <a:fld id="{81D60167-4931-47E6-BA6A-407CBD079E47}" type="slidenum">
              <a:rPr sz="863" spc="-5" smtClean="0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pPr marL="12430">
                <a:spcBef>
                  <a:spcPts val="93"/>
                </a:spcBef>
              </a:pPr>
              <a:t>‹#›</a:t>
            </a:fld>
            <a:r>
              <a:rPr sz="863" b="1" dirty="0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t> </a:t>
            </a:r>
            <a:r>
              <a:rPr spc="35" dirty="0">
                <a:solidFill>
                  <a:srgbClr val="376092"/>
                </a:solidFill>
                <a:latin typeface="본고딕 Normal" panose="020B0400000000000000" pitchFamily="34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8471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12430">
              <a:spcBef>
                <a:spcPts val="93"/>
              </a:spcBef>
            </a:pPr>
            <a:r>
              <a:rPr lang="en-US">
                <a:latin typeface="본고딕 Normal" panose="020B0400000000000000" pitchFamily="34" charset="-127"/>
              </a:rPr>
              <a:t>                         </a:t>
            </a:r>
            <a:r>
              <a:rPr lang="en-US" sz="648">
                <a:latin typeface="본고딕 Normal" panose="020B0400000000000000" pitchFamily="34" charset="-127"/>
                <a:ea typeface="본고딕 Normal" panose="020B0400000000000000" pitchFamily="34" charset="-127"/>
              </a:rPr>
              <a:t> Introduction</a:t>
            </a:r>
            <a:r>
              <a:rPr lang="en-US">
                <a:latin typeface="본고딕 Normal" panose="020B0400000000000000" pitchFamily="34" charset="-127"/>
              </a:rPr>
              <a:t>     </a:t>
            </a:r>
            <a:r>
              <a:rPr lang="en-US" sz="863" b="1" spc="-35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t> </a:t>
            </a:r>
            <a:fld id="{81D60167-4931-47E6-BA6A-407CBD079E47}" type="slidenum">
              <a:rPr sz="863" spc="-5" smtClean="0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pPr marL="12430">
                <a:spcBef>
                  <a:spcPts val="93"/>
                </a:spcBef>
              </a:pPr>
              <a:t>‹#›</a:t>
            </a:fld>
            <a:r>
              <a:rPr sz="863" b="1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t> </a:t>
            </a:r>
            <a:r>
              <a:rPr spc="35">
                <a:solidFill>
                  <a:srgbClr val="376092"/>
                </a:solidFill>
                <a:latin typeface="본고딕 Normal" panose="020B0400000000000000" pitchFamily="34" charset="-127"/>
              </a:rPr>
              <a:t> </a:t>
            </a:r>
            <a:endParaRPr spc="35" dirty="0">
              <a:solidFill>
                <a:srgbClr val="376092"/>
              </a:solidFill>
              <a:latin typeface="본고딕 Normal" panose="020B0400000000000000" pitchFamily="34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639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719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 userDrawn="1"/>
        </p:nvCxnSpPr>
        <p:spPr>
          <a:xfrm>
            <a:off x="9362822" y="7428540"/>
            <a:ext cx="155465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Holder 6"/>
          <p:cNvSpPr>
            <a:spLocks noGrp="1"/>
          </p:cNvSpPr>
          <p:nvPr>
            <p:ph type="sldNum" sz="quarter" idx="4"/>
          </p:nvPr>
        </p:nvSpPr>
        <p:spPr>
          <a:xfrm>
            <a:off x="9051893" y="7339156"/>
            <a:ext cx="1776296" cy="1327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4" b="0" i="0">
                <a:solidFill>
                  <a:srgbClr val="9FA0A0"/>
                </a:solidFill>
                <a:latin typeface="Myriad Pro"/>
                <a:cs typeface="Myriad Pro"/>
              </a:defRPr>
            </a:lvl1pPr>
          </a:lstStyle>
          <a:p>
            <a:pPr marL="12430">
              <a:spcBef>
                <a:spcPts val="93"/>
              </a:spcBef>
            </a:pPr>
            <a:r>
              <a:rPr lang="en-US" dirty="0">
                <a:latin typeface="본고딕 Normal" panose="020B0400000000000000" pitchFamily="34" charset="-127"/>
              </a:rPr>
              <a:t>                         </a:t>
            </a:r>
            <a:r>
              <a:rPr lang="en-US" sz="648" dirty="0">
                <a:latin typeface="본고딕 Normal" panose="020B0400000000000000" pitchFamily="34" charset="-127"/>
                <a:ea typeface="본고딕 Normal" panose="020B0400000000000000" pitchFamily="34" charset="-127"/>
              </a:rPr>
              <a:t> Introduction</a:t>
            </a:r>
            <a:r>
              <a:rPr lang="en-US" dirty="0">
                <a:latin typeface="본고딕 Normal" panose="020B0400000000000000" pitchFamily="34" charset="-127"/>
              </a:rPr>
              <a:t>     </a:t>
            </a:r>
            <a:r>
              <a:rPr lang="en-US" sz="863" b="1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t> </a:t>
            </a:r>
            <a:fld id="{81D60167-4931-47E6-BA6A-407CBD079E47}" type="slidenum">
              <a:rPr sz="863" spc="-5" smtClean="0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pPr marL="12430">
                <a:spcBef>
                  <a:spcPts val="93"/>
                </a:spcBef>
              </a:pPr>
              <a:t>‹#›</a:t>
            </a:fld>
            <a:r>
              <a:rPr sz="863" b="1" dirty="0">
                <a:solidFill>
                  <a:schemeClr val="tx1">
                    <a:lumMod val="50000"/>
                    <a:lumOff val="50000"/>
                  </a:schemeClr>
                </a:solidFill>
                <a:latin typeface="본고딕 Heavy" panose="020B0A00000000000000" pitchFamily="34" charset="-127"/>
                <a:ea typeface="본고딕 Heavy" panose="020B0A00000000000000" pitchFamily="34" charset="-127"/>
              </a:rPr>
              <a:t> </a:t>
            </a:r>
            <a:r>
              <a:rPr spc="35" dirty="0">
                <a:solidFill>
                  <a:srgbClr val="376092"/>
                </a:solidFill>
                <a:latin typeface="본고딕 Normal" panose="020B0400000000000000" pitchFamily="34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868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34" r:id="rId2"/>
    <p:sldLayoutId id="2147483735" r:id="rId3"/>
    <p:sldLayoutId id="2147483739" r:id="rId4"/>
    <p:sldLayoutId id="2147483740" r:id="rId5"/>
  </p:sldLayoutIdLst>
  <p:hf hdr="0" ftr="0" dt="0"/>
  <p:txStyles>
    <p:titleStyle>
      <a:lvl1pPr algn="l" defTabSz="1007943" rtl="0" eaLnBrk="1" latinLnBrk="1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1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rcRect r="74254"/>
          <a:stretch/>
        </p:blipFill>
        <p:spPr>
          <a:xfrm>
            <a:off x="2392714" y="4586545"/>
            <a:ext cx="1430955" cy="1395307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9783206" y="7186657"/>
            <a:ext cx="99002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latin typeface="Franklin Gothic Book" panose="020B0503020102020204" pitchFamily="34" charset="0"/>
                <a:ea typeface="본고딕 Normal" panose="020B0400000000000000" pitchFamily="34" charset="-127"/>
              </a:rPr>
              <a:t>R1. 2020.03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915CA7D-C3BA-4FE0-8FF1-B983E4BBE2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65" y="4763413"/>
            <a:ext cx="1335753" cy="111312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1D521EE-A213-46CB-8E47-DAA37462BF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470" y="4586545"/>
            <a:ext cx="1466864" cy="14668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3C3FD0-EE19-4485-805E-893C26F118FE}"/>
              </a:ext>
            </a:extLst>
          </p:cNvPr>
          <p:cNvSpPr txBox="1"/>
          <p:nvPr/>
        </p:nvSpPr>
        <p:spPr>
          <a:xfrm>
            <a:off x="929939" y="885216"/>
            <a:ext cx="93482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  <a:latin typeface="Abadi" panose="020B0604020104020204" pitchFamily="34" charset="0"/>
              </a:rPr>
              <a:t>My company, OGP</a:t>
            </a:r>
            <a:r>
              <a:rPr lang="ko-KR" altLang="en-US" sz="1600" dirty="0">
                <a:solidFill>
                  <a:srgbClr val="FF0000"/>
                </a:solidFill>
                <a:latin typeface="Abadi" panose="020B0604020104020204" pitchFamily="34" charset="0"/>
              </a:rPr>
              <a:t> </a:t>
            </a:r>
            <a:r>
              <a:rPr lang="en-US" altLang="ko-KR" sz="1600" dirty="0">
                <a:solidFill>
                  <a:srgbClr val="FF0000"/>
                </a:solidFill>
                <a:latin typeface="Abadi" panose="020B0604020104020204" pitchFamily="34" charset="0"/>
              </a:rPr>
              <a:t>TECH</a:t>
            </a:r>
            <a:r>
              <a:rPr lang="ko-KR" altLang="en-US" sz="1600" dirty="0">
                <a:solidFill>
                  <a:srgbClr val="FF0000"/>
                </a:solidFill>
                <a:latin typeface="Abadi" panose="020B0604020104020204" pitchFamily="34" charset="0"/>
              </a:rPr>
              <a:t> </a:t>
            </a:r>
            <a:r>
              <a:rPr lang="en-US" altLang="ko-KR" sz="1600" dirty="0">
                <a:solidFill>
                  <a:srgbClr val="FF0000"/>
                </a:solidFill>
                <a:latin typeface="Abadi" panose="020B0604020104020204" pitchFamily="34" charset="0"/>
              </a:rPr>
              <a:t>Co., Ltd., is a global marketing partner for N2CELL mask manufacturer.</a:t>
            </a:r>
          </a:p>
          <a:p>
            <a:r>
              <a:rPr lang="en-US" altLang="ko-KR" sz="1600" dirty="0">
                <a:solidFill>
                  <a:srgbClr val="FF0000"/>
                </a:solidFill>
                <a:latin typeface="Abadi" panose="020B0604020104020204" pitchFamily="34" charset="0"/>
              </a:rPr>
              <a:t>Brand name is BREATH SILVER.</a:t>
            </a:r>
          </a:p>
          <a:p>
            <a:endParaRPr lang="en-US" altLang="ko-KR" sz="1600" dirty="0">
              <a:solidFill>
                <a:srgbClr val="FF0000"/>
              </a:solidFill>
              <a:latin typeface="Abadi" panose="020B0604020104020204" pitchFamily="34" charset="0"/>
            </a:endParaRPr>
          </a:p>
          <a:p>
            <a:r>
              <a:rPr lang="en-US" altLang="ko-KR" sz="1600" dirty="0">
                <a:solidFill>
                  <a:srgbClr val="FF0000"/>
                </a:solidFill>
                <a:latin typeface="Abadi" panose="020B0604020104020204" pitchFamily="34" charset="0"/>
              </a:rPr>
              <a:t>OGP TECH is planning to being a main player in the global market for PPE (Personal Protection Equipment)</a:t>
            </a:r>
          </a:p>
          <a:p>
            <a:r>
              <a:rPr lang="en-US" altLang="ko-KR" sz="1600" dirty="0">
                <a:solidFill>
                  <a:srgbClr val="FF0000"/>
                </a:solidFill>
                <a:latin typeface="Abadi" panose="020B0604020104020204" pitchFamily="34" charset="0"/>
              </a:rPr>
              <a:t>including BREATH silver mask and other products using BREATH SILVER.</a:t>
            </a:r>
          </a:p>
          <a:p>
            <a:endParaRPr lang="en-US" altLang="ko-KR" sz="1600" dirty="0">
              <a:solidFill>
                <a:srgbClr val="FF0000"/>
              </a:solidFill>
              <a:latin typeface="Abadi" panose="020B0604020104020204" pitchFamily="34" charset="0"/>
            </a:endParaRPr>
          </a:p>
          <a:p>
            <a:r>
              <a:rPr lang="en-US" altLang="ko-KR" sz="1600" dirty="0">
                <a:solidFill>
                  <a:srgbClr val="FF0000"/>
                </a:solidFill>
                <a:latin typeface="Abadi" panose="020B0604020104020204" pitchFamily="34" charset="0"/>
              </a:rPr>
              <a:t>So, our new logo should be</a:t>
            </a:r>
          </a:p>
          <a:p>
            <a:pPr marL="342900" indent="-342900">
              <a:buAutoNum type="arabicParenR"/>
            </a:pPr>
            <a:r>
              <a:rPr lang="en-US" altLang="ko-KR" sz="1600" dirty="0">
                <a:solidFill>
                  <a:srgbClr val="FF0000"/>
                </a:solidFill>
                <a:latin typeface="Abadi" panose="020B0604020104020204" pitchFamily="34" charset="0"/>
              </a:rPr>
              <a:t>Fit for N2CELL and BREATH Silver logo (in terms of color and shape)</a:t>
            </a:r>
          </a:p>
          <a:p>
            <a:pPr marL="342900" indent="-342900">
              <a:buAutoNum type="arabicParenR"/>
            </a:pPr>
            <a:r>
              <a:rPr lang="en-US" altLang="ko-KR" sz="1600" dirty="0">
                <a:solidFill>
                  <a:srgbClr val="FF0000"/>
                </a:solidFill>
                <a:latin typeface="Abadi" panose="020B0604020104020204" pitchFamily="34" charset="0"/>
              </a:rPr>
              <a:t>Contains global marketing and health care</a:t>
            </a:r>
          </a:p>
          <a:p>
            <a:pPr marL="342900" indent="-342900">
              <a:buAutoNum type="arabicParenR"/>
            </a:pPr>
            <a:r>
              <a:rPr lang="en-US" altLang="ko-KR" sz="1600" dirty="0">
                <a:solidFill>
                  <a:srgbClr val="FF0000"/>
                </a:solidFill>
                <a:latin typeface="Abadi" panose="020B0604020104020204" pitchFamily="34" charset="0"/>
              </a:rPr>
              <a:t>Company Name along with logo.  OGP stands for Optimum Global </a:t>
            </a:r>
            <a:r>
              <a:rPr lang="en-US" altLang="ko-KR" sz="1600" dirty="0" err="1">
                <a:solidFill>
                  <a:srgbClr val="FF0000"/>
                </a:solidFill>
                <a:latin typeface="Abadi" panose="020B0604020104020204" pitchFamily="34" charset="0"/>
              </a:rPr>
              <a:t>Parner</a:t>
            </a:r>
            <a:endParaRPr lang="en-US" altLang="ko-KR" sz="1600" dirty="0">
              <a:solidFill>
                <a:srgbClr val="FF0000"/>
              </a:solidFill>
              <a:latin typeface="Abadi" panose="020B0604020104020204" pitchFamily="34" charset="0"/>
            </a:endParaRPr>
          </a:p>
          <a:p>
            <a:r>
              <a:rPr lang="en-US" altLang="ko-KR" sz="1600" dirty="0">
                <a:solidFill>
                  <a:srgbClr val="FF0000"/>
                </a:solidFill>
                <a:latin typeface="Abadi" panose="020B0604020104020204" pitchFamily="34" charset="0"/>
              </a:rPr>
              <a:t>If logo design selected, I am planning to expand our project to all required marketing materials.</a:t>
            </a:r>
          </a:p>
        </p:txBody>
      </p:sp>
    </p:spTree>
    <p:extLst>
      <p:ext uri="{BB962C8B-B14F-4D97-AF65-F5344CB8AC3E}">
        <p14:creationId xmlns:p14="http://schemas.microsoft.com/office/powerpoint/2010/main" val="3949122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E75B6"/>
        </a:solidFill>
        <a:ln w="9525">
          <a:solidFill>
            <a:schemeClr val="bg1">
              <a:lumMod val="75000"/>
            </a:schemeClr>
          </a:solidFill>
        </a:ln>
      </a:spPr>
      <a:bodyPr wrap="square" lIns="36000" tIns="36000" rIns="36000" bIns="36000" rtlCol="0" anchor="ctr">
        <a:noAutofit/>
      </a:bodyPr>
      <a:lstStyle>
        <a:defPPr algn="ctr">
          <a:defRPr sz="1100" dirty="0" smtClean="0">
            <a:solidFill>
              <a:schemeClr val="bg1"/>
            </a:solidFill>
            <a:latin typeface="Franklin Gothic Book" panose="020B0503020102020204" pitchFamily="34" charset="0"/>
          </a:defRPr>
        </a:defPPr>
      </a:lstStyle>
    </a:spDef>
    <a:lnDef>
      <a:spPr>
        <a:ln>
          <a:solidFill>
            <a:schemeClr val="bg1">
              <a:lumMod val="65000"/>
            </a:schemeClr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87461</TotalTime>
  <Words>118</Words>
  <Application>Microsoft Office PowerPoint</Application>
  <PresentationFormat>사용자 지정</PresentationFormat>
  <Paragraphs>13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본고딕 Heavy</vt:lpstr>
      <vt:lpstr>본고딕 Normal</vt:lpstr>
      <vt:lpstr>Abadi</vt:lpstr>
      <vt:lpstr>Arial</vt:lpstr>
      <vt:lpstr>Franklin Gothic Book</vt:lpstr>
      <vt:lpstr>Myriad Pro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n2cell</dc:creator>
  <cp:lastModifiedBy>Austin Kim</cp:lastModifiedBy>
  <cp:revision>1389</cp:revision>
  <cp:lastPrinted>2020-03-25T08:33:54Z</cp:lastPrinted>
  <dcterms:created xsi:type="dcterms:W3CDTF">2017-04-27T00:48:23Z</dcterms:created>
  <dcterms:modified xsi:type="dcterms:W3CDTF">2020-04-23T04:51:18Z</dcterms:modified>
</cp:coreProperties>
</file>