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73" r:id="rId4"/>
    <p:sldId id="261" r:id="rId5"/>
    <p:sldId id="262" r:id="rId6"/>
    <p:sldId id="270" r:id="rId7"/>
    <p:sldId id="269" r:id="rId8"/>
    <p:sldId id="271" r:id="rId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8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89" d="100"/>
          <a:sy n="89" d="100"/>
        </p:scale>
        <p:origin x="418" y="72"/>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2714A6-4565-4B82-8973-16F7B9C2BF9F}" type="datetimeFigureOut">
              <a:rPr lang="lt-LT" smtClean="0"/>
              <a:t>2020-04-16</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90CE1E-3F3C-4DD0-8488-D3EEE41DC276}" type="slidenum">
              <a:rPr lang="lt-LT" smtClean="0"/>
              <a:t>‹#›</a:t>
            </a:fld>
            <a:endParaRPr lang="lt-LT"/>
          </a:p>
        </p:txBody>
      </p:sp>
    </p:spTree>
    <p:extLst>
      <p:ext uri="{BB962C8B-B14F-4D97-AF65-F5344CB8AC3E}">
        <p14:creationId xmlns:p14="http://schemas.microsoft.com/office/powerpoint/2010/main" val="3994284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t-L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D70BCF10-AE91-4899-A6CA-85853A5F0396}" type="datetime1">
              <a:rPr lang="lt-LT" smtClean="0"/>
              <a:t>2020-04-16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8729FFF-3418-49C5-AE57-37953AFB48D1}" type="slidenum">
              <a:rPr lang="lt-LT" smtClean="0"/>
              <a:t>‹#›</a:t>
            </a:fld>
            <a:endParaRPr lang="lt-LT"/>
          </a:p>
        </p:txBody>
      </p:sp>
    </p:spTree>
    <p:extLst>
      <p:ext uri="{BB962C8B-B14F-4D97-AF65-F5344CB8AC3E}">
        <p14:creationId xmlns:p14="http://schemas.microsoft.com/office/powerpoint/2010/main" val="311120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19F0279-B44E-4471-B887-987F24937389}" type="datetime1">
              <a:rPr lang="lt-LT" smtClean="0"/>
              <a:t>2020-04-16</a:t>
            </a:fld>
            <a:endParaRPr lang="lt-LT"/>
          </a:p>
        </p:txBody>
      </p:sp>
      <p:sp>
        <p:nvSpPr>
          <p:cNvPr id="5" name="Footer Placeholder 4"/>
          <p:cNvSpPr>
            <a:spLocks noGrp="1"/>
          </p:cNvSpPr>
          <p:nvPr>
            <p:ph type="ftr" sz="quarter" idx="11"/>
          </p:nvPr>
        </p:nvSpPr>
        <p:spPr/>
        <p:txBody>
          <a:bodyPr/>
          <a:lstStyle/>
          <a:p>
            <a:endParaRPr lang="lt-LT"/>
          </a:p>
        </p:txBody>
      </p:sp>
      <p:sp>
        <p:nvSpPr>
          <p:cNvPr id="7" name="Rectangle 6"/>
          <p:cNvSpPr/>
          <p:nvPr userDrawn="1"/>
        </p:nvSpPr>
        <p:spPr>
          <a:xfrm>
            <a:off x="0" y="303116"/>
            <a:ext cx="240632" cy="745958"/>
          </a:xfrm>
          <a:prstGeom prst="rect">
            <a:avLst/>
          </a:prstGeom>
          <a:solidFill>
            <a:srgbClr val="4D4D4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 name="Rectangle 7"/>
          <p:cNvSpPr/>
          <p:nvPr userDrawn="1"/>
        </p:nvSpPr>
        <p:spPr>
          <a:xfrm>
            <a:off x="-1" y="6606746"/>
            <a:ext cx="11203459" cy="251254"/>
          </a:xfrm>
          <a:prstGeom prst="rect">
            <a:avLst/>
          </a:prstGeom>
          <a:solidFill>
            <a:srgbClr val="005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Rectangle 8"/>
          <p:cNvSpPr/>
          <p:nvPr userDrawn="1"/>
        </p:nvSpPr>
        <p:spPr>
          <a:xfrm>
            <a:off x="11364097" y="6606746"/>
            <a:ext cx="827903" cy="251254"/>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lide Number Placeholder 5"/>
          <p:cNvSpPr>
            <a:spLocks noGrp="1"/>
          </p:cNvSpPr>
          <p:nvPr>
            <p:ph type="sldNum" sz="quarter" idx="12"/>
          </p:nvPr>
        </p:nvSpPr>
        <p:spPr>
          <a:xfrm>
            <a:off x="9206022" y="6549810"/>
            <a:ext cx="2743200" cy="365125"/>
          </a:xfrm>
        </p:spPr>
        <p:txBody>
          <a:bodyPr/>
          <a:lstStyle>
            <a:lvl1pPr>
              <a:defRPr sz="1600">
                <a:solidFill>
                  <a:schemeClr val="bg1"/>
                </a:solidFill>
              </a:defRPr>
            </a:lvl1pPr>
          </a:lstStyle>
          <a:p>
            <a:fld id="{D8729FFF-3418-49C5-AE57-37953AFB48D1}" type="slidenum">
              <a:rPr lang="lt-LT" smtClean="0"/>
              <a:pPr/>
              <a:t>‹#›</a:t>
            </a:fld>
            <a:endParaRPr lang="lt-LT"/>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03458" y="134352"/>
            <a:ext cx="768863" cy="230659"/>
          </a:xfrm>
          <a:prstGeom prst="rect">
            <a:avLst/>
          </a:prstGeom>
        </p:spPr>
      </p:pic>
    </p:spTree>
    <p:extLst>
      <p:ext uri="{BB962C8B-B14F-4D97-AF65-F5344CB8AC3E}">
        <p14:creationId xmlns:p14="http://schemas.microsoft.com/office/powerpoint/2010/main" val="2992339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0DA5F4E-E04D-4D5C-B4DC-E2031283C199}" type="datetime1">
              <a:rPr lang="lt-LT" smtClean="0"/>
              <a:t>2020-04-16</a:t>
            </a:fld>
            <a:endParaRPr lang="lt-LT"/>
          </a:p>
        </p:txBody>
      </p:sp>
      <p:sp>
        <p:nvSpPr>
          <p:cNvPr id="5" name="Footer Placeholder 4"/>
          <p:cNvSpPr>
            <a:spLocks noGrp="1"/>
          </p:cNvSpPr>
          <p:nvPr>
            <p:ph type="ftr" sz="quarter" idx="11"/>
          </p:nvPr>
        </p:nvSpPr>
        <p:spPr/>
        <p:txBody>
          <a:bodyPr/>
          <a:lstStyle/>
          <a:p>
            <a:endParaRPr lang="lt-LT"/>
          </a:p>
        </p:txBody>
      </p:sp>
      <p:sp>
        <p:nvSpPr>
          <p:cNvPr id="7" name="Rectangle 6"/>
          <p:cNvSpPr/>
          <p:nvPr userDrawn="1"/>
        </p:nvSpPr>
        <p:spPr>
          <a:xfrm>
            <a:off x="0" y="303116"/>
            <a:ext cx="240632" cy="745958"/>
          </a:xfrm>
          <a:prstGeom prst="rect">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 name="Rectangle 7"/>
          <p:cNvSpPr/>
          <p:nvPr userDrawn="1"/>
        </p:nvSpPr>
        <p:spPr>
          <a:xfrm>
            <a:off x="-1" y="6606746"/>
            <a:ext cx="11203459" cy="251254"/>
          </a:xfrm>
          <a:prstGeom prst="rect">
            <a:avLst/>
          </a:prstGeom>
          <a:solidFill>
            <a:srgbClr val="005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Rectangle 8"/>
          <p:cNvSpPr/>
          <p:nvPr userDrawn="1"/>
        </p:nvSpPr>
        <p:spPr>
          <a:xfrm>
            <a:off x="11364097" y="6606746"/>
            <a:ext cx="827903" cy="251254"/>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lide Number Placeholder 5"/>
          <p:cNvSpPr>
            <a:spLocks noGrp="1"/>
          </p:cNvSpPr>
          <p:nvPr>
            <p:ph type="sldNum" sz="quarter" idx="12"/>
          </p:nvPr>
        </p:nvSpPr>
        <p:spPr>
          <a:xfrm>
            <a:off x="9206022" y="6549810"/>
            <a:ext cx="2743200" cy="365125"/>
          </a:xfrm>
        </p:spPr>
        <p:txBody>
          <a:bodyPr/>
          <a:lstStyle>
            <a:lvl1pPr>
              <a:defRPr sz="1600">
                <a:solidFill>
                  <a:schemeClr val="bg1"/>
                </a:solidFill>
              </a:defRPr>
            </a:lvl1pPr>
          </a:lstStyle>
          <a:p>
            <a:fld id="{D8729FFF-3418-49C5-AE57-37953AFB48D1}" type="slidenum">
              <a:rPr lang="lt-LT" smtClean="0"/>
              <a:pPr/>
              <a:t>‹#›</a:t>
            </a:fld>
            <a:endParaRPr lang="lt-LT"/>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03458" y="134352"/>
            <a:ext cx="768863" cy="230659"/>
          </a:xfrm>
          <a:prstGeom prst="rect">
            <a:avLst/>
          </a:prstGeom>
        </p:spPr>
      </p:pic>
    </p:spTree>
    <p:extLst>
      <p:ext uri="{BB962C8B-B14F-4D97-AF65-F5344CB8AC3E}">
        <p14:creationId xmlns:p14="http://schemas.microsoft.com/office/powerpoint/2010/main" val="395031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bg>
      <p:bgPr>
        <a:gradFill>
          <a:gsLst>
            <a:gs pos="0">
              <a:srgbClr val="005380"/>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0DA5F4E-E04D-4D5C-B4DC-E2031283C199}" type="datetime1">
              <a:rPr lang="lt-LT" smtClean="0"/>
              <a:t>2020-04-16</a:t>
            </a:fld>
            <a:endParaRPr lang="lt-LT"/>
          </a:p>
        </p:txBody>
      </p:sp>
      <p:sp>
        <p:nvSpPr>
          <p:cNvPr id="5" name="Footer Placeholder 4"/>
          <p:cNvSpPr>
            <a:spLocks noGrp="1"/>
          </p:cNvSpPr>
          <p:nvPr>
            <p:ph type="ftr" sz="quarter" idx="11"/>
          </p:nvPr>
        </p:nvSpPr>
        <p:spPr/>
        <p:txBody>
          <a:bodyPr/>
          <a:lstStyle/>
          <a:p>
            <a:endParaRPr lang="lt-LT" dirty="0"/>
          </a:p>
        </p:txBody>
      </p:sp>
      <p:sp>
        <p:nvSpPr>
          <p:cNvPr id="7" name="Rectangle 6"/>
          <p:cNvSpPr/>
          <p:nvPr userDrawn="1"/>
        </p:nvSpPr>
        <p:spPr>
          <a:xfrm>
            <a:off x="0" y="303116"/>
            <a:ext cx="240632" cy="745958"/>
          </a:xfrm>
          <a:prstGeom prst="rect">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 name="Rectangle 7"/>
          <p:cNvSpPr/>
          <p:nvPr userDrawn="1"/>
        </p:nvSpPr>
        <p:spPr>
          <a:xfrm>
            <a:off x="-1" y="6606746"/>
            <a:ext cx="11203459" cy="251254"/>
          </a:xfrm>
          <a:prstGeom prst="rect">
            <a:avLst/>
          </a:prstGeom>
          <a:solidFill>
            <a:srgbClr val="005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Rectangle 8"/>
          <p:cNvSpPr/>
          <p:nvPr userDrawn="1"/>
        </p:nvSpPr>
        <p:spPr>
          <a:xfrm>
            <a:off x="11364097" y="6606746"/>
            <a:ext cx="827903" cy="251254"/>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lide Number Placeholder 5"/>
          <p:cNvSpPr>
            <a:spLocks noGrp="1"/>
          </p:cNvSpPr>
          <p:nvPr>
            <p:ph type="sldNum" sz="quarter" idx="12"/>
          </p:nvPr>
        </p:nvSpPr>
        <p:spPr>
          <a:xfrm>
            <a:off x="9206022" y="6549810"/>
            <a:ext cx="2743200" cy="365125"/>
          </a:xfrm>
        </p:spPr>
        <p:txBody>
          <a:bodyPr/>
          <a:lstStyle>
            <a:lvl1pPr>
              <a:defRPr sz="1600">
                <a:solidFill>
                  <a:schemeClr val="bg1"/>
                </a:solidFill>
              </a:defRPr>
            </a:lvl1pPr>
          </a:lstStyle>
          <a:p>
            <a:fld id="{D8729FFF-3418-49C5-AE57-37953AFB48D1}" type="slidenum">
              <a:rPr lang="lt-LT" smtClean="0"/>
              <a:pPr/>
              <a:t>‹#›</a:t>
            </a:fld>
            <a:endParaRPr lang="lt-LT"/>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03458" y="134352"/>
            <a:ext cx="768863" cy="230659"/>
          </a:xfrm>
          <a:prstGeom prst="rect">
            <a:avLst/>
          </a:prstGeom>
        </p:spPr>
      </p:pic>
    </p:spTree>
    <p:extLst>
      <p:ext uri="{BB962C8B-B14F-4D97-AF65-F5344CB8AC3E}">
        <p14:creationId xmlns:p14="http://schemas.microsoft.com/office/powerpoint/2010/main" val="489879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0DDD7DB-819F-40DE-8886-B2590FB27E33}" type="datetime1">
              <a:rPr lang="lt-LT" smtClean="0"/>
              <a:t>2020-04-16</a:t>
            </a:fld>
            <a:endParaRPr lang="lt-LT"/>
          </a:p>
        </p:txBody>
      </p:sp>
      <p:sp>
        <p:nvSpPr>
          <p:cNvPr id="5" name="Footer Placeholder 4"/>
          <p:cNvSpPr>
            <a:spLocks noGrp="1"/>
          </p:cNvSpPr>
          <p:nvPr>
            <p:ph type="ftr" sz="quarter" idx="11"/>
          </p:nvPr>
        </p:nvSpPr>
        <p:spPr/>
        <p:txBody>
          <a:bodyPr/>
          <a:lstStyle/>
          <a:p>
            <a:endParaRPr lang="lt-LT"/>
          </a:p>
        </p:txBody>
      </p:sp>
      <p:sp>
        <p:nvSpPr>
          <p:cNvPr id="8" name="Rectangle 7"/>
          <p:cNvSpPr/>
          <p:nvPr userDrawn="1"/>
        </p:nvSpPr>
        <p:spPr>
          <a:xfrm>
            <a:off x="-1" y="6606746"/>
            <a:ext cx="11203459" cy="251254"/>
          </a:xfrm>
          <a:prstGeom prst="rect">
            <a:avLst/>
          </a:prstGeom>
          <a:solidFill>
            <a:srgbClr val="005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Rectangle 8"/>
          <p:cNvSpPr/>
          <p:nvPr userDrawn="1"/>
        </p:nvSpPr>
        <p:spPr>
          <a:xfrm>
            <a:off x="11364097" y="6606746"/>
            <a:ext cx="827903" cy="251254"/>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lide Number Placeholder 5"/>
          <p:cNvSpPr>
            <a:spLocks noGrp="1"/>
          </p:cNvSpPr>
          <p:nvPr>
            <p:ph type="sldNum" sz="quarter" idx="12"/>
          </p:nvPr>
        </p:nvSpPr>
        <p:spPr>
          <a:xfrm>
            <a:off x="9206022" y="6549810"/>
            <a:ext cx="2743200" cy="365125"/>
          </a:xfrm>
        </p:spPr>
        <p:txBody>
          <a:bodyPr/>
          <a:lstStyle>
            <a:lvl1pPr>
              <a:defRPr sz="1600">
                <a:solidFill>
                  <a:schemeClr val="bg1"/>
                </a:solidFill>
              </a:defRPr>
            </a:lvl1pPr>
          </a:lstStyle>
          <a:p>
            <a:fld id="{D8729FFF-3418-49C5-AE57-37953AFB48D1}" type="slidenum">
              <a:rPr lang="lt-LT" smtClean="0"/>
              <a:pPr/>
              <a:t>‹#›</a:t>
            </a:fld>
            <a:endParaRPr lang="lt-LT"/>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03458" y="134352"/>
            <a:ext cx="768863" cy="230659"/>
          </a:xfrm>
          <a:prstGeom prst="rect">
            <a:avLst/>
          </a:prstGeom>
        </p:spPr>
      </p:pic>
    </p:spTree>
    <p:extLst>
      <p:ext uri="{BB962C8B-B14F-4D97-AF65-F5344CB8AC3E}">
        <p14:creationId xmlns:p14="http://schemas.microsoft.com/office/powerpoint/2010/main" val="985315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0DDD7DB-819F-40DE-8886-B2590FB27E33}" type="datetime1">
              <a:rPr lang="lt-LT" smtClean="0"/>
              <a:t>2020-04-16</a:t>
            </a:fld>
            <a:endParaRPr lang="lt-LT"/>
          </a:p>
        </p:txBody>
      </p:sp>
      <p:sp>
        <p:nvSpPr>
          <p:cNvPr id="5" name="Footer Placeholder 4"/>
          <p:cNvSpPr>
            <a:spLocks noGrp="1"/>
          </p:cNvSpPr>
          <p:nvPr>
            <p:ph type="ftr" sz="quarter" idx="11"/>
          </p:nvPr>
        </p:nvSpPr>
        <p:spPr/>
        <p:txBody>
          <a:bodyPr/>
          <a:lstStyle/>
          <a:p>
            <a:endParaRPr lang="lt-LT"/>
          </a:p>
        </p:txBody>
      </p:sp>
      <p:sp>
        <p:nvSpPr>
          <p:cNvPr id="8" name="Rectangle 7"/>
          <p:cNvSpPr/>
          <p:nvPr userDrawn="1"/>
        </p:nvSpPr>
        <p:spPr>
          <a:xfrm>
            <a:off x="-1" y="6606746"/>
            <a:ext cx="11203459" cy="251254"/>
          </a:xfrm>
          <a:prstGeom prst="rect">
            <a:avLst/>
          </a:prstGeom>
          <a:solidFill>
            <a:srgbClr val="005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Rectangle 8"/>
          <p:cNvSpPr/>
          <p:nvPr userDrawn="1"/>
        </p:nvSpPr>
        <p:spPr>
          <a:xfrm>
            <a:off x="11364097" y="6606746"/>
            <a:ext cx="827903" cy="251254"/>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lide Number Placeholder 5"/>
          <p:cNvSpPr>
            <a:spLocks noGrp="1"/>
          </p:cNvSpPr>
          <p:nvPr>
            <p:ph type="sldNum" sz="quarter" idx="12"/>
          </p:nvPr>
        </p:nvSpPr>
        <p:spPr>
          <a:xfrm>
            <a:off x="9206022" y="6549810"/>
            <a:ext cx="2743200" cy="365125"/>
          </a:xfrm>
        </p:spPr>
        <p:txBody>
          <a:bodyPr/>
          <a:lstStyle>
            <a:lvl1pPr>
              <a:defRPr sz="1600">
                <a:solidFill>
                  <a:schemeClr val="bg1"/>
                </a:solidFill>
              </a:defRPr>
            </a:lvl1pPr>
          </a:lstStyle>
          <a:p>
            <a:fld id="{D8729FFF-3418-49C5-AE57-37953AFB48D1}" type="slidenum">
              <a:rPr lang="lt-LT" smtClean="0"/>
              <a:pPr/>
              <a:t>‹#›</a:t>
            </a:fld>
            <a:endParaRPr lang="lt-LT"/>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03458" y="134352"/>
            <a:ext cx="768863" cy="230659"/>
          </a:xfrm>
          <a:prstGeom prst="rect">
            <a:avLst/>
          </a:prstGeom>
        </p:spPr>
      </p:pic>
      <p:pic>
        <p:nvPicPr>
          <p:cNvPr id="10" name="Picture 2" descr="SusijÄs vaizdas"/>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flipH="1">
            <a:off x="2198" y="1379706"/>
            <a:ext cx="12210431" cy="509115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 xmlns:a16="http://schemas.microsoft.com/office/drawing/2014/main" id="{DA78A34B-A8D6-4837-9B97-EFE06B37949E}"/>
              </a:ext>
            </a:extLst>
          </p:cNvPr>
          <p:cNvSpPr/>
          <p:nvPr userDrawn="1"/>
        </p:nvSpPr>
        <p:spPr>
          <a:xfrm>
            <a:off x="-41358" y="3446594"/>
            <a:ext cx="7867134" cy="2543659"/>
          </a:xfrm>
          <a:prstGeom prst="rect">
            <a:avLst/>
          </a:prstGeom>
          <a:solidFill>
            <a:schemeClr val="bg1">
              <a:alpha val="74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dirty="0" smtClean="0">
              <a:ln>
                <a:noFill/>
              </a:ln>
              <a:solidFill>
                <a:srgbClr val="F7F7F7"/>
              </a:solidFill>
              <a:effectLst/>
              <a:uLnTx/>
              <a:uFillTx/>
              <a:latin typeface="Calibri" panose="020F0502020204030204"/>
              <a:ea typeface="+mn-ea"/>
              <a:cs typeface="+mn-cs"/>
            </a:endParaRPr>
          </a:p>
        </p:txBody>
      </p:sp>
      <p:sp>
        <p:nvSpPr>
          <p:cNvPr id="13" name="Rectangle 12"/>
          <p:cNvSpPr/>
          <p:nvPr userDrawn="1"/>
        </p:nvSpPr>
        <p:spPr>
          <a:xfrm>
            <a:off x="8431461" y="1037621"/>
            <a:ext cx="3781168" cy="5433237"/>
          </a:xfrm>
          <a:prstGeom prst="rect">
            <a:avLst/>
          </a:prstGeom>
          <a:solidFill>
            <a:srgbClr val="00538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Content Placeholder 2"/>
          <p:cNvSpPr>
            <a:spLocks noGrp="1"/>
          </p:cNvSpPr>
          <p:nvPr>
            <p:ph sz="quarter" idx="13" hasCustomPrompt="1"/>
          </p:nvPr>
        </p:nvSpPr>
        <p:spPr>
          <a:xfrm>
            <a:off x="433388" y="365125"/>
            <a:ext cx="7232650" cy="533976"/>
          </a:xfrm>
        </p:spPr>
        <p:txBody>
          <a:bodyPr>
            <a:noAutofit/>
          </a:bodyPr>
          <a:lstStyle>
            <a:lvl1pPr marL="0" indent="0">
              <a:buNone/>
              <a:defRPr sz="3600" baseline="0">
                <a:solidFill>
                  <a:srgbClr val="4D4D4D"/>
                </a:solidFill>
                <a:latin typeface="Aharoni" panose="02010803020104030203" pitchFamily="2" charset="-79"/>
                <a:cs typeface="Aharoni" panose="02010803020104030203" pitchFamily="2" charset="-79"/>
              </a:defRPr>
            </a:lvl1pPr>
          </a:lstStyle>
          <a:p>
            <a:pPr lvl="0"/>
            <a:r>
              <a:rPr lang="en-US" dirty="0" smtClean="0"/>
              <a:t>Your text here</a:t>
            </a:r>
            <a:endParaRPr lang="lt-LT" dirty="0"/>
          </a:p>
        </p:txBody>
      </p:sp>
      <p:sp>
        <p:nvSpPr>
          <p:cNvPr id="15" name="Rectangle 14"/>
          <p:cNvSpPr/>
          <p:nvPr userDrawn="1"/>
        </p:nvSpPr>
        <p:spPr>
          <a:xfrm>
            <a:off x="0" y="303116"/>
            <a:ext cx="240632" cy="745958"/>
          </a:xfrm>
          <a:prstGeom prst="rect">
            <a:avLst/>
          </a:prstGeom>
          <a:solidFill>
            <a:srgbClr val="4D4D4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7" name="Text Placeholder 16"/>
          <p:cNvSpPr>
            <a:spLocks noGrp="1"/>
          </p:cNvSpPr>
          <p:nvPr>
            <p:ph type="body" sz="quarter" idx="14"/>
          </p:nvPr>
        </p:nvSpPr>
        <p:spPr>
          <a:xfrm>
            <a:off x="8793163" y="1862138"/>
            <a:ext cx="3155950" cy="4127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Tree>
    <p:extLst>
      <p:ext uri="{BB962C8B-B14F-4D97-AF65-F5344CB8AC3E}">
        <p14:creationId xmlns:p14="http://schemas.microsoft.com/office/powerpoint/2010/main" val="1205419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0DDD7DB-819F-40DE-8886-B2590FB27E33}" type="datetime1">
              <a:rPr lang="lt-LT" smtClean="0"/>
              <a:t>2020-04-16</a:t>
            </a:fld>
            <a:endParaRPr lang="lt-LT"/>
          </a:p>
        </p:txBody>
      </p:sp>
      <p:sp>
        <p:nvSpPr>
          <p:cNvPr id="5" name="Footer Placeholder 4"/>
          <p:cNvSpPr>
            <a:spLocks noGrp="1"/>
          </p:cNvSpPr>
          <p:nvPr>
            <p:ph type="ftr" sz="quarter" idx="11"/>
          </p:nvPr>
        </p:nvSpPr>
        <p:spPr/>
        <p:txBody>
          <a:bodyPr/>
          <a:lstStyle/>
          <a:p>
            <a:endParaRPr lang="lt-LT"/>
          </a:p>
        </p:txBody>
      </p:sp>
      <p:sp>
        <p:nvSpPr>
          <p:cNvPr id="8" name="Rectangle 7"/>
          <p:cNvSpPr/>
          <p:nvPr userDrawn="1"/>
        </p:nvSpPr>
        <p:spPr>
          <a:xfrm>
            <a:off x="-1" y="6606746"/>
            <a:ext cx="11203459" cy="251254"/>
          </a:xfrm>
          <a:prstGeom prst="rect">
            <a:avLst/>
          </a:prstGeom>
          <a:solidFill>
            <a:srgbClr val="005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Rectangle 8"/>
          <p:cNvSpPr/>
          <p:nvPr userDrawn="1"/>
        </p:nvSpPr>
        <p:spPr>
          <a:xfrm>
            <a:off x="11364097" y="6606746"/>
            <a:ext cx="827903" cy="251254"/>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lide Number Placeholder 5"/>
          <p:cNvSpPr>
            <a:spLocks noGrp="1"/>
          </p:cNvSpPr>
          <p:nvPr>
            <p:ph type="sldNum" sz="quarter" idx="12"/>
          </p:nvPr>
        </p:nvSpPr>
        <p:spPr>
          <a:xfrm>
            <a:off x="9206022" y="6549810"/>
            <a:ext cx="2743200" cy="365125"/>
          </a:xfrm>
        </p:spPr>
        <p:txBody>
          <a:bodyPr/>
          <a:lstStyle>
            <a:lvl1pPr>
              <a:defRPr sz="1600">
                <a:solidFill>
                  <a:schemeClr val="bg1"/>
                </a:solidFill>
              </a:defRPr>
            </a:lvl1pPr>
          </a:lstStyle>
          <a:p>
            <a:fld id="{D8729FFF-3418-49C5-AE57-37953AFB48D1}" type="slidenum">
              <a:rPr lang="lt-LT" smtClean="0"/>
              <a:pPr/>
              <a:t>‹#›</a:t>
            </a:fld>
            <a:endParaRPr lang="lt-LT"/>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03458" y="134352"/>
            <a:ext cx="768863" cy="230659"/>
          </a:xfrm>
          <a:prstGeom prst="rect">
            <a:avLst/>
          </a:prstGeom>
        </p:spPr>
      </p:pic>
      <p:sp>
        <p:nvSpPr>
          <p:cNvPr id="10" name="Rectangle 9"/>
          <p:cNvSpPr/>
          <p:nvPr userDrawn="1"/>
        </p:nvSpPr>
        <p:spPr>
          <a:xfrm>
            <a:off x="0" y="0"/>
            <a:ext cx="5235191" cy="6858000"/>
          </a:xfrm>
          <a:prstGeom prst="rect">
            <a:avLst/>
          </a:prstGeom>
          <a:gradFill flip="none" rotWithShape="1">
            <a:gsLst>
              <a:gs pos="0">
                <a:schemeClr val="accent1">
                  <a:lumMod val="75000"/>
                </a:schemeClr>
              </a:gs>
              <a:gs pos="100000">
                <a:srgbClr val="00538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624" y="2776599"/>
            <a:ext cx="4305941" cy="1292044"/>
          </a:xfrm>
          <a:prstGeom prst="rect">
            <a:avLst/>
          </a:prstGeom>
        </p:spPr>
      </p:pic>
    </p:spTree>
    <p:extLst>
      <p:ext uri="{BB962C8B-B14F-4D97-AF65-F5344CB8AC3E}">
        <p14:creationId xmlns:p14="http://schemas.microsoft.com/office/powerpoint/2010/main" val="86923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F25130-DA24-46A3-AE79-94C402D6FEEF}" type="datetime1">
              <a:rPr lang="lt-LT" smtClean="0"/>
              <a:t>2020-04-16</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729FFF-3418-49C5-AE57-37953AFB48D1}" type="slidenum">
              <a:rPr lang="lt-LT" smtClean="0"/>
              <a:t>‹#›</a:t>
            </a:fld>
            <a:endParaRPr lang="lt-LT"/>
          </a:p>
        </p:txBody>
      </p:sp>
    </p:spTree>
    <p:extLst>
      <p:ext uri="{BB962C8B-B14F-4D97-AF65-F5344CB8AC3E}">
        <p14:creationId xmlns:p14="http://schemas.microsoft.com/office/powerpoint/2010/main" val="2577687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4" r:id="rId4"/>
    <p:sldLayoutId id="2147483660" r:id="rId5"/>
    <p:sldLayoutId id="2147483663" r:id="rId6"/>
    <p:sldLayoutId id="2147483662"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3611"/>
            <a:ext cx="12192000" cy="48768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126" y="5469924"/>
            <a:ext cx="3789403" cy="1136821"/>
          </a:xfrm>
          <a:prstGeom prst="rect">
            <a:avLst/>
          </a:prstGeom>
        </p:spPr>
      </p:pic>
      <p:sp>
        <p:nvSpPr>
          <p:cNvPr id="2" name="Slide Number Placeholder 1"/>
          <p:cNvSpPr>
            <a:spLocks noGrp="1"/>
          </p:cNvSpPr>
          <p:nvPr>
            <p:ph type="sldNum" sz="quarter" idx="12"/>
          </p:nvPr>
        </p:nvSpPr>
        <p:spPr/>
        <p:txBody>
          <a:bodyPr/>
          <a:lstStyle/>
          <a:p>
            <a:fld id="{D8729FFF-3418-49C5-AE57-37953AFB48D1}" type="slidenum">
              <a:rPr lang="lt-LT" smtClean="0"/>
              <a:t>1</a:t>
            </a:fld>
            <a:endParaRPr lang="lt-LT"/>
          </a:p>
        </p:txBody>
      </p:sp>
    </p:spTree>
    <p:extLst>
      <p:ext uri="{BB962C8B-B14F-4D97-AF65-F5344CB8AC3E}">
        <p14:creationId xmlns:p14="http://schemas.microsoft.com/office/powerpoint/2010/main" val="2517069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6606746"/>
            <a:ext cx="11203459" cy="251254"/>
          </a:xfrm>
          <a:prstGeom prst="rect">
            <a:avLst/>
          </a:prstGeom>
          <a:solidFill>
            <a:srgbClr val="005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Rectangle 4"/>
          <p:cNvSpPr/>
          <p:nvPr/>
        </p:nvSpPr>
        <p:spPr>
          <a:xfrm>
            <a:off x="11364097" y="6606746"/>
            <a:ext cx="827903" cy="251254"/>
          </a:xfrm>
          <a:prstGeom prst="rect">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7" name="Picture 2" descr="SusijÄs vaizdas"/>
          <p:cNvPicPr>
            <a:picLocks noChangeAspect="1" noChangeArrowheads="1"/>
          </p:cNvPicPr>
          <p:nvPr/>
        </p:nvPicPr>
        <p:blipFill rotWithShape="1">
          <a:blip r:embed="rId2">
            <a:extLst>
              <a:ext uri="{28A0092B-C50C-407E-A947-70E740481C1C}">
                <a14:useLocalDpi xmlns:a14="http://schemas.microsoft.com/office/drawing/2010/main" val="0"/>
              </a:ext>
            </a:extLst>
          </a:blip>
          <a:srcRect l="7955" r="38542"/>
          <a:stretch/>
        </p:blipFill>
        <p:spPr bwMode="auto">
          <a:xfrm>
            <a:off x="0" y="0"/>
            <a:ext cx="6534150" cy="686960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 y="0"/>
            <a:ext cx="6532606" cy="6858000"/>
          </a:xfrm>
          <a:prstGeom prst="rect">
            <a:avLst/>
          </a:prstGeom>
          <a:solidFill>
            <a:srgbClr val="005380">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9" name="Straight Connector 8"/>
          <p:cNvCxnSpPr/>
          <p:nvPr/>
        </p:nvCxnSpPr>
        <p:spPr>
          <a:xfrm flipH="1">
            <a:off x="1485900" y="1590675"/>
            <a:ext cx="19051" cy="4686300"/>
          </a:xfrm>
          <a:prstGeom prst="line">
            <a:avLst/>
          </a:prstGeom>
          <a:noFill/>
          <a:ln w="38100" cap="flat" cmpd="sng" algn="ctr">
            <a:solidFill>
              <a:sysClr val="window" lastClr="FFFFFF">
                <a:lumMod val="85000"/>
              </a:sysClr>
            </a:solidFill>
            <a:prstDash val="solid"/>
            <a:miter lim="800000"/>
          </a:ln>
          <a:effectLst/>
        </p:spPr>
      </p:cxnSp>
      <p:sp>
        <p:nvSpPr>
          <p:cNvPr id="10" name="TextBox 9"/>
          <p:cNvSpPr txBox="1"/>
          <p:nvPr/>
        </p:nvSpPr>
        <p:spPr>
          <a:xfrm>
            <a:off x="336886" y="481843"/>
            <a:ext cx="2382252"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rPr>
              <a:t>Agenda</a:t>
            </a:r>
            <a:endParaRPr kumimoji="0" lang="lt-LT" sz="44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endParaRPr>
          </a:p>
        </p:txBody>
      </p:sp>
      <p:sp>
        <p:nvSpPr>
          <p:cNvPr id="12" name="Oval 11"/>
          <p:cNvSpPr/>
          <p:nvPr/>
        </p:nvSpPr>
        <p:spPr>
          <a:xfrm>
            <a:off x="1204962" y="1791422"/>
            <a:ext cx="553453" cy="543204"/>
          </a:xfrm>
          <a:prstGeom prst="ellipse">
            <a:avLst/>
          </a:prstGeom>
          <a:solidFill>
            <a:sysClr val="window" lastClr="FFFFFF"/>
          </a:solidFill>
          <a:ln w="38100" cap="flat" cmpd="sng" algn="ctr">
            <a:solidFill>
              <a:srgbClr val="005380"/>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val 12"/>
          <p:cNvSpPr/>
          <p:nvPr/>
        </p:nvSpPr>
        <p:spPr>
          <a:xfrm>
            <a:off x="1204962" y="2522377"/>
            <a:ext cx="553453" cy="543204"/>
          </a:xfrm>
          <a:prstGeom prst="ellipse">
            <a:avLst/>
          </a:prstGeom>
          <a:solidFill>
            <a:sysClr val="window" lastClr="FFFFFF"/>
          </a:solidFill>
          <a:ln w="38100" cap="flat" cmpd="sng" algn="ctr">
            <a:solidFill>
              <a:srgbClr val="005380"/>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Oval 13"/>
          <p:cNvSpPr/>
          <p:nvPr/>
        </p:nvSpPr>
        <p:spPr>
          <a:xfrm>
            <a:off x="1202619" y="3259176"/>
            <a:ext cx="553453" cy="543204"/>
          </a:xfrm>
          <a:prstGeom prst="ellipse">
            <a:avLst/>
          </a:prstGeom>
          <a:solidFill>
            <a:sysClr val="window" lastClr="FFFFFF"/>
          </a:solidFill>
          <a:ln w="38100" cap="flat" cmpd="sng" algn="ctr">
            <a:solidFill>
              <a:srgbClr val="005380"/>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Oval 14"/>
          <p:cNvSpPr/>
          <p:nvPr/>
        </p:nvSpPr>
        <p:spPr>
          <a:xfrm>
            <a:off x="1202618" y="3970768"/>
            <a:ext cx="553453" cy="543204"/>
          </a:xfrm>
          <a:prstGeom prst="ellipse">
            <a:avLst/>
          </a:prstGeom>
          <a:solidFill>
            <a:sysClr val="window" lastClr="FFFFFF"/>
          </a:solidFill>
          <a:ln w="38100" cap="flat" cmpd="sng" algn="ctr">
            <a:solidFill>
              <a:srgbClr val="005380"/>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Oval 15"/>
          <p:cNvSpPr/>
          <p:nvPr/>
        </p:nvSpPr>
        <p:spPr>
          <a:xfrm>
            <a:off x="1209173" y="4697479"/>
            <a:ext cx="553453" cy="543204"/>
          </a:xfrm>
          <a:prstGeom prst="ellipse">
            <a:avLst/>
          </a:prstGeom>
          <a:solidFill>
            <a:sysClr val="window" lastClr="FFFFFF"/>
          </a:solidFill>
          <a:ln w="38100" cap="flat" cmpd="sng" algn="ctr">
            <a:solidFill>
              <a:srgbClr val="005380"/>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Rectangle 16"/>
          <p:cNvSpPr/>
          <p:nvPr/>
        </p:nvSpPr>
        <p:spPr>
          <a:xfrm>
            <a:off x="1975352" y="1881114"/>
            <a:ext cx="276652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Lorem ipsum dolor sit amet</a:t>
            </a:r>
          </a:p>
        </p:txBody>
      </p:sp>
      <p:sp>
        <p:nvSpPr>
          <p:cNvPr id="18" name="Rectangle 17"/>
          <p:cNvSpPr/>
          <p:nvPr/>
        </p:nvSpPr>
        <p:spPr>
          <a:xfrm>
            <a:off x="1959359" y="2608285"/>
            <a:ext cx="276652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Lorem ipsum dolor sit amet</a:t>
            </a:r>
          </a:p>
        </p:txBody>
      </p:sp>
      <p:sp>
        <p:nvSpPr>
          <p:cNvPr id="19" name="Rectangle 18"/>
          <p:cNvSpPr/>
          <p:nvPr/>
        </p:nvSpPr>
        <p:spPr>
          <a:xfrm>
            <a:off x="1947484" y="3401468"/>
            <a:ext cx="276652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Lorem ipsum dolor sit amet</a:t>
            </a:r>
          </a:p>
        </p:txBody>
      </p:sp>
      <p:sp>
        <p:nvSpPr>
          <p:cNvPr id="20" name="Rectangle 19"/>
          <p:cNvSpPr/>
          <p:nvPr/>
        </p:nvSpPr>
        <p:spPr>
          <a:xfrm>
            <a:off x="1964084" y="4799740"/>
            <a:ext cx="276652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Lorem ipsum dolor sit amet</a:t>
            </a:r>
          </a:p>
        </p:txBody>
      </p:sp>
      <p:sp>
        <p:nvSpPr>
          <p:cNvPr id="21" name="Rectangle 20"/>
          <p:cNvSpPr/>
          <p:nvPr/>
        </p:nvSpPr>
        <p:spPr>
          <a:xfrm>
            <a:off x="1947030" y="5551223"/>
            <a:ext cx="276652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Lorem ipsum dolor sit amet</a:t>
            </a:r>
          </a:p>
        </p:txBody>
      </p:sp>
      <p:sp>
        <p:nvSpPr>
          <p:cNvPr id="22" name="TextBox 21"/>
          <p:cNvSpPr txBox="1"/>
          <p:nvPr/>
        </p:nvSpPr>
        <p:spPr>
          <a:xfrm>
            <a:off x="1277516" y="1886626"/>
            <a:ext cx="6978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01</a:t>
            </a:r>
            <a:endParaRPr kumimoji="0" lang="lt-LT" sz="1800" b="0" i="0" u="none" strike="noStrike" kern="0" cap="none" spc="0" normalizeH="0" baseline="0" noProof="0" dirty="0">
              <a:ln>
                <a:noFill/>
              </a:ln>
              <a:solidFill>
                <a:prstClr val="black"/>
              </a:solidFill>
              <a:effectLst/>
              <a:uLnTx/>
              <a:uFillTx/>
            </a:endParaRPr>
          </a:p>
        </p:txBody>
      </p:sp>
      <p:sp>
        <p:nvSpPr>
          <p:cNvPr id="23" name="TextBox 22"/>
          <p:cNvSpPr txBox="1"/>
          <p:nvPr/>
        </p:nvSpPr>
        <p:spPr>
          <a:xfrm>
            <a:off x="1290277" y="2609868"/>
            <a:ext cx="6978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02</a:t>
            </a:r>
            <a:endParaRPr kumimoji="0" lang="lt-LT" sz="1800" b="0" i="0" u="none" strike="noStrike" kern="0" cap="none" spc="0" normalizeH="0" baseline="0" noProof="0" dirty="0">
              <a:ln>
                <a:noFill/>
              </a:ln>
              <a:solidFill>
                <a:prstClr val="black"/>
              </a:solidFill>
              <a:effectLst/>
              <a:uLnTx/>
              <a:uFillTx/>
            </a:endParaRPr>
          </a:p>
        </p:txBody>
      </p:sp>
      <p:sp>
        <p:nvSpPr>
          <p:cNvPr id="24" name="TextBox 23"/>
          <p:cNvSpPr txBox="1"/>
          <p:nvPr/>
        </p:nvSpPr>
        <p:spPr>
          <a:xfrm>
            <a:off x="1277516" y="3352395"/>
            <a:ext cx="6978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03</a:t>
            </a:r>
            <a:endParaRPr kumimoji="0" lang="lt-LT" sz="1800" b="0" i="0" u="none" strike="noStrike" kern="0" cap="none" spc="0" normalizeH="0" baseline="0" noProof="0" dirty="0">
              <a:ln>
                <a:noFill/>
              </a:ln>
              <a:solidFill>
                <a:prstClr val="black"/>
              </a:solidFill>
              <a:effectLst/>
              <a:uLnTx/>
              <a:uFillTx/>
            </a:endParaRPr>
          </a:p>
        </p:txBody>
      </p:sp>
      <p:sp>
        <p:nvSpPr>
          <p:cNvPr id="25" name="TextBox 24"/>
          <p:cNvSpPr txBox="1"/>
          <p:nvPr/>
        </p:nvSpPr>
        <p:spPr>
          <a:xfrm>
            <a:off x="1277516" y="4062954"/>
            <a:ext cx="6978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04</a:t>
            </a:r>
            <a:endParaRPr kumimoji="0" lang="lt-LT" sz="1800" b="0" i="0" u="none" strike="noStrike" kern="0" cap="none" spc="0" normalizeH="0" baseline="0" noProof="0" dirty="0">
              <a:ln>
                <a:noFill/>
              </a:ln>
              <a:solidFill>
                <a:prstClr val="black"/>
              </a:solidFill>
              <a:effectLst/>
              <a:uLnTx/>
              <a:uFillTx/>
            </a:endParaRPr>
          </a:p>
        </p:txBody>
      </p:sp>
      <p:sp>
        <p:nvSpPr>
          <p:cNvPr id="26" name="TextBox 25"/>
          <p:cNvSpPr txBox="1"/>
          <p:nvPr/>
        </p:nvSpPr>
        <p:spPr>
          <a:xfrm>
            <a:off x="1294488" y="4789646"/>
            <a:ext cx="6978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05</a:t>
            </a:r>
            <a:endParaRPr kumimoji="0" lang="lt-LT" sz="1800" b="0" i="0" u="none" strike="noStrike" kern="0" cap="none" spc="0" normalizeH="0" baseline="0" noProof="0" dirty="0">
              <a:ln>
                <a:noFill/>
              </a:ln>
              <a:solidFill>
                <a:prstClr val="black"/>
              </a:solidFill>
              <a:effectLst/>
              <a:uLnTx/>
              <a:uFillTx/>
            </a:endParaRPr>
          </a:p>
        </p:txBody>
      </p:sp>
      <p:sp>
        <p:nvSpPr>
          <p:cNvPr id="27" name="Oval 26"/>
          <p:cNvSpPr/>
          <p:nvPr/>
        </p:nvSpPr>
        <p:spPr>
          <a:xfrm>
            <a:off x="1404938" y="1418721"/>
            <a:ext cx="200025" cy="209550"/>
          </a:xfrm>
          <a:prstGeom prst="ellipse">
            <a:avLst/>
          </a:prstGeom>
          <a:gradFill>
            <a:gsLst>
              <a:gs pos="0">
                <a:sysClr val="window" lastClr="FFFFFF">
                  <a:lumMod val="85000"/>
                </a:sysClr>
              </a:gs>
              <a:gs pos="100000">
                <a:sysClr val="window" lastClr="FFFFFF">
                  <a:lumMod val="95000"/>
                </a:sysClr>
              </a:gs>
            </a:gsLst>
            <a:lin ang="162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1381675" y="6142789"/>
            <a:ext cx="200025" cy="209550"/>
          </a:xfrm>
          <a:prstGeom prst="ellipse">
            <a:avLst/>
          </a:prstGeom>
          <a:gradFill>
            <a:gsLst>
              <a:gs pos="0">
                <a:sysClr val="window" lastClr="FFFFFF">
                  <a:lumMod val="85000"/>
                </a:sysClr>
              </a:gs>
              <a:gs pos="100000">
                <a:sysClr val="window" lastClr="FFFFFF">
                  <a:lumMod val="95000"/>
                </a:sysClr>
              </a:gs>
            </a:gsLst>
            <a:lin ang="162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Oval 28"/>
          <p:cNvSpPr/>
          <p:nvPr/>
        </p:nvSpPr>
        <p:spPr>
          <a:xfrm>
            <a:off x="1192160" y="5440006"/>
            <a:ext cx="553453" cy="543204"/>
          </a:xfrm>
          <a:prstGeom prst="ellipse">
            <a:avLst/>
          </a:prstGeom>
          <a:solidFill>
            <a:sysClr val="window" lastClr="FFFFFF"/>
          </a:solidFill>
          <a:ln w="38100" cap="flat" cmpd="sng" algn="ctr">
            <a:solidFill>
              <a:srgbClr val="005380"/>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TextBox 29"/>
          <p:cNvSpPr txBox="1"/>
          <p:nvPr/>
        </p:nvSpPr>
        <p:spPr>
          <a:xfrm>
            <a:off x="1277475" y="5532173"/>
            <a:ext cx="6978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06</a:t>
            </a:r>
            <a:endParaRPr kumimoji="0" lang="lt-LT" sz="1800" b="0" i="0" u="none" strike="noStrike" kern="0" cap="none" spc="0" normalizeH="0" baseline="0" noProof="0" dirty="0">
              <a:ln>
                <a:noFill/>
              </a:ln>
              <a:solidFill>
                <a:prstClr val="black"/>
              </a:solidFill>
              <a:effectLst/>
              <a:uLnTx/>
              <a:uFillTx/>
            </a:endParaRPr>
          </a:p>
        </p:txBody>
      </p:sp>
      <p:sp>
        <p:nvSpPr>
          <p:cNvPr id="31" name="Rectangle 30"/>
          <p:cNvSpPr/>
          <p:nvPr/>
        </p:nvSpPr>
        <p:spPr>
          <a:xfrm>
            <a:off x="1959358" y="4066031"/>
            <a:ext cx="276652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Lorem ipsum dolor sit amet</a:t>
            </a:r>
          </a:p>
        </p:txBody>
      </p:sp>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9293" y="2665559"/>
            <a:ext cx="3789403" cy="1136821"/>
          </a:xfrm>
          <a:prstGeom prst="rect">
            <a:avLst/>
          </a:prstGeom>
        </p:spPr>
      </p:pic>
      <p:sp>
        <p:nvSpPr>
          <p:cNvPr id="2" name="Slide Number Placeholder 1"/>
          <p:cNvSpPr>
            <a:spLocks noGrp="1"/>
          </p:cNvSpPr>
          <p:nvPr>
            <p:ph type="sldNum" sz="quarter" idx="12"/>
          </p:nvPr>
        </p:nvSpPr>
        <p:spPr/>
        <p:txBody>
          <a:bodyPr/>
          <a:lstStyle/>
          <a:p>
            <a:fld id="{D8729FFF-3418-49C5-AE57-37953AFB48D1}" type="slidenum">
              <a:rPr lang="lt-LT" smtClean="0"/>
              <a:pPr/>
              <a:t>2</a:t>
            </a:fld>
            <a:endParaRPr lang="lt-LT"/>
          </a:p>
        </p:txBody>
      </p:sp>
    </p:spTree>
    <p:extLst>
      <p:ext uri="{BB962C8B-B14F-4D97-AF65-F5344CB8AC3E}">
        <p14:creationId xmlns:p14="http://schemas.microsoft.com/office/powerpoint/2010/main" val="1185912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005510" y="358689"/>
            <a:ext cx="6186490" cy="800219"/>
            <a:chOff x="4745820" y="1482096"/>
            <a:chExt cx="6186490" cy="800219"/>
          </a:xfrm>
        </p:grpSpPr>
        <p:grpSp>
          <p:nvGrpSpPr>
            <p:cNvPr id="3" name="Group 2"/>
            <p:cNvGrpSpPr/>
            <p:nvPr/>
          </p:nvGrpSpPr>
          <p:grpSpPr>
            <a:xfrm>
              <a:off x="5840274" y="1482096"/>
              <a:ext cx="5092036" cy="800219"/>
              <a:chOff x="6365620" y="1411926"/>
              <a:chExt cx="5092036" cy="800219"/>
            </a:xfrm>
          </p:grpSpPr>
          <p:sp>
            <p:nvSpPr>
              <p:cNvPr id="7" name="TextBox 6"/>
              <p:cNvSpPr txBox="1"/>
              <p:nvPr/>
            </p:nvSpPr>
            <p:spPr>
              <a:xfrm>
                <a:off x="6365620" y="1750480"/>
                <a:ext cx="5092036" cy="461665"/>
              </a:xfrm>
              <a:prstGeom prst="rect">
                <a:avLst/>
              </a:prstGeom>
              <a:noFill/>
            </p:spPr>
            <p:txBody>
              <a:bodyPr wrap="squar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rPr>
                  <a:t>Get a modern PowerPoint  Presentation that is beautifully designed. </a:t>
                </a:r>
                <a:r>
                  <a:rPr kumimoji="0" lang="en-US" altLang="ko-KR" sz="1200" b="0" i="0" u="none" strike="noStrike" kern="0" cap="none" spc="0" normalizeH="0" baseline="0" noProof="0" dirty="0" smtClean="0">
                    <a:ln>
                      <a:noFill/>
                    </a:ln>
                    <a:solidFill>
                      <a:prstClr val="black"/>
                    </a:solidFill>
                    <a:effectLst/>
                    <a:uLnTx/>
                    <a:uFillTx/>
                    <a:latin typeface="Arial"/>
                    <a:ea typeface="FZShuTi" pitchFamily="2" charset="-122"/>
                    <a:cs typeface="Arial" pitchFamily="34" charset="0"/>
                  </a:rPr>
                  <a:t>I hope and I believe that this Template will your Time.</a:t>
                </a:r>
                <a:endPar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sp>
            <p:nvSpPr>
              <p:cNvPr id="8" name="TextBox 7"/>
              <p:cNvSpPr txBox="1"/>
              <p:nvPr/>
            </p:nvSpPr>
            <p:spPr>
              <a:xfrm>
                <a:off x="6365620" y="1411926"/>
                <a:ext cx="5092036" cy="369332"/>
              </a:xfrm>
              <a:prstGeom prst="rect">
                <a:avLst/>
              </a:prstGeom>
              <a:noFill/>
            </p:spPr>
            <p:txBody>
              <a:bodyPr wrap="square" lIns="108000" rIns="108000"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smtClean="0">
                    <a:ln>
                      <a:noFill/>
                    </a:ln>
                    <a:solidFill>
                      <a:prstClr val="black"/>
                    </a:solidFill>
                    <a:effectLst/>
                    <a:uLnTx/>
                    <a:uFillTx/>
                    <a:latin typeface="Arial"/>
                    <a:ea typeface="Arial Unicode MS"/>
                    <a:cs typeface="Arial" pitchFamily="34" charset="0"/>
                  </a:rPr>
                  <a:t>Contents</a:t>
                </a:r>
                <a:endParaRPr kumimoji="0" lang="ko-KR" altLang="en-US" sz="1800" b="1"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grpSp>
        <p:grpSp>
          <p:nvGrpSpPr>
            <p:cNvPr id="4" name="Group 3"/>
            <p:cNvGrpSpPr/>
            <p:nvPr/>
          </p:nvGrpSpPr>
          <p:grpSpPr>
            <a:xfrm>
              <a:off x="4745820" y="1491808"/>
              <a:ext cx="958096" cy="780795"/>
              <a:chOff x="5324331" y="1449052"/>
              <a:chExt cx="958096" cy="780795"/>
            </a:xfrm>
          </p:grpSpPr>
          <p:sp>
            <p:nvSpPr>
              <p:cNvPr id="5" name="Oval 4"/>
              <p:cNvSpPr/>
              <p:nvPr/>
            </p:nvSpPr>
            <p:spPr>
              <a:xfrm>
                <a:off x="5412981" y="1449052"/>
                <a:ext cx="780795" cy="780795"/>
              </a:xfrm>
              <a:prstGeom prst="ellipse">
                <a:avLst/>
              </a:prstGeom>
              <a:solidFill>
                <a:srgbClr val="00538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a:ea typeface="Arial Unicode MS"/>
                  <a:cs typeface="+mn-cs"/>
                </a:endParaRPr>
              </a:p>
            </p:txBody>
          </p:sp>
          <p:sp>
            <p:nvSpPr>
              <p:cNvPr id="6" name="TextBox 5"/>
              <p:cNvSpPr txBox="1"/>
              <p:nvPr/>
            </p:nvSpPr>
            <p:spPr>
              <a:xfrm>
                <a:off x="5324331" y="1516285"/>
                <a:ext cx="958096" cy="646331"/>
              </a:xfrm>
              <a:prstGeom prst="rect">
                <a:avLst/>
              </a:prstGeom>
              <a:noFill/>
            </p:spPr>
            <p:txBody>
              <a:bodyPr wrap="square" lIns="108000" rIns="10800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ko-KR" sz="3600" b="1" i="0" u="none" strike="noStrike" kern="0" cap="none" spc="0" normalizeH="0" baseline="0" noProof="0" dirty="0" smtClean="0">
                    <a:ln>
                      <a:noFill/>
                    </a:ln>
                    <a:solidFill>
                      <a:prstClr val="white"/>
                    </a:solidFill>
                    <a:effectLst/>
                    <a:uLnTx/>
                    <a:uFillTx/>
                    <a:latin typeface="Arial"/>
                    <a:ea typeface="Arial Unicode MS"/>
                    <a:cs typeface="Arial" pitchFamily="34" charset="0"/>
                  </a:rPr>
                  <a:t>01</a:t>
                </a:r>
                <a:endParaRPr kumimoji="0" lang="ko-KR" altLang="en-US" sz="3600" b="1" i="0" u="none" strike="noStrike" kern="0" cap="none" spc="0" normalizeH="0" baseline="0" noProof="0" dirty="0" smtClean="0">
                  <a:ln>
                    <a:noFill/>
                  </a:ln>
                  <a:solidFill>
                    <a:prstClr val="white"/>
                  </a:solidFill>
                  <a:effectLst/>
                  <a:uLnTx/>
                  <a:uFillTx/>
                  <a:latin typeface="Arial"/>
                  <a:ea typeface="Arial Unicode MS"/>
                  <a:cs typeface="Arial" pitchFamily="34" charset="0"/>
                </a:endParaRPr>
              </a:p>
            </p:txBody>
          </p:sp>
        </p:grpSp>
      </p:grpSp>
      <p:grpSp>
        <p:nvGrpSpPr>
          <p:cNvPr id="9" name="Group 8"/>
          <p:cNvGrpSpPr/>
          <p:nvPr/>
        </p:nvGrpSpPr>
        <p:grpSpPr>
          <a:xfrm>
            <a:off x="6001498" y="1605962"/>
            <a:ext cx="6186490" cy="800219"/>
            <a:chOff x="4745820" y="1482096"/>
            <a:chExt cx="6186490" cy="800219"/>
          </a:xfrm>
        </p:grpSpPr>
        <p:grpSp>
          <p:nvGrpSpPr>
            <p:cNvPr id="10" name="Group 9"/>
            <p:cNvGrpSpPr/>
            <p:nvPr/>
          </p:nvGrpSpPr>
          <p:grpSpPr>
            <a:xfrm>
              <a:off x="5840274" y="1482096"/>
              <a:ext cx="5092036" cy="800219"/>
              <a:chOff x="6365620" y="1411926"/>
              <a:chExt cx="5092036" cy="800219"/>
            </a:xfrm>
          </p:grpSpPr>
          <p:sp>
            <p:nvSpPr>
              <p:cNvPr id="14" name="TextBox 13"/>
              <p:cNvSpPr txBox="1"/>
              <p:nvPr/>
            </p:nvSpPr>
            <p:spPr>
              <a:xfrm>
                <a:off x="6365620" y="1750480"/>
                <a:ext cx="5092036" cy="461665"/>
              </a:xfrm>
              <a:prstGeom prst="rect">
                <a:avLst/>
              </a:prstGeom>
              <a:noFill/>
            </p:spPr>
            <p:txBody>
              <a:bodyPr wrap="squar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rPr>
                  <a:t>Get a modern PowerPoint  Presentation that is beautifully designed. </a:t>
                </a:r>
                <a:r>
                  <a:rPr kumimoji="0" lang="en-US" altLang="ko-KR" sz="1200" b="0" i="0" u="none" strike="noStrike" kern="0" cap="none" spc="0" normalizeH="0" baseline="0" noProof="0" dirty="0" smtClean="0">
                    <a:ln>
                      <a:noFill/>
                    </a:ln>
                    <a:solidFill>
                      <a:prstClr val="black"/>
                    </a:solidFill>
                    <a:effectLst/>
                    <a:uLnTx/>
                    <a:uFillTx/>
                    <a:latin typeface="Arial"/>
                    <a:ea typeface="FZShuTi" pitchFamily="2" charset="-122"/>
                    <a:cs typeface="Arial" pitchFamily="34" charset="0"/>
                  </a:rPr>
                  <a:t>I hope and I believe that this Template will your Time.</a:t>
                </a:r>
                <a:endPar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sp>
            <p:nvSpPr>
              <p:cNvPr id="15" name="TextBox 14"/>
              <p:cNvSpPr txBox="1"/>
              <p:nvPr/>
            </p:nvSpPr>
            <p:spPr>
              <a:xfrm>
                <a:off x="6365620" y="1411926"/>
                <a:ext cx="5092036" cy="369332"/>
              </a:xfrm>
              <a:prstGeom prst="rect">
                <a:avLst/>
              </a:prstGeom>
              <a:noFill/>
            </p:spPr>
            <p:txBody>
              <a:bodyPr wrap="square" lIns="108000" rIns="108000"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smtClean="0">
                    <a:ln>
                      <a:noFill/>
                    </a:ln>
                    <a:solidFill>
                      <a:prstClr val="black"/>
                    </a:solidFill>
                    <a:effectLst/>
                    <a:uLnTx/>
                    <a:uFillTx/>
                    <a:latin typeface="Arial"/>
                    <a:ea typeface="Arial Unicode MS"/>
                    <a:cs typeface="Arial" pitchFamily="34" charset="0"/>
                  </a:rPr>
                  <a:t>Contents</a:t>
                </a:r>
                <a:endParaRPr kumimoji="0" lang="ko-KR" altLang="en-US" sz="1800" b="1"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grpSp>
        <p:grpSp>
          <p:nvGrpSpPr>
            <p:cNvPr id="11" name="Group 10"/>
            <p:cNvGrpSpPr/>
            <p:nvPr/>
          </p:nvGrpSpPr>
          <p:grpSpPr>
            <a:xfrm>
              <a:off x="4745820" y="1491808"/>
              <a:ext cx="958096" cy="780795"/>
              <a:chOff x="5324331" y="1449052"/>
              <a:chExt cx="958096" cy="780795"/>
            </a:xfrm>
          </p:grpSpPr>
          <p:sp>
            <p:nvSpPr>
              <p:cNvPr id="12" name="Oval 11"/>
              <p:cNvSpPr/>
              <p:nvPr/>
            </p:nvSpPr>
            <p:spPr>
              <a:xfrm>
                <a:off x="5412981" y="1449052"/>
                <a:ext cx="780795" cy="780795"/>
              </a:xfrm>
              <a:prstGeom prst="ellipse">
                <a:avLst/>
              </a:prstGeom>
              <a:solidFill>
                <a:srgbClr val="00538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a:ea typeface="Arial Unicode MS"/>
                  <a:cs typeface="+mn-cs"/>
                </a:endParaRPr>
              </a:p>
            </p:txBody>
          </p:sp>
          <p:sp>
            <p:nvSpPr>
              <p:cNvPr id="13" name="TextBox 12"/>
              <p:cNvSpPr txBox="1"/>
              <p:nvPr/>
            </p:nvSpPr>
            <p:spPr>
              <a:xfrm>
                <a:off x="5324331" y="1516285"/>
                <a:ext cx="958096" cy="646331"/>
              </a:xfrm>
              <a:prstGeom prst="rect">
                <a:avLst/>
              </a:prstGeom>
              <a:noFill/>
            </p:spPr>
            <p:txBody>
              <a:bodyPr wrap="square" lIns="108000" rIns="10800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ko-KR" sz="3600" b="1" i="0" u="none" strike="noStrike" kern="0" cap="none" spc="0" normalizeH="0" baseline="0" noProof="0" dirty="0" smtClean="0">
                    <a:ln>
                      <a:noFill/>
                    </a:ln>
                    <a:solidFill>
                      <a:prstClr val="white"/>
                    </a:solidFill>
                    <a:effectLst/>
                    <a:uLnTx/>
                    <a:uFillTx/>
                    <a:latin typeface="Arial"/>
                    <a:ea typeface="Arial Unicode MS"/>
                    <a:cs typeface="Arial" pitchFamily="34" charset="0"/>
                  </a:rPr>
                  <a:t>02</a:t>
                </a:r>
                <a:endParaRPr kumimoji="0" lang="ko-KR" altLang="en-US" sz="3600" b="1" i="0" u="none" strike="noStrike" kern="0" cap="none" spc="0" normalizeH="0" baseline="0" noProof="0" dirty="0" smtClean="0">
                  <a:ln>
                    <a:noFill/>
                  </a:ln>
                  <a:solidFill>
                    <a:prstClr val="white"/>
                  </a:solidFill>
                  <a:effectLst/>
                  <a:uLnTx/>
                  <a:uFillTx/>
                  <a:latin typeface="Arial"/>
                  <a:ea typeface="Arial Unicode MS"/>
                  <a:cs typeface="Arial" pitchFamily="34" charset="0"/>
                </a:endParaRPr>
              </a:p>
            </p:txBody>
          </p:sp>
        </p:grpSp>
      </p:grpSp>
      <p:grpSp>
        <p:nvGrpSpPr>
          <p:cNvPr id="16" name="Group 15"/>
          <p:cNvGrpSpPr/>
          <p:nvPr/>
        </p:nvGrpSpPr>
        <p:grpSpPr>
          <a:xfrm>
            <a:off x="5997486" y="2853235"/>
            <a:ext cx="6186490" cy="800219"/>
            <a:chOff x="4745820" y="1482096"/>
            <a:chExt cx="6186490" cy="800219"/>
          </a:xfrm>
        </p:grpSpPr>
        <p:grpSp>
          <p:nvGrpSpPr>
            <p:cNvPr id="17" name="Group 16"/>
            <p:cNvGrpSpPr/>
            <p:nvPr/>
          </p:nvGrpSpPr>
          <p:grpSpPr>
            <a:xfrm>
              <a:off x="5840274" y="1482096"/>
              <a:ext cx="5092036" cy="800219"/>
              <a:chOff x="6365620" y="1411926"/>
              <a:chExt cx="5092036" cy="800219"/>
            </a:xfrm>
          </p:grpSpPr>
          <p:sp>
            <p:nvSpPr>
              <p:cNvPr id="21" name="TextBox 20"/>
              <p:cNvSpPr txBox="1"/>
              <p:nvPr/>
            </p:nvSpPr>
            <p:spPr>
              <a:xfrm>
                <a:off x="6365620" y="1750480"/>
                <a:ext cx="5092036" cy="461665"/>
              </a:xfrm>
              <a:prstGeom prst="rect">
                <a:avLst/>
              </a:prstGeom>
              <a:noFill/>
            </p:spPr>
            <p:txBody>
              <a:bodyPr wrap="squar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rPr>
                  <a:t>Get a modern PowerPoint  Presentation that is beautifully designed. </a:t>
                </a:r>
                <a:r>
                  <a:rPr kumimoji="0" lang="en-US" altLang="ko-KR" sz="1200" b="0" i="0" u="none" strike="noStrike" kern="0" cap="none" spc="0" normalizeH="0" baseline="0" noProof="0" dirty="0" smtClean="0">
                    <a:ln>
                      <a:noFill/>
                    </a:ln>
                    <a:solidFill>
                      <a:prstClr val="black"/>
                    </a:solidFill>
                    <a:effectLst/>
                    <a:uLnTx/>
                    <a:uFillTx/>
                    <a:latin typeface="Arial"/>
                    <a:ea typeface="FZShuTi" pitchFamily="2" charset="-122"/>
                    <a:cs typeface="Arial" pitchFamily="34" charset="0"/>
                  </a:rPr>
                  <a:t>I hope and I believe that this Template will your Time.</a:t>
                </a:r>
                <a:endPar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sp>
            <p:nvSpPr>
              <p:cNvPr id="22" name="TextBox 21"/>
              <p:cNvSpPr txBox="1"/>
              <p:nvPr/>
            </p:nvSpPr>
            <p:spPr>
              <a:xfrm>
                <a:off x="6365620" y="1411926"/>
                <a:ext cx="5092036" cy="369332"/>
              </a:xfrm>
              <a:prstGeom prst="rect">
                <a:avLst/>
              </a:prstGeom>
              <a:noFill/>
            </p:spPr>
            <p:txBody>
              <a:bodyPr wrap="square" lIns="108000" rIns="108000"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smtClean="0">
                    <a:ln>
                      <a:noFill/>
                    </a:ln>
                    <a:solidFill>
                      <a:prstClr val="black"/>
                    </a:solidFill>
                    <a:effectLst/>
                    <a:uLnTx/>
                    <a:uFillTx/>
                    <a:latin typeface="Arial"/>
                    <a:ea typeface="Arial Unicode MS"/>
                    <a:cs typeface="Arial" pitchFamily="34" charset="0"/>
                  </a:rPr>
                  <a:t>Contents</a:t>
                </a:r>
                <a:endParaRPr kumimoji="0" lang="ko-KR" altLang="en-US" sz="1800" b="1"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grpSp>
        <p:grpSp>
          <p:nvGrpSpPr>
            <p:cNvPr id="18" name="Group 17"/>
            <p:cNvGrpSpPr/>
            <p:nvPr/>
          </p:nvGrpSpPr>
          <p:grpSpPr>
            <a:xfrm>
              <a:off x="4745820" y="1491808"/>
              <a:ext cx="958096" cy="780795"/>
              <a:chOff x="5324331" y="1449052"/>
              <a:chExt cx="958096" cy="780795"/>
            </a:xfrm>
          </p:grpSpPr>
          <p:sp>
            <p:nvSpPr>
              <p:cNvPr id="19" name="Oval 18"/>
              <p:cNvSpPr/>
              <p:nvPr/>
            </p:nvSpPr>
            <p:spPr>
              <a:xfrm>
                <a:off x="5412981" y="1449052"/>
                <a:ext cx="780795" cy="780795"/>
              </a:xfrm>
              <a:prstGeom prst="ellipse">
                <a:avLst/>
              </a:prstGeom>
              <a:solidFill>
                <a:srgbClr val="00538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a:ea typeface="Arial Unicode MS"/>
                  <a:cs typeface="+mn-cs"/>
                </a:endParaRPr>
              </a:p>
            </p:txBody>
          </p:sp>
          <p:sp>
            <p:nvSpPr>
              <p:cNvPr id="20" name="TextBox 19"/>
              <p:cNvSpPr txBox="1"/>
              <p:nvPr/>
            </p:nvSpPr>
            <p:spPr>
              <a:xfrm>
                <a:off x="5324331" y="1516285"/>
                <a:ext cx="958096" cy="646331"/>
              </a:xfrm>
              <a:prstGeom prst="rect">
                <a:avLst/>
              </a:prstGeom>
              <a:noFill/>
            </p:spPr>
            <p:txBody>
              <a:bodyPr wrap="square" lIns="108000" rIns="10800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ko-KR" sz="3600" b="1" i="0" u="none" strike="noStrike" kern="0" cap="none" spc="0" normalizeH="0" baseline="0" noProof="0" dirty="0" smtClean="0">
                    <a:ln>
                      <a:noFill/>
                    </a:ln>
                    <a:solidFill>
                      <a:prstClr val="white"/>
                    </a:solidFill>
                    <a:effectLst/>
                    <a:uLnTx/>
                    <a:uFillTx/>
                    <a:latin typeface="Arial"/>
                    <a:ea typeface="Arial Unicode MS"/>
                    <a:cs typeface="Arial" pitchFamily="34" charset="0"/>
                  </a:rPr>
                  <a:t>03</a:t>
                </a:r>
                <a:endParaRPr kumimoji="0" lang="ko-KR" altLang="en-US" sz="3600" b="1" i="0" u="none" strike="noStrike" kern="0" cap="none" spc="0" normalizeH="0" baseline="0" noProof="0" dirty="0" smtClean="0">
                  <a:ln>
                    <a:noFill/>
                  </a:ln>
                  <a:solidFill>
                    <a:prstClr val="white"/>
                  </a:solidFill>
                  <a:effectLst/>
                  <a:uLnTx/>
                  <a:uFillTx/>
                  <a:latin typeface="Arial"/>
                  <a:ea typeface="Arial Unicode MS"/>
                  <a:cs typeface="Arial" pitchFamily="34" charset="0"/>
                </a:endParaRPr>
              </a:p>
            </p:txBody>
          </p:sp>
        </p:grpSp>
      </p:grpSp>
      <p:grpSp>
        <p:nvGrpSpPr>
          <p:cNvPr id="23" name="Group 22"/>
          <p:cNvGrpSpPr/>
          <p:nvPr/>
        </p:nvGrpSpPr>
        <p:grpSpPr>
          <a:xfrm>
            <a:off x="5993474" y="4100508"/>
            <a:ext cx="6186490" cy="800219"/>
            <a:chOff x="4745820" y="1482096"/>
            <a:chExt cx="6186490" cy="800219"/>
          </a:xfrm>
        </p:grpSpPr>
        <p:grpSp>
          <p:nvGrpSpPr>
            <p:cNvPr id="24" name="Group 23"/>
            <p:cNvGrpSpPr/>
            <p:nvPr/>
          </p:nvGrpSpPr>
          <p:grpSpPr>
            <a:xfrm>
              <a:off x="5840274" y="1482096"/>
              <a:ext cx="5092036" cy="800219"/>
              <a:chOff x="6365620" y="1411926"/>
              <a:chExt cx="5092036" cy="800219"/>
            </a:xfrm>
          </p:grpSpPr>
          <p:sp>
            <p:nvSpPr>
              <p:cNvPr id="28" name="TextBox 27"/>
              <p:cNvSpPr txBox="1"/>
              <p:nvPr/>
            </p:nvSpPr>
            <p:spPr>
              <a:xfrm>
                <a:off x="6365620" y="1750480"/>
                <a:ext cx="5092036" cy="461665"/>
              </a:xfrm>
              <a:prstGeom prst="rect">
                <a:avLst/>
              </a:prstGeom>
              <a:noFill/>
            </p:spPr>
            <p:txBody>
              <a:bodyPr wrap="squar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rPr>
                  <a:t>Get a modern PowerPoint  Presentation that is beautifully designed. </a:t>
                </a:r>
                <a:r>
                  <a:rPr kumimoji="0" lang="en-US" altLang="ko-KR" sz="1200" b="0" i="0" u="none" strike="noStrike" kern="0" cap="none" spc="0" normalizeH="0" baseline="0" noProof="0" dirty="0" smtClean="0">
                    <a:ln>
                      <a:noFill/>
                    </a:ln>
                    <a:solidFill>
                      <a:prstClr val="black"/>
                    </a:solidFill>
                    <a:effectLst/>
                    <a:uLnTx/>
                    <a:uFillTx/>
                    <a:latin typeface="Arial"/>
                    <a:ea typeface="FZShuTi" pitchFamily="2" charset="-122"/>
                    <a:cs typeface="Arial" pitchFamily="34" charset="0"/>
                  </a:rPr>
                  <a:t>I hope and I believe that this Template will your Time.</a:t>
                </a:r>
                <a:endPar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sp>
            <p:nvSpPr>
              <p:cNvPr id="29" name="TextBox 28"/>
              <p:cNvSpPr txBox="1"/>
              <p:nvPr/>
            </p:nvSpPr>
            <p:spPr>
              <a:xfrm>
                <a:off x="6365620" y="1411926"/>
                <a:ext cx="5092036" cy="369332"/>
              </a:xfrm>
              <a:prstGeom prst="rect">
                <a:avLst/>
              </a:prstGeom>
              <a:noFill/>
            </p:spPr>
            <p:txBody>
              <a:bodyPr wrap="square" lIns="108000" rIns="108000"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smtClean="0">
                    <a:ln>
                      <a:noFill/>
                    </a:ln>
                    <a:solidFill>
                      <a:prstClr val="black"/>
                    </a:solidFill>
                    <a:effectLst/>
                    <a:uLnTx/>
                    <a:uFillTx/>
                    <a:latin typeface="Arial"/>
                    <a:ea typeface="Arial Unicode MS"/>
                    <a:cs typeface="Arial" pitchFamily="34" charset="0"/>
                  </a:rPr>
                  <a:t>Contents</a:t>
                </a:r>
                <a:endParaRPr kumimoji="0" lang="ko-KR" altLang="en-US" sz="1800" b="1"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grpSp>
        <p:grpSp>
          <p:nvGrpSpPr>
            <p:cNvPr id="25" name="Group 24"/>
            <p:cNvGrpSpPr/>
            <p:nvPr/>
          </p:nvGrpSpPr>
          <p:grpSpPr>
            <a:xfrm>
              <a:off x="4745820" y="1491808"/>
              <a:ext cx="958096" cy="780795"/>
              <a:chOff x="5324331" y="1449052"/>
              <a:chExt cx="958096" cy="780795"/>
            </a:xfrm>
          </p:grpSpPr>
          <p:sp>
            <p:nvSpPr>
              <p:cNvPr id="26" name="Oval 25"/>
              <p:cNvSpPr/>
              <p:nvPr/>
            </p:nvSpPr>
            <p:spPr>
              <a:xfrm>
                <a:off x="5412981" y="1449052"/>
                <a:ext cx="780795" cy="780795"/>
              </a:xfrm>
              <a:prstGeom prst="ellipse">
                <a:avLst/>
              </a:prstGeom>
              <a:solidFill>
                <a:srgbClr val="00538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a:ea typeface="Arial Unicode MS"/>
                  <a:cs typeface="+mn-cs"/>
                </a:endParaRPr>
              </a:p>
            </p:txBody>
          </p:sp>
          <p:sp>
            <p:nvSpPr>
              <p:cNvPr id="27" name="TextBox 26"/>
              <p:cNvSpPr txBox="1"/>
              <p:nvPr/>
            </p:nvSpPr>
            <p:spPr>
              <a:xfrm>
                <a:off x="5324331" y="1516285"/>
                <a:ext cx="958096" cy="646331"/>
              </a:xfrm>
              <a:prstGeom prst="rect">
                <a:avLst/>
              </a:prstGeom>
              <a:noFill/>
            </p:spPr>
            <p:txBody>
              <a:bodyPr wrap="square" lIns="108000" rIns="10800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ko-KR" sz="3600" b="1" i="0" u="none" strike="noStrike" kern="0" cap="none" spc="0" normalizeH="0" baseline="0" noProof="0" dirty="0" smtClean="0">
                    <a:ln>
                      <a:noFill/>
                    </a:ln>
                    <a:solidFill>
                      <a:prstClr val="white"/>
                    </a:solidFill>
                    <a:effectLst/>
                    <a:uLnTx/>
                    <a:uFillTx/>
                    <a:latin typeface="Arial"/>
                    <a:ea typeface="Arial Unicode MS"/>
                    <a:cs typeface="Arial" pitchFamily="34" charset="0"/>
                  </a:rPr>
                  <a:t>04</a:t>
                </a:r>
                <a:endParaRPr kumimoji="0" lang="ko-KR" altLang="en-US" sz="3600" b="1" i="0" u="none" strike="noStrike" kern="0" cap="none" spc="0" normalizeH="0" baseline="0" noProof="0" dirty="0" smtClean="0">
                  <a:ln>
                    <a:noFill/>
                  </a:ln>
                  <a:solidFill>
                    <a:prstClr val="white"/>
                  </a:solidFill>
                  <a:effectLst/>
                  <a:uLnTx/>
                  <a:uFillTx/>
                  <a:latin typeface="Arial"/>
                  <a:ea typeface="Arial Unicode MS"/>
                  <a:cs typeface="Arial" pitchFamily="34" charset="0"/>
                </a:endParaRPr>
              </a:p>
            </p:txBody>
          </p:sp>
        </p:grpSp>
      </p:grpSp>
      <p:grpSp>
        <p:nvGrpSpPr>
          <p:cNvPr id="30" name="Group 29"/>
          <p:cNvGrpSpPr/>
          <p:nvPr/>
        </p:nvGrpSpPr>
        <p:grpSpPr>
          <a:xfrm>
            <a:off x="5989462" y="5347781"/>
            <a:ext cx="6186490" cy="800219"/>
            <a:chOff x="4745820" y="1482096"/>
            <a:chExt cx="6186490" cy="800219"/>
          </a:xfrm>
        </p:grpSpPr>
        <p:grpSp>
          <p:nvGrpSpPr>
            <p:cNvPr id="31" name="Group 30"/>
            <p:cNvGrpSpPr/>
            <p:nvPr/>
          </p:nvGrpSpPr>
          <p:grpSpPr>
            <a:xfrm>
              <a:off x="5840274" y="1482096"/>
              <a:ext cx="5092036" cy="800219"/>
              <a:chOff x="6365620" y="1411926"/>
              <a:chExt cx="5092036" cy="800219"/>
            </a:xfrm>
          </p:grpSpPr>
          <p:sp>
            <p:nvSpPr>
              <p:cNvPr id="35" name="TextBox 34"/>
              <p:cNvSpPr txBox="1"/>
              <p:nvPr/>
            </p:nvSpPr>
            <p:spPr>
              <a:xfrm>
                <a:off x="6365620" y="1750480"/>
                <a:ext cx="5092036" cy="461665"/>
              </a:xfrm>
              <a:prstGeom prst="rect">
                <a:avLst/>
              </a:prstGeom>
              <a:noFill/>
            </p:spPr>
            <p:txBody>
              <a:bodyPr wrap="squar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rPr>
                  <a:t>Get a modern PowerPoint  Presentation that is beautifully designed. </a:t>
                </a:r>
                <a:r>
                  <a:rPr kumimoji="0" lang="en-US" altLang="ko-KR" sz="1200" b="0" i="0" u="none" strike="noStrike" kern="0" cap="none" spc="0" normalizeH="0" baseline="0" noProof="0" dirty="0" smtClean="0">
                    <a:ln>
                      <a:noFill/>
                    </a:ln>
                    <a:solidFill>
                      <a:prstClr val="black"/>
                    </a:solidFill>
                    <a:effectLst/>
                    <a:uLnTx/>
                    <a:uFillTx/>
                    <a:latin typeface="Arial"/>
                    <a:ea typeface="FZShuTi" pitchFamily="2" charset="-122"/>
                    <a:cs typeface="Arial" pitchFamily="34" charset="0"/>
                  </a:rPr>
                  <a:t>I hope and I believe that this Template will your Time.</a:t>
                </a:r>
                <a:endParaRPr kumimoji="0" lang="en-US" altLang="ko-KR" sz="1200" b="0"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sp>
            <p:nvSpPr>
              <p:cNvPr id="36" name="TextBox 35"/>
              <p:cNvSpPr txBox="1"/>
              <p:nvPr/>
            </p:nvSpPr>
            <p:spPr>
              <a:xfrm>
                <a:off x="6365620" y="1411926"/>
                <a:ext cx="5092036" cy="369332"/>
              </a:xfrm>
              <a:prstGeom prst="rect">
                <a:avLst/>
              </a:prstGeom>
              <a:noFill/>
            </p:spPr>
            <p:txBody>
              <a:bodyPr wrap="square" lIns="108000" rIns="108000"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smtClean="0">
                    <a:ln>
                      <a:noFill/>
                    </a:ln>
                    <a:solidFill>
                      <a:prstClr val="black"/>
                    </a:solidFill>
                    <a:effectLst/>
                    <a:uLnTx/>
                    <a:uFillTx/>
                    <a:latin typeface="Arial"/>
                    <a:ea typeface="Arial Unicode MS"/>
                    <a:cs typeface="Arial" pitchFamily="34" charset="0"/>
                  </a:rPr>
                  <a:t>Contents</a:t>
                </a:r>
                <a:endParaRPr kumimoji="0" lang="ko-KR" altLang="en-US" sz="1800" b="1" i="0" u="none" strike="noStrike" kern="0" cap="none" spc="0" normalizeH="0" baseline="0" noProof="0" dirty="0" smtClean="0">
                  <a:ln>
                    <a:noFill/>
                  </a:ln>
                  <a:solidFill>
                    <a:prstClr val="black"/>
                  </a:solidFill>
                  <a:effectLst/>
                  <a:uLnTx/>
                  <a:uFillTx/>
                  <a:latin typeface="Arial"/>
                  <a:ea typeface="Arial Unicode MS"/>
                  <a:cs typeface="Arial" pitchFamily="34" charset="0"/>
                </a:endParaRPr>
              </a:p>
            </p:txBody>
          </p:sp>
        </p:grpSp>
        <p:grpSp>
          <p:nvGrpSpPr>
            <p:cNvPr id="32" name="Group 31"/>
            <p:cNvGrpSpPr/>
            <p:nvPr/>
          </p:nvGrpSpPr>
          <p:grpSpPr>
            <a:xfrm>
              <a:off x="4745820" y="1491808"/>
              <a:ext cx="958096" cy="780795"/>
              <a:chOff x="5324331" y="1449052"/>
              <a:chExt cx="958096" cy="780795"/>
            </a:xfrm>
          </p:grpSpPr>
          <p:sp>
            <p:nvSpPr>
              <p:cNvPr id="33" name="Oval 32"/>
              <p:cNvSpPr/>
              <p:nvPr/>
            </p:nvSpPr>
            <p:spPr>
              <a:xfrm>
                <a:off x="5412981" y="1449052"/>
                <a:ext cx="780795" cy="780795"/>
              </a:xfrm>
              <a:prstGeom prst="ellipse">
                <a:avLst/>
              </a:prstGeom>
              <a:solidFill>
                <a:srgbClr val="00538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a:ea typeface="Arial Unicode MS"/>
                  <a:cs typeface="+mn-cs"/>
                </a:endParaRPr>
              </a:p>
            </p:txBody>
          </p:sp>
          <p:sp>
            <p:nvSpPr>
              <p:cNvPr id="34" name="TextBox 33"/>
              <p:cNvSpPr txBox="1"/>
              <p:nvPr/>
            </p:nvSpPr>
            <p:spPr>
              <a:xfrm>
                <a:off x="5324331" y="1516285"/>
                <a:ext cx="958096" cy="646331"/>
              </a:xfrm>
              <a:prstGeom prst="rect">
                <a:avLst/>
              </a:prstGeom>
              <a:noFill/>
            </p:spPr>
            <p:txBody>
              <a:bodyPr wrap="square" lIns="108000" rIns="10800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ko-KR" sz="3600" b="1" i="0" u="none" strike="noStrike" kern="0" cap="none" spc="0" normalizeH="0" baseline="0" noProof="0" dirty="0" smtClean="0">
                    <a:ln>
                      <a:noFill/>
                    </a:ln>
                    <a:solidFill>
                      <a:prstClr val="white"/>
                    </a:solidFill>
                    <a:effectLst/>
                    <a:uLnTx/>
                    <a:uFillTx/>
                    <a:latin typeface="Arial"/>
                    <a:ea typeface="Arial Unicode MS"/>
                    <a:cs typeface="Arial" pitchFamily="34" charset="0"/>
                  </a:rPr>
                  <a:t>05</a:t>
                </a:r>
                <a:endParaRPr kumimoji="0" lang="ko-KR" altLang="en-US" sz="3600" b="1" i="0" u="none" strike="noStrike" kern="0" cap="none" spc="0" normalizeH="0" baseline="0" noProof="0" dirty="0" smtClean="0">
                  <a:ln>
                    <a:noFill/>
                  </a:ln>
                  <a:solidFill>
                    <a:prstClr val="white"/>
                  </a:solidFill>
                  <a:effectLst/>
                  <a:uLnTx/>
                  <a:uFillTx/>
                  <a:latin typeface="Arial"/>
                  <a:ea typeface="Arial Unicode MS"/>
                  <a:cs typeface="Arial" pitchFamily="34" charset="0"/>
                </a:endParaRPr>
              </a:p>
            </p:txBody>
          </p:sp>
        </p:grpSp>
      </p:grpSp>
      <p:sp>
        <p:nvSpPr>
          <p:cNvPr id="37" name="Rectangle 36"/>
          <p:cNvSpPr/>
          <p:nvPr/>
        </p:nvSpPr>
        <p:spPr>
          <a:xfrm>
            <a:off x="0" y="0"/>
            <a:ext cx="5235191" cy="6858000"/>
          </a:xfrm>
          <a:prstGeom prst="rect">
            <a:avLst/>
          </a:prstGeom>
          <a:gradFill flip="none" rotWithShape="1">
            <a:gsLst>
              <a:gs pos="0">
                <a:schemeClr val="accent1">
                  <a:lumMod val="75000"/>
                </a:schemeClr>
              </a:gs>
              <a:gs pos="100000">
                <a:srgbClr val="00538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41" name="Pictur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624" y="2776599"/>
            <a:ext cx="4305941" cy="1292044"/>
          </a:xfrm>
          <a:prstGeom prst="rect">
            <a:avLst/>
          </a:prstGeom>
        </p:spPr>
      </p:pic>
      <p:sp>
        <p:nvSpPr>
          <p:cNvPr id="42" name="Slide Number Placeholder 41"/>
          <p:cNvSpPr>
            <a:spLocks noGrp="1"/>
          </p:cNvSpPr>
          <p:nvPr>
            <p:ph type="sldNum" sz="quarter" idx="12"/>
          </p:nvPr>
        </p:nvSpPr>
        <p:spPr/>
        <p:txBody>
          <a:bodyPr/>
          <a:lstStyle/>
          <a:p>
            <a:fld id="{D8729FFF-3418-49C5-AE57-37953AFB48D1}" type="slidenum">
              <a:rPr lang="lt-LT" smtClean="0"/>
              <a:pPr/>
              <a:t>3</a:t>
            </a:fld>
            <a:endParaRPr lang="lt-LT"/>
          </a:p>
        </p:txBody>
      </p:sp>
    </p:spTree>
    <p:extLst>
      <p:ext uri="{BB962C8B-B14F-4D97-AF65-F5344CB8AC3E}">
        <p14:creationId xmlns:p14="http://schemas.microsoft.com/office/powerpoint/2010/main" val="3560427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sijÄs vaizd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198" y="1379706"/>
            <a:ext cx="12210431" cy="509115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DA78A34B-A8D6-4837-9B97-EFE06B37949E}"/>
              </a:ext>
            </a:extLst>
          </p:cNvPr>
          <p:cNvSpPr/>
          <p:nvPr/>
        </p:nvSpPr>
        <p:spPr>
          <a:xfrm>
            <a:off x="-41358" y="3446594"/>
            <a:ext cx="7867134" cy="2543659"/>
          </a:xfrm>
          <a:prstGeom prst="rect">
            <a:avLst/>
          </a:prstGeom>
          <a:solidFill>
            <a:schemeClr val="bg1">
              <a:alpha val="74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dirty="0" smtClean="0">
              <a:ln>
                <a:noFill/>
              </a:ln>
              <a:solidFill>
                <a:srgbClr val="F7F7F7"/>
              </a:solidFill>
              <a:effectLst/>
              <a:uLnTx/>
              <a:uFillTx/>
              <a:latin typeface="Calibri" panose="020F0502020204030204"/>
              <a:ea typeface="+mn-ea"/>
              <a:cs typeface="+mn-cs"/>
            </a:endParaRPr>
          </a:p>
        </p:txBody>
      </p:sp>
      <p:sp>
        <p:nvSpPr>
          <p:cNvPr id="6" name="Rectangle 5">
            <a:extLst>
              <a:ext uri="{FF2B5EF4-FFF2-40B4-BE49-F238E27FC236}">
                <a16:creationId xmlns="" xmlns:a16="http://schemas.microsoft.com/office/drawing/2014/main" id="{B5372BA9-7B8E-46EE-AE05-A9751201F830}"/>
              </a:ext>
            </a:extLst>
          </p:cNvPr>
          <p:cNvSpPr/>
          <p:nvPr/>
        </p:nvSpPr>
        <p:spPr>
          <a:xfrm>
            <a:off x="548777" y="4007293"/>
            <a:ext cx="2015871" cy="1414121"/>
          </a:xfrm>
          <a:prstGeom prst="rect">
            <a:avLst/>
          </a:prstGeom>
          <a:noFill/>
          <a:ln w="38100" cap="flat" cmpd="sng" algn="ctr">
            <a:solidFill>
              <a:srgbClr val="4D4D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23232"/>
              </a:solidFill>
              <a:effectLst/>
              <a:uLnTx/>
              <a:uFillTx/>
              <a:latin typeface="Garamond" panose="02020404030301010803" pitchFamily="18" charset="0"/>
              <a:ea typeface="+mn-ea"/>
              <a:cs typeface="+mn-cs"/>
            </a:endParaRPr>
          </a:p>
        </p:txBody>
      </p:sp>
      <p:sp>
        <p:nvSpPr>
          <p:cNvPr id="7" name="Rectangle 6">
            <a:extLst>
              <a:ext uri="{FF2B5EF4-FFF2-40B4-BE49-F238E27FC236}">
                <a16:creationId xmlns="" xmlns:a16="http://schemas.microsoft.com/office/drawing/2014/main" id="{5291D3CC-9C9D-47CF-9E56-6690A57CACD1}"/>
              </a:ext>
            </a:extLst>
          </p:cNvPr>
          <p:cNvSpPr/>
          <p:nvPr/>
        </p:nvSpPr>
        <p:spPr>
          <a:xfrm>
            <a:off x="2844168" y="4013825"/>
            <a:ext cx="2010942" cy="1414121"/>
          </a:xfrm>
          <a:prstGeom prst="rect">
            <a:avLst/>
          </a:prstGeom>
          <a:noFill/>
          <a:ln w="38100" cap="flat" cmpd="sng" algn="ctr">
            <a:solidFill>
              <a:srgbClr val="4D4D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23232"/>
              </a:solidFill>
              <a:effectLst/>
              <a:uLnTx/>
              <a:uFillTx/>
              <a:latin typeface="Garamond" panose="02020404030301010803" pitchFamily="18" charset="0"/>
              <a:ea typeface="+mn-ea"/>
              <a:cs typeface="+mn-cs"/>
            </a:endParaRPr>
          </a:p>
        </p:txBody>
      </p:sp>
      <p:sp>
        <p:nvSpPr>
          <p:cNvPr id="8" name="Rectangle 7">
            <a:extLst>
              <a:ext uri="{FF2B5EF4-FFF2-40B4-BE49-F238E27FC236}">
                <a16:creationId xmlns="" xmlns:a16="http://schemas.microsoft.com/office/drawing/2014/main" id="{B6D8DD4F-5B96-4A89-B3A0-E3FA280F4A33}"/>
              </a:ext>
            </a:extLst>
          </p:cNvPr>
          <p:cNvSpPr/>
          <p:nvPr/>
        </p:nvSpPr>
        <p:spPr>
          <a:xfrm>
            <a:off x="5155444" y="4013825"/>
            <a:ext cx="2006041" cy="1414121"/>
          </a:xfrm>
          <a:prstGeom prst="rect">
            <a:avLst/>
          </a:prstGeom>
          <a:noFill/>
          <a:ln w="38100" cap="flat" cmpd="sng" algn="ctr">
            <a:solidFill>
              <a:srgbClr val="4D4D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23232"/>
              </a:solidFill>
              <a:effectLst/>
              <a:uLnTx/>
              <a:uFillTx/>
              <a:latin typeface="Garamond" panose="02020404030301010803" pitchFamily="18" charset="0"/>
              <a:ea typeface="+mn-ea"/>
              <a:cs typeface="+mn-cs"/>
            </a:endParaRPr>
          </a:p>
        </p:txBody>
      </p:sp>
      <p:sp>
        <p:nvSpPr>
          <p:cNvPr id="9" name="TextBox 8"/>
          <p:cNvSpPr txBox="1"/>
          <p:nvPr/>
        </p:nvSpPr>
        <p:spPr>
          <a:xfrm>
            <a:off x="321315" y="383111"/>
            <a:ext cx="7667124" cy="646331"/>
          </a:xfrm>
          <a:prstGeom prst="rect">
            <a:avLst/>
          </a:prstGeom>
          <a:noFill/>
        </p:spPr>
        <p:txBody>
          <a:bodyPr wrap="square" rtlCol="0">
            <a:spAutoFit/>
          </a:bodyPr>
          <a:lstStyle/>
          <a:p>
            <a:r>
              <a:rPr lang="en-US" sz="3600" b="1" dirty="0" smtClean="0">
                <a:solidFill>
                  <a:srgbClr val="4D4D4D"/>
                </a:solidFill>
                <a:latin typeface="Aharoni" panose="02010803020104030203" pitchFamily="2" charset="-79"/>
                <a:cs typeface="Aharoni" panose="02010803020104030203" pitchFamily="2" charset="-79"/>
              </a:rPr>
              <a:t>Lorem ipsum dolor sit amet</a:t>
            </a:r>
            <a:endParaRPr lang="lt-LT" sz="3600" b="1" dirty="0">
              <a:solidFill>
                <a:srgbClr val="4D4D4D"/>
              </a:solidFill>
              <a:latin typeface="Aharoni" panose="02010803020104030203" pitchFamily="2" charset="-79"/>
              <a:cs typeface="Aharoni" panose="02010803020104030203" pitchFamily="2" charset="-79"/>
            </a:endParaRPr>
          </a:p>
        </p:txBody>
      </p:sp>
      <p:sp>
        <p:nvSpPr>
          <p:cNvPr id="11" name="Rectangle 10"/>
          <p:cNvSpPr/>
          <p:nvPr/>
        </p:nvSpPr>
        <p:spPr>
          <a:xfrm>
            <a:off x="0" y="303116"/>
            <a:ext cx="240632" cy="745958"/>
          </a:xfrm>
          <a:prstGeom prst="rect">
            <a:avLst/>
          </a:prstGeom>
          <a:solidFill>
            <a:srgbClr val="4D4D4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 name="Rounded Rectangle 51">
            <a:extLst>
              <a:ext uri="{FF2B5EF4-FFF2-40B4-BE49-F238E27FC236}">
                <a16:creationId xmlns="" xmlns:a16="http://schemas.microsoft.com/office/drawing/2014/main" id="{6333E7C2-ED0A-4180-85D3-E6D6F0A8BD35}"/>
              </a:ext>
            </a:extLst>
          </p:cNvPr>
          <p:cNvSpPr/>
          <p:nvPr/>
        </p:nvSpPr>
        <p:spPr>
          <a:xfrm rot="16200000" flipH="1">
            <a:off x="1331784" y="4121155"/>
            <a:ext cx="496247" cy="46734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ysClr val="windowText" lastClr="000000">
              <a:lumMod val="75000"/>
              <a:lumOff val="25000"/>
            </a:sys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dirty="0">
              <a:solidFill>
                <a:prstClr val="black"/>
              </a:solidFill>
              <a:latin typeface="Arial"/>
              <a:ea typeface="Arial Unicode MS"/>
            </a:endParaRPr>
          </a:p>
        </p:txBody>
      </p:sp>
      <p:sp>
        <p:nvSpPr>
          <p:cNvPr id="15" name="Rectangle 6">
            <a:extLst>
              <a:ext uri="{FF2B5EF4-FFF2-40B4-BE49-F238E27FC236}">
                <a16:creationId xmlns="" xmlns:a16="http://schemas.microsoft.com/office/drawing/2014/main" id="{7833D96E-129E-434B-80EF-F80FB8F6159F}"/>
              </a:ext>
            </a:extLst>
          </p:cNvPr>
          <p:cNvSpPr>
            <a:spLocks noChangeAspect="1"/>
          </p:cNvSpPr>
          <p:nvPr/>
        </p:nvSpPr>
        <p:spPr>
          <a:xfrm>
            <a:off x="3637719" y="4194832"/>
            <a:ext cx="341174" cy="370822"/>
          </a:xfrm>
          <a:custGeom>
            <a:avLst/>
            <a:gdLst/>
            <a:ahLst/>
            <a:cxnLst/>
            <a:rect l="l" t="t" r="r" b="b"/>
            <a:pathLst>
              <a:path w="3860876" h="3940019">
                <a:moveTo>
                  <a:pt x="3248876" y="1942264"/>
                </a:moveTo>
                <a:lnTo>
                  <a:pt x="3860876" y="1942264"/>
                </a:lnTo>
                <a:lnTo>
                  <a:pt x="3860876" y="2090815"/>
                </a:lnTo>
                <a:lnTo>
                  <a:pt x="3859023" y="2090815"/>
                </a:lnTo>
                <a:cubicBezTo>
                  <a:pt x="3817225" y="2949620"/>
                  <a:pt x="3215273" y="3679864"/>
                  <a:pt x="2378197" y="3884304"/>
                </a:cubicBezTo>
                <a:cubicBezTo>
                  <a:pt x="2219818" y="3922985"/>
                  <a:pt x="2060231" y="3941082"/>
                  <a:pt x="1902626" y="3939971"/>
                </a:cubicBezTo>
                <a:cubicBezTo>
                  <a:pt x="1286982" y="3935631"/>
                  <a:pt x="701577" y="3638194"/>
                  <a:pt x="337583" y="3128887"/>
                </a:cubicBezTo>
                <a:lnTo>
                  <a:pt x="30667" y="3435803"/>
                </a:lnTo>
                <a:lnTo>
                  <a:pt x="30667" y="2342045"/>
                </a:lnTo>
                <a:lnTo>
                  <a:pt x="1124425" y="2342045"/>
                </a:lnTo>
                <a:lnTo>
                  <a:pt x="781340" y="2685130"/>
                </a:lnTo>
                <a:cubicBezTo>
                  <a:pt x="1079782" y="3180935"/>
                  <a:pt x="1667379" y="3425841"/>
                  <a:pt x="2232517" y="3287817"/>
                </a:cubicBezTo>
                <a:cubicBezTo>
                  <a:pt x="2810639" y="3146622"/>
                  <a:pt x="3224897" y="2638979"/>
                  <a:pt x="3247291" y="2044286"/>
                </a:cubicBezTo>
                <a:lnTo>
                  <a:pt x="3248876" y="2044345"/>
                </a:lnTo>
                <a:close/>
                <a:moveTo>
                  <a:pt x="1958249" y="48"/>
                </a:moveTo>
                <a:cubicBezTo>
                  <a:pt x="2573893" y="4388"/>
                  <a:pt x="3159298" y="301825"/>
                  <a:pt x="3523293" y="811132"/>
                </a:cubicBezTo>
                <a:lnTo>
                  <a:pt x="3830209" y="504216"/>
                </a:lnTo>
                <a:lnTo>
                  <a:pt x="3830209" y="1597974"/>
                </a:lnTo>
                <a:lnTo>
                  <a:pt x="2736450" y="1597974"/>
                </a:lnTo>
                <a:lnTo>
                  <a:pt x="3079535" y="1254889"/>
                </a:lnTo>
                <a:cubicBezTo>
                  <a:pt x="2781093" y="759084"/>
                  <a:pt x="2193496" y="514178"/>
                  <a:pt x="1628358" y="652202"/>
                </a:cubicBezTo>
                <a:cubicBezTo>
                  <a:pt x="1050236" y="793397"/>
                  <a:pt x="635978" y="1301040"/>
                  <a:pt x="613584" y="1895733"/>
                </a:cubicBezTo>
                <a:lnTo>
                  <a:pt x="612000" y="1895674"/>
                </a:lnTo>
                <a:lnTo>
                  <a:pt x="612000" y="1985958"/>
                </a:lnTo>
                <a:lnTo>
                  <a:pt x="0" y="1985958"/>
                </a:lnTo>
                <a:lnTo>
                  <a:pt x="0" y="1837407"/>
                </a:lnTo>
                <a:lnTo>
                  <a:pt x="2787" y="1837407"/>
                </a:lnTo>
                <a:cubicBezTo>
                  <a:pt x="49183" y="983705"/>
                  <a:pt x="649445" y="259216"/>
                  <a:pt x="1482678" y="55715"/>
                </a:cubicBezTo>
                <a:cubicBezTo>
                  <a:pt x="1641057" y="17034"/>
                  <a:pt x="1800644" y="-1063"/>
                  <a:pt x="1958249" y="48"/>
                </a:cubicBezTo>
                <a:close/>
              </a:path>
            </a:pathLst>
          </a:custGeom>
          <a:solidFill>
            <a:srgbClr val="4D4D4D"/>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ko-KR" altLang="en-US" kern="0">
              <a:solidFill>
                <a:prstClr val="black"/>
              </a:solidFill>
              <a:latin typeface="Arial"/>
              <a:ea typeface="Arial Unicode MS"/>
            </a:endParaRPr>
          </a:p>
        </p:txBody>
      </p:sp>
      <p:sp>
        <p:nvSpPr>
          <p:cNvPr id="16" name="Teardrop 1">
            <a:extLst>
              <a:ext uri="{FF2B5EF4-FFF2-40B4-BE49-F238E27FC236}">
                <a16:creationId xmlns="" xmlns:a16="http://schemas.microsoft.com/office/drawing/2014/main" id="{3F51728C-DF21-4144-8AF7-BD78BD19A9E4}"/>
              </a:ext>
            </a:extLst>
          </p:cNvPr>
          <p:cNvSpPr/>
          <p:nvPr/>
        </p:nvSpPr>
        <p:spPr>
          <a:xfrm rot="18805991">
            <a:off x="5930942" y="4151455"/>
            <a:ext cx="376862" cy="372930"/>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ysClr val="windowText" lastClr="000000">
              <a:lumMod val="75000"/>
              <a:lumOff val="25000"/>
            </a:sys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Arial"/>
              <a:ea typeface="Arial Unicode MS"/>
              <a:cs typeface="+mn-cs"/>
            </a:endParaRPr>
          </a:p>
        </p:txBody>
      </p:sp>
      <p:sp>
        <p:nvSpPr>
          <p:cNvPr id="17" name="TextBox 16"/>
          <p:cNvSpPr txBox="1"/>
          <p:nvPr/>
        </p:nvSpPr>
        <p:spPr>
          <a:xfrm>
            <a:off x="707039" y="4674159"/>
            <a:ext cx="1727496" cy="400110"/>
          </a:xfrm>
          <a:prstGeom prst="rect">
            <a:avLst/>
          </a:prstGeom>
          <a:noFill/>
        </p:spPr>
        <p:txBody>
          <a:bodyPr wrap="square" rtlCol="0">
            <a:spAutoFit/>
          </a:bodyPr>
          <a:lstStyle/>
          <a:p>
            <a:pPr algn="ctr"/>
            <a:r>
              <a:rPr lang="en-US" sz="2000" b="1" dirty="0" smtClean="0"/>
              <a:t>1500</a:t>
            </a:r>
            <a:endParaRPr lang="lt-LT" sz="2000" b="1" dirty="0"/>
          </a:p>
        </p:txBody>
      </p:sp>
      <p:sp>
        <p:nvSpPr>
          <p:cNvPr id="18" name="TextBox 17"/>
          <p:cNvSpPr txBox="1"/>
          <p:nvPr/>
        </p:nvSpPr>
        <p:spPr>
          <a:xfrm>
            <a:off x="2944558" y="4714353"/>
            <a:ext cx="1727496" cy="400110"/>
          </a:xfrm>
          <a:prstGeom prst="rect">
            <a:avLst/>
          </a:prstGeom>
          <a:noFill/>
        </p:spPr>
        <p:txBody>
          <a:bodyPr wrap="square" rtlCol="0">
            <a:spAutoFit/>
          </a:bodyPr>
          <a:lstStyle/>
          <a:p>
            <a:pPr algn="ctr"/>
            <a:r>
              <a:rPr lang="en-US" sz="2000" b="1" dirty="0" smtClean="0"/>
              <a:t>900</a:t>
            </a:r>
            <a:endParaRPr lang="lt-LT" sz="2000" b="1" dirty="0"/>
          </a:p>
        </p:txBody>
      </p:sp>
      <p:sp>
        <p:nvSpPr>
          <p:cNvPr id="19" name="TextBox 18"/>
          <p:cNvSpPr txBox="1"/>
          <p:nvPr/>
        </p:nvSpPr>
        <p:spPr>
          <a:xfrm>
            <a:off x="5255625" y="4674159"/>
            <a:ext cx="1727496" cy="400110"/>
          </a:xfrm>
          <a:prstGeom prst="rect">
            <a:avLst/>
          </a:prstGeom>
          <a:noFill/>
        </p:spPr>
        <p:txBody>
          <a:bodyPr wrap="square" rtlCol="0">
            <a:spAutoFit/>
          </a:bodyPr>
          <a:lstStyle/>
          <a:p>
            <a:pPr algn="ctr"/>
            <a:r>
              <a:rPr lang="en-US" sz="2000" b="1" dirty="0" smtClean="0"/>
              <a:t>345</a:t>
            </a:r>
            <a:endParaRPr lang="lt-LT" sz="2000" b="1" dirty="0"/>
          </a:p>
        </p:txBody>
      </p:sp>
      <p:sp>
        <p:nvSpPr>
          <p:cNvPr id="20" name="Rectangle 19"/>
          <p:cNvSpPr/>
          <p:nvPr/>
        </p:nvSpPr>
        <p:spPr>
          <a:xfrm>
            <a:off x="874587" y="4980021"/>
            <a:ext cx="1598451" cy="307777"/>
          </a:xfrm>
          <a:prstGeom prst="rect">
            <a:avLst/>
          </a:prstGeom>
        </p:spPr>
        <p:txBody>
          <a:bodyPr wrap="none">
            <a:spAutoFit/>
          </a:bodyPr>
          <a:lstStyle/>
          <a:p>
            <a:r>
              <a:rPr lang="en-ID" sz="1400" dirty="0">
                <a:solidFill>
                  <a:srgbClr val="323232"/>
                </a:solidFill>
                <a:ea typeface="Lato Black" panose="020F0502020204030203" pitchFamily="34" charset="0"/>
                <a:cs typeface="Lato Black" panose="020F0502020204030203" pitchFamily="34" charset="0"/>
              </a:rPr>
              <a:t>Lorem ipsum dolor </a:t>
            </a:r>
            <a:endParaRPr lang="lt-LT" dirty="0"/>
          </a:p>
        </p:txBody>
      </p:sp>
      <p:sp>
        <p:nvSpPr>
          <p:cNvPr id="21" name="Rectangle 20"/>
          <p:cNvSpPr/>
          <p:nvPr/>
        </p:nvSpPr>
        <p:spPr>
          <a:xfrm>
            <a:off x="3092984" y="5015849"/>
            <a:ext cx="1598451" cy="307777"/>
          </a:xfrm>
          <a:prstGeom prst="rect">
            <a:avLst/>
          </a:prstGeom>
        </p:spPr>
        <p:txBody>
          <a:bodyPr wrap="none">
            <a:spAutoFit/>
          </a:bodyPr>
          <a:lstStyle/>
          <a:p>
            <a:r>
              <a:rPr lang="en-ID" sz="1400" dirty="0">
                <a:solidFill>
                  <a:srgbClr val="323232"/>
                </a:solidFill>
                <a:ea typeface="Lato Black" panose="020F0502020204030203" pitchFamily="34" charset="0"/>
                <a:cs typeface="Lato Black" panose="020F0502020204030203" pitchFamily="34" charset="0"/>
              </a:rPr>
              <a:t>Lorem ipsum dolor </a:t>
            </a:r>
            <a:endParaRPr lang="lt-LT" dirty="0"/>
          </a:p>
        </p:txBody>
      </p:sp>
      <p:sp>
        <p:nvSpPr>
          <p:cNvPr id="22" name="Rectangle 21"/>
          <p:cNvSpPr/>
          <p:nvPr/>
        </p:nvSpPr>
        <p:spPr>
          <a:xfrm>
            <a:off x="5440166" y="5015848"/>
            <a:ext cx="1598451" cy="307777"/>
          </a:xfrm>
          <a:prstGeom prst="rect">
            <a:avLst/>
          </a:prstGeom>
        </p:spPr>
        <p:txBody>
          <a:bodyPr wrap="none">
            <a:spAutoFit/>
          </a:bodyPr>
          <a:lstStyle/>
          <a:p>
            <a:r>
              <a:rPr lang="en-ID" sz="1400" dirty="0">
                <a:solidFill>
                  <a:srgbClr val="323232"/>
                </a:solidFill>
                <a:ea typeface="Lato Black" panose="020F0502020204030203" pitchFamily="34" charset="0"/>
                <a:cs typeface="Lato Black" panose="020F0502020204030203" pitchFamily="34" charset="0"/>
              </a:rPr>
              <a:t>Lorem ipsum dolor </a:t>
            </a:r>
            <a:endParaRPr lang="lt-LT" dirty="0"/>
          </a:p>
        </p:txBody>
      </p:sp>
      <p:sp>
        <p:nvSpPr>
          <p:cNvPr id="23" name="Rectangle 22"/>
          <p:cNvSpPr/>
          <p:nvPr/>
        </p:nvSpPr>
        <p:spPr>
          <a:xfrm>
            <a:off x="8431461" y="1037621"/>
            <a:ext cx="3781168" cy="5433237"/>
          </a:xfrm>
          <a:prstGeom prst="rect">
            <a:avLst/>
          </a:prstGeom>
          <a:solidFill>
            <a:srgbClr val="00538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Rectangle 4">
            <a:extLst>
              <a:ext uri="{FF2B5EF4-FFF2-40B4-BE49-F238E27FC236}">
                <a16:creationId xmlns="" xmlns:a16="http://schemas.microsoft.com/office/drawing/2014/main" id="{20B6AAD2-175D-4FFD-8FB8-5BB1358E10FA}"/>
              </a:ext>
            </a:extLst>
          </p:cNvPr>
          <p:cNvSpPr/>
          <p:nvPr/>
        </p:nvSpPr>
        <p:spPr>
          <a:xfrm>
            <a:off x="8786019" y="2302365"/>
            <a:ext cx="3030794" cy="2677656"/>
          </a:xfrm>
          <a:prstGeom prst="rect">
            <a:avLst/>
          </a:prstGeom>
        </p:spPr>
        <p:txBody>
          <a:bodyPr wrap="square">
            <a:spAutoFit/>
          </a:bodyPr>
          <a:lstStyle/>
          <a:p>
            <a:pPr algn="just">
              <a:lnSpc>
                <a:spcPct val="150000"/>
              </a:lnSpc>
            </a:pPr>
            <a:r>
              <a:rPr lang="en-ID" sz="1400" dirty="0">
                <a:solidFill>
                  <a:schemeClr val="bg1"/>
                </a:solidFill>
                <a:ea typeface="Lato Black" panose="020F0502020204030203" pitchFamily="34" charset="0"/>
                <a:cs typeface="Lato Black" panose="020F0502020204030203"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p>
        </p:txBody>
      </p:sp>
      <p:sp>
        <p:nvSpPr>
          <p:cNvPr id="2" name="Slide Number Placeholder 1"/>
          <p:cNvSpPr>
            <a:spLocks noGrp="1"/>
          </p:cNvSpPr>
          <p:nvPr>
            <p:ph type="sldNum" sz="quarter" idx="12"/>
          </p:nvPr>
        </p:nvSpPr>
        <p:spPr/>
        <p:txBody>
          <a:bodyPr/>
          <a:lstStyle/>
          <a:p>
            <a:fld id="{D8729FFF-3418-49C5-AE57-37953AFB48D1}" type="slidenum">
              <a:rPr lang="lt-LT" smtClean="0"/>
              <a:pPr/>
              <a:t>4</a:t>
            </a:fld>
            <a:endParaRPr lang="lt-LT"/>
          </a:p>
        </p:txBody>
      </p:sp>
    </p:spTree>
    <p:extLst>
      <p:ext uri="{BB962C8B-B14F-4D97-AF65-F5344CB8AC3E}">
        <p14:creationId xmlns:p14="http://schemas.microsoft.com/office/powerpoint/2010/main" val="10642567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4341"/>
          <a:stretch/>
        </p:blipFill>
        <p:spPr>
          <a:xfrm>
            <a:off x="0" y="0"/>
            <a:ext cx="12192000" cy="6960657"/>
          </a:xfrm>
          <a:prstGeom prst="rect">
            <a:avLst/>
          </a:prstGeom>
        </p:spPr>
      </p:pic>
      <p:sp>
        <p:nvSpPr>
          <p:cNvPr id="5" name="Rectangle 4"/>
          <p:cNvSpPr/>
          <p:nvPr/>
        </p:nvSpPr>
        <p:spPr>
          <a:xfrm>
            <a:off x="7068691" y="2282532"/>
            <a:ext cx="4424624" cy="2292935"/>
          </a:xfrm>
          <a:prstGeom prst="rect">
            <a:avLst/>
          </a:prstGeom>
          <a:solidFill>
            <a:srgbClr val="005380"/>
          </a:solidFill>
        </p:spPr>
        <p:txBody>
          <a:bodyPr wrap="square">
            <a:spAutoFit/>
          </a:bodyPr>
          <a:lstStyle/>
          <a:p>
            <a:r>
              <a:rPr lang="en-US" sz="8300" b="1"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WE CAN </a:t>
            </a:r>
          </a:p>
          <a:p>
            <a:r>
              <a:rPr lang="en-US" sz="6000" b="1"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BE CREATER</a:t>
            </a:r>
            <a:endParaRPr lang="lt-LT" sz="6000"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9" name="Rectangle 8"/>
          <p:cNvSpPr/>
          <p:nvPr/>
        </p:nvSpPr>
        <p:spPr>
          <a:xfrm>
            <a:off x="7068692" y="4687832"/>
            <a:ext cx="4424624" cy="1754326"/>
          </a:xfrm>
          <a:prstGeom prst="rect">
            <a:avLst/>
          </a:prstGeom>
          <a:solidFill>
            <a:srgbClr val="4D4D4D">
              <a:alpha val="62000"/>
            </a:srgbClr>
          </a:solidFill>
        </p:spPr>
        <p:txBody>
          <a:bodyPr wrap="square">
            <a:spAutoFit/>
          </a:bodyPr>
          <a:lstStyle/>
          <a:p>
            <a:r>
              <a:rPr lang="lt-LT" dirty="0">
                <a:solidFill>
                  <a:schemeClr val="bg1"/>
                </a:solidFill>
                <a:effectLst>
                  <a:outerShdw blurRad="38100" dist="38100" dir="2700000" algn="tl">
                    <a:srgbClr val="000000">
                      <a:alpha val="43137"/>
                    </a:srgbClr>
                  </a:outerShdw>
                </a:effectLst>
              </a:rPr>
              <a:t>Lorem ipsum dolor sit amet, consectetur adipiscing elit, sed do eiusmod tempor incididunt ut labore et dolore magna aliqua. </a:t>
            </a:r>
          </a:p>
          <a:p>
            <a:r>
              <a:rPr lang="lt-LT" dirty="0">
                <a:solidFill>
                  <a:schemeClr val="bg1"/>
                </a:solidFill>
                <a:effectLst>
                  <a:outerShdw blurRad="38100" dist="38100" dir="2700000" algn="tl">
                    <a:srgbClr val="000000">
                      <a:alpha val="43137"/>
                    </a:srgbClr>
                  </a:outerShdw>
                </a:effectLst>
              </a:rPr>
              <a:t>Ut enim ad minim veniam, quis nostrud exercitation ullamco laboris nisi ut aliquip ex ea commodo consequat. </a:t>
            </a:r>
          </a:p>
        </p:txBody>
      </p:sp>
      <p:sp>
        <p:nvSpPr>
          <p:cNvPr id="7" name="Slide Number Placeholder 6"/>
          <p:cNvSpPr>
            <a:spLocks noGrp="1"/>
          </p:cNvSpPr>
          <p:nvPr>
            <p:ph type="sldNum" sz="quarter" idx="12"/>
          </p:nvPr>
        </p:nvSpPr>
        <p:spPr/>
        <p:txBody>
          <a:bodyPr/>
          <a:lstStyle/>
          <a:p>
            <a:fld id="{D8729FFF-3418-49C5-AE57-37953AFB48D1}" type="slidenum">
              <a:rPr lang="lt-LT" smtClean="0"/>
              <a:pPr/>
              <a:t>5</a:t>
            </a:fld>
            <a:endParaRPr lang="lt-LT"/>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2356" y="163616"/>
            <a:ext cx="1156866" cy="347130"/>
          </a:xfrm>
          <a:prstGeom prst="rect">
            <a:avLst/>
          </a:prstGeom>
        </p:spPr>
      </p:pic>
    </p:spTree>
    <p:extLst>
      <p:ext uri="{BB962C8B-B14F-4D97-AF65-F5344CB8AC3E}">
        <p14:creationId xmlns:p14="http://schemas.microsoft.com/office/powerpoint/2010/main" val="1569490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Vaizdo rezultatas pagal uÅ¾klausÄ âcontainersâ"/>
          <p:cNvPicPr>
            <a:picLocks noChangeAspect="1" noChangeArrowheads="1"/>
          </p:cNvPicPr>
          <p:nvPr/>
        </p:nvPicPr>
        <p:blipFill rotWithShape="1">
          <a:blip r:embed="rId2">
            <a:extLst>
              <a:ext uri="{28A0092B-C50C-407E-A947-70E740481C1C}">
                <a14:useLocalDpi xmlns:a14="http://schemas.microsoft.com/office/drawing/2010/main" val="0"/>
              </a:ext>
            </a:extLst>
          </a:blip>
          <a:srcRect t="5664" b="15684"/>
          <a:stretch/>
        </p:blipFill>
        <p:spPr bwMode="auto">
          <a:xfrm>
            <a:off x="0" y="-50105"/>
            <a:ext cx="12192000" cy="639091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5393392"/>
            <a:ext cx="12192000" cy="1499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Rectangle 2"/>
          <p:cNvSpPr/>
          <p:nvPr/>
        </p:nvSpPr>
        <p:spPr>
          <a:xfrm>
            <a:off x="6813903" y="-510363"/>
            <a:ext cx="4061637" cy="6305107"/>
          </a:xfrm>
          <a:prstGeom prst="rect">
            <a:avLst/>
          </a:prstGeom>
          <a:solidFill>
            <a:srgbClr val="005380">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TextBox 3"/>
          <p:cNvSpPr txBox="1"/>
          <p:nvPr/>
        </p:nvSpPr>
        <p:spPr>
          <a:xfrm>
            <a:off x="364566" y="5758266"/>
            <a:ext cx="4658371" cy="769441"/>
          </a:xfrm>
          <a:prstGeom prst="rect">
            <a:avLst/>
          </a:prstGeom>
          <a:noFill/>
        </p:spPr>
        <p:txBody>
          <a:bodyPr wrap="square" rtlCol="0">
            <a:spAutoFit/>
          </a:bodyPr>
          <a:lstStyle/>
          <a:p>
            <a:r>
              <a:rPr lang="en-US" sz="4400" b="1" kern="600" dirty="0" smtClean="0">
                <a:solidFill>
                  <a:srgbClr val="4D4D4D"/>
                </a:solidFill>
                <a:latin typeface="Aharoni" panose="02010803020104030203" pitchFamily="2" charset="-79"/>
                <a:cs typeface="Aharoni" panose="02010803020104030203" pitchFamily="2" charset="-79"/>
              </a:rPr>
              <a:t>OUR SERVICE</a:t>
            </a:r>
            <a:endParaRPr lang="lt-LT" sz="4400" b="1" kern="600" dirty="0">
              <a:solidFill>
                <a:srgbClr val="4D4D4D"/>
              </a:solidFill>
              <a:latin typeface="Aharoni" panose="02010803020104030203" pitchFamily="2" charset="-79"/>
              <a:cs typeface="Aharoni" panose="02010803020104030203" pitchFamily="2" charset="-79"/>
            </a:endParaRPr>
          </a:p>
        </p:txBody>
      </p:sp>
      <p:sp>
        <p:nvSpPr>
          <p:cNvPr id="6" name="Freeform 31">
            <a:extLst>
              <a:ext uri="{FF2B5EF4-FFF2-40B4-BE49-F238E27FC236}">
                <a16:creationId xmlns="" xmlns:a16="http://schemas.microsoft.com/office/drawing/2014/main" id="{9F409370-C71A-4A63-B7BB-18698F020F5B}"/>
              </a:ext>
            </a:extLst>
          </p:cNvPr>
          <p:cNvSpPr>
            <a:spLocks noEditPoints="1"/>
          </p:cNvSpPr>
          <p:nvPr/>
        </p:nvSpPr>
        <p:spPr bwMode="auto">
          <a:xfrm>
            <a:off x="7137381" y="833155"/>
            <a:ext cx="438492" cy="425223"/>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41 w 52"/>
              <a:gd name="T11" fmla="*/ 21 h 52"/>
              <a:gd name="T12" fmla="*/ 24 w 52"/>
              <a:gd name="T13" fmla="*/ 39 h 52"/>
              <a:gd name="T14" fmla="*/ 11 w 52"/>
              <a:gd name="T15" fmla="*/ 27 h 52"/>
              <a:gd name="T16" fmla="*/ 11 w 52"/>
              <a:gd name="T17" fmla="*/ 24 h 52"/>
              <a:gd name="T18" fmla="*/ 14 w 52"/>
              <a:gd name="T19" fmla="*/ 24 h 52"/>
              <a:gd name="T20" fmla="*/ 24 w 52"/>
              <a:gd name="T21" fmla="*/ 33 h 52"/>
              <a:gd name="T22" fmla="*/ 38 w 52"/>
              <a:gd name="T23" fmla="*/ 18 h 52"/>
              <a:gd name="T24" fmla="*/ 40 w 52"/>
              <a:gd name="T25" fmla="*/ 18 h 52"/>
              <a:gd name="T26" fmla="*/ 41 w 52"/>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41" y="21"/>
                </a:moveTo>
                <a:cubicBezTo>
                  <a:pt x="24" y="39"/>
                  <a:pt x="24" y="39"/>
                  <a:pt x="24" y="39"/>
                </a:cubicBezTo>
                <a:cubicBezTo>
                  <a:pt x="11" y="27"/>
                  <a:pt x="11" y="27"/>
                  <a:pt x="11" y="27"/>
                </a:cubicBezTo>
                <a:cubicBezTo>
                  <a:pt x="11" y="26"/>
                  <a:pt x="11" y="25"/>
                  <a:pt x="11" y="24"/>
                </a:cubicBezTo>
                <a:cubicBezTo>
                  <a:pt x="12" y="23"/>
                  <a:pt x="14" y="23"/>
                  <a:pt x="14" y="24"/>
                </a:cubicBezTo>
                <a:cubicBezTo>
                  <a:pt x="24" y="33"/>
                  <a:pt x="24" y="33"/>
                  <a:pt x="24" y="33"/>
                </a:cubicBezTo>
                <a:cubicBezTo>
                  <a:pt x="38" y="18"/>
                  <a:pt x="38" y="18"/>
                  <a:pt x="38" y="18"/>
                </a:cubicBezTo>
                <a:cubicBezTo>
                  <a:pt x="38" y="17"/>
                  <a:pt x="40" y="17"/>
                  <a:pt x="40" y="18"/>
                </a:cubicBezTo>
                <a:cubicBezTo>
                  <a:pt x="41" y="19"/>
                  <a:pt x="41" y="20"/>
                  <a:pt x="41"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Verdana" panose="020B0604030504040204"/>
            </a:endParaRPr>
          </a:p>
        </p:txBody>
      </p:sp>
      <p:sp>
        <p:nvSpPr>
          <p:cNvPr id="7" name="TextBox 6"/>
          <p:cNvSpPr txBox="1"/>
          <p:nvPr/>
        </p:nvSpPr>
        <p:spPr>
          <a:xfrm>
            <a:off x="7672267" y="1002433"/>
            <a:ext cx="3041305" cy="422873"/>
          </a:xfrm>
          <a:prstGeom prst="rect">
            <a:avLst/>
          </a:prstGeom>
          <a:noFill/>
        </p:spPr>
        <p:txBody>
          <a:bodyPr wrap="square" lIns="0" tIns="0" rIns="91440" bIns="0" rtlCol="0">
            <a:spAutoFit/>
          </a:bodyPr>
          <a:lstStyle/>
          <a:p>
            <a:pPr>
              <a:lnSpc>
                <a:spcPct val="120000"/>
              </a:lnSpc>
            </a:pPr>
            <a:r>
              <a:rPr lang="en-US" sz="1200" kern="0" dirty="0">
                <a:solidFill>
                  <a:schemeClr val="bg1">
                    <a:alpha val="60000"/>
                  </a:schemeClr>
                </a:solidFill>
                <a:latin typeface="Titillium" charset="0"/>
                <a:ea typeface="Titillium" charset="0"/>
                <a:cs typeface="Titillium" charset="0"/>
              </a:rPr>
              <a:t>Lorem ipsum dolor sit amet, consectetur adipiscing elit, sed do eiusmod tempor</a:t>
            </a:r>
          </a:p>
        </p:txBody>
      </p:sp>
      <p:sp>
        <p:nvSpPr>
          <p:cNvPr id="8" name="Rectangle 7"/>
          <p:cNvSpPr/>
          <p:nvPr/>
        </p:nvSpPr>
        <p:spPr>
          <a:xfrm>
            <a:off x="7575873" y="663878"/>
            <a:ext cx="1962677" cy="338555"/>
          </a:xfrm>
          <a:prstGeom prst="rect">
            <a:avLst/>
          </a:prstGeom>
        </p:spPr>
        <p:txBody>
          <a:bodyPr wrap="square" lIns="91279" tIns="45633" rIns="91279" bIns="45633">
            <a:spAutoFit/>
          </a:bodyPr>
          <a:lstStyle/>
          <a:p>
            <a:pPr algn="just"/>
            <a:r>
              <a:rPr lang="lt-LT" sz="1600" b="1" dirty="0">
                <a:solidFill>
                  <a:schemeClr val="bg1"/>
                </a:solidFill>
              </a:rPr>
              <a:t>Lorem ipsum dolor </a:t>
            </a:r>
            <a:endParaRPr lang="lt-LT" sz="2000" b="1" dirty="0">
              <a:solidFill>
                <a:schemeClr val="bg1"/>
              </a:solidFill>
            </a:endParaRPr>
          </a:p>
        </p:txBody>
      </p:sp>
      <p:sp>
        <p:nvSpPr>
          <p:cNvPr id="9" name="Freeform 31">
            <a:extLst>
              <a:ext uri="{FF2B5EF4-FFF2-40B4-BE49-F238E27FC236}">
                <a16:creationId xmlns="" xmlns:a16="http://schemas.microsoft.com/office/drawing/2014/main" id="{9F409370-C71A-4A63-B7BB-18698F020F5B}"/>
              </a:ext>
            </a:extLst>
          </p:cNvPr>
          <p:cNvSpPr>
            <a:spLocks noEditPoints="1"/>
          </p:cNvSpPr>
          <p:nvPr/>
        </p:nvSpPr>
        <p:spPr bwMode="auto">
          <a:xfrm>
            <a:off x="7137381" y="1855130"/>
            <a:ext cx="438492" cy="425223"/>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41 w 52"/>
              <a:gd name="T11" fmla="*/ 21 h 52"/>
              <a:gd name="T12" fmla="*/ 24 w 52"/>
              <a:gd name="T13" fmla="*/ 39 h 52"/>
              <a:gd name="T14" fmla="*/ 11 w 52"/>
              <a:gd name="T15" fmla="*/ 27 h 52"/>
              <a:gd name="T16" fmla="*/ 11 w 52"/>
              <a:gd name="T17" fmla="*/ 24 h 52"/>
              <a:gd name="T18" fmla="*/ 14 w 52"/>
              <a:gd name="T19" fmla="*/ 24 h 52"/>
              <a:gd name="T20" fmla="*/ 24 w 52"/>
              <a:gd name="T21" fmla="*/ 33 h 52"/>
              <a:gd name="T22" fmla="*/ 38 w 52"/>
              <a:gd name="T23" fmla="*/ 18 h 52"/>
              <a:gd name="T24" fmla="*/ 40 w 52"/>
              <a:gd name="T25" fmla="*/ 18 h 52"/>
              <a:gd name="T26" fmla="*/ 41 w 52"/>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41" y="21"/>
                </a:moveTo>
                <a:cubicBezTo>
                  <a:pt x="24" y="39"/>
                  <a:pt x="24" y="39"/>
                  <a:pt x="24" y="39"/>
                </a:cubicBezTo>
                <a:cubicBezTo>
                  <a:pt x="11" y="27"/>
                  <a:pt x="11" y="27"/>
                  <a:pt x="11" y="27"/>
                </a:cubicBezTo>
                <a:cubicBezTo>
                  <a:pt x="11" y="26"/>
                  <a:pt x="11" y="25"/>
                  <a:pt x="11" y="24"/>
                </a:cubicBezTo>
                <a:cubicBezTo>
                  <a:pt x="12" y="23"/>
                  <a:pt x="14" y="23"/>
                  <a:pt x="14" y="24"/>
                </a:cubicBezTo>
                <a:cubicBezTo>
                  <a:pt x="24" y="33"/>
                  <a:pt x="24" y="33"/>
                  <a:pt x="24" y="33"/>
                </a:cubicBezTo>
                <a:cubicBezTo>
                  <a:pt x="38" y="18"/>
                  <a:pt x="38" y="18"/>
                  <a:pt x="38" y="18"/>
                </a:cubicBezTo>
                <a:cubicBezTo>
                  <a:pt x="38" y="17"/>
                  <a:pt x="40" y="17"/>
                  <a:pt x="40" y="18"/>
                </a:cubicBezTo>
                <a:cubicBezTo>
                  <a:pt x="41" y="19"/>
                  <a:pt x="41" y="20"/>
                  <a:pt x="41"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Verdana" panose="020B0604030504040204"/>
            </a:endParaRPr>
          </a:p>
        </p:txBody>
      </p:sp>
      <p:sp>
        <p:nvSpPr>
          <p:cNvPr id="10" name="TextBox 9"/>
          <p:cNvSpPr txBox="1"/>
          <p:nvPr/>
        </p:nvSpPr>
        <p:spPr>
          <a:xfrm>
            <a:off x="7672267" y="2024408"/>
            <a:ext cx="3041305" cy="422873"/>
          </a:xfrm>
          <a:prstGeom prst="rect">
            <a:avLst/>
          </a:prstGeom>
          <a:noFill/>
        </p:spPr>
        <p:txBody>
          <a:bodyPr wrap="square" lIns="0" tIns="0" rIns="91440" bIns="0" rtlCol="0">
            <a:spAutoFit/>
          </a:bodyPr>
          <a:lstStyle/>
          <a:p>
            <a:pPr>
              <a:lnSpc>
                <a:spcPct val="120000"/>
              </a:lnSpc>
            </a:pPr>
            <a:r>
              <a:rPr lang="en-US" sz="1200" kern="0" dirty="0">
                <a:solidFill>
                  <a:schemeClr val="bg1">
                    <a:alpha val="60000"/>
                  </a:schemeClr>
                </a:solidFill>
                <a:latin typeface="Titillium" charset="0"/>
                <a:ea typeface="Titillium" charset="0"/>
                <a:cs typeface="Titillium" charset="0"/>
              </a:rPr>
              <a:t>Lorem ipsum dolor sit amet, consectetur adipiscing elit, sed do eiusmod tempor</a:t>
            </a:r>
          </a:p>
        </p:txBody>
      </p:sp>
      <p:sp>
        <p:nvSpPr>
          <p:cNvPr id="11" name="Rectangle 10"/>
          <p:cNvSpPr/>
          <p:nvPr/>
        </p:nvSpPr>
        <p:spPr>
          <a:xfrm>
            <a:off x="7575873" y="1685853"/>
            <a:ext cx="1962677" cy="338555"/>
          </a:xfrm>
          <a:prstGeom prst="rect">
            <a:avLst/>
          </a:prstGeom>
        </p:spPr>
        <p:txBody>
          <a:bodyPr wrap="square" lIns="91279" tIns="45633" rIns="91279" bIns="45633">
            <a:spAutoFit/>
          </a:bodyPr>
          <a:lstStyle/>
          <a:p>
            <a:pPr algn="just"/>
            <a:r>
              <a:rPr lang="lt-LT" sz="1600" b="1" dirty="0">
                <a:solidFill>
                  <a:schemeClr val="bg1"/>
                </a:solidFill>
              </a:rPr>
              <a:t>Lorem ipsum dolor </a:t>
            </a:r>
            <a:endParaRPr lang="lt-LT" sz="2000" b="1" dirty="0">
              <a:solidFill>
                <a:schemeClr val="bg1"/>
              </a:solidFill>
            </a:endParaRPr>
          </a:p>
        </p:txBody>
      </p:sp>
      <p:sp>
        <p:nvSpPr>
          <p:cNvPr id="12" name="Freeform 31">
            <a:extLst>
              <a:ext uri="{FF2B5EF4-FFF2-40B4-BE49-F238E27FC236}">
                <a16:creationId xmlns="" xmlns:a16="http://schemas.microsoft.com/office/drawing/2014/main" id="{9F409370-C71A-4A63-B7BB-18698F020F5B}"/>
              </a:ext>
            </a:extLst>
          </p:cNvPr>
          <p:cNvSpPr>
            <a:spLocks noEditPoints="1"/>
          </p:cNvSpPr>
          <p:nvPr/>
        </p:nvSpPr>
        <p:spPr bwMode="auto">
          <a:xfrm>
            <a:off x="7137381" y="2879104"/>
            <a:ext cx="438492" cy="425223"/>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41 w 52"/>
              <a:gd name="T11" fmla="*/ 21 h 52"/>
              <a:gd name="T12" fmla="*/ 24 w 52"/>
              <a:gd name="T13" fmla="*/ 39 h 52"/>
              <a:gd name="T14" fmla="*/ 11 w 52"/>
              <a:gd name="T15" fmla="*/ 27 h 52"/>
              <a:gd name="T16" fmla="*/ 11 w 52"/>
              <a:gd name="T17" fmla="*/ 24 h 52"/>
              <a:gd name="T18" fmla="*/ 14 w 52"/>
              <a:gd name="T19" fmla="*/ 24 h 52"/>
              <a:gd name="T20" fmla="*/ 24 w 52"/>
              <a:gd name="T21" fmla="*/ 33 h 52"/>
              <a:gd name="T22" fmla="*/ 38 w 52"/>
              <a:gd name="T23" fmla="*/ 18 h 52"/>
              <a:gd name="T24" fmla="*/ 40 w 52"/>
              <a:gd name="T25" fmla="*/ 18 h 52"/>
              <a:gd name="T26" fmla="*/ 41 w 52"/>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41" y="21"/>
                </a:moveTo>
                <a:cubicBezTo>
                  <a:pt x="24" y="39"/>
                  <a:pt x="24" y="39"/>
                  <a:pt x="24" y="39"/>
                </a:cubicBezTo>
                <a:cubicBezTo>
                  <a:pt x="11" y="27"/>
                  <a:pt x="11" y="27"/>
                  <a:pt x="11" y="27"/>
                </a:cubicBezTo>
                <a:cubicBezTo>
                  <a:pt x="11" y="26"/>
                  <a:pt x="11" y="25"/>
                  <a:pt x="11" y="24"/>
                </a:cubicBezTo>
                <a:cubicBezTo>
                  <a:pt x="12" y="23"/>
                  <a:pt x="14" y="23"/>
                  <a:pt x="14" y="24"/>
                </a:cubicBezTo>
                <a:cubicBezTo>
                  <a:pt x="24" y="33"/>
                  <a:pt x="24" y="33"/>
                  <a:pt x="24" y="33"/>
                </a:cubicBezTo>
                <a:cubicBezTo>
                  <a:pt x="38" y="18"/>
                  <a:pt x="38" y="18"/>
                  <a:pt x="38" y="18"/>
                </a:cubicBezTo>
                <a:cubicBezTo>
                  <a:pt x="38" y="17"/>
                  <a:pt x="40" y="17"/>
                  <a:pt x="40" y="18"/>
                </a:cubicBezTo>
                <a:cubicBezTo>
                  <a:pt x="41" y="19"/>
                  <a:pt x="41" y="20"/>
                  <a:pt x="41"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Verdana" panose="020B0604030504040204"/>
            </a:endParaRPr>
          </a:p>
        </p:txBody>
      </p:sp>
      <p:sp>
        <p:nvSpPr>
          <p:cNvPr id="13" name="TextBox 12"/>
          <p:cNvSpPr txBox="1"/>
          <p:nvPr/>
        </p:nvSpPr>
        <p:spPr>
          <a:xfrm>
            <a:off x="7672267" y="3048382"/>
            <a:ext cx="3041305" cy="422873"/>
          </a:xfrm>
          <a:prstGeom prst="rect">
            <a:avLst/>
          </a:prstGeom>
          <a:noFill/>
        </p:spPr>
        <p:txBody>
          <a:bodyPr wrap="square" lIns="0" tIns="0" rIns="91440" bIns="0" rtlCol="0">
            <a:spAutoFit/>
          </a:bodyPr>
          <a:lstStyle/>
          <a:p>
            <a:pPr>
              <a:lnSpc>
                <a:spcPct val="120000"/>
              </a:lnSpc>
            </a:pPr>
            <a:r>
              <a:rPr lang="en-US" sz="1200" kern="0" dirty="0">
                <a:solidFill>
                  <a:schemeClr val="bg1">
                    <a:alpha val="60000"/>
                  </a:schemeClr>
                </a:solidFill>
                <a:latin typeface="Titillium" charset="0"/>
                <a:ea typeface="Titillium" charset="0"/>
                <a:cs typeface="Titillium" charset="0"/>
              </a:rPr>
              <a:t>Lorem ipsum dolor sit amet, consectetur adipiscing elit, sed do eiusmod tempor</a:t>
            </a:r>
          </a:p>
        </p:txBody>
      </p:sp>
      <p:sp>
        <p:nvSpPr>
          <p:cNvPr id="14" name="Rectangle 13"/>
          <p:cNvSpPr/>
          <p:nvPr/>
        </p:nvSpPr>
        <p:spPr>
          <a:xfrm>
            <a:off x="7575873" y="2709827"/>
            <a:ext cx="1962677" cy="338555"/>
          </a:xfrm>
          <a:prstGeom prst="rect">
            <a:avLst/>
          </a:prstGeom>
        </p:spPr>
        <p:txBody>
          <a:bodyPr wrap="square" lIns="91279" tIns="45633" rIns="91279" bIns="45633">
            <a:spAutoFit/>
          </a:bodyPr>
          <a:lstStyle/>
          <a:p>
            <a:pPr algn="just"/>
            <a:r>
              <a:rPr lang="lt-LT" sz="1600" b="1" dirty="0">
                <a:solidFill>
                  <a:schemeClr val="bg1"/>
                </a:solidFill>
              </a:rPr>
              <a:t>Lorem ipsum dolor </a:t>
            </a:r>
            <a:endParaRPr lang="lt-LT" sz="2000" b="1" dirty="0">
              <a:solidFill>
                <a:schemeClr val="bg1"/>
              </a:solidFill>
            </a:endParaRPr>
          </a:p>
        </p:txBody>
      </p:sp>
      <p:sp>
        <p:nvSpPr>
          <p:cNvPr id="15" name="Freeform 31">
            <a:extLst>
              <a:ext uri="{FF2B5EF4-FFF2-40B4-BE49-F238E27FC236}">
                <a16:creationId xmlns="" xmlns:a16="http://schemas.microsoft.com/office/drawing/2014/main" id="{9F409370-C71A-4A63-B7BB-18698F020F5B}"/>
              </a:ext>
            </a:extLst>
          </p:cNvPr>
          <p:cNvSpPr>
            <a:spLocks noEditPoints="1"/>
          </p:cNvSpPr>
          <p:nvPr/>
        </p:nvSpPr>
        <p:spPr bwMode="auto">
          <a:xfrm>
            <a:off x="7137381" y="3954389"/>
            <a:ext cx="438492" cy="425223"/>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41 w 52"/>
              <a:gd name="T11" fmla="*/ 21 h 52"/>
              <a:gd name="T12" fmla="*/ 24 w 52"/>
              <a:gd name="T13" fmla="*/ 39 h 52"/>
              <a:gd name="T14" fmla="*/ 11 w 52"/>
              <a:gd name="T15" fmla="*/ 27 h 52"/>
              <a:gd name="T16" fmla="*/ 11 w 52"/>
              <a:gd name="T17" fmla="*/ 24 h 52"/>
              <a:gd name="T18" fmla="*/ 14 w 52"/>
              <a:gd name="T19" fmla="*/ 24 h 52"/>
              <a:gd name="T20" fmla="*/ 24 w 52"/>
              <a:gd name="T21" fmla="*/ 33 h 52"/>
              <a:gd name="T22" fmla="*/ 38 w 52"/>
              <a:gd name="T23" fmla="*/ 18 h 52"/>
              <a:gd name="T24" fmla="*/ 40 w 52"/>
              <a:gd name="T25" fmla="*/ 18 h 52"/>
              <a:gd name="T26" fmla="*/ 41 w 52"/>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41" y="21"/>
                </a:moveTo>
                <a:cubicBezTo>
                  <a:pt x="24" y="39"/>
                  <a:pt x="24" y="39"/>
                  <a:pt x="24" y="39"/>
                </a:cubicBezTo>
                <a:cubicBezTo>
                  <a:pt x="11" y="27"/>
                  <a:pt x="11" y="27"/>
                  <a:pt x="11" y="27"/>
                </a:cubicBezTo>
                <a:cubicBezTo>
                  <a:pt x="11" y="26"/>
                  <a:pt x="11" y="25"/>
                  <a:pt x="11" y="24"/>
                </a:cubicBezTo>
                <a:cubicBezTo>
                  <a:pt x="12" y="23"/>
                  <a:pt x="14" y="23"/>
                  <a:pt x="14" y="24"/>
                </a:cubicBezTo>
                <a:cubicBezTo>
                  <a:pt x="24" y="33"/>
                  <a:pt x="24" y="33"/>
                  <a:pt x="24" y="33"/>
                </a:cubicBezTo>
                <a:cubicBezTo>
                  <a:pt x="38" y="18"/>
                  <a:pt x="38" y="18"/>
                  <a:pt x="38" y="18"/>
                </a:cubicBezTo>
                <a:cubicBezTo>
                  <a:pt x="38" y="17"/>
                  <a:pt x="40" y="17"/>
                  <a:pt x="40" y="18"/>
                </a:cubicBezTo>
                <a:cubicBezTo>
                  <a:pt x="41" y="19"/>
                  <a:pt x="41" y="20"/>
                  <a:pt x="41"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Verdana" panose="020B0604030504040204"/>
            </a:endParaRPr>
          </a:p>
        </p:txBody>
      </p:sp>
      <p:sp>
        <p:nvSpPr>
          <p:cNvPr id="16" name="TextBox 15"/>
          <p:cNvSpPr txBox="1"/>
          <p:nvPr/>
        </p:nvSpPr>
        <p:spPr>
          <a:xfrm>
            <a:off x="7672267" y="4123667"/>
            <a:ext cx="3041305" cy="422873"/>
          </a:xfrm>
          <a:prstGeom prst="rect">
            <a:avLst/>
          </a:prstGeom>
          <a:noFill/>
        </p:spPr>
        <p:txBody>
          <a:bodyPr wrap="square" lIns="0" tIns="0" rIns="91440" bIns="0" rtlCol="0">
            <a:spAutoFit/>
          </a:bodyPr>
          <a:lstStyle/>
          <a:p>
            <a:pPr>
              <a:lnSpc>
                <a:spcPct val="120000"/>
              </a:lnSpc>
            </a:pPr>
            <a:r>
              <a:rPr lang="en-US" sz="1200" kern="0" dirty="0">
                <a:solidFill>
                  <a:schemeClr val="bg1">
                    <a:alpha val="60000"/>
                  </a:schemeClr>
                </a:solidFill>
                <a:latin typeface="Titillium" charset="0"/>
                <a:ea typeface="Titillium" charset="0"/>
                <a:cs typeface="Titillium" charset="0"/>
              </a:rPr>
              <a:t>Lorem ipsum dolor sit amet, consectetur adipiscing elit, sed do eiusmod tempor</a:t>
            </a:r>
          </a:p>
        </p:txBody>
      </p:sp>
      <p:sp>
        <p:nvSpPr>
          <p:cNvPr id="17" name="Rectangle 16"/>
          <p:cNvSpPr/>
          <p:nvPr/>
        </p:nvSpPr>
        <p:spPr>
          <a:xfrm>
            <a:off x="7575873" y="3785112"/>
            <a:ext cx="1962677" cy="338555"/>
          </a:xfrm>
          <a:prstGeom prst="rect">
            <a:avLst/>
          </a:prstGeom>
        </p:spPr>
        <p:txBody>
          <a:bodyPr wrap="square" lIns="91279" tIns="45633" rIns="91279" bIns="45633">
            <a:spAutoFit/>
          </a:bodyPr>
          <a:lstStyle/>
          <a:p>
            <a:pPr algn="just"/>
            <a:r>
              <a:rPr lang="lt-LT" sz="1600" b="1" dirty="0">
                <a:solidFill>
                  <a:schemeClr val="bg1"/>
                </a:solidFill>
              </a:rPr>
              <a:t>Lorem ipsum dolor </a:t>
            </a:r>
            <a:endParaRPr lang="lt-LT" sz="2000" b="1" dirty="0">
              <a:solidFill>
                <a:schemeClr val="bg1"/>
              </a:solidFill>
            </a:endParaRPr>
          </a:p>
        </p:txBody>
      </p:sp>
      <p:sp>
        <p:nvSpPr>
          <p:cNvPr id="5" name="Slide Number Placeholder 4"/>
          <p:cNvSpPr>
            <a:spLocks noGrp="1"/>
          </p:cNvSpPr>
          <p:nvPr>
            <p:ph type="sldNum" sz="quarter" idx="12"/>
          </p:nvPr>
        </p:nvSpPr>
        <p:spPr/>
        <p:txBody>
          <a:bodyPr/>
          <a:lstStyle/>
          <a:p>
            <a:fld id="{D8729FFF-3418-49C5-AE57-37953AFB48D1}" type="slidenum">
              <a:rPr lang="lt-LT" smtClean="0"/>
              <a:pPr/>
              <a:t>6</a:t>
            </a:fld>
            <a:endParaRPr lang="lt-LT"/>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75540" y="163616"/>
            <a:ext cx="1156866" cy="347130"/>
          </a:xfrm>
          <a:prstGeom prst="rect">
            <a:avLst/>
          </a:prstGeom>
        </p:spPr>
      </p:pic>
    </p:spTree>
    <p:extLst>
      <p:ext uri="{BB962C8B-B14F-4D97-AF65-F5344CB8AC3E}">
        <p14:creationId xmlns:p14="http://schemas.microsoft.com/office/powerpoint/2010/main" val="22463971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aizdo rezultatas pagal uÅ¾klausÄ âESIMâ"/>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t="6555" b="6723"/>
          <a:stretch/>
        </p:blipFill>
        <p:spPr bwMode="auto">
          <a:xfrm>
            <a:off x="0" y="3413"/>
            <a:ext cx="12192000" cy="6854588"/>
          </a:xfrm>
          <a:prstGeom prst="rect">
            <a:avLst/>
          </a:prstGeom>
          <a:noFill/>
          <a:extLst>
            <a:ext uri="{909E8E84-426E-40DD-AFC4-6F175D3DCCD1}">
              <a14:hiddenFill xmlns:a14="http://schemas.microsoft.com/office/drawing/2010/main">
                <a:solidFill>
                  <a:srgbClr val="FFFFFF"/>
                </a:solidFill>
              </a14:hiddenFill>
            </a:ext>
          </a:extLst>
        </p:spPr>
      </p:pic>
      <p:sp>
        <p:nvSpPr>
          <p:cNvPr id="29" name="Slide Number Placeholder 28"/>
          <p:cNvSpPr>
            <a:spLocks noGrp="1"/>
          </p:cNvSpPr>
          <p:nvPr>
            <p:ph type="sldNum" sz="quarter" idx="12"/>
          </p:nvPr>
        </p:nvSpPr>
        <p:spPr/>
        <p:txBody>
          <a:bodyPr/>
          <a:lstStyle/>
          <a:p>
            <a:fld id="{D8729FFF-3418-49C5-AE57-37953AFB48D1}" type="slidenum">
              <a:rPr lang="lt-LT" smtClean="0"/>
              <a:pPr/>
              <a:t>7</a:t>
            </a:fld>
            <a:endParaRPr lang="lt-LT"/>
          </a:p>
        </p:txBody>
      </p:sp>
      <p:sp>
        <p:nvSpPr>
          <p:cNvPr id="31" name="TextBox 30"/>
          <p:cNvSpPr txBox="1"/>
          <p:nvPr/>
        </p:nvSpPr>
        <p:spPr>
          <a:xfrm>
            <a:off x="-1" y="2884656"/>
            <a:ext cx="6662057" cy="1107996"/>
          </a:xfrm>
          <a:prstGeom prst="rect">
            <a:avLst/>
          </a:prstGeom>
          <a:solidFill>
            <a:schemeClr val="bg1"/>
          </a:solidFill>
        </p:spPr>
        <p:txBody>
          <a:bodyPr wrap="square" rtlCol="0">
            <a:spAutoFit/>
          </a:bodyPr>
          <a:lstStyle/>
          <a:p>
            <a:r>
              <a:rPr lang="en-US" sz="6600" dirty="0" smtClean="0">
                <a:solidFill>
                  <a:srgbClr val="005380"/>
                </a:solidFill>
                <a:latin typeface="Aharoni" panose="02010803020104030203" pitchFamily="2" charset="-79"/>
                <a:cs typeface="Aharoni" panose="02010803020104030203" pitchFamily="2" charset="-79"/>
              </a:rPr>
              <a:t>SECTION BREAK</a:t>
            </a:r>
            <a:endParaRPr lang="lt-LT" sz="6600" dirty="0">
              <a:solidFill>
                <a:srgbClr val="005380"/>
              </a:solidFill>
              <a:latin typeface="Aharoni" panose="02010803020104030203" pitchFamily="2" charset="-79"/>
              <a:cs typeface="Aharoni" panose="02010803020104030203" pitchFamily="2" charset="-79"/>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070" y="6385242"/>
            <a:ext cx="1156866" cy="347130"/>
          </a:xfrm>
          <a:prstGeom prst="rect">
            <a:avLst/>
          </a:prstGeom>
        </p:spPr>
      </p:pic>
    </p:spTree>
    <p:extLst>
      <p:ext uri="{BB962C8B-B14F-4D97-AF65-F5344CB8AC3E}">
        <p14:creationId xmlns:p14="http://schemas.microsoft.com/office/powerpoint/2010/main" val="1873174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Vaizdo rezultatas pagal uÅ¾klausÄ âblockchainâ"/>
          <p:cNvPicPr>
            <a:picLocks noChangeAspect="1" noChangeArrowheads="1"/>
          </p:cNvPicPr>
          <p:nvPr/>
        </p:nvPicPr>
        <p:blipFill rotWithShape="1">
          <a:blip r:embed="rId2">
            <a:extLst>
              <a:ext uri="{28A0092B-C50C-407E-A947-70E740481C1C}">
                <a14:useLocalDpi xmlns:a14="http://schemas.microsoft.com/office/drawing/2010/main" val="0"/>
              </a:ext>
            </a:extLst>
          </a:blip>
          <a:srcRect t="15811" b="17156"/>
          <a:stretch/>
        </p:blipFill>
        <p:spPr bwMode="auto">
          <a:xfrm rot="10800000">
            <a:off x="0" y="0"/>
            <a:ext cx="12192000" cy="402609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1023583" y="3178225"/>
            <a:ext cx="1260154" cy="1260154"/>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Oval 3"/>
          <p:cNvSpPr/>
          <p:nvPr/>
        </p:nvSpPr>
        <p:spPr>
          <a:xfrm>
            <a:off x="3700248" y="3178225"/>
            <a:ext cx="1260154" cy="1260154"/>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Oval 4"/>
          <p:cNvSpPr/>
          <p:nvPr/>
        </p:nvSpPr>
        <p:spPr>
          <a:xfrm>
            <a:off x="6376913" y="3199550"/>
            <a:ext cx="1260154" cy="1260154"/>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Oval 5"/>
          <p:cNvSpPr/>
          <p:nvPr/>
        </p:nvSpPr>
        <p:spPr>
          <a:xfrm>
            <a:off x="9053578" y="3205521"/>
            <a:ext cx="1260154" cy="1260154"/>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Donut 24">
            <a:extLst>
              <a:ext uri="{FF2B5EF4-FFF2-40B4-BE49-F238E27FC236}">
                <a16:creationId xmlns="" xmlns:a16="http://schemas.microsoft.com/office/drawing/2014/main" id="{79103203-5003-4987-B03E-05CCE933DCE4}"/>
              </a:ext>
            </a:extLst>
          </p:cNvPr>
          <p:cNvSpPr/>
          <p:nvPr/>
        </p:nvSpPr>
        <p:spPr>
          <a:xfrm>
            <a:off x="1332313" y="3495557"/>
            <a:ext cx="642695" cy="621001"/>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rgbClr val="005380"/>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srgbClr val="000000"/>
              </a:solidFill>
              <a:effectLst/>
              <a:uLnTx/>
              <a:uFillTx/>
              <a:latin typeface="Arial"/>
              <a:ea typeface="Arial Unicode MS"/>
              <a:cs typeface="+mn-cs"/>
            </a:endParaRPr>
          </a:p>
        </p:txBody>
      </p:sp>
      <p:sp>
        <p:nvSpPr>
          <p:cNvPr id="8" name="Parallelogram 30">
            <a:extLst>
              <a:ext uri="{FF2B5EF4-FFF2-40B4-BE49-F238E27FC236}">
                <a16:creationId xmlns="" xmlns:a16="http://schemas.microsoft.com/office/drawing/2014/main" id="{72AF9C23-1B5D-424F-8294-7BE394277C49}"/>
              </a:ext>
            </a:extLst>
          </p:cNvPr>
          <p:cNvSpPr/>
          <p:nvPr/>
        </p:nvSpPr>
        <p:spPr>
          <a:xfrm flipH="1">
            <a:off x="4076221" y="3542720"/>
            <a:ext cx="508207" cy="573838"/>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rgbClr val="00538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9" name="Rounded Rectangle 51">
            <a:extLst>
              <a:ext uri="{FF2B5EF4-FFF2-40B4-BE49-F238E27FC236}">
                <a16:creationId xmlns="" xmlns:a16="http://schemas.microsoft.com/office/drawing/2014/main" id="{6333E7C2-ED0A-4180-85D3-E6D6F0A8BD35}"/>
              </a:ext>
            </a:extLst>
          </p:cNvPr>
          <p:cNvSpPr/>
          <p:nvPr/>
        </p:nvSpPr>
        <p:spPr>
          <a:xfrm rot="16200000" flipH="1">
            <a:off x="6694061" y="3552742"/>
            <a:ext cx="625858" cy="605815"/>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rgbClr val="00538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dirty="0">
              <a:solidFill>
                <a:prstClr val="black"/>
              </a:solidFill>
              <a:latin typeface="Arial"/>
              <a:ea typeface="Arial Unicode MS"/>
            </a:endParaRPr>
          </a:p>
        </p:txBody>
      </p:sp>
      <p:sp>
        <p:nvSpPr>
          <p:cNvPr id="11" name="Rectangle 6">
            <a:extLst>
              <a:ext uri="{FF2B5EF4-FFF2-40B4-BE49-F238E27FC236}">
                <a16:creationId xmlns="" xmlns:a16="http://schemas.microsoft.com/office/drawing/2014/main" id="{7833D96E-129E-434B-80EF-F80FB8F6159F}"/>
              </a:ext>
            </a:extLst>
          </p:cNvPr>
          <p:cNvSpPr>
            <a:spLocks noChangeAspect="1"/>
          </p:cNvSpPr>
          <p:nvPr/>
        </p:nvSpPr>
        <p:spPr>
          <a:xfrm>
            <a:off x="9434666" y="3575305"/>
            <a:ext cx="497978" cy="541253"/>
          </a:xfrm>
          <a:custGeom>
            <a:avLst/>
            <a:gdLst/>
            <a:ahLst/>
            <a:cxnLst/>
            <a:rect l="l" t="t" r="r" b="b"/>
            <a:pathLst>
              <a:path w="3860876" h="3940019">
                <a:moveTo>
                  <a:pt x="3248876" y="1942264"/>
                </a:moveTo>
                <a:lnTo>
                  <a:pt x="3860876" y="1942264"/>
                </a:lnTo>
                <a:lnTo>
                  <a:pt x="3860876" y="2090815"/>
                </a:lnTo>
                <a:lnTo>
                  <a:pt x="3859023" y="2090815"/>
                </a:lnTo>
                <a:cubicBezTo>
                  <a:pt x="3817225" y="2949620"/>
                  <a:pt x="3215273" y="3679864"/>
                  <a:pt x="2378197" y="3884304"/>
                </a:cubicBezTo>
                <a:cubicBezTo>
                  <a:pt x="2219818" y="3922985"/>
                  <a:pt x="2060231" y="3941082"/>
                  <a:pt x="1902626" y="3939971"/>
                </a:cubicBezTo>
                <a:cubicBezTo>
                  <a:pt x="1286982" y="3935631"/>
                  <a:pt x="701577" y="3638194"/>
                  <a:pt x="337583" y="3128887"/>
                </a:cubicBezTo>
                <a:lnTo>
                  <a:pt x="30667" y="3435803"/>
                </a:lnTo>
                <a:lnTo>
                  <a:pt x="30667" y="2342045"/>
                </a:lnTo>
                <a:lnTo>
                  <a:pt x="1124425" y="2342045"/>
                </a:lnTo>
                <a:lnTo>
                  <a:pt x="781340" y="2685130"/>
                </a:lnTo>
                <a:cubicBezTo>
                  <a:pt x="1079782" y="3180935"/>
                  <a:pt x="1667379" y="3425841"/>
                  <a:pt x="2232517" y="3287817"/>
                </a:cubicBezTo>
                <a:cubicBezTo>
                  <a:pt x="2810639" y="3146622"/>
                  <a:pt x="3224897" y="2638979"/>
                  <a:pt x="3247291" y="2044286"/>
                </a:cubicBezTo>
                <a:lnTo>
                  <a:pt x="3248876" y="2044345"/>
                </a:lnTo>
                <a:close/>
                <a:moveTo>
                  <a:pt x="1958249" y="48"/>
                </a:moveTo>
                <a:cubicBezTo>
                  <a:pt x="2573893" y="4388"/>
                  <a:pt x="3159298" y="301825"/>
                  <a:pt x="3523293" y="811132"/>
                </a:cubicBezTo>
                <a:lnTo>
                  <a:pt x="3830209" y="504216"/>
                </a:lnTo>
                <a:lnTo>
                  <a:pt x="3830209" y="1597974"/>
                </a:lnTo>
                <a:lnTo>
                  <a:pt x="2736450" y="1597974"/>
                </a:lnTo>
                <a:lnTo>
                  <a:pt x="3079535" y="1254889"/>
                </a:lnTo>
                <a:cubicBezTo>
                  <a:pt x="2781093" y="759084"/>
                  <a:pt x="2193496" y="514178"/>
                  <a:pt x="1628358" y="652202"/>
                </a:cubicBezTo>
                <a:cubicBezTo>
                  <a:pt x="1050236" y="793397"/>
                  <a:pt x="635978" y="1301040"/>
                  <a:pt x="613584" y="1895733"/>
                </a:cubicBezTo>
                <a:lnTo>
                  <a:pt x="612000" y="1895674"/>
                </a:lnTo>
                <a:lnTo>
                  <a:pt x="612000" y="1985958"/>
                </a:lnTo>
                <a:lnTo>
                  <a:pt x="0" y="1985958"/>
                </a:lnTo>
                <a:lnTo>
                  <a:pt x="0" y="1837407"/>
                </a:lnTo>
                <a:lnTo>
                  <a:pt x="2787" y="1837407"/>
                </a:lnTo>
                <a:cubicBezTo>
                  <a:pt x="49183" y="983705"/>
                  <a:pt x="649445" y="259216"/>
                  <a:pt x="1482678" y="55715"/>
                </a:cubicBezTo>
                <a:cubicBezTo>
                  <a:pt x="1641057" y="17034"/>
                  <a:pt x="1800644" y="-1063"/>
                  <a:pt x="1958249" y="48"/>
                </a:cubicBezTo>
                <a:close/>
              </a:path>
            </a:pathLst>
          </a:custGeom>
          <a:solidFill>
            <a:srgbClr val="005380"/>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ko-KR" altLang="en-US" kern="0">
              <a:solidFill>
                <a:prstClr val="black"/>
              </a:solidFill>
              <a:latin typeface="Arial"/>
              <a:ea typeface="Arial Unicode MS"/>
            </a:endParaRPr>
          </a:p>
        </p:txBody>
      </p:sp>
      <p:sp>
        <p:nvSpPr>
          <p:cNvPr id="12" name="Rectangle 11"/>
          <p:cNvSpPr/>
          <p:nvPr/>
        </p:nvSpPr>
        <p:spPr>
          <a:xfrm>
            <a:off x="329608" y="4935920"/>
            <a:ext cx="2573079" cy="1323439"/>
          </a:xfrm>
          <a:prstGeom prst="rect">
            <a:avLst/>
          </a:prstGeom>
        </p:spPr>
        <p:txBody>
          <a:bodyPr wrap="square">
            <a:spAutoFit/>
          </a:bodyPr>
          <a:lstStyle/>
          <a:p>
            <a:pPr algn="ctr"/>
            <a:r>
              <a:rPr lang="lt-LT" sz="1600" kern="0" dirty="0">
                <a:solidFill>
                  <a:srgbClr val="222222"/>
                </a:solidFill>
              </a:rPr>
              <a:t>Sed ut perspiciatis, unde omnis iste natus error sit voluptatem accusantium doloremque laudantium, totam rem </a:t>
            </a:r>
            <a:endParaRPr lang="lt-LT" sz="1600" dirty="0"/>
          </a:p>
        </p:txBody>
      </p:sp>
      <p:sp>
        <p:nvSpPr>
          <p:cNvPr id="13" name="Rectangle 12"/>
          <p:cNvSpPr/>
          <p:nvPr/>
        </p:nvSpPr>
        <p:spPr>
          <a:xfrm>
            <a:off x="690094" y="4566588"/>
            <a:ext cx="1927131" cy="369332"/>
          </a:xfrm>
          <a:prstGeom prst="rect">
            <a:avLst/>
          </a:prstGeom>
        </p:spPr>
        <p:txBody>
          <a:bodyPr wrap="none">
            <a:spAutoFit/>
          </a:bodyPr>
          <a:lstStyle/>
          <a:p>
            <a:pPr algn="ctr"/>
            <a:r>
              <a:rPr lang="lt-LT" b="1" kern="0" dirty="0">
                <a:solidFill>
                  <a:srgbClr val="222222"/>
                </a:solidFill>
              </a:rPr>
              <a:t>Sed ut perspiciatis</a:t>
            </a:r>
            <a:endParaRPr lang="lt-LT" b="1" dirty="0"/>
          </a:p>
        </p:txBody>
      </p:sp>
      <p:sp>
        <p:nvSpPr>
          <p:cNvPr id="14" name="Rectangle 13"/>
          <p:cNvSpPr/>
          <p:nvPr/>
        </p:nvSpPr>
        <p:spPr>
          <a:xfrm>
            <a:off x="2977711" y="4935920"/>
            <a:ext cx="2573079" cy="1323439"/>
          </a:xfrm>
          <a:prstGeom prst="rect">
            <a:avLst/>
          </a:prstGeom>
        </p:spPr>
        <p:txBody>
          <a:bodyPr wrap="square">
            <a:spAutoFit/>
          </a:bodyPr>
          <a:lstStyle/>
          <a:p>
            <a:pPr algn="ctr"/>
            <a:r>
              <a:rPr lang="lt-LT" sz="1600" kern="0" dirty="0">
                <a:solidFill>
                  <a:srgbClr val="222222"/>
                </a:solidFill>
              </a:rPr>
              <a:t>Sed ut perspiciatis, unde omnis iste natus error sit voluptatem accusantium doloremque laudantium, totam rem </a:t>
            </a:r>
            <a:endParaRPr lang="lt-LT" sz="1600" dirty="0"/>
          </a:p>
        </p:txBody>
      </p:sp>
      <p:sp>
        <p:nvSpPr>
          <p:cNvPr id="15" name="Rectangle 14"/>
          <p:cNvSpPr/>
          <p:nvPr/>
        </p:nvSpPr>
        <p:spPr>
          <a:xfrm>
            <a:off x="3338197" y="4566588"/>
            <a:ext cx="1927131" cy="369332"/>
          </a:xfrm>
          <a:prstGeom prst="rect">
            <a:avLst/>
          </a:prstGeom>
        </p:spPr>
        <p:txBody>
          <a:bodyPr wrap="none">
            <a:spAutoFit/>
          </a:bodyPr>
          <a:lstStyle/>
          <a:p>
            <a:pPr algn="ctr"/>
            <a:r>
              <a:rPr lang="lt-LT" b="1" kern="0" dirty="0">
                <a:solidFill>
                  <a:srgbClr val="222222"/>
                </a:solidFill>
              </a:rPr>
              <a:t>Sed ut perspiciatis</a:t>
            </a:r>
            <a:endParaRPr lang="lt-LT" b="1" dirty="0"/>
          </a:p>
        </p:txBody>
      </p:sp>
      <p:sp>
        <p:nvSpPr>
          <p:cNvPr id="16" name="Rectangle 15"/>
          <p:cNvSpPr/>
          <p:nvPr/>
        </p:nvSpPr>
        <p:spPr>
          <a:xfrm>
            <a:off x="5647078" y="4935920"/>
            <a:ext cx="2573079" cy="1323439"/>
          </a:xfrm>
          <a:prstGeom prst="rect">
            <a:avLst/>
          </a:prstGeom>
        </p:spPr>
        <p:txBody>
          <a:bodyPr wrap="square">
            <a:spAutoFit/>
          </a:bodyPr>
          <a:lstStyle/>
          <a:p>
            <a:pPr algn="ctr"/>
            <a:r>
              <a:rPr lang="lt-LT" sz="1600" kern="0" dirty="0">
                <a:solidFill>
                  <a:srgbClr val="222222"/>
                </a:solidFill>
              </a:rPr>
              <a:t>Sed ut perspiciatis, unde omnis iste natus error sit voluptatem accusantium doloremque laudantium, totam rem </a:t>
            </a:r>
            <a:endParaRPr lang="lt-LT" sz="1600" dirty="0"/>
          </a:p>
        </p:txBody>
      </p:sp>
      <p:sp>
        <p:nvSpPr>
          <p:cNvPr id="17" name="Rectangle 16"/>
          <p:cNvSpPr/>
          <p:nvPr/>
        </p:nvSpPr>
        <p:spPr>
          <a:xfrm>
            <a:off x="6007564" y="4566588"/>
            <a:ext cx="1927131" cy="369332"/>
          </a:xfrm>
          <a:prstGeom prst="rect">
            <a:avLst/>
          </a:prstGeom>
        </p:spPr>
        <p:txBody>
          <a:bodyPr wrap="none">
            <a:spAutoFit/>
          </a:bodyPr>
          <a:lstStyle/>
          <a:p>
            <a:pPr algn="ctr"/>
            <a:r>
              <a:rPr lang="lt-LT" b="1" kern="0" dirty="0">
                <a:solidFill>
                  <a:srgbClr val="222222"/>
                </a:solidFill>
              </a:rPr>
              <a:t>Sed ut perspiciatis</a:t>
            </a:r>
            <a:endParaRPr lang="lt-LT" b="1" dirty="0"/>
          </a:p>
        </p:txBody>
      </p:sp>
      <p:sp>
        <p:nvSpPr>
          <p:cNvPr id="18" name="Rectangle 17"/>
          <p:cNvSpPr/>
          <p:nvPr/>
        </p:nvSpPr>
        <p:spPr>
          <a:xfrm>
            <a:off x="8391469" y="4938951"/>
            <a:ext cx="2573079" cy="1323439"/>
          </a:xfrm>
          <a:prstGeom prst="rect">
            <a:avLst/>
          </a:prstGeom>
        </p:spPr>
        <p:txBody>
          <a:bodyPr wrap="square">
            <a:spAutoFit/>
          </a:bodyPr>
          <a:lstStyle/>
          <a:p>
            <a:pPr algn="ctr"/>
            <a:r>
              <a:rPr lang="lt-LT" sz="1600" kern="0" dirty="0">
                <a:solidFill>
                  <a:srgbClr val="222222"/>
                </a:solidFill>
              </a:rPr>
              <a:t>Sed ut perspiciatis, unde omnis iste natus error sit voluptatem accusantium doloremque laudantium, totam rem </a:t>
            </a:r>
            <a:endParaRPr lang="lt-LT" sz="1600" dirty="0"/>
          </a:p>
        </p:txBody>
      </p:sp>
      <p:sp>
        <p:nvSpPr>
          <p:cNvPr id="19" name="Rectangle 18"/>
          <p:cNvSpPr/>
          <p:nvPr/>
        </p:nvSpPr>
        <p:spPr>
          <a:xfrm>
            <a:off x="8751955" y="4569619"/>
            <a:ext cx="1927131" cy="369332"/>
          </a:xfrm>
          <a:prstGeom prst="rect">
            <a:avLst/>
          </a:prstGeom>
        </p:spPr>
        <p:txBody>
          <a:bodyPr wrap="none">
            <a:spAutoFit/>
          </a:bodyPr>
          <a:lstStyle/>
          <a:p>
            <a:pPr algn="ctr"/>
            <a:r>
              <a:rPr lang="lt-LT" b="1" kern="0" dirty="0">
                <a:solidFill>
                  <a:srgbClr val="222222"/>
                </a:solidFill>
              </a:rPr>
              <a:t>Sed ut perspiciatis</a:t>
            </a:r>
            <a:endParaRPr lang="lt-LT" b="1" dirty="0"/>
          </a:p>
        </p:txBody>
      </p:sp>
      <p:sp>
        <p:nvSpPr>
          <p:cNvPr id="3" name="Rectangle 2"/>
          <p:cNvSpPr/>
          <p:nvPr/>
        </p:nvSpPr>
        <p:spPr>
          <a:xfrm>
            <a:off x="3220020" y="1414446"/>
            <a:ext cx="5751960" cy="923330"/>
          </a:xfrm>
          <a:prstGeom prst="rect">
            <a:avLst/>
          </a:prstGeom>
        </p:spPr>
        <p:txBody>
          <a:bodyPr wrap="none">
            <a:spAutoFit/>
          </a:bodyPr>
          <a:lstStyle/>
          <a:p>
            <a:pPr algn="ctr"/>
            <a:r>
              <a:rPr lang="lt-LT" sz="5400" b="1" dirty="0">
                <a:solidFill>
                  <a:schemeClr val="bg1">
                    <a:lumMod val="95000"/>
                  </a:schemeClr>
                </a:solidFill>
                <a:effectLst>
                  <a:outerShdw blurRad="38100" dist="38100" dir="2700000" algn="tl">
                    <a:srgbClr val="000000">
                      <a:alpha val="43137"/>
                    </a:srgbClr>
                  </a:outerShdw>
                </a:effectLst>
              </a:rPr>
              <a:t>Lorem ipsum dolor </a:t>
            </a:r>
          </a:p>
        </p:txBody>
      </p:sp>
      <p:sp>
        <p:nvSpPr>
          <p:cNvPr id="20" name="Slide Number Placeholder 19"/>
          <p:cNvSpPr>
            <a:spLocks noGrp="1"/>
          </p:cNvSpPr>
          <p:nvPr>
            <p:ph type="sldNum" sz="quarter" idx="12"/>
          </p:nvPr>
        </p:nvSpPr>
        <p:spPr/>
        <p:txBody>
          <a:bodyPr/>
          <a:lstStyle/>
          <a:p>
            <a:fld id="{D8729FFF-3418-49C5-AE57-37953AFB48D1}" type="slidenum">
              <a:rPr lang="lt-LT" smtClean="0"/>
              <a:pPr/>
              <a:t>8</a:t>
            </a:fld>
            <a:endParaRPr lang="lt-LT"/>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2356" y="163616"/>
            <a:ext cx="1156866" cy="347130"/>
          </a:xfrm>
          <a:prstGeom prst="rect">
            <a:avLst/>
          </a:prstGeom>
        </p:spPr>
      </p:pic>
    </p:spTree>
    <p:extLst>
      <p:ext uri="{BB962C8B-B14F-4D97-AF65-F5344CB8AC3E}">
        <p14:creationId xmlns:p14="http://schemas.microsoft.com/office/powerpoint/2010/main" val="638748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428</Words>
  <Application>Microsoft Office PowerPoint</Application>
  <PresentationFormat>Widescreen</PresentationFormat>
  <Paragraphs>67</Paragraphs>
  <Slides>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Arial Unicode MS</vt:lpstr>
      <vt:lpstr>Aharoni</vt:lpstr>
      <vt:lpstr>Arial</vt:lpstr>
      <vt:lpstr>Calibri</vt:lpstr>
      <vt:lpstr>Calibri Light</vt:lpstr>
      <vt:lpstr>FZShuTi</vt:lpstr>
      <vt:lpstr>Garamond</vt:lpstr>
      <vt:lpstr>Lato Black</vt:lpstr>
      <vt:lpstr>Titillium</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dc:creator>
  <cp:lastModifiedBy>Greg Buckman</cp:lastModifiedBy>
  <cp:revision>19</cp:revision>
  <dcterms:created xsi:type="dcterms:W3CDTF">2019-04-16T15:11:19Z</dcterms:created>
  <dcterms:modified xsi:type="dcterms:W3CDTF">2020-04-16T19:16:38Z</dcterms:modified>
</cp:coreProperties>
</file>