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61" r:id="rId5"/>
    <p:sldId id="259" r:id="rId6"/>
    <p:sldId id="260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5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188" y="252"/>
      </p:cViewPr>
      <p:guideLst>
        <p:guide orient="horz" pos="2160"/>
        <p:guide pos="25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C4B15-36FD-4CBB-A00D-5D16AA5C6066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1750B-0A0A-434E-A3BB-4C90738C14C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0453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57139E-1511-4328-945B-0F4FC0A54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71421-E4ED-49BA-B9B8-7BC8FF92F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E6A832-2142-4324-BAB4-DB430F4C0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956897-9646-4AB0-81EE-9C495F30A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1FC724-E045-4D89-B08F-3E02D882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3291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E6595E-A31C-440F-AC64-37121F6EA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D1149D-E5B6-473A-A1BD-B428F16B1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3272FD-E9DF-460A-9D45-3951C54C0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88D95C-CD10-412B-BC79-A5CCBF8B4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932C79-D89D-4628-825B-2AA50BEB7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4735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941F297-7322-4D09-A702-A9D0E2AB9F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8D8285-A16A-4620-8465-A7981E9E0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56E856-F4D4-4AB7-93F1-9AC8A308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630C45-7356-457A-8A12-6098BEDB1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11F24B-7E0F-4FB8-B5CF-ED9C2AF35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2872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01C37C-680F-4F63-AF9C-6B4A9835C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D2E654-21AC-41EE-BC23-171C91721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1048A5-8265-44DA-87C8-B28AEA6E0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E4D0CB-52D8-437C-AF88-A7F62C7C0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459E61-B049-4F8D-ADB8-BFE295332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659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34C38-6D37-4E8D-808A-A45599E19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F6E915-97CB-4381-8AEC-79977D102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71DEED-5FD4-4F3E-A4BE-9D165DDCF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564B6D-7180-4C9D-A5BB-2EE87EAAF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07D17B-C8EF-473C-9CE2-01D7A58CC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8537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BB94E5-AC29-4EDB-A752-7F3CF2349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17746D-CD54-4ED5-8E66-D084444D4A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AC0D5BC-1CF5-4513-80EC-95BA408880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F34E12-79A7-4837-A719-4275311CF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0FB518-2CA6-4A6B-B90D-889236DC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4FC849-8A58-45FA-86C7-F17C569AB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032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BE5CE5-62B9-409C-8DFB-94089997E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355B72-94DE-4C2B-A016-D91DDD0FF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C4A590-5F73-4E97-A82C-DE824663C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8B66AD2-B530-42B7-85EC-CFB7B4C82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F9099F8-7BAD-4494-BBF7-9738948750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89C5A6-82FE-4DAE-8671-0837A7D6B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CFAF77B-17BD-4C3F-BD4B-BE0C8632F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13B80C0-5027-40DE-8F7A-E030DABFA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150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18618C-6FAD-496C-9FB3-07A116234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4E19C51-410D-4913-8726-904ED69D4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C4BFD59-C503-4DE0-ACEE-DCC45405A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3F24B97-A10C-4A0B-B0EE-D81BCF707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1063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59B2D8B-8B81-4EC5-830A-AB8C8E1DF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D9F3E8F-E2C8-4733-8133-733317957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52832F0-BC85-4B9D-8833-B85769AC0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579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E4612E-47EE-4048-85A8-8FD9D93CC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EB476F-0E64-488C-A6B1-E33EC8B9B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75D43F-31E8-48BA-BFE7-8874A8411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3E64CC-BFA5-4AF9-8D65-96990462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2E0320-A284-4437-84A2-A1A1ECE55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4AEBE6-7DB2-4E24-B3BB-FE8825121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5402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42944D-EDA2-4E05-ABB2-047DE6735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4578535-73A3-40AF-8FEB-1174F24C61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8B2935-0FB6-44B1-941D-587BF2355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F7D1E0-C056-467F-BE99-8761237C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C0F501-7DC1-4842-B1AF-12BE23B08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16EF88F-877A-48EE-B025-B5B117751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708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90A2350-4616-4FA1-9CF7-C1AA496C8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053ADB-816D-4137-AF01-4E919D8DC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1A740E-A863-4DE3-9E74-4C9EB45D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9E088-4346-42F5-A3DC-2C709432A36A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2A08E-5C41-4666-A7D8-D46455C46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5B6A31-2C44-4CCE-BCE5-F790E15875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88300-36B6-49D9-8B84-E5FE4D912DF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821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YFood Bar | Blendrunner">
            <a:extLst>
              <a:ext uri="{FF2B5EF4-FFF2-40B4-BE49-F238E27FC236}">
                <a16:creationId xmlns:a16="http://schemas.microsoft.com/office/drawing/2014/main" id="{2D73B1B0-6154-494F-A804-8BF10967D6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65" y="214568"/>
            <a:ext cx="4621064" cy="4614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an YFood Powder Live Up to the High Expectations? (Review)">
            <a:extLst>
              <a:ext uri="{FF2B5EF4-FFF2-40B4-BE49-F238E27FC236}">
                <a16:creationId xmlns:a16="http://schemas.microsoft.com/office/drawing/2014/main" id="{4299E69A-D004-4D06-BAB2-F4966D1819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008"/>
          <a:stretch/>
        </p:blipFill>
        <p:spPr bwMode="auto">
          <a:xfrm>
            <a:off x="8856691" y="180753"/>
            <a:ext cx="3018870" cy="4306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8F86923-6B90-4ECF-90F5-8ED07F9EBD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604811" y="4025782"/>
            <a:ext cx="2453669" cy="256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E905DCF5-2D2E-4D6C-84FA-8AEF2A6C3B6B}"/>
              </a:ext>
            </a:extLst>
          </p:cNvPr>
          <p:cNvSpPr txBox="1"/>
          <p:nvPr/>
        </p:nvSpPr>
        <p:spPr>
          <a:xfrm>
            <a:off x="5706006" y="207619"/>
            <a:ext cx="573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800" dirty="0">
                <a:latin typeface="Arial Rounded MT Bold" panose="020F0704030504030204" pitchFamily="34" charset="0"/>
              </a:rPr>
              <a:t>cooltiva</a:t>
            </a:r>
            <a:r>
              <a:rPr lang="es-CO" sz="4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5855D116-2916-458C-B963-652ADF0C20CC}"/>
              </a:ext>
            </a:extLst>
          </p:cNvPr>
          <p:cNvSpPr txBox="1"/>
          <p:nvPr/>
        </p:nvSpPr>
        <p:spPr>
          <a:xfrm>
            <a:off x="7463686" y="533761"/>
            <a:ext cx="2763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>
              <a:defRPr sz="4800">
                <a:latin typeface="Arial Rounded MT Bold" panose="020F0704030504030204" pitchFamily="34" charset="0"/>
              </a:defRPr>
            </a:lvl1pPr>
          </a:lstStyle>
          <a:p>
            <a:r>
              <a:rPr lang="es-CO" dirty="0">
                <a:solidFill>
                  <a:srgbClr val="FFC000"/>
                </a:solidFill>
              </a:rPr>
              <a:t>.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foods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C4985393-968D-46DD-84DE-34021473721C}"/>
              </a:ext>
            </a:extLst>
          </p:cNvPr>
          <p:cNvGrpSpPr/>
          <p:nvPr/>
        </p:nvGrpSpPr>
        <p:grpSpPr>
          <a:xfrm>
            <a:off x="4246171" y="180753"/>
            <a:ext cx="1188185" cy="921294"/>
            <a:chOff x="833120" y="408644"/>
            <a:chExt cx="1188185" cy="921294"/>
          </a:xfrm>
        </p:grpSpPr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C05763FD-4E08-4270-BB7C-5D4FC1C30C6F}"/>
                </a:ext>
              </a:extLst>
            </p:cNvPr>
            <p:cNvSpPr txBox="1"/>
            <p:nvPr/>
          </p:nvSpPr>
          <p:spPr>
            <a:xfrm>
              <a:off x="833120" y="498941"/>
              <a:ext cx="11881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4800" dirty="0">
                  <a:latin typeface="Arial Rounded MT Bold" panose="020F0704030504030204" pitchFamily="34" charset="0"/>
                </a:rPr>
                <a:t>cf</a:t>
              </a:r>
              <a:r>
                <a:rPr lang="es-CO" sz="4800" dirty="0">
                  <a:solidFill>
                    <a:srgbClr val="0070C0"/>
                  </a:solidFill>
                  <a:latin typeface="Arial Rounded MT Bold" panose="020F0704030504030204" pitchFamily="34" charset="0"/>
                </a:rPr>
                <a:t>.</a:t>
              </a:r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C7517F87-D517-4706-866B-52EE41618EE2}"/>
                </a:ext>
              </a:extLst>
            </p:cNvPr>
            <p:cNvSpPr/>
            <p:nvPr/>
          </p:nvSpPr>
          <p:spPr>
            <a:xfrm>
              <a:off x="1367548" y="408644"/>
              <a:ext cx="377026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CO" sz="4800" dirty="0">
                  <a:solidFill>
                    <a:srgbClr val="FFC000"/>
                  </a:solidFill>
                  <a:latin typeface="Arial Rounded MT Bold" panose="020F0704030504030204" pitchFamily="34" charset="0"/>
                </a:rPr>
                <a:t>.</a:t>
              </a:r>
              <a:endParaRPr lang="es-CO" sz="4800" dirty="0"/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393CD571-DA9C-4180-BC8F-77AC112CEDB5}"/>
              </a:ext>
            </a:extLst>
          </p:cNvPr>
          <p:cNvGrpSpPr/>
          <p:nvPr/>
        </p:nvGrpSpPr>
        <p:grpSpPr>
          <a:xfrm>
            <a:off x="4246171" y="1364758"/>
            <a:ext cx="1188185" cy="921294"/>
            <a:chOff x="833120" y="408644"/>
            <a:chExt cx="1188185" cy="921294"/>
          </a:xfrm>
        </p:grpSpPr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4758566D-EBE9-4703-964A-6CE72B79162C}"/>
                </a:ext>
              </a:extLst>
            </p:cNvPr>
            <p:cNvSpPr txBox="1"/>
            <p:nvPr/>
          </p:nvSpPr>
          <p:spPr>
            <a:xfrm>
              <a:off x="833120" y="498941"/>
              <a:ext cx="11881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4800" dirty="0">
                  <a:latin typeface="Arial Rounded MT Bold" panose="020F0704030504030204" pitchFamily="34" charset="0"/>
                </a:rPr>
                <a:t>cs</a:t>
              </a:r>
              <a:r>
                <a:rPr lang="es-CO" sz="4800" dirty="0">
                  <a:solidFill>
                    <a:srgbClr val="0070C0"/>
                  </a:solidFill>
                  <a:latin typeface="Arial Rounded MT Bold" panose="020F0704030504030204" pitchFamily="34" charset="0"/>
                </a:rPr>
                <a:t>.</a:t>
              </a:r>
            </a:p>
          </p:txBody>
        </p:sp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5CC0432E-D758-4F44-AF68-B2B7B9C4B857}"/>
                </a:ext>
              </a:extLst>
            </p:cNvPr>
            <p:cNvSpPr/>
            <p:nvPr/>
          </p:nvSpPr>
          <p:spPr>
            <a:xfrm>
              <a:off x="1494867" y="408644"/>
              <a:ext cx="377026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CO" sz="4800" dirty="0">
                  <a:solidFill>
                    <a:srgbClr val="FFC000"/>
                  </a:solidFill>
                  <a:latin typeface="Arial Rounded MT Bold" panose="020F0704030504030204" pitchFamily="34" charset="0"/>
                </a:rPr>
                <a:t>.</a:t>
              </a:r>
              <a:endParaRPr lang="es-CO" sz="4800" dirty="0"/>
            </a:p>
          </p:txBody>
        </p:sp>
      </p:grp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8942213-6CD4-436F-BF73-8798A31EEA07}"/>
              </a:ext>
            </a:extLst>
          </p:cNvPr>
          <p:cNvSpPr txBox="1"/>
          <p:nvPr/>
        </p:nvSpPr>
        <p:spPr>
          <a:xfrm>
            <a:off x="5662969" y="1463571"/>
            <a:ext cx="5730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800" dirty="0">
                <a:latin typeface="Arial Rounded MT Bold" panose="020F0704030504030204" pitchFamily="34" charset="0"/>
              </a:rPr>
              <a:t>cooltiva</a:t>
            </a:r>
            <a:r>
              <a:rPr lang="es-CO" sz="4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.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FE041751-C1C4-464F-B636-CF918683C30D}"/>
              </a:ext>
            </a:extLst>
          </p:cNvPr>
          <p:cNvSpPr txBox="1"/>
          <p:nvPr/>
        </p:nvSpPr>
        <p:spPr>
          <a:xfrm>
            <a:off x="7420649" y="1789713"/>
            <a:ext cx="2763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>
              <a:defRPr sz="4800">
                <a:latin typeface="Arial Rounded MT Bold" panose="020F0704030504030204" pitchFamily="34" charset="0"/>
              </a:defRPr>
            </a:lvl1pPr>
          </a:lstStyle>
          <a:p>
            <a:r>
              <a:rPr lang="es-CO" dirty="0">
                <a:solidFill>
                  <a:srgbClr val="FFC000"/>
                </a:solidFill>
              </a:rPr>
              <a:t>.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snacks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14D6A73B-A273-446D-9F7F-DCF65B3B3EA1}"/>
              </a:ext>
            </a:extLst>
          </p:cNvPr>
          <p:cNvSpPr txBox="1"/>
          <p:nvPr/>
        </p:nvSpPr>
        <p:spPr>
          <a:xfrm>
            <a:off x="5937289" y="4754579"/>
            <a:ext cx="57302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800" dirty="0" err="1">
                <a:latin typeface="Arial Rounded MT Bold" panose="020F0704030504030204" pitchFamily="34" charset="0"/>
              </a:rPr>
              <a:t>cultivating</a:t>
            </a:r>
            <a:r>
              <a:rPr lang="es-CO" sz="4800" dirty="0">
                <a:latin typeface="Arial Rounded MT Bold" panose="020F0704030504030204" pitchFamily="34" charset="0"/>
              </a:rPr>
              <a:t> a </a:t>
            </a:r>
            <a:r>
              <a:rPr lang="es-CO" sz="4800" dirty="0" err="1">
                <a:latin typeface="Arial Rounded MT Bold" panose="020F0704030504030204" pitchFamily="34" charset="0"/>
              </a:rPr>
              <a:t>healthy</a:t>
            </a:r>
            <a:r>
              <a:rPr lang="es-CO" sz="4800" dirty="0">
                <a:latin typeface="Arial Rounded MT Bold" panose="020F0704030504030204" pitchFamily="34" charset="0"/>
              </a:rPr>
              <a:t> </a:t>
            </a:r>
            <a:r>
              <a:rPr lang="es-CO" sz="4800" dirty="0" err="1">
                <a:latin typeface="Arial Rounded MT Bold" panose="020F0704030504030204" pitchFamily="34" charset="0"/>
              </a:rPr>
              <a:t>life</a:t>
            </a:r>
            <a:r>
              <a:rPr lang="es-CO" sz="4800" dirty="0">
                <a:latin typeface="Arial Rounded MT Bold" panose="020F0704030504030204" pitchFamily="34" charset="0"/>
              </a:rPr>
              <a:t> </a:t>
            </a:r>
            <a:r>
              <a:rPr lang="es-CO" sz="4800" dirty="0" err="1">
                <a:latin typeface="Arial Rounded MT Bold" panose="020F0704030504030204" pitchFamily="34" charset="0"/>
              </a:rPr>
              <a:t>style</a:t>
            </a:r>
            <a:endParaRPr lang="es-CO" sz="4800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976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A4398AB-48C2-4DAE-8047-4169776E6D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53" y="2165683"/>
            <a:ext cx="4307305" cy="430730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B6D3A851-85A7-45E1-876A-38D6837522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459" y="603333"/>
            <a:ext cx="4752975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99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0C6FFE4-A577-4C39-B5EC-DA3F794F4E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863" y="1503947"/>
            <a:ext cx="3633537" cy="363353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DA099932-0818-41D7-8361-ACA7483999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475" y="1025191"/>
            <a:ext cx="3862672" cy="480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6517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0D36D180902204F816CA58191613F5C" ma:contentTypeVersion="4" ma:contentTypeDescription="Crear nuevo documento." ma:contentTypeScope="" ma:versionID="b4d955437c81e03d98b5e252fdd6a860">
  <xsd:schema xmlns:xsd="http://www.w3.org/2001/XMLSchema" xmlns:xs="http://www.w3.org/2001/XMLSchema" xmlns:p="http://schemas.microsoft.com/office/2006/metadata/properties" xmlns:ns2="64b15cad-0ae1-4f37-b512-62465148e736" targetNamespace="http://schemas.microsoft.com/office/2006/metadata/properties" ma:root="true" ma:fieldsID="85fc62247121ec178703be15c5c5dc79" ns2:_="">
    <xsd:import namespace="64b15cad-0ae1-4f37-b512-62465148e7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b15cad-0ae1-4f37-b512-62465148e7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1850C5-B499-4157-BEC5-A1ADDAD18A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A443C0-3499-4C47-88A1-E2C6E7615F4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AEDA1AF-2B57-4F3B-8105-FDD96B03467F}">
  <ds:schemaRefs>
    <ds:schemaRef ds:uri="64b15cad-0ae1-4f37-b512-62465148e73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7801</TotalTime>
  <Words>19</Words>
  <Application>Microsoft Office PowerPoint</Application>
  <PresentationFormat>Panorámica</PresentationFormat>
  <Paragraphs>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Arial Rounded MT Bold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Carlos Anaya Martinez</dc:creator>
  <cp:lastModifiedBy>Juan Carlos Anaya Martinez</cp:lastModifiedBy>
  <cp:revision>17</cp:revision>
  <dcterms:created xsi:type="dcterms:W3CDTF">2020-01-20T17:57:23Z</dcterms:created>
  <dcterms:modified xsi:type="dcterms:W3CDTF">2020-04-21T11:40:08Z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0x01010040D36D180902204F816CA58191613F5C</vt:lpwstr>
  </property>
</Properties>
</file>