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7A5-D0C3-4687-AB87-A724C9603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167BD-2A79-4C7F-A896-A51D6F751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5817-3973-4888-8B4F-8C72F38C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0C85-7EE3-4AE7-A274-07C5DF49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6F30-42DE-4270-8896-2391CB02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D51A-1A3E-4989-9692-B38984D1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FE9BC-F3D3-4855-93FE-FABA9273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242FD-3844-46BF-A046-BD2D6CA4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27BF9-98D2-45E4-A7E8-7AF3218A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5D047-5FAC-4318-A921-BE674DEE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0EA2E-72ED-4CEC-9625-9B4FC263A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04FCE-471C-4D65-BAD7-C9CF72D99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9D66-A801-4B80-A2EB-7AA051D4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375B-B54B-4E40-B809-74C56E92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F0B0-6EA4-4C2C-9C6D-DDCA567F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9B2A-2331-4722-A022-7B644C7E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E5B78-9FDA-4EF4-BC99-18006695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71896-B9DF-49A9-A15C-5E1A1A54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68845-EE93-4604-A463-E614CD05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F68D2-EEB1-4F0F-A4AF-F7D64B17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5E99-55BD-4492-88CC-86E7CF3B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BB3F7-A2BA-46BA-97C1-1A26A8C97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BD34D-4F5B-4C5D-BAF0-9EB3A966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D5932-31D0-4996-BD15-DC504FBE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D85E-902F-4367-970F-92C46D5D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6675-B4FF-4847-BA13-6B82EF1F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AA64-781E-4586-A505-946303B33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D7AC3-58AA-4A9F-A3CF-1D8FEE2A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C822D-73EA-4F35-B5CA-7F08142A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9D3EF-2619-4E38-910F-6417D839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B5673-1D79-4068-B4A7-9E52106A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7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481A-5D71-4CB5-A744-DDB8EA19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521A1-DAD6-400F-BE88-A979BCD18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A8646-6E55-404B-A56C-FCC20B54F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CCF97-E117-4991-863E-D8253C197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C182B-139F-4581-9A7F-B344EEF29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132D2-C728-4701-84D6-2E0F8AFD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B5EDC-D92C-4832-8F33-53885D49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B8D36-AC90-40D8-B879-EE79133C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8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0D25-153D-4F14-B4C4-F462230B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7AA83-C25A-4A16-AE51-8492BCC1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5E4B9-7D18-4C6B-8B06-2F37162A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502CE-0F59-4137-918E-50BAAB23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871E2E-A591-48A7-A3BB-812284FC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2F5C6-2F4C-4002-BBE6-700D2486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FA61A-7400-4AB4-835E-EEC5EFD0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D511-A4BD-4D81-8D99-30780F7D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684F-088A-4382-B018-8F19D4766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C3729-3D45-46D5-89C5-4DB32FAC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19E4D-34E7-41BC-9885-33844B7E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CE34-ADA7-49C1-BCC0-D598048C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8CDCC-3C90-40F1-992C-43D3445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7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5CA2-7764-4BE8-B9D6-64FA6C8E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5B3C6-C17F-4A2D-9EB1-F9FD3A00D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0A76C-C412-461E-A295-D4E3093DE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B3234-FE7E-4DF9-BE3B-BEABE166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90D0E-E1AB-4438-BC28-302CA140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6CC6A-BF5A-45F7-BFF4-5E63B113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06151-15C8-426C-BFAB-652CDF68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23442-8FA6-4199-9C49-09E4CCBDB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B6F3-0870-4AB2-AC9A-FADE447A4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0C91-6FE2-4B0A-95A6-617BEC59679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D728A-8977-4534-9F00-D902E818B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9BFC-9CA2-482B-AA84-FBA93FDC5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344A-4F14-45D4-8445-D2EBF0095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01FB04-7212-4247-87C5-F6219C1E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67808" y="1869567"/>
            <a:ext cx="2514149" cy="2514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286E4B-403C-476A-9123-28A38CDF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865" y="2087474"/>
            <a:ext cx="2599144" cy="2599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60C45-9741-4161-827C-CCF0E6C9B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15" y="2160035"/>
            <a:ext cx="3717340" cy="3717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0CC4F-E277-47FD-BF0F-F4E4FBB7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10" y="876411"/>
            <a:ext cx="1986312" cy="1986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4B2F9-9E61-4732-8D41-99A81AF6E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245" y="2494996"/>
            <a:ext cx="669925" cy="66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2C0FB-E854-4C11-8666-4ECE65D6E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809" y="2952864"/>
            <a:ext cx="670618" cy="658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7CB0C-4AE5-4499-84FC-B345D4A1F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21941" y="2601424"/>
            <a:ext cx="800170" cy="785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E936E2-82C9-4E30-8B6F-99092F02A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354" y="3126641"/>
            <a:ext cx="631917" cy="631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A31F6E-7B14-410F-AE9E-A1AE83C786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423330" y="3387046"/>
            <a:ext cx="448486" cy="448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FDA638-24ED-49A9-80B6-6C22DE774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2031" y="1675433"/>
            <a:ext cx="787061" cy="11219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443D5A-D873-4CEB-AB0D-59C7BD7CD4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9394" y="2448579"/>
            <a:ext cx="1060688" cy="8334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65C885-CF19-4876-B924-C44BBB6F1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869394" y="1167648"/>
            <a:ext cx="1031514" cy="6631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0F5892-54AB-4348-A3C8-8293A5C0AEC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58" t="-1" r="27520" b="36453"/>
          <a:stretch/>
        </p:blipFill>
        <p:spPr>
          <a:xfrm>
            <a:off x="7605772" y="1869567"/>
            <a:ext cx="1006907" cy="890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D0797-FDF5-4340-B83E-88965DF9499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4660" t="29659" r="70290" b="13302"/>
          <a:stretch/>
        </p:blipFill>
        <p:spPr>
          <a:xfrm>
            <a:off x="7369372" y="2545039"/>
            <a:ext cx="596176" cy="1319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44FCE-3B9E-4F9E-A5D2-7ECC3EAFE3A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7010" t="23302" b="14141"/>
          <a:stretch/>
        </p:blipFill>
        <p:spPr>
          <a:xfrm>
            <a:off x="8578808" y="2520058"/>
            <a:ext cx="531641" cy="1344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733826-FAC7-4B43-B3DD-334DC1D8A7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25357" y="2742484"/>
            <a:ext cx="481661" cy="481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32BFAB-4A3D-437F-B0AD-285DB118A2D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" t="-1" r="34077" b="51819"/>
          <a:stretch/>
        </p:blipFill>
        <p:spPr>
          <a:xfrm>
            <a:off x="4764128" y="980625"/>
            <a:ext cx="782791" cy="7737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998043-9AD2-46C4-8441-47A410E5480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618" t="51805" r="16275" b="3584"/>
          <a:stretch/>
        </p:blipFill>
        <p:spPr>
          <a:xfrm>
            <a:off x="4703813" y="1751682"/>
            <a:ext cx="1075679" cy="7737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E52FE5-9281-4F41-9F66-A410B43156E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6489" t="23234" r="17117" b="27155"/>
          <a:stretch/>
        </p:blipFill>
        <p:spPr>
          <a:xfrm flipH="1">
            <a:off x="5198482" y="1564751"/>
            <a:ext cx="433223" cy="302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EAEA83-3406-4C80-8FE8-F91F58CA323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6804" t="8679" r="50000" b="10330"/>
          <a:stretch/>
        </p:blipFill>
        <p:spPr>
          <a:xfrm>
            <a:off x="7921499" y="2695233"/>
            <a:ext cx="657450" cy="7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0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Donahue</dc:creator>
  <cp:lastModifiedBy>Brandon Donahue</cp:lastModifiedBy>
  <cp:revision>4</cp:revision>
  <dcterms:created xsi:type="dcterms:W3CDTF">2020-04-15T23:20:20Z</dcterms:created>
  <dcterms:modified xsi:type="dcterms:W3CDTF">2020-04-16T19:45:17Z</dcterms:modified>
</cp:coreProperties>
</file>