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6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3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2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9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7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1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7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2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2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5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2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578CA-1BB9-451B-A0FB-B39023DD58B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2A004-0BA7-4A15-A09A-AD54C3C9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2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12" y="186578"/>
            <a:ext cx="2324530" cy="18836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3439" y="1034746"/>
            <a:ext cx="2194514" cy="17830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9931" y="623283"/>
            <a:ext cx="2458010" cy="23660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203" y="2194717"/>
            <a:ext cx="2428875" cy="2066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53855" y="2989327"/>
            <a:ext cx="1362075" cy="14192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1741" y="3073906"/>
            <a:ext cx="1907674" cy="18466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87019" y="236891"/>
            <a:ext cx="2412921" cy="21753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67572" y="2534522"/>
            <a:ext cx="2486025" cy="24669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2203" y="4653228"/>
            <a:ext cx="3389873" cy="202482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37319" y="4920534"/>
            <a:ext cx="2040452" cy="181215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432441" y="5272611"/>
            <a:ext cx="5191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like the gold dots on the gates of the doors entering the Dojo.  I would like the back of my logo character going into the Dojo on the Workbook.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761078" y="236891"/>
            <a:ext cx="4250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IDEAS FOR THE Mojo Dojo Workbook Cover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94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Gacutan</dc:creator>
  <cp:lastModifiedBy>Patricia Gacutan</cp:lastModifiedBy>
  <cp:revision>4</cp:revision>
  <dcterms:created xsi:type="dcterms:W3CDTF">2020-04-23T01:03:14Z</dcterms:created>
  <dcterms:modified xsi:type="dcterms:W3CDTF">2020-04-23T01:16:05Z</dcterms:modified>
</cp:coreProperties>
</file>