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8" d="100"/>
          <a:sy n="128" d="100"/>
        </p:scale>
        <p:origin x="202"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CA43B7-D9CD-466C-984E-06A0967BA66D}"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3362703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A43B7-D9CD-466C-984E-06A0967BA66D}"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132305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A43B7-D9CD-466C-984E-06A0967BA66D}"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254442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CA43B7-D9CD-466C-984E-06A0967BA66D}"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3861950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CA43B7-D9CD-466C-984E-06A0967BA66D}"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2902327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CA43B7-D9CD-466C-984E-06A0967BA66D}"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2367008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CA43B7-D9CD-466C-984E-06A0967BA66D}" type="datetimeFigureOut">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311970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CA43B7-D9CD-466C-984E-06A0967BA66D}" type="datetimeFigureOut">
              <a:rPr lang="en-US" smtClean="0"/>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735324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A43B7-D9CD-466C-984E-06A0967BA66D}" type="datetimeFigureOut">
              <a:rPr lang="en-US" smtClean="0"/>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398105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A43B7-D9CD-466C-984E-06A0967BA66D}"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352591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A43B7-D9CD-466C-984E-06A0967BA66D}"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391F2-C582-45CE-8C9A-F596EFAC62BB}" type="slidenum">
              <a:rPr lang="en-US" smtClean="0"/>
              <a:t>‹#›</a:t>
            </a:fld>
            <a:endParaRPr lang="en-US"/>
          </a:p>
        </p:txBody>
      </p:sp>
    </p:spTree>
    <p:extLst>
      <p:ext uri="{BB962C8B-B14F-4D97-AF65-F5344CB8AC3E}">
        <p14:creationId xmlns:p14="http://schemas.microsoft.com/office/powerpoint/2010/main" val="191900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A43B7-D9CD-466C-984E-06A0967BA66D}" type="datetimeFigureOut">
              <a:rPr lang="en-US" smtClean="0"/>
              <a:t>4/28/2020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391F2-C582-45CE-8C9A-F596EFAC62BB}" type="slidenum">
              <a:rPr lang="en-US" smtClean="0"/>
              <a:t>‹#›</a:t>
            </a:fld>
            <a:endParaRPr lang="en-US"/>
          </a:p>
        </p:txBody>
      </p:sp>
    </p:spTree>
    <p:extLst>
      <p:ext uri="{BB962C8B-B14F-4D97-AF65-F5344CB8AC3E}">
        <p14:creationId xmlns:p14="http://schemas.microsoft.com/office/powerpoint/2010/main" val="82945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968187" y="2509927"/>
            <a:ext cx="3872753" cy="3167722"/>
          </a:xfrm>
          <a:prstGeom prst="rect">
            <a:avLst/>
          </a:prstGeom>
        </p:spPr>
      </p:pic>
      <p:sp>
        <p:nvSpPr>
          <p:cNvPr id="5" name="TextBox 4"/>
          <p:cNvSpPr txBox="1"/>
          <p:nvPr/>
        </p:nvSpPr>
        <p:spPr>
          <a:xfrm>
            <a:off x="5833035" y="144423"/>
            <a:ext cx="6101977" cy="5816977"/>
          </a:xfrm>
          <a:prstGeom prst="rect">
            <a:avLst/>
          </a:prstGeom>
          <a:noFill/>
          <a:ln>
            <a:solidFill>
              <a:srgbClr val="FF0000"/>
            </a:solidFill>
          </a:ln>
        </p:spPr>
        <p:txBody>
          <a:bodyPr wrap="square" rtlCol="0">
            <a:spAutoFit/>
          </a:bodyPr>
          <a:lstStyle/>
          <a:p>
            <a:pPr algn="ctr"/>
            <a:r>
              <a:rPr lang="en-US" sz="2000" b="1" u="sng" dirty="0" smtClean="0"/>
              <a:t>SUGGESTION FOR MAIN BOOK COVER</a:t>
            </a:r>
          </a:p>
          <a:p>
            <a:r>
              <a:rPr lang="en-US" sz="1600" dirty="0" smtClean="0"/>
              <a:t>I am going to provide more specifics on what I am looking for.  This should help some of you who are designing my covers.  The following  pages will be suggestions for the Work Book and the Small Book.</a:t>
            </a:r>
          </a:p>
          <a:p>
            <a:endParaRPr lang="en-US" sz="1600" dirty="0" smtClean="0"/>
          </a:p>
          <a:p>
            <a:r>
              <a:rPr lang="en-US" sz="1600" dirty="0" smtClean="0"/>
              <a:t>1.  This slide is for the Main Book Cover.  It does not have to be in this design but you can get an idea of what I am looking for.  </a:t>
            </a:r>
          </a:p>
          <a:p>
            <a:endParaRPr lang="en-US" sz="1600" dirty="0"/>
          </a:p>
          <a:p>
            <a:pPr marL="342900" indent="-342900">
              <a:buAutoNum type="arabicPeriod" startAt="2"/>
            </a:pPr>
            <a:r>
              <a:rPr lang="en-US" sz="1600" dirty="0" smtClean="0"/>
              <a:t>This fan picture is VERY important to my book.  I would like this to be somewhere on the front cover of the Main Book.  (Not workbook or small book) The picture can be redesigned, however needs to have the words as they are AND the exact number of large cherry blossoms for each fan.</a:t>
            </a:r>
          </a:p>
          <a:p>
            <a:endParaRPr lang="en-US" sz="1600" dirty="0" smtClean="0"/>
          </a:p>
          <a:p>
            <a:pPr marL="342900" indent="-342900">
              <a:buAutoNum type="arabicPeriod" startAt="3"/>
            </a:pPr>
            <a:r>
              <a:rPr lang="en-US" sz="1600" dirty="0" smtClean="0"/>
              <a:t>The CHI can be a </a:t>
            </a:r>
            <a:r>
              <a:rPr lang="en-US" sz="1600" dirty="0" err="1" smtClean="0"/>
              <a:t>YingYang</a:t>
            </a:r>
            <a:r>
              <a:rPr lang="en-US" sz="1600" dirty="0" smtClean="0"/>
              <a:t> design if possible</a:t>
            </a:r>
          </a:p>
          <a:p>
            <a:pPr marL="342900" indent="-342900">
              <a:buAutoNum type="arabicPeriod" startAt="3"/>
            </a:pPr>
            <a:r>
              <a:rPr lang="en-US" sz="1600" dirty="0" smtClean="0"/>
              <a:t>Need the words inside the </a:t>
            </a:r>
            <a:r>
              <a:rPr lang="en-US" sz="1600" dirty="0" err="1" smtClean="0"/>
              <a:t>Yingyang</a:t>
            </a:r>
            <a:endParaRPr lang="en-US" sz="1600" dirty="0" smtClean="0"/>
          </a:p>
          <a:p>
            <a:endParaRPr lang="en-US" sz="1600" dirty="0"/>
          </a:p>
          <a:p>
            <a:r>
              <a:rPr lang="en-US" sz="1600" dirty="0" smtClean="0"/>
              <a:t>The title of the book is still Defending Your Happy Place which should appear below the logo that says </a:t>
            </a:r>
            <a:r>
              <a:rPr lang="en-US" sz="1600" dirty="0" err="1" smtClean="0"/>
              <a:t>Funschway</a:t>
            </a:r>
            <a:r>
              <a:rPr lang="en-US" sz="1600" dirty="0" smtClean="0"/>
              <a:t> (TAKE OFF THE SMALL DEFENDING YOUR HAPPY PLACE under the logo)</a:t>
            </a:r>
          </a:p>
          <a:p>
            <a:endParaRPr lang="en-US" sz="1600" dirty="0"/>
          </a:p>
          <a:p>
            <a:r>
              <a:rPr lang="en-US" sz="1600" dirty="0" smtClean="0"/>
              <a:t>These are just sample fonts but reflect proportion and sizing of what I am looking for.</a:t>
            </a:r>
            <a:endParaRPr lang="en-US" sz="16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88144" y="144423"/>
            <a:ext cx="1773383" cy="1356638"/>
          </a:xfrm>
          <a:prstGeom prst="rect">
            <a:avLst/>
          </a:prstGeom>
        </p:spPr>
      </p:pic>
      <p:sp>
        <p:nvSpPr>
          <p:cNvPr id="7" name="TextBox 6"/>
          <p:cNvSpPr txBox="1"/>
          <p:nvPr/>
        </p:nvSpPr>
        <p:spPr>
          <a:xfrm>
            <a:off x="173844" y="1553427"/>
            <a:ext cx="5456109" cy="523220"/>
          </a:xfrm>
          <a:prstGeom prst="rect">
            <a:avLst/>
          </a:prstGeom>
          <a:noFill/>
        </p:spPr>
        <p:txBody>
          <a:bodyPr wrap="none" rtlCol="0">
            <a:spAutoFit/>
          </a:bodyPr>
          <a:lstStyle/>
          <a:p>
            <a:r>
              <a:rPr lang="en-US" sz="2800" b="1" dirty="0" smtClean="0">
                <a:latin typeface="Bodoni MT Black" panose="02070A03080606020203" pitchFamily="18" charset="0"/>
              </a:rPr>
              <a:t>Defending Your Happy Place</a:t>
            </a:r>
            <a:endParaRPr lang="en-US" sz="2800" b="1" dirty="0">
              <a:latin typeface="Bodoni MT Black" panose="02070A03080606020203" pitchFamily="18" charset="0"/>
            </a:endParaRPr>
          </a:p>
        </p:txBody>
      </p:sp>
      <p:sp>
        <p:nvSpPr>
          <p:cNvPr id="9" name="TextBox 8"/>
          <p:cNvSpPr txBox="1"/>
          <p:nvPr/>
        </p:nvSpPr>
        <p:spPr>
          <a:xfrm>
            <a:off x="173844" y="2070437"/>
            <a:ext cx="5365571" cy="369332"/>
          </a:xfrm>
          <a:prstGeom prst="rect">
            <a:avLst/>
          </a:prstGeom>
          <a:noFill/>
        </p:spPr>
        <p:txBody>
          <a:bodyPr wrap="none" rtlCol="0">
            <a:spAutoFit/>
          </a:bodyPr>
          <a:lstStyle/>
          <a:p>
            <a:r>
              <a:rPr lang="en-US" i="1" dirty="0" smtClean="0">
                <a:latin typeface="Bahnschrift Light" panose="020B0502040204020203" pitchFamily="34" charset="0"/>
              </a:rPr>
              <a:t>A personal guide to Clarity, Harmony &amp; Inspiration</a:t>
            </a:r>
            <a:endParaRPr lang="en-US" i="1" dirty="0">
              <a:latin typeface="Bahnschrift Light" panose="020B0502040204020203" pitchFamily="34" charset="0"/>
            </a:endParaRPr>
          </a:p>
        </p:txBody>
      </p:sp>
      <p:sp>
        <p:nvSpPr>
          <p:cNvPr id="11" name="TextBox 10"/>
          <p:cNvSpPr txBox="1"/>
          <p:nvPr/>
        </p:nvSpPr>
        <p:spPr>
          <a:xfrm>
            <a:off x="1795281" y="5803152"/>
            <a:ext cx="2122697" cy="830997"/>
          </a:xfrm>
          <a:prstGeom prst="rect">
            <a:avLst/>
          </a:prstGeom>
          <a:noFill/>
        </p:spPr>
        <p:txBody>
          <a:bodyPr wrap="none" rtlCol="0">
            <a:spAutoFit/>
          </a:bodyPr>
          <a:lstStyle/>
          <a:p>
            <a:pPr algn="ctr"/>
            <a:r>
              <a:rPr lang="en-US" sz="2400" dirty="0" smtClean="0">
                <a:latin typeface="Bodoni MT Black" panose="02070A03080606020203" pitchFamily="18" charset="0"/>
              </a:rPr>
              <a:t>by</a:t>
            </a:r>
          </a:p>
          <a:p>
            <a:pPr algn="ctr"/>
            <a:r>
              <a:rPr lang="en-US" sz="2400" dirty="0" smtClean="0">
                <a:latin typeface="Bodoni MT Black" panose="02070A03080606020203" pitchFamily="18" charset="0"/>
              </a:rPr>
              <a:t>Pat Gacutan</a:t>
            </a:r>
            <a:endParaRPr lang="en-US" sz="2400" dirty="0">
              <a:latin typeface="Bodoni MT Black" panose="02070A03080606020203" pitchFamily="18" charset="0"/>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31798" y="3894303"/>
            <a:ext cx="498751" cy="509178"/>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430708" y="3894303"/>
            <a:ext cx="498751" cy="509178"/>
          </a:xfrm>
          <a:prstGeom prst="rect">
            <a:avLst/>
          </a:prstGeom>
        </p:spPr>
      </p:pic>
    </p:spTree>
    <p:extLst>
      <p:ext uri="{BB962C8B-B14F-4D97-AF65-F5344CB8AC3E}">
        <p14:creationId xmlns:p14="http://schemas.microsoft.com/office/powerpoint/2010/main" val="238574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70215" y="144423"/>
            <a:ext cx="1773383" cy="1356638"/>
          </a:xfrm>
          <a:prstGeom prst="rect">
            <a:avLst/>
          </a:prstGeom>
        </p:spPr>
      </p:pic>
      <p:sp>
        <p:nvSpPr>
          <p:cNvPr id="3" name="TextBox 2"/>
          <p:cNvSpPr txBox="1"/>
          <p:nvPr/>
        </p:nvSpPr>
        <p:spPr>
          <a:xfrm>
            <a:off x="173844" y="1553427"/>
            <a:ext cx="5456109" cy="523220"/>
          </a:xfrm>
          <a:prstGeom prst="rect">
            <a:avLst/>
          </a:prstGeom>
          <a:noFill/>
        </p:spPr>
        <p:txBody>
          <a:bodyPr wrap="none" rtlCol="0">
            <a:spAutoFit/>
          </a:bodyPr>
          <a:lstStyle/>
          <a:p>
            <a:r>
              <a:rPr lang="en-US" sz="2800" b="1" dirty="0" smtClean="0">
                <a:latin typeface="Bodoni MT Black" panose="02070A03080606020203" pitchFamily="18" charset="0"/>
              </a:rPr>
              <a:t>Defending Your Happy Place</a:t>
            </a:r>
            <a:endParaRPr lang="en-US" sz="2800" b="1" dirty="0">
              <a:latin typeface="Bodoni MT Black" panose="02070A03080606020203" pitchFamily="18" charset="0"/>
            </a:endParaRPr>
          </a:p>
        </p:txBody>
      </p:sp>
      <p:sp>
        <p:nvSpPr>
          <p:cNvPr id="4" name="TextBox 3"/>
          <p:cNvSpPr txBox="1"/>
          <p:nvPr/>
        </p:nvSpPr>
        <p:spPr>
          <a:xfrm>
            <a:off x="1795281" y="5803152"/>
            <a:ext cx="2122697" cy="830997"/>
          </a:xfrm>
          <a:prstGeom prst="rect">
            <a:avLst/>
          </a:prstGeom>
          <a:noFill/>
        </p:spPr>
        <p:txBody>
          <a:bodyPr wrap="none" rtlCol="0">
            <a:spAutoFit/>
          </a:bodyPr>
          <a:lstStyle/>
          <a:p>
            <a:pPr algn="ctr"/>
            <a:r>
              <a:rPr lang="en-US" sz="2400" dirty="0" smtClean="0">
                <a:latin typeface="Bodoni MT Black" panose="02070A03080606020203" pitchFamily="18" charset="0"/>
              </a:rPr>
              <a:t>by</a:t>
            </a:r>
          </a:p>
          <a:p>
            <a:pPr algn="ctr"/>
            <a:r>
              <a:rPr lang="en-US" sz="2400" dirty="0" smtClean="0">
                <a:latin typeface="Bodoni MT Black" panose="02070A03080606020203" pitchFamily="18" charset="0"/>
              </a:rPr>
              <a:t>Pat Gacutan</a:t>
            </a:r>
            <a:endParaRPr lang="en-US" sz="2400" dirty="0">
              <a:latin typeface="Bodoni MT Black" panose="02070A03080606020203" pitchFamily="18" charset="0"/>
            </a:endParaRPr>
          </a:p>
        </p:txBody>
      </p:sp>
      <p:sp>
        <p:nvSpPr>
          <p:cNvPr id="5" name="TextBox 4"/>
          <p:cNvSpPr txBox="1"/>
          <p:nvPr/>
        </p:nvSpPr>
        <p:spPr>
          <a:xfrm>
            <a:off x="1691799" y="3442448"/>
            <a:ext cx="2130583" cy="646331"/>
          </a:xfrm>
          <a:prstGeom prst="rect">
            <a:avLst/>
          </a:prstGeom>
          <a:noFill/>
          <a:ln>
            <a:solidFill>
              <a:srgbClr val="FF0000"/>
            </a:solidFill>
          </a:ln>
        </p:spPr>
        <p:txBody>
          <a:bodyPr wrap="none" rtlCol="0">
            <a:spAutoFit/>
          </a:bodyPr>
          <a:lstStyle/>
          <a:p>
            <a:pPr algn="ctr"/>
            <a:r>
              <a:rPr lang="en-US" b="1" dirty="0" smtClean="0"/>
              <a:t>Enter the Mojo Dojo</a:t>
            </a:r>
          </a:p>
          <a:p>
            <a:pPr algn="ctr"/>
            <a:r>
              <a:rPr lang="en-US" b="1" dirty="0" smtClean="0"/>
              <a:t>Workbook</a:t>
            </a:r>
            <a:endParaRPr lang="en-US" b="1" dirty="0"/>
          </a:p>
        </p:txBody>
      </p:sp>
      <p:sp>
        <p:nvSpPr>
          <p:cNvPr id="7" name="TextBox 6"/>
          <p:cNvSpPr txBox="1"/>
          <p:nvPr/>
        </p:nvSpPr>
        <p:spPr>
          <a:xfrm>
            <a:off x="5928659" y="968189"/>
            <a:ext cx="5833036" cy="2585323"/>
          </a:xfrm>
          <a:prstGeom prst="rect">
            <a:avLst/>
          </a:prstGeom>
          <a:noFill/>
          <a:ln>
            <a:solidFill>
              <a:srgbClr val="FF0000"/>
            </a:solidFill>
          </a:ln>
        </p:spPr>
        <p:txBody>
          <a:bodyPr wrap="square" rtlCol="0">
            <a:spAutoFit/>
          </a:bodyPr>
          <a:lstStyle/>
          <a:p>
            <a:pPr algn="ctr"/>
            <a:r>
              <a:rPr lang="en-US" b="1" u="sng" dirty="0" smtClean="0"/>
              <a:t>This is a suggestion for the Workbook Cover</a:t>
            </a:r>
          </a:p>
          <a:p>
            <a:pPr marL="342900" indent="-342900">
              <a:buAutoNum type="arabicPeriod"/>
            </a:pPr>
            <a:r>
              <a:rPr lang="en-US" dirty="0" smtClean="0"/>
              <a:t>I need a good design for the Enter the Mojo Dojo</a:t>
            </a:r>
          </a:p>
          <a:p>
            <a:pPr marL="342900" indent="-342900">
              <a:buAutoNum type="arabicPeriod"/>
            </a:pPr>
            <a:r>
              <a:rPr lang="en-US" dirty="0" smtClean="0"/>
              <a:t>I need to have the word Workbook under that title</a:t>
            </a:r>
          </a:p>
          <a:p>
            <a:pPr marL="342900" indent="-342900">
              <a:buAutoNum type="arabicPeriod"/>
            </a:pPr>
            <a:r>
              <a:rPr lang="en-US" dirty="0" smtClean="0"/>
              <a:t>Enter the Mojo Dojo can be in Asian Font (see suggestions previously sent)</a:t>
            </a:r>
          </a:p>
          <a:p>
            <a:pPr marL="342900" indent="-342900">
              <a:buAutoNum type="arabicPeriod"/>
            </a:pPr>
            <a:r>
              <a:rPr lang="en-US" dirty="0" smtClean="0"/>
              <a:t>I would like Asian gates at the front of a Dojo with my character entering or inviting students in</a:t>
            </a:r>
          </a:p>
          <a:p>
            <a:pPr marL="342900" indent="-342900">
              <a:buAutoNum type="arabicPeriod"/>
            </a:pPr>
            <a:endParaRPr lang="en-US" dirty="0" smtClean="0"/>
          </a:p>
          <a:p>
            <a:pPr marL="342900" indent="-342900">
              <a:buAutoNum type="arabicPeriod"/>
            </a:pPr>
            <a:endParaRPr lang="en-US" dirty="0"/>
          </a:p>
        </p:txBody>
      </p:sp>
    </p:spTree>
    <p:extLst>
      <p:ext uri="{BB962C8B-B14F-4D97-AF65-F5344CB8AC3E}">
        <p14:creationId xmlns:p14="http://schemas.microsoft.com/office/powerpoint/2010/main" val="4140506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2874" y="281881"/>
            <a:ext cx="1773383" cy="1356638"/>
          </a:xfrm>
          <a:prstGeom prst="rect">
            <a:avLst/>
          </a:prstGeom>
        </p:spPr>
      </p:pic>
      <p:sp>
        <p:nvSpPr>
          <p:cNvPr id="3" name="TextBox 2"/>
          <p:cNvSpPr txBox="1"/>
          <p:nvPr/>
        </p:nvSpPr>
        <p:spPr>
          <a:xfrm>
            <a:off x="173844" y="1553427"/>
            <a:ext cx="5456109" cy="523220"/>
          </a:xfrm>
          <a:prstGeom prst="rect">
            <a:avLst/>
          </a:prstGeom>
          <a:noFill/>
        </p:spPr>
        <p:txBody>
          <a:bodyPr wrap="none" rtlCol="0">
            <a:spAutoFit/>
          </a:bodyPr>
          <a:lstStyle/>
          <a:p>
            <a:r>
              <a:rPr lang="en-US" sz="2800" b="1" dirty="0" smtClean="0">
                <a:latin typeface="Bodoni MT Black" panose="02070A03080606020203" pitchFamily="18" charset="0"/>
              </a:rPr>
              <a:t>Defending Your Happy Place</a:t>
            </a:r>
            <a:endParaRPr lang="en-US" sz="2800" b="1" dirty="0">
              <a:latin typeface="Bodoni MT Black" panose="02070A03080606020203" pitchFamily="18" charset="0"/>
            </a:endParaRPr>
          </a:p>
        </p:txBody>
      </p:sp>
      <p:sp>
        <p:nvSpPr>
          <p:cNvPr id="4" name="TextBox 3"/>
          <p:cNvSpPr txBox="1"/>
          <p:nvPr/>
        </p:nvSpPr>
        <p:spPr>
          <a:xfrm>
            <a:off x="1202843" y="3089836"/>
            <a:ext cx="3776418" cy="646331"/>
          </a:xfrm>
          <a:prstGeom prst="rect">
            <a:avLst/>
          </a:prstGeom>
          <a:noFill/>
          <a:ln>
            <a:solidFill>
              <a:srgbClr val="FF0000"/>
            </a:solidFill>
          </a:ln>
        </p:spPr>
        <p:txBody>
          <a:bodyPr wrap="none" rtlCol="0">
            <a:spAutoFit/>
          </a:bodyPr>
          <a:lstStyle/>
          <a:p>
            <a:r>
              <a:rPr lang="en-US" sz="3600" smtClean="0"/>
              <a:t>“FUN”fucious</a:t>
            </a:r>
            <a:r>
              <a:rPr lang="en-US" sz="3600" dirty="0" smtClean="0"/>
              <a:t> Say…</a:t>
            </a:r>
            <a:endParaRPr lang="en-US" sz="3600" dirty="0"/>
          </a:p>
        </p:txBody>
      </p:sp>
      <p:sp>
        <p:nvSpPr>
          <p:cNvPr id="5" name="TextBox 4"/>
          <p:cNvSpPr txBox="1"/>
          <p:nvPr/>
        </p:nvSpPr>
        <p:spPr>
          <a:xfrm>
            <a:off x="1795281" y="5803152"/>
            <a:ext cx="2122697" cy="830997"/>
          </a:xfrm>
          <a:prstGeom prst="rect">
            <a:avLst/>
          </a:prstGeom>
          <a:noFill/>
        </p:spPr>
        <p:txBody>
          <a:bodyPr wrap="none" rtlCol="0">
            <a:spAutoFit/>
          </a:bodyPr>
          <a:lstStyle/>
          <a:p>
            <a:pPr algn="ctr"/>
            <a:r>
              <a:rPr lang="en-US" sz="2400" dirty="0" smtClean="0">
                <a:latin typeface="Bodoni MT Black" panose="02070A03080606020203" pitchFamily="18" charset="0"/>
              </a:rPr>
              <a:t>by</a:t>
            </a:r>
          </a:p>
          <a:p>
            <a:pPr algn="ctr"/>
            <a:r>
              <a:rPr lang="en-US" sz="2400" dirty="0" smtClean="0">
                <a:latin typeface="Bodoni MT Black" panose="02070A03080606020203" pitchFamily="18" charset="0"/>
              </a:rPr>
              <a:t>Pat Gacutan</a:t>
            </a:r>
            <a:endParaRPr lang="en-US" sz="2400" dirty="0">
              <a:latin typeface="Bodoni MT Black" panose="02070A03080606020203" pitchFamily="18" charset="0"/>
            </a:endParaRPr>
          </a:p>
        </p:txBody>
      </p:sp>
      <p:sp>
        <p:nvSpPr>
          <p:cNvPr id="7" name="TextBox 6"/>
          <p:cNvSpPr txBox="1"/>
          <p:nvPr/>
        </p:nvSpPr>
        <p:spPr>
          <a:xfrm>
            <a:off x="5827058" y="709188"/>
            <a:ext cx="5952565" cy="3416320"/>
          </a:xfrm>
          <a:prstGeom prst="rect">
            <a:avLst/>
          </a:prstGeom>
          <a:noFill/>
          <a:ln>
            <a:solidFill>
              <a:srgbClr val="FF0000"/>
            </a:solidFill>
          </a:ln>
        </p:spPr>
        <p:txBody>
          <a:bodyPr wrap="square" rtlCol="0">
            <a:spAutoFit/>
          </a:bodyPr>
          <a:lstStyle/>
          <a:p>
            <a:pPr algn="ctr"/>
            <a:r>
              <a:rPr lang="en-US" b="1" u="sng" dirty="0" smtClean="0"/>
              <a:t>This is a suggestion for the Small Cover</a:t>
            </a:r>
          </a:p>
          <a:p>
            <a:pPr marL="342900" indent="-342900">
              <a:buAutoNum type="arabicPeriod"/>
            </a:pPr>
            <a:endParaRPr lang="en-US" dirty="0" smtClean="0"/>
          </a:p>
          <a:p>
            <a:pPr marL="342900" indent="-342900">
              <a:buAutoNum type="arabicPeriod"/>
            </a:pPr>
            <a:r>
              <a:rPr lang="en-US" dirty="0" smtClean="0"/>
              <a:t>I need a good design for the </a:t>
            </a:r>
            <a:r>
              <a:rPr lang="en-US" dirty="0" err="1" smtClean="0"/>
              <a:t>FUNfucious</a:t>
            </a:r>
            <a:r>
              <a:rPr lang="en-US" dirty="0" smtClean="0"/>
              <a:t> say…</a:t>
            </a:r>
          </a:p>
          <a:p>
            <a:pPr marL="342900" indent="-342900">
              <a:buAutoNum type="arabicPeriod"/>
            </a:pPr>
            <a:r>
              <a:rPr lang="en-US" dirty="0" smtClean="0"/>
              <a:t>Again take the small </a:t>
            </a:r>
            <a:r>
              <a:rPr lang="en-US" b="1" dirty="0" smtClean="0"/>
              <a:t>Defending Your Happy Place </a:t>
            </a:r>
            <a:r>
              <a:rPr lang="en-US" dirty="0" smtClean="0"/>
              <a:t>off from under the logo</a:t>
            </a:r>
          </a:p>
          <a:p>
            <a:pPr marL="342900" indent="-342900">
              <a:buAutoNum type="arabicPeriod"/>
            </a:pPr>
            <a:r>
              <a:rPr lang="en-US" dirty="0" smtClean="0"/>
              <a:t>This is a book about funny sayings and quotes.  Think about that when designing this cover.  It is a play off the word </a:t>
            </a:r>
            <a:r>
              <a:rPr lang="en-US" dirty="0" err="1" smtClean="0"/>
              <a:t>Confucious</a:t>
            </a:r>
            <a:r>
              <a:rPr lang="en-US" dirty="0" smtClean="0"/>
              <a:t> Say…</a:t>
            </a:r>
          </a:p>
          <a:p>
            <a:pPr marL="342900" indent="-342900">
              <a:buAutoNum type="arabicPeriod"/>
            </a:pPr>
            <a:r>
              <a:rPr lang="en-US" dirty="0" smtClean="0"/>
              <a:t>Maybe have my character holding a quote bubble</a:t>
            </a:r>
          </a:p>
          <a:p>
            <a:pPr marL="342900" indent="-342900">
              <a:buAutoNum type="arabicPeriod"/>
            </a:pPr>
            <a:r>
              <a:rPr lang="en-US" dirty="0" smtClean="0"/>
              <a:t> Whatever the design it should be fun</a:t>
            </a:r>
          </a:p>
          <a:p>
            <a:pPr marL="342900" indent="-342900">
              <a:buAutoNum type="arabicPeriod"/>
            </a:pPr>
            <a:endParaRPr lang="en-US" dirty="0" smtClean="0"/>
          </a:p>
          <a:p>
            <a:pPr marL="342900" indent="-342900">
              <a:buAutoNum type="arabicPeriod"/>
            </a:pPr>
            <a:endParaRPr lang="en-US" dirty="0"/>
          </a:p>
        </p:txBody>
      </p:sp>
      <p:sp>
        <p:nvSpPr>
          <p:cNvPr id="8" name="Oval Callout 7"/>
          <p:cNvSpPr/>
          <p:nvPr/>
        </p:nvSpPr>
        <p:spPr>
          <a:xfrm>
            <a:off x="10907059" y="2842625"/>
            <a:ext cx="555812" cy="331754"/>
          </a:xfrm>
          <a:prstGeom prst="wedgeEllipse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6553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381</Words>
  <Application>Microsoft Office PowerPoint</Application>
  <PresentationFormat>Widescreen</PresentationFormat>
  <Paragraphs>38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Bahnschrift Light</vt:lpstr>
      <vt:lpstr>Bodoni MT Black</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Patricia Gacutan</dc:creator>
  <cp:lastModifiedBy>Patricia Gacutan</cp:lastModifiedBy>
  <cp:revision>9</cp:revision>
  <dcterms:created xsi:type="dcterms:W3CDTF">2020-04-28T15:38:52Z</dcterms:created>
  <dcterms:modified xsi:type="dcterms:W3CDTF">2020-04-28T16:30:08Z</dcterms:modified>
</cp:coreProperties>
</file>