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1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09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4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1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7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1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5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5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6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9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DB7A-D46F-4FD8-B7C7-34B67FBA3DF2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E3645-5532-476B-9973-CCB0E2C1E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8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Icon Logo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468201" y="1768884"/>
            <a:ext cx="1880965" cy="174779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62132" y="1362271"/>
            <a:ext cx="103746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F</a:t>
            </a:r>
            <a:endParaRPr lang="en-US" sz="13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21627" y="1355114"/>
            <a:ext cx="12057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 smtClean="0">
                <a:solidFill>
                  <a:srgbClr val="00B0F0"/>
                </a:solidFill>
                <a:latin typeface="Bauhaus 93" panose="04030905020B02020C02" pitchFamily="82" charset="0"/>
              </a:rPr>
              <a:t>g</a:t>
            </a:r>
            <a:endParaRPr lang="en-US" sz="1380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51947" y="1364805"/>
            <a:ext cx="120577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 smtClean="0">
                <a:solidFill>
                  <a:schemeClr val="bg1"/>
                </a:solidFill>
                <a:latin typeface="Bauhaus 93" panose="04030905020B02020C02" pitchFamily="82" charset="0"/>
              </a:rPr>
              <a:t>g</a:t>
            </a:r>
            <a:endParaRPr lang="en-US" sz="138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65648" y="3081516"/>
            <a:ext cx="91440" cy="326899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735266" y="3081516"/>
            <a:ext cx="91440" cy="326899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020493" y="3081515"/>
            <a:ext cx="91440" cy="326899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3962400"/>
            <a:ext cx="7696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Request: I want a similar feel and look to the Airbnb Logo, but use my logo mockup above as a starting point to make it look fresh and modern. So, I'm looking for a logo that represents the concept of the company without being to cheesy.</a:t>
            </a:r>
          </a:p>
          <a:p>
            <a:endParaRPr lang="en-US" dirty="0"/>
          </a:p>
          <a:p>
            <a:r>
              <a:rPr lang="en-US" dirty="0" smtClean="0"/>
              <a:t>Background: We are an app that offers deals for Breakfast, Lunch, Dinner, and Happy Hour.</a:t>
            </a:r>
          </a:p>
          <a:p>
            <a:endParaRPr lang="en-US" dirty="0"/>
          </a:p>
          <a:p>
            <a:r>
              <a:rPr lang="en-US" dirty="0" smtClean="0"/>
              <a:t>Company Name: </a:t>
            </a:r>
            <a:r>
              <a:rPr lang="en-US" dirty="0" err="1" smtClean="0"/>
              <a:t>FabnGrab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120" y="5387655"/>
            <a:ext cx="1279880" cy="139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63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Name Logo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2133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Request: For the company font and style, I’m looking for a similar look and feel as the nerbuy company name logo but not over board.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3276600"/>
            <a:ext cx="3133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51054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Please add the following  variations: </a:t>
            </a:r>
            <a:r>
              <a:rPr lang="en-US" dirty="0" err="1" smtClean="0"/>
              <a:t>FabnGrab</a:t>
            </a:r>
            <a:r>
              <a:rPr lang="en-US" dirty="0" smtClean="0"/>
              <a:t> and </a:t>
            </a:r>
            <a:r>
              <a:rPr lang="en-US" dirty="0" err="1" smtClean="0"/>
              <a:t>fabngrab</a:t>
            </a:r>
            <a:r>
              <a:rPr lang="en-US" dirty="0" smtClean="0"/>
              <a:t>, and </a:t>
            </a:r>
            <a:r>
              <a:rPr lang="en-US" dirty="0" err="1" smtClean="0"/>
              <a:t>Fabngrab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72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124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Company Icon Logo</vt:lpstr>
      <vt:lpstr>Company Name Logo</vt:lpstr>
    </vt:vector>
  </TitlesOfParts>
  <Company>Northrop Grumman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Icon Logo</dc:title>
  <dc:creator>Rodriguez, Rudy (AS)</dc:creator>
  <cp:lastModifiedBy>Rodriguez, Rudy (AS)</cp:lastModifiedBy>
  <cp:revision>3</cp:revision>
  <dcterms:created xsi:type="dcterms:W3CDTF">2020-04-09T04:19:04Z</dcterms:created>
  <dcterms:modified xsi:type="dcterms:W3CDTF">2020-04-09T04:31:04Z</dcterms:modified>
</cp:coreProperties>
</file>