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786F3D-FFBD-4768-BECD-2471DF7A0CBE}" v="1" dt="2020-04-05T22:13:25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rey Elliott" userId="5614795d-ef31-4a98-9156-f5e382b37efd" providerId="ADAL" clId="{B6786F3D-FFBD-4768-BECD-2471DF7A0CBE}"/>
    <pc:docChg chg="modSld">
      <pc:chgData name="Corey Elliott" userId="5614795d-ef31-4a98-9156-f5e382b37efd" providerId="ADAL" clId="{B6786F3D-FFBD-4768-BECD-2471DF7A0CBE}" dt="2020-04-05T22:13:29.281" v="1" actId="1076"/>
      <pc:docMkLst>
        <pc:docMk/>
      </pc:docMkLst>
      <pc:sldChg chg="addSp modSp">
        <pc:chgData name="Corey Elliott" userId="5614795d-ef31-4a98-9156-f5e382b37efd" providerId="ADAL" clId="{B6786F3D-FFBD-4768-BECD-2471DF7A0CBE}" dt="2020-04-05T22:13:29.281" v="1" actId="1076"/>
        <pc:sldMkLst>
          <pc:docMk/>
          <pc:sldMk cId="1334402085" sldId="256"/>
        </pc:sldMkLst>
        <pc:picChg chg="add mod">
          <ac:chgData name="Corey Elliott" userId="5614795d-ef31-4a98-9156-f5e382b37efd" providerId="ADAL" clId="{B6786F3D-FFBD-4768-BECD-2471DF7A0CBE}" dt="2020-04-05T22:13:29.281" v="1" actId="1076"/>
          <ac:picMkLst>
            <pc:docMk/>
            <pc:sldMk cId="1334402085" sldId="256"/>
            <ac:picMk id="8" creationId="{C43937A6-15C2-4DD4-8EAC-C58722B976B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1A7D2-CFFC-47D6-81EB-693C2C8DF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5EE232-A672-45B3-AF5D-DCB5D77A19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6B676-A788-49E0-A03B-463670579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E84B-C2BB-4B55-8DBE-4BDCED4B4D64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C9F42-B19F-44A9-99F5-C475EE360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D1838-7EBC-4ED3-8854-4117E5E26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A7C3-75B7-4B59-95AA-C7B28670D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17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8902E-F2AF-4AA2-A3F2-BF505C41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E6616-0960-44FC-AFEA-E8B279BB5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48191-680A-4E7B-970C-22BE10819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E84B-C2BB-4B55-8DBE-4BDCED4B4D64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1554B-9689-4FF7-B710-41B1EDD26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D0863-4A5E-495C-8649-733C29815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A7C3-75B7-4B59-95AA-C7B28670D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07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D2C77-670B-4E2D-82B3-40C0306F3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DD750-0548-4811-8C7F-9AD10FC2A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2F93E-0591-4903-A784-C90B4C3BB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E84B-C2BB-4B55-8DBE-4BDCED4B4D64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1088D-7695-4A64-AA73-C6BFD8547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0EDCA-EC20-4CB0-B518-55D2BFEA6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A7C3-75B7-4B59-95AA-C7B28670D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17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193F0-E624-4A9D-AC80-052854B91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C069E-35A2-4252-BFF9-8B567D4253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76579E-6709-49BB-AA11-34C61E5C2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31A06A-E24B-499C-8FB1-B95C07448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E84B-C2BB-4B55-8DBE-4BDCED4B4D64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B2C833-92C5-4E22-B929-515ACA7A8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02F28A-ACDF-4ADC-BDEE-44A24425D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A7C3-75B7-4B59-95AA-C7B28670D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85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295E7-8C81-470C-97F6-AD4D86B16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CAAE5-ADC8-49A0-964C-DA16A40E7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76F2E-1AFD-4AF8-AD9D-427495BA9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D2C1BB-72A8-4875-B5CE-B2D77D9D6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FBFD2-BC22-4A82-AEA8-2BC0223876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170EC3-B80B-43B6-A710-1FF311D13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E84B-C2BB-4B55-8DBE-4BDCED4B4D64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1BE7F5-A022-4E8E-99E2-2BC937C52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50959E-EA35-4168-915B-421368AED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A7C3-75B7-4B59-95AA-C7B28670D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031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B76C5-96C7-4E6E-959D-F55CDA73C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A3A46A-11ED-4A61-A0A9-E3BB28B00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E84B-C2BB-4B55-8DBE-4BDCED4B4D64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D503D3-76C0-425B-B651-A5E05CBD6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CACAE8-0CFD-4934-A14B-6FE17D40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A7C3-75B7-4B59-95AA-C7B28670D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6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CCEF89-AC2E-42FE-83BA-D2F3037CE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E84B-C2BB-4B55-8DBE-4BDCED4B4D64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EE7EB4-D3AB-4C3C-97F2-05556DD2A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58595-60CC-4409-AD48-60B69E9B4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A7C3-75B7-4B59-95AA-C7B28670D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0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E772A-62BC-4950-B3E6-AA22AFA98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E692C-2680-4292-9C9E-4D0D55AB4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37414-16C9-4723-94F8-5243AB535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EA5D15-277E-4FC9-A085-4F29DBBEB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E84B-C2BB-4B55-8DBE-4BDCED4B4D64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CA49FC-4E47-4B7C-8C7A-5320FECD6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8DADA6-2A52-47EB-A74A-4463CE565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A7C3-75B7-4B59-95AA-C7B28670D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1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B30ED-497A-4B40-BA35-6B6560168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EEBB20-DF00-4271-A500-8F1966EFF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9921B-BC90-4C24-8B9F-167085AA61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96D68D-C524-49AF-B3BF-66C2751FE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E84B-C2BB-4B55-8DBE-4BDCED4B4D64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A70C36-BA4E-424E-ACFB-D1CBCF606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4BBAB-BF50-4FFF-80C4-BC0292666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A7C3-75B7-4B59-95AA-C7B28670D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82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906AA-DBF7-45A1-A4EE-A163D2C99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C0B150-0D7F-4593-84C5-8B5F4D6717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2F3D6-307A-4636-AB25-249E21007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E84B-C2BB-4B55-8DBE-4BDCED4B4D64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86987-B453-427D-B1D6-124DA1B64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6A8A7-6C91-42C9-86D5-87C5163AB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A7C3-75B7-4B59-95AA-C7B28670D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294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23E6F3-0464-4F23-B9CC-E3A00BDF7E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89279A-D372-42CA-B3E3-30700E338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80FC4-F536-46D5-A12A-F38AB4043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E84B-C2BB-4B55-8DBE-4BDCED4B4D64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845E9-F58B-4B1E-A0D6-9E91ACD0C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B7B70-E81C-4EC7-A1E1-0EDC2D143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A7C3-75B7-4B59-95AA-C7B28670D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54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249089-D23A-4478-8558-A05FF9755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33054-F51A-4588-8D4B-8C0C88E60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02236-D9B1-4BF7-B6F3-11E93227B1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CE84B-C2BB-4B55-8DBE-4BDCED4B4D64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6487B-3672-4B9B-BF3F-0A8F409FD8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8395A-F812-468D-A1CE-0223A47D15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6A7C3-75B7-4B59-95AA-C7B28670D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2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B7C4C7-B988-4522-84DE-8A8971355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793" y="982659"/>
            <a:ext cx="4924339" cy="51107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Arrow: Curved Left 6">
            <a:extLst>
              <a:ext uri="{FF2B5EF4-FFF2-40B4-BE49-F238E27FC236}">
                <a16:creationId xmlns:a16="http://schemas.microsoft.com/office/drawing/2014/main" id="{4CE28F29-1F2F-447B-9884-4FC17C46DB9A}"/>
              </a:ext>
            </a:extLst>
          </p:cNvPr>
          <p:cNvSpPr/>
          <p:nvPr/>
        </p:nvSpPr>
        <p:spPr>
          <a:xfrm rot="16829729">
            <a:off x="2533262" y="1742670"/>
            <a:ext cx="3310005" cy="3372659"/>
          </a:xfrm>
          <a:prstGeom prst="curvedLeftArrow">
            <a:avLst>
              <a:gd name="adj1" fmla="val 18229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Graphic 5" descr="House">
            <a:extLst>
              <a:ext uri="{FF2B5EF4-FFF2-40B4-BE49-F238E27FC236}">
                <a16:creationId xmlns:a16="http://schemas.microsoft.com/office/drawing/2014/main" id="{848588B8-184B-4F7E-BE56-7BD24F029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7615" y="3936534"/>
            <a:ext cx="1304488" cy="13044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E7E8F8-F764-4C9E-B5E2-60C46EBD9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629983" y="-12114"/>
            <a:ext cx="2419302" cy="25614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BC6A55-09C6-407A-8D01-13ABD2B5D08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8687"/>
          <a:stretch/>
        </p:blipFill>
        <p:spPr>
          <a:xfrm rot="5400000">
            <a:off x="9245080" y="1041690"/>
            <a:ext cx="2335537" cy="30410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E6585D-2EFD-447E-91C5-C4FEA63D343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678" r="20792"/>
          <a:stretch/>
        </p:blipFill>
        <p:spPr>
          <a:xfrm rot="5400000">
            <a:off x="9102416" y="3800725"/>
            <a:ext cx="2464273" cy="30410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3937A6-15C2-4DD4-8EAC-C58722B976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9192"/>
            <a:ext cx="40481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02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4FE418A780A948B9B55D13EB80A0AA" ma:contentTypeVersion="12" ma:contentTypeDescription="Create a new document." ma:contentTypeScope="" ma:versionID="ea52a51023e34027730bb69fc8c26d9d">
  <xsd:schema xmlns:xsd="http://www.w3.org/2001/XMLSchema" xmlns:xs="http://www.w3.org/2001/XMLSchema" xmlns:p="http://schemas.microsoft.com/office/2006/metadata/properties" xmlns:ns3="2ca08279-f354-49f7-be83-2c3560c8ed66" xmlns:ns4="9c41f30c-c960-4246-a90c-cbfa8fa594e7" targetNamespace="http://schemas.microsoft.com/office/2006/metadata/properties" ma:root="true" ma:fieldsID="dd563ba5d9f6ea030502a6e57dd463e1" ns3:_="" ns4:_="">
    <xsd:import namespace="2ca08279-f354-49f7-be83-2c3560c8ed66"/>
    <xsd:import namespace="9c41f30c-c960-4246-a90c-cbfa8fa594e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a08279-f354-49f7-be83-2c3560c8ed6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41f30c-c960-4246-a90c-cbfa8fa594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47A0E6-EB7A-4BD9-8E3F-EEC0C77A96C9}">
  <ds:schemaRefs>
    <ds:schemaRef ds:uri="2ca08279-f354-49f7-be83-2c3560c8ed66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9c41f30c-c960-4246-a90c-cbfa8fa594e7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C6483FC-D380-4BA4-8F6C-75146DEE2C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C349F5-E37B-4B95-A48C-9BDE24EFF7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a08279-f354-49f7-be83-2c3560c8ed66"/>
    <ds:schemaRef ds:uri="9c41f30c-c960-4246-a90c-cbfa8fa594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Corey Elliott</dc:creator>
  <cp:lastModifiedBy>Corey Elliott</cp:lastModifiedBy>
  <cp:revision>4</cp:revision>
  <dcterms:created xsi:type="dcterms:W3CDTF">2020-04-02T00:32:30Z</dcterms:created>
  <dcterms:modified xsi:type="dcterms:W3CDTF">2020-04-05T22:13:34Z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0x010100184FE418A780A948B9B55D13EB80A0AA</vt:lpwstr>
  </property>
</Properties>
</file>