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F6F75-1D34-41E8-ACF8-82C5C6D8DD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8F7C6-490C-4B6D-B969-58286BA385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A82FA1-2A74-4530-9F88-DA57A2E8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AD01-51CE-4CA5-A5BE-A66FD23D380E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95548-0DD9-4C3F-B137-EA6DB2B4A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E749A-844E-4F87-9F7E-5F052821E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896B3-7286-4EFD-83CF-6C249C18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416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C50F8-0FF0-4C2E-86C3-DC8F46891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36D8A9-7AB7-4290-9BE3-1E19C88387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88CD3-6ADA-4556-BD29-97A590E6E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AD01-51CE-4CA5-A5BE-A66FD23D380E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781D4-DA16-49DC-A0E7-C64A7638F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B7AA2-9AD1-4A88-8337-260E19954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896B3-7286-4EFD-83CF-6C249C18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8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48AD87-84EE-4F46-B80E-764232D5C9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85CD8E-7E89-4941-B4A1-89917276B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2A9DEB-8340-4F46-834F-3C6E46E5C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AD01-51CE-4CA5-A5BE-A66FD23D380E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5A2A5-626F-4850-AA0E-C4A8C03AF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5BDF67-0A23-4D1E-B46F-49F1D5589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896B3-7286-4EFD-83CF-6C249C18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022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8E6B6-58DB-43BB-B666-DCE250527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5C3EA-9E3E-454C-88F7-9658CB05BB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5A9AC-B313-4796-A5C5-0B15830D4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AD01-51CE-4CA5-A5BE-A66FD23D380E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65ABCE-7901-4F19-9F06-3EB8212C9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A15CB-1997-4A1C-B60A-3E739D2B0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896B3-7286-4EFD-83CF-6C249C18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713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0D1AD-4905-404F-B941-93013862A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9C1A8-49BC-4E54-BCE6-0A085F5265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55F5A-D7EF-4DD4-A03D-21BBAF771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AD01-51CE-4CA5-A5BE-A66FD23D380E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D41C95-894C-4A7A-A251-7BE1D77A2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9FC02-19CB-4134-9764-9B40851DB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896B3-7286-4EFD-83CF-6C249C18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953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184AF-8315-4E50-AB8C-54A3BD293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31531-F7D9-4C52-82C7-F4776AF872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6FEC0E-3EF4-48E1-96CB-940B9E57D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1D0250-B409-4560-AFAE-56A6E943D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AD01-51CE-4CA5-A5BE-A66FD23D380E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3BD540-6BB7-4FDC-A68A-B03C0F285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693FB5-0B7A-44FA-BC9F-693DC5A06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896B3-7286-4EFD-83CF-6C249C18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445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E3F00-0CF5-4027-9D9F-85353BC89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6C3513-6EF2-4AE8-90AF-E800D502E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5512AE-893A-4D9D-8E6D-9860765E6F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2F50F6-06C7-4D8E-A2EA-7D1E02C85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7FBF87-8730-4C85-9F0A-FC3DFE6886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2C7317-5D04-40AF-B3AF-DC16B3CDE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AD01-51CE-4CA5-A5BE-A66FD23D380E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E9FF8D-3A7D-48C0-AA6F-B7266DC5B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E8B458-C968-4BFF-8303-D5EA4AF18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896B3-7286-4EFD-83CF-6C249C18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375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E4224-A7BC-4B9B-B114-C2BE542B1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E13FB2-3681-4FDE-8280-D4DBFE6E3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AD01-51CE-4CA5-A5BE-A66FD23D380E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5F3BEC-B9B0-4AB2-8161-A1AEFA08C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F7E237-907F-4E55-9988-DDE5D7F16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896B3-7286-4EFD-83CF-6C249C18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954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D10A8D-51E1-471D-BEC7-5A2996EE5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AD01-51CE-4CA5-A5BE-A66FD23D380E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A429C7-3BED-4F51-8AC2-BEEA35EA4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DA5762-26C1-40B3-A73A-F6BF9BED8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896B3-7286-4EFD-83CF-6C249C18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389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F6794-B46F-46BF-A12C-D5FA1994C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BA5DC-49C0-45ED-9E45-191D34C92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FD728C-1775-4642-9D6B-F50262DC94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48D27F-DAB0-4D35-A95B-D9DC3C2C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AD01-51CE-4CA5-A5BE-A66FD23D380E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0649BD-3782-4FC4-9EAE-E7881761D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43B5CC-6E3F-4629-8158-72D73CEE2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896B3-7286-4EFD-83CF-6C249C18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422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4B95C-ABCE-452B-845C-79E7B4CB6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AF1FDD-7AE1-4F38-89CA-83C732CB86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9F1C5C-8A8A-4DBA-89AF-73108B9539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7D8E3E-12CC-46F3-A84C-4E59DFFF1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AD01-51CE-4CA5-A5BE-A66FD23D380E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D179CC-13FF-4C94-BE0A-0D861201B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8BB4E4-19F8-4620-9D69-BA8EC2513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896B3-7286-4EFD-83CF-6C249C18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948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177736-0425-41A6-9E34-6219B8D9B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D3A850-465E-4BDA-B37B-68A53787F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6B80C1-3B1D-4A00-AB75-8DFD1DEE03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EAD01-51CE-4CA5-A5BE-A66FD23D380E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DE076-E256-4683-A10A-8BF80B24A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F9CA1-3D1E-4A2E-930D-321A4F999C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896B3-7286-4EFD-83CF-6C249C18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94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Wolf Vector Logo Graphic Modern Abstract Stock Illustration ...">
            <a:extLst>
              <a:ext uri="{FF2B5EF4-FFF2-40B4-BE49-F238E27FC236}">
                <a16:creationId xmlns:a16="http://schemas.microsoft.com/office/drawing/2014/main" id="{7AA94A85-64AB-4FE8-B1C4-9BCCFF262D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65" r="27292" b="37071"/>
          <a:stretch/>
        </p:blipFill>
        <p:spPr bwMode="auto">
          <a:xfrm>
            <a:off x="5859317" y="101110"/>
            <a:ext cx="1970843" cy="2597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Logo for sale: Futuristic Spartan Logo">
            <a:extLst>
              <a:ext uri="{FF2B5EF4-FFF2-40B4-BE49-F238E27FC236}">
                <a16:creationId xmlns:a16="http://schemas.microsoft.com/office/drawing/2014/main" id="{9BB0A56E-2999-4930-8ADE-F4ED09BBF5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39" r="16030"/>
          <a:stretch/>
        </p:blipFill>
        <p:spPr bwMode="auto">
          <a:xfrm>
            <a:off x="2885243" y="251489"/>
            <a:ext cx="2512704" cy="2852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Ancient Symbol Dragon Totem 2014 New Summer Temporary Transfer ...">
            <a:extLst>
              <a:ext uri="{FF2B5EF4-FFF2-40B4-BE49-F238E27FC236}">
                <a16:creationId xmlns:a16="http://schemas.microsoft.com/office/drawing/2014/main" id="{E10086CC-FC03-4CC7-A0C4-C52F17848D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714"/>
          <a:stretch/>
        </p:blipFill>
        <p:spPr bwMode="auto">
          <a:xfrm>
            <a:off x="3773468" y="4114183"/>
            <a:ext cx="24003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SQUAT WOLF - Sportswear Store - Dubai, United Arab Emirates ...">
            <a:extLst>
              <a:ext uri="{FF2B5EF4-FFF2-40B4-BE49-F238E27FC236}">
                <a16:creationId xmlns:a16="http://schemas.microsoft.com/office/drawing/2014/main" id="{AC5EA206-CE0F-400B-9207-08040D5EE6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3" y="573026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wings robot vector - Buy this stock vector and explore similar ...">
            <a:extLst>
              <a:ext uri="{FF2B5EF4-FFF2-40B4-BE49-F238E27FC236}">
                <a16:creationId xmlns:a16="http://schemas.microsoft.com/office/drawing/2014/main" id="{FF79035F-49E5-4476-9E02-8F5C8874A2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710"/>
          <a:stretch/>
        </p:blipFill>
        <p:spPr bwMode="auto">
          <a:xfrm>
            <a:off x="192281" y="3204117"/>
            <a:ext cx="3592513" cy="2992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80+ Tribal Dragon Tattoo Designs &amp; Ideas">
            <a:extLst>
              <a:ext uri="{FF2B5EF4-FFF2-40B4-BE49-F238E27FC236}">
                <a16:creationId xmlns:a16="http://schemas.microsoft.com/office/drawing/2014/main" id="{50B2560C-AA9D-4307-ADAC-B76E58ADFE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9317" y="3204117"/>
            <a:ext cx="2733675" cy="273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ECB5E92-F3DF-4CDC-9074-078029F6AFAB}"/>
              </a:ext>
            </a:extLst>
          </p:cNvPr>
          <p:cNvSpPr/>
          <p:nvPr/>
        </p:nvSpPr>
        <p:spPr>
          <a:xfrm>
            <a:off x="8522563" y="852256"/>
            <a:ext cx="3373515" cy="50855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These are just some ideas for direction.  Would be good to see some design iteration that do something with dragon wings, in a </a:t>
            </a:r>
            <a:r>
              <a:rPr lang="en-US"/>
              <a:t>minimalist way.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040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28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JeanPaul Smalls</dc:creator>
  <cp:lastModifiedBy>JeanPaul Smalls</cp:lastModifiedBy>
  <cp:revision>7</cp:revision>
  <dcterms:created xsi:type="dcterms:W3CDTF">2020-04-05T06:15:58Z</dcterms:created>
  <dcterms:modified xsi:type="dcterms:W3CDTF">2020-04-05T17:31:22Z</dcterms:modified>
</cp:coreProperties>
</file>