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78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3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21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4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4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6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8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2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15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38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11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64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B055A-C8FE-4DA4-AC6E-7C2AFAA2C75D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13E36-5E9B-49FB-812F-0A4CF3AE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4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333677" y="1390828"/>
            <a:ext cx="9531410" cy="4010114"/>
          </a:xfrm>
          <a:prstGeom prst="roundRect">
            <a:avLst>
              <a:gd name="adj" fmla="val 2202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728F896-099A-4839-8463-2A5C31A9960B}"/>
              </a:ext>
            </a:extLst>
          </p:cNvPr>
          <p:cNvSpPr/>
          <p:nvPr/>
        </p:nvSpPr>
        <p:spPr>
          <a:xfrm>
            <a:off x="3342904" y="4449353"/>
            <a:ext cx="895809" cy="79857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3677" y="1028512"/>
            <a:ext cx="2656496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pl-PL" sz="1600" b="1" dirty="0">
                <a:solidFill>
                  <a:schemeClr val="bg1">
                    <a:lumMod val="50000"/>
                  </a:schemeClr>
                </a:solidFill>
              </a:rPr>
              <a:t>LABEL 330 ML </a:t>
            </a:r>
            <a:r>
              <a:rPr lang="pl-PL" sz="1600" dirty="0">
                <a:solidFill>
                  <a:schemeClr val="bg1">
                    <a:lumMod val="50000"/>
                  </a:schemeClr>
                </a:solidFill>
              </a:rPr>
              <a:t>(80 X 180 MM)</a:t>
            </a:r>
            <a:endParaRPr lang="en-US" sz="1600" strike="sngStrike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853" y="4482865"/>
            <a:ext cx="430835" cy="4308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0881" y="4926153"/>
            <a:ext cx="603762" cy="29214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908135" y="4888022"/>
            <a:ext cx="2375730" cy="36933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bg1">
                    <a:lumMod val="65000"/>
                  </a:schemeClr>
                </a:solidFill>
              </a:rPr>
              <a:t>BEER STYLE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07582" y="3162956"/>
            <a:ext cx="2375730" cy="26161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1100" dirty="0">
                <a:solidFill>
                  <a:schemeClr val="bg1">
                    <a:lumMod val="65000"/>
                  </a:schemeClr>
                </a:solidFill>
              </a:rPr>
              <a:t>WEEDING DATE</a:t>
            </a:r>
            <a:endParaRPr lang="en-US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15974" y="3911314"/>
            <a:ext cx="540000" cy="5400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>
                <a:solidFill>
                  <a:schemeClr val="bg1">
                    <a:lumMod val="65000"/>
                  </a:schemeClr>
                </a:solidFill>
              </a:rPr>
              <a:t>ALK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727884" y="3911314"/>
            <a:ext cx="540000" cy="5400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>
                <a:solidFill>
                  <a:schemeClr val="bg1">
                    <a:lumMod val="65000"/>
                  </a:schemeClr>
                </a:solidFill>
              </a:rPr>
              <a:t>EBC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339794" y="3911314"/>
            <a:ext cx="540000" cy="5400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>
                <a:solidFill>
                  <a:schemeClr val="bg1">
                    <a:lumMod val="65000"/>
                  </a:schemeClr>
                </a:solidFill>
              </a:rPr>
              <a:t>IBU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9951704" y="3911314"/>
            <a:ext cx="540000" cy="540000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>
                <a:solidFill>
                  <a:schemeClr val="bg1">
                    <a:lumMod val="65000"/>
                  </a:schemeClr>
                </a:solidFill>
              </a:rPr>
              <a:t>EXT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43144" y="1750454"/>
            <a:ext cx="1905712" cy="121280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bg1">
                    <a:lumMod val="65000"/>
                  </a:schemeClr>
                </a:solidFill>
              </a:rPr>
              <a:t>YOUNG COUPLE NAMES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13138" y="1575024"/>
            <a:ext cx="2725575" cy="121280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bg1">
                    <a:lumMod val="65000"/>
                  </a:schemeClr>
                </a:solidFill>
              </a:rPr>
              <a:t>INGREDIENTS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13138" y="4449353"/>
            <a:ext cx="1829765" cy="79857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bg1">
                    <a:lumMod val="65000"/>
                  </a:schemeClr>
                </a:solidFill>
              </a:rPr>
              <a:t>BREWERY DETAILS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04559" y="3005738"/>
            <a:ext cx="2725575" cy="121280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bg1">
                    <a:lumMod val="65000"/>
                  </a:schemeClr>
                </a:solidFill>
              </a:rPr>
              <a:t>DATA LEGALLY REQUIRED</a:t>
            </a:r>
            <a:br>
              <a:rPr lang="pl-PL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pl-PL" sz="1000" dirty="0">
                <a:solidFill>
                  <a:schemeClr val="bg1">
                    <a:lumMod val="65000"/>
                  </a:schemeClr>
                </a:solidFill>
              </a:rPr>
              <a:t>BEST BEFORE DATE, VOLUME OF THE BOTTLE, STORAGE CONDITIONS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960760" y="1575024"/>
            <a:ext cx="2725575" cy="211048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bg1">
                    <a:lumMod val="65000"/>
                  </a:schemeClr>
                </a:solidFill>
              </a:rPr>
              <a:t>BEER DESCRIPTION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960760" y="4640524"/>
            <a:ext cx="2725575" cy="61683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bg1">
                    <a:lumMod val="65000"/>
                  </a:schemeClr>
                </a:solidFill>
              </a:rPr>
              <a:t>CONTACT</a:t>
            </a:r>
            <a:br>
              <a:rPr lang="pl-PL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pl-PL" sz="1000" dirty="0">
                <a:solidFill>
                  <a:schemeClr val="bg1">
                    <a:lumMod val="65000"/>
                  </a:schemeClr>
                </a:solidFill>
              </a:rPr>
              <a:t>WEBPAGE, FB, INSTA 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AE55C0C-6FD6-4A49-AD85-4ACEFF3C0C1F}"/>
              </a:ext>
            </a:extLst>
          </p:cNvPr>
          <p:cNvSpPr/>
          <p:nvPr/>
        </p:nvSpPr>
        <p:spPr>
          <a:xfrm>
            <a:off x="1387138" y="1463999"/>
            <a:ext cx="252000" cy="25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FC3630B-798E-4FCE-86DB-9D0653CE37A7}"/>
              </a:ext>
            </a:extLst>
          </p:cNvPr>
          <p:cNvSpPr/>
          <p:nvPr/>
        </p:nvSpPr>
        <p:spPr>
          <a:xfrm>
            <a:off x="1387138" y="2879738"/>
            <a:ext cx="252000" cy="25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0F8404C-C09D-4003-B219-E9E39C95F5FA}"/>
              </a:ext>
            </a:extLst>
          </p:cNvPr>
          <p:cNvSpPr/>
          <p:nvPr/>
        </p:nvSpPr>
        <p:spPr>
          <a:xfrm>
            <a:off x="1405223" y="4310542"/>
            <a:ext cx="252000" cy="25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3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B89FA218-CB70-42B1-873B-D73F3255E5D7}"/>
              </a:ext>
            </a:extLst>
          </p:cNvPr>
          <p:cNvSpPr/>
          <p:nvPr/>
        </p:nvSpPr>
        <p:spPr>
          <a:xfrm>
            <a:off x="5040975" y="1641700"/>
            <a:ext cx="252000" cy="25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4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9308CF2-D680-4509-BFA5-3FCC279AC862}"/>
              </a:ext>
            </a:extLst>
          </p:cNvPr>
          <p:cNvSpPr/>
          <p:nvPr/>
        </p:nvSpPr>
        <p:spPr>
          <a:xfrm>
            <a:off x="4786011" y="3036956"/>
            <a:ext cx="252000" cy="25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5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D3A6A79-AE0F-47EF-82D7-6B078EFA156E}"/>
              </a:ext>
            </a:extLst>
          </p:cNvPr>
          <p:cNvSpPr/>
          <p:nvPr/>
        </p:nvSpPr>
        <p:spPr>
          <a:xfrm>
            <a:off x="4786011" y="5118705"/>
            <a:ext cx="252000" cy="25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7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6BF1395-D950-4D56-95C2-5B6C6B6C8531}"/>
              </a:ext>
            </a:extLst>
          </p:cNvPr>
          <p:cNvSpPr/>
          <p:nvPr/>
        </p:nvSpPr>
        <p:spPr>
          <a:xfrm>
            <a:off x="7843339" y="1474646"/>
            <a:ext cx="252000" cy="25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8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EE92356-F5B7-4CE9-91A5-3F774DE0018E}"/>
              </a:ext>
            </a:extLst>
          </p:cNvPr>
          <p:cNvSpPr/>
          <p:nvPr/>
        </p:nvSpPr>
        <p:spPr>
          <a:xfrm>
            <a:off x="7863974" y="4524949"/>
            <a:ext cx="252000" cy="25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DCF35D4-CF37-46A4-BB4A-EA2B2D0C2D4D}"/>
              </a:ext>
            </a:extLst>
          </p:cNvPr>
          <p:cNvSpPr/>
          <p:nvPr/>
        </p:nvSpPr>
        <p:spPr>
          <a:xfrm>
            <a:off x="4907582" y="3609596"/>
            <a:ext cx="2375730" cy="107827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bg1">
                    <a:lumMod val="65000"/>
                  </a:schemeClr>
                </a:solidFill>
              </a:rPr>
              <a:t>INFO FROM CUSTOMER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3DBDD58-142E-4A5F-AB49-0F0681E141FF}"/>
              </a:ext>
            </a:extLst>
          </p:cNvPr>
          <p:cNvSpPr/>
          <p:nvPr/>
        </p:nvSpPr>
        <p:spPr>
          <a:xfrm>
            <a:off x="8059553" y="3817082"/>
            <a:ext cx="252000" cy="25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9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6970FD2-39AA-487B-B337-8C6F3F097FF7}"/>
              </a:ext>
            </a:extLst>
          </p:cNvPr>
          <p:cNvSpPr/>
          <p:nvPr/>
        </p:nvSpPr>
        <p:spPr>
          <a:xfrm>
            <a:off x="4794021" y="4507876"/>
            <a:ext cx="252000" cy="25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dirty="0"/>
              <a:t>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67ED386-CA7A-466B-B940-FC7E7BF8209B}"/>
              </a:ext>
            </a:extLst>
          </p:cNvPr>
          <p:cNvSpPr txBox="1"/>
          <p:nvPr/>
        </p:nvSpPr>
        <p:spPr>
          <a:xfrm>
            <a:off x="1333677" y="448573"/>
            <a:ext cx="9160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>
                <a:solidFill>
                  <a:srgbClr val="FF0000"/>
                </a:solidFill>
              </a:rPr>
              <a:t>THIS IS </a:t>
            </a:r>
            <a:r>
              <a:rPr lang="pl-PL">
                <a:solidFill>
                  <a:srgbClr val="FF0000"/>
                </a:solidFill>
              </a:rPr>
              <a:t>ONLY A TEMPLATE – PLEASE ARRANGE </a:t>
            </a:r>
            <a:r>
              <a:rPr lang="pl-PL" dirty="0">
                <a:solidFill>
                  <a:srgbClr val="FF0000"/>
                </a:solidFill>
              </a:rPr>
              <a:t>IT AS YOU WISH – IT HAS TO LOOK NICE AND NEAT</a:t>
            </a:r>
          </a:p>
        </p:txBody>
      </p:sp>
    </p:spTree>
    <p:extLst>
      <p:ext uri="{BB962C8B-B14F-4D97-AF65-F5344CB8AC3E}">
        <p14:creationId xmlns:p14="http://schemas.microsoft.com/office/powerpoint/2010/main" val="557780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62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Mars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Poreba, Konrad</dc:creator>
  <cp:lastModifiedBy>Poreba, Konrad</cp:lastModifiedBy>
  <cp:revision>24</cp:revision>
  <dcterms:created xsi:type="dcterms:W3CDTF">2019-10-19T15:29:13Z</dcterms:created>
  <dcterms:modified xsi:type="dcterms:W3CDTF">2020-03-13T19:41:08Z</dcterms:modified>
</cp:coreProperties>
</file>