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7" r:id="rId3"/>
    <p:sldId id="260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9527" autoAdjust="0"/>
  </p:normalViewPr>
  <p:slideViewPr>
    <p:cSldViewPr snapToGrid="0" snapToObjects="1">
      <p:cViewPr varScale="1">
        <p:scale>
          <a:sx n="94" d="100"/>
          <a:sy n="94" d="100"/>
        </p:scale>
        <p:origin x="-15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A8333-0580-7D47-BFB7-EEB78B438016}" type="datetimeFigureOut">
              <a:rPr lang="en-US" smtClean="0"/>
              <a:t>2/23/20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649F5-617A-5747-97AB-BC16A249B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360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A8333-0580-7D47-BFB7-EEB78B438016}" type="datetimeFigureOut">
              <a:rPr lang="en-US" smtClean="0"/>
              <a:t>3/1/20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649F5-617A-5747-97AB-BC16A249B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209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A8333-0580-7D47-BFB7-EEB78B438016}" type="datetimeFigureOut">
              <a:rPr lang="en-US" smtClean="0"/>
              <a:t>3/1/20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649F5-617A-5747-97AB-BC16A249B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772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A8333-0580-7D47-BFB7-EEB78B438016}" type="datetimeFigureOut">
              <a:rPr lang="en-US" smtClean="0"/>
              <a:t>3/1/20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649F5-617A-5747-97AB-BC16A249B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56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A8333-0580-7D47-BFB7-EEB78B438016}" type="datetimeFigureOut">
              <a:rPr lang="en-US" smtClean="0"/>
              <a:t>3/1/20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649F5-617A-5747-97AB-BC16A249B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633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A8333-0580-7D47-BFB7-EEB78B438016}" type="datetimeFigureOut">
              <a:rPr lang="en-US" smtClean="0"/>
              <a:t>3/1/20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649F5-617A-5747-97AB-BC16A249B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39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A8333-0580-7D47-BFB7-EEB78B438016}" type="datetimeFigureOut">
              <a:rPr lang="en-US" smtClean="0"/>
              <a:t>3/1/20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649F5-617A-5747-97AB-BC16A249B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276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A8333-0580-7D47-BFB7-EEB78B438016}" type="datetimeFigureOut">
              <a:rPr lang="en-US" smtClean="0"/>
              <a:t>3/1/20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649F5-617A-5747-97AB-BC16A249B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401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A8333-0580-7D47-BFB7-EEB78B438016}" type="datetimeFigureOut">
              <a:rPr lang="en-US" smtClean="0"/>
              <a:t>3/1/20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649F5-617A-5747-97AB-BC16A249B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55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A8333-0580-7D47-BFB7-EEB78B438016}" type="datetimeFigureOut">
              <a:rPr lang="en-US" smtClean="0"/>
              <a:t>3/1/20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649F5-617A-5747-97AB-BC16A249B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233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A8333-0580-7D47-BFB7-EEB78B438016}" type="datetimeFigureOut">
              <a:rPr lang="en-US" smtClean="0"/>
              <a:t>3/1/20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649F5-617A-5747-97AB-BC16A249B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461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A8333-0580-7D47-BFB7-EEB78B438016}" type="datetimeFigureOut">
              <a:rPr lang="en-US" smtClean="0"/>
              <a:t>2/23/20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D649F5-617A-5747-97AB-BC16A249B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73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985" y="963854"/>
            <a:ext cx="8844031" cy="4930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423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69752220_2377533139171984_648750955864531034_n(1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963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254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1207" y1="88750" x2="11207" y2="8875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66718" y="2764260"/>
            <a:ext cx="1821686" cy="125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419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0" y="889000"/>
            <a:ext cx="50800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7208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9895</TotalTime>
  <Words>0</Words>
  <Application>Microsoft Macintosh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Foster</dc:creator>
  <cp:lastModifiedBy>John Foster</cp:lastModifiedBy>
  <cp:revision>3</cp:revision>
  <dcterms:created xsi:type="dcterms:W3CDTF">2020-02-23T20:43:10Z</dcterms:created>
  <dcterms:modified xsi:type="dcterms:W3CDTF">2020-03-01T17:38:15Z</dcterms:modified>
</cp:coreProperties>
</file>