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72" r:id="rId4"/>
  </p:sldMasterIdLst>
  <p:notesMasterIdLst>
    <p:notesMasterId r:id="rId20"/>
  </p:notesMasterIdLst>
  <p:sldIdLst>
    <p:sldId id="256" r:id="rId5"/>
    <p:sldId id="258" r:id="rId6"/>
    <p:sldId id="257" r:id="rId7"/>
    <p:sldId id="268" r:id="rId8"/>
    <p:sldId id="260" r:id="rId9"/>
    <p:sldId id="259" r:id="rId10"/>
    <p:sldId id="261" r:id="rId11"/>
    <p:sldId id="262" r:id="rId12"/>
    <p:sldId id="263" r:id="rId13"/>
    <p:sldId id="264" r:id="rId14"/>
    <p:sldId id="265" r:id="rId15"/>
    <p:sldId id="269" r:id="rId16"/>
    <p:sldId id="372" r:id="rId17"/>
    <p:sldId id="266" r:id="rId18"/>
    <p:sldId id="267" r:id="rId19"/>
  </p:sldIdLst>
  <p:sldSz cx="12192000" cy="6858000"/>
  <p:notesSz cx="9144000" cy="6858000"/>
  <p:defaultTextStyle>
    <a:defPPr>
      <a:defRPr lang="it-IT"/>
    </a:defPPr>
    <a:lvl1pPr marL="0" algn="l" defTabSz="914319" rtl="0" eaLnBrk="1" latinLnBrk="0" hangingPunct="1">
      <a:defRPr sz="1800" kern="1200">
        <a:solidFill>
          <a:schemeClr val="tx1"/>
        </a:solidFill>
        <a:latin typeface="+mn-lt"/>
        <a:ea typeface="+mn-ea"/>
        <a:cs typeface="+mn-cs"/>
      </a:defRPr>
    </a:lvl1pPr>
    <a:lvl2pPr marL="457160" algn="l" defTabSz="914319" rtl="0" eaLnBrk="1" latinLnBrk="0" hangingPunct="1">
      <a:defRPr sz="1800" kern="1200">
        <a:solidFill>
          <a:schemeClr val="tx1"/>
        </a:solidFill>
        <a:latin typeface="+mn-lt"/>
        <a:ea typeface="+mn-ea"/>
        <a:cs typeface="+mn-cs"/>
      </a:defRPr>
    </a:lvl2pPr>
    <a:lvl3pPr marL="914319" algn="l" defTabSz="914319" rtl="0" eaLnBrk="1" latinLnBrk="0" hangingPunct="1">
      <a:defRPr sz="1800" kern="1200">
        <a:solidFill>
          <a:schemeClr val="tx1"/>
        </a:solidFill>
        <a:latin typeface="+mn-lt"/>
        <a:ea typeface="+mn-ea"/>
        <a:cs typeface="+mn-cs"/>
      </a:defRPr>
    </a:lvl3pPr>
    <a:lvl4pPr marL="1371479" algn="l" defTabSz="914319" rtl="0" eaLnBrk="1" latinLnBrk="0" hangingPunct="1">
      <a:defRPr sz="1800" kern="1200">
        <a:solidFill>
          <a:schemeClr val="tx1"/>
        </a:solidFill>
        <a:latin typeface="+mn-lt"/>
        <a:ea typeface="+mn-ea"/>
        <a:cs typeface="+mn-cs"/>
      </a:defRPr>
    </a:lvl4pPr>
    <a:lvl5pPr marL="1828639" algn="l" defTabSz="914319" rtl="0" eaLnBrk="1" latinLnBrk="0" hangingPunct="1">
      <a:defRPr sz="1800" kern="1200">
        <a:solidFill>
          <a:schemeClr val="tx1"/>
        </a:solidFill>
        <a:latin typeface="+mn-lt"/>
        <a:ea typeface="+mn-ea"/>
        <a:cs typeface="+mn-cs"/>
      </a:defRPr>
    </a:lvl5pPr>
    <a:lvl6pPr marL="2285798" algn="l" defTabSz="914319" rtl="0" eaLnBrk="1" latinLnBrk="0" hangingPunct="1">
      <a:defRPr sz="1800" kern="1200">
        <a:solidFill>
          <a:schemeClr val="tx1"/>
        </a:solidFill>
        <a:latin typeface="+mn-lt"/>
        <a:ea typeface="+mn-ea"/>
        <a:cs typeface="+mn-cs"/>
      </a:defRPr>
    </a:lvl6pPr>
    <a:lvl7pPr marL="2742958" algn="l" defTabSz="914319" rtl="0" eaLnBrk="1" latinLnBrk="0" hangingPunct="1">
      <a:defRPr sz="1800" kern="1200">
        <a:solidFill>
          <a:schemeClr val="tx1"/>
        </a:solidFill>
        <a:latin typeface="+mn-lt"/>
        <a:ea typeface="+mn-ea"/>
        <a:cs typeface="+mn-cs"/>
      </a:defRPr>
    </a:lvl7pPr>
    <a:lvl8pPr marL="3200117" algn="l" defTabSz="914319" rtl="0" eaLnBrk="1" latinLnBrk="0" hangingPunct="1">
      <a:defRPr sz="1800" kern="1200">
        <a:solidFill>
          <a:schemeClr val="tx1"/>
        </a:solidFill>
        <a:latin typeface="+mn-lt"/>
        <a:ea typeface="+mn-ea"/>
        <a:cs typeface="+mn-cs"/>
      </a:defRPr>
    </a:lvl8pPr>
    <a:lvl9pPr marL="3657277" algn="l" defTabSz="91431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0" autoAdjust="0"/>
    <p:restoredTop sz="94674" autoAdjust="0"/>
  </p:normalViewPr>
  <p:slideViewPr>
    <p:cSldViewPr snapToGrid="0" snapToObjects="1">
      <p:cViewPr>
        <p:scale>
          <a:sx n="90" d="100"/>
          <a:sy n="90" d="100"/>
        </p:scale>
        <p:origin x="114" y="-36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D35D47C-7594-844A-A291-C21F7409D3A6}" type="datetimeFigureOut">
              <a:rPr lang="it-IT" smtClean="0"/>
              <a:t>21/02/2020</a:t>
            </a:fld>
            <a:endParaRPr lang="it-IT" dirty="0"/>
          </a:p>
        </p:txBody>
      </p:sp>
      <p:sp>
        <p:nvSpPr>
          <p:cNvPr id="4" name="Segnaposto immagine diapositiva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C399287-9D70-F34C-B209-0905D22E3CA9}" type="slidenum">
              <a:rPr lang="it-IT" smtClean="0"/>
              <a:t>‹N›</a:t>
            </a:fld>
            <a:endParaRPr lang="it-IT" dirty="0"/>
          </a:p>
        </p:txBody>
      </p:sp>
    </p:spTree>
    <p:extLst>
      <p:ext uri="{BB962C8B-B14F-4D97-AF65-F5344CB8AC3E}">
        <p14:creationId xmlns:p14="http://schemas.microsoft.com/office/powerpoint/2010/main" val="190232687"/>
      </p:ext>
    </p:extLst>
  </p:cSld>
  <p:clrMap bg1="lt1" tx1="dk1" bg2="lt2" tx2="dk2" accent1="accent1" accent2="accent2" accent3="accent3" accent4="accent4" accent5="accent5" accent6="accent6" hlink="hlink" folHlink="folHlink"/>
  <p:notesStyle>
    <a:lvl1pPr marL="0" algn="l" defTabSz="914319" rtl="0" eaLnBrk="1" latinLnBrk="0" hangingPunct="1">
      <a:defRPr sz="1200" kern="1200">
        <a:solidFill>
          <a:schemeClr val="tx1"/>
        </a:solidFill>
        <a:latin typeface="+mn-lt"/>
        <a:ea typeface="+mn-ea"/>
        <a:cs typeface="+mn-cs"/>
      </a:defRPr>
    </a:lvl1pPr>
    <a:lvl2pPr marL="457160" algn="l" defTabSz="914319" rtl="0" eaLnBrk="1" latinLnBrk="0" hangingPunct="1">
      <a:defRPr sz="1200" kern="1200">
        <a:solidFill>
          <a:schemeClr val="tx1"/>
        </a:solidFill>
        <a:latin typeface="+mn-lt"/>
        <a:ea typeface="+mn-ea"/>
        <a:cs typeface="+mn-cs"/>
      </a:defRPr>
    </a:lvl2pPr>
    <a:lvl3pPr marL="914319" algn="l" defTabSz="914319" rtl="0" eaLnBrk="1" latinLnBrk="0" hangingPunct="1">
      <a:defRPr sz="1200" kern="1200">
        <a:solidFill>
          <a:schemeClr val="tx1"/>
        </a:solidFill>
        <a:latin typeface="+mn-lt"/>
        <a:ea typeface="+mn-ea"/>
        <a:cs typeface="+mn-cs"/>
      </a:defRPr>
    </a:lvl3pPr>
    <a:lvl4pPr marL="1371479" algn="l" defTabSz="914319" rtl="0" eaLnBrk="1" latinLnBrk="0" hangingPunct="1">
      <a:defRPr sz="1200" kern="1200">
        <a:solidFill>
          <a:schemeClr val="tx1"/>
        </a:solidFill>
        <a:latin typeface="+mn-lt"/>
        <a:ea typeface="+mn-ea"/>
        <a:cs typeface="+mn-cs"/>
      </a:defRPr>
    </a:lvl4pPr>
    <a:lvl5pPr marL="1828639" algn="l" defTabSz="914319" rtl="0" eaLnBrk="1" latinLnBrk="0" hangingPunct="1">
      <a:defRPr sz="1200" kern="1200">
        <a:solidFill>
          <a:schemeClr val="tx1"/>
        </a:solidFill>
        <a:latin typeface="+mn-lt"/>
        <a:ea typeface="+mn-ea"/>
        <a:cs typeface="+mn-cs"/>
      </a:defRPr>
    </a:lvl5pPr>
    <a:lvl6pPr marL="2285798" algn="l" defTabSz="914319" rtl="0" eaLnBrk="1" latinLnBrk="0" hangingPunct="1">
      <a:defRPr sz="1200" kern="1200">
        <a:solidFill>
          <a:schemeClr val="tx1"/>
        </a:solidFill>
        <a:latin typeface="+mn-lt"/>
        <a:ea typeface="+mn-ea"/>
        <a:cs typeface="+mn-cs"/>
      </a:defRPr>
    </a:lvl6pPr>
    <a:lvl7pPr marL="2742958" algn="l" defTabSz="914319" rtl="0" eaLnBrk="1" latinLnBrk="0" hangingPunct="1">
      <a:defRPr sz="1200" kern="1200">
        <a:solidFill>
          <a:schemeClr val="tx1"/>
        </a:solidFill>
        <a:latin typeface="+mn-lt"/>
        <a:ea typeface="+mn-ea"/>
        <a:cs typeface="+mn-cs"/>
      </a:defRPr>
    </a:lvl7pPr>
    <a:lvl8pPr marL="3200117" algn="l" defTabSz="914319" rtl="0" eaLnBrk="1" latinLnBrk="0" hangingPunct="1">
      <a:defRPr sz="1200" kern="1200">
        <a:solidFill>
          <a:schemeClr val="tx1"/>
        </a:solidFill>
        <a:latin typeface="+mn-lt"/>
        <a:ea typeface="+mn-ea"/>
        <a:cs typeface="+mn-cs"/>
      </a:defRPr>
    </a:lvl8pPr>
    <a:lvl9pPr marL="3657277" algn="l" defTabSz="91431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u="sng" dirty="0"/>
          </a:p>
        </p:txBody>
      </p:sp>
      <p:sp>
        <p:nvSpPr>
          <p:cNvPr id="4" name="Segnaposto numero diapositiva 3"/>
          <p:cNvSpPr>
            <a:spLocks noGrp="1"/>
          </p:cNvSpPr>
          <p:nvPr>
            <p:ph type="sldNum" sz="quarter" idx="10"/>
          </p:nvPr>
        </p:nvSpPr>
        <p:spPr/>
        <p:txBody>
          <a:bodyPr/>
          <a:lstStyle/>
          <a:p>
            <a:fld id="{3C399287-9D70-F34C-B209-0905D22E3CA9}" type="slidenum">
              <a:rPr lang="it-IT" smtClean="0"/>
              <a:t>0</a:t>
            </a:fld>
            <a:endParaRPr lang="it-IT" dirty="0"/>
          </a:p>
        </p:txBody>
      </p:sp>
    </p:spTree>
    <p:extLst>
      <p:ext uri="{BB962C8B-B14F-4D97-AF65-F5344CB8AC3E}">
        <p14:creationId xmlns:p14="http://schemas.microsoft.com/office/powerpoint/2010/main" val="1146343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C399287-9D70-F34C-B209-0905D22E3CA9}" type="slidenum">
              <a:rPr lang="it-IT" smtClean="0"/>
              <a:t>2</a:t>
            </a:fld>
            <a:endParaRPr lang="it-IT" dirty="0"/>
          </a:p>
        </p:txBody>
      </p:sp>
    </p:spTree>
    <p:extLst>
      <p:ext uri="{BB962C8B-B14F-4D97-AF65-F5344CB8AC3E}">
        <p14:creationId xmlns:p14="http://schemas.microsoft.com/office/powerpoint/2010/main" val="1785103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6CC09E74-8C96-447C-8C93-3964B0683D49}" type="slidenum">
              <a:rPr lang="it-IT" smtClean="0"/>
              <a:t>12</a:t>
            </a:fld>
            <a:endParaRPr lang="it-IT"/>
          </a:p>
        </p:txBody>
      </p:sp>
    </p:spTree>
    <p:extLst>
      <p:ext uri="{BB962C8B-B14F-4D97-AF65-F5344CB8AC3E}">
        <p14:creationId xmlns:p14="http://schemas.microsoft.com/office/powerpoint/2010/main" val="3424465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17" name="Content Placeholder 3"/>
          <p:cNvSpPr>
            <a:spLocks noGrp="1"/>
          </p:cNvSpPr>
          <p:nvPr>
            <p:ph sz="half" idx="14"/>
          </p:nvPr>
        </p:nvSpPr>
        <p:spPr>
          <a:xfrm>
            <a:off x="5995601" y="1264025"/>
            <a:ext cx="5157787" cy="5047720"/>
          </a:xfrm>
          <a:prstGeom prst="rect">
            <a:avLst/>
          </a:prstGeom>
        </p:spPr>
        <p:txBody>
          <a:bodyPr/>
          <a:lstStyle>
            <a:lvl1pPr marL="0" indent="0">
              <a:buNone/>
              <a:defRPr/>
            </a:lvl1pPr>
          </a:lstStyle>
          <a:p>
            <a:pPr lvl="0"/>
            <a:endParaRPr lang="en-US" dirty="0"/>
          </a:p>
        </p:txBody>
      </p:sp>
      <p:sp>
        <p:nvSpPr>
          <p:cNvPr id="6" name="Slide Number Placeholder 5"/>
          <p:cNvSpPr>
            <a:spLocks noGrp="1"/>
          </p:cNvSpPr>
          <p:nvPr>
            <p:ph type="sldNum" sz="quarter" idx="12"/>
          </p:nvPr>
        </p:nvSpPr>
        <p:spPr/>
        <p:txBody>
          <a:bodyPr/>
          <a:lstStyle/>
          <a:p>
            <a:fld id="{9635BEB7-01D4-1E46-AF8C-A689FB16B190}" type="slidenum">
              <a:rPr lang="it-IT" smtClean="0"/>
              <a:t>‹N›</a:t>
            </a:fld>
            <a:endParaRPr lang="it-IT" dirty="0"/>
          </a:p>
        </p:txBody>
      </p:sp>
      <p:sp>
        <p:nvSpPr>
          <p:cNvPr id="7" name="Title Placeholder 1"/>
          <p:cNvSpPr>
            <a:spLocks noGrp="1"/>
          </p:cNvSpPr>
          <p:nvPr>
            <p:ph type="title"/>
          </p:nvPr>
        </p:nvSpPr>
        <p:spPr>
          <a:xfrm>
            <a:off x="510788" y="583722"/>
            <a:ext cx="10642600" cy="296786"/>
          </a:xfrm>
          <a:prstGeom prst="rect">
            <a:avLst/>
          </a:prstGeom>
        </p:spPr>
        <p:txBody>
          <a:bodyPr vert="horz" lIns="0" tIns="0" rIns="0" bIns="0" rtlCol="0" anchor="ctr">
            <a:noAutofit/>
          </a:bodyPr>
          <a:lstStyle/>
          <a:p>
            <a:r>
              <a:rPr lang="it-IT" dirty="0"/>
              <a:t>Fare clic per modificare stile</a:t>
            </a:r>
            <a:endParaRPr lang="en-US" dirty="0"/>
          </a:p>
        </p:txBody>
      </p:sp>
      <p:sp>
        <p:nvSpPr>
          <p:cNvPr id="19" name="Segnaposto testo 18"/>
          <p:cNvSpPr>
            <a:spLocks noGrp="1"/>
          </p:cNvSpPr>
          <p:nvPr>
            <p:ph type="body" sz="quarter" idx="15"/>
          </p:nvPr>
        </p:nvSpPr>
        <p:spPr>
          <a:xfrm>
            <a:off x="510788" y="1264024"/>
            <a:ext cx="5042519" cy="5047721"/>
          </a:xfrm>
          <a:prstGeom prst="rect">
            <a:avLst/>
          </a:prstGeom>
        </p:spPr>
        <p:txBody>
          <a:bodyPr lIns="0" tIns="0" rIns="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23924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pic>
        <p:nvPicPr>
          <p:cNvPr id="11" name="Immagine 10"/>
          <p:cNvPicPr>
            <a:picLocks noChangeAspect="1"/>
          </p:cNvPicPr>
          <p:nvPr userDrawn="1"/>
        </p:nvPicPr>
        <p:blipFill rotWithShape="1">
          <a:blip r:embed="rId2"/>
          <a:srcRect r="9471"/>
          <a:stretch/>
        </p:blipFill>
        <p:spPr>
          <a:xfrm>
            <a:off x="9411627" y="1049908"/>
            <a:ext cx="2784855" cy="3029223"/>
          </a:xfrm>
          <a:prstGeom prst="rect">
            <a:avLst/>
          </a:prstGeom>
        </p:spPr>
      </p:pic>
      <p:sp>
        <p:nvSpPr>
          <p:cNvPr id="6" name="Slide Number Placeholder 5"/>
          <p:cNvSpPr>
            <a:spLocks noGrp="1"/>
          </p:cNvSpPr>
          <p:nvPr>
            <p:ph type="sldNum" sz="quarter" idx="12"/>
          </p:nvPr>
        </p:nvSpPr>
        <p:spPr/>
        <p:txBody>
          <a:bodyPr/>
          <a:lstStyle/>
          <a:p>
            <a:fld id="{9635BEB7-01D4-1E46-AF8C-A689FB16B190}" type="slidenum">
              <a:rPr lang="it-IT" smtClean="0"/>
              <a:t>‹N›</a:t>
            </a:fld>
            <a:endParaRPr lang="it-IT" dirty="0"/>
          </a:p>
        </p:txBody>
      </p:sp>
      <p:pic>
        <p:nvPicPr>
          <p:cNvPr id="9" name="Immagine 8"/>
          <p:cNvPicPr>
            <a:picLocks noChangeAspect="1"/>
          </p:cNvPicPr>
          <p:nvPr userDrawn="1"/>
        </p:nvPicPr>
        <p:blipFill rotWithShape="1">
          <a:blip r:embed="rId3"/>
          <a:srcRect b="11175"/>
          <a:stretch/>
        </p:blipFill>
        <p:spPr>
          <a:xfrm>
            <a:off x="358388" y="4376228"/>
            <a:ext cx="10795000" cy="2481772"/>
          </a:xfrm>
          <a:prstGeom prst="rect">
            <a:avLst/>
          </a:prstGeom>
        </p:spPr>
      </p:pic>
      <p:sp>
        <p:nvSpPr>
          <p:cNvPr id="10" name="Title Placeholder 1"/>
          <p:cNvSpPr txBox="1">
            <a:spLocks/>
          </p:cNvSpPr>
          <p:nvPr userDrawn="1"/>
        </p:nvSpPr>
        <p:spPr>
          <a:xfrm>
            <a:off x="689207" y="4227835"/>
            <a:ext cx="2020540" cy="296786"/>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it-IT" sz="2100" b="0" i="0" dirty="0">
                <a:solidFill>
                  <a:schemeClr val="accent1"/>
                </a:solidFill>
                <a:latin typeface="Cocogoose Light" charset="0"/>
                <a:ea typeface="Cocogoose Light" charset="0"/>
                <a:cs typeface="Cocogoose Light" charset="0"/>
              </a:rPr>
              <a:t>Project Case</a:t>
            </a:r>
            <a:endParaRPr lang="en-US" sz="2100" b="0" i="0" dirty="0">
              <a:solidFill>
                <a:schemeClr val="accent1"/>
              </a:solidFill>
              <a:latin typeface="Cocogoose Light" charset="0"/>
              <a:ea typeface="Cocogoose Light" charset="0"/>
              <a:cs typeface="Cocogoose Light" charset="0"/>
            </a:endParaRPr>
          </a:p>
        </p:txBody>
      </p:sp>
      <p:sp>
        <p:nvSpPr>
          <p:cNvPr id="12" name="Content Placeholder 3"/>
          <p:cNvSpPr>
            <a:spLocks noGrp="1"/>
          </p:cNvSpPr>
          <p:nvPr>
            <p:ph sz="half" idx="2"/>
          </p:nvPr>
        </p:nvSpPr>
        <p:spPr>
          <a:xfrm>
            <a:off x="5680423" y="1340432"/>
            <a:ext cx="3463577" cy="2595947"/>
          </a:xfrm>
          <a:prstGeom prst="rect">
            <a:avLst/>
          </a:prstGeom>
        </p:spPr>
        <p:txBody>
          <a:bodyPr/>
          <a:lstStyle/>
          <a:p>
            <a:pPr lvl="0"/>
            <a:endParaRPr lang="en-US" dirty="0"/>
          </a:p>
        </p:txBody>
      </p:sp>
      <p:sp>
        <p:nvSpPr>
          <p:cNvPr id="15" name="Segnaposto testo 14"/>
          <p:cNvSpPr>
            <a:spLocks noGrp="1"/>
          </p:cNvSpPr>
          <p:nvPr>
            <p:ph type="body" sz="quarter" idx="13"/>
          </p:nvPr>
        </p:nvSpPr>
        <p:spPr>
          <a:xfrm>
            <a:off x="511175" y="1341053"/>
            <a:ext cx="4897438" cy="2595947"/>
          </a:xfrm>
          <a:prstGeom prst="rect">
            <a:avLst/>
          </a:prstGeom>
        </p:spPr>
        <p:txBody>
          <a:bodyPr lIns="0" tIns="0" rIns="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6" name="Titolo 15"/>
          <p:cNvSpPr>
            <a:spLocks noGrp="1"/>
          </p:cNvSpPr>
          <p:nvPr>
            <p:ph type="title"/>
          </p:nvPr>
        </p:nvSpPr>
        <p:spPr>
          <a:xfrm>
            <a:off x="511175" y="604418"/>
            <a:ext cx="10515600" cy="296786"/>
          </a:xfrm>
          <a:prstGeom prst="rect">
            <a:avLst/>
          </a:prstGeom>
        </p:spPr>
        <p:txBody>
          <a:bodyPr lIns="0" tIns="0" rIns="0" bIns="0"/>
          <a:lstStyle/>
          <a:p>
            <a:r>
              <a:rPr lang="it-IT"/>
              <a:t>Fare clic per modificare stile</a:t>
            </a:r>
          </a:p>
        </p:txBody>
      </p:sp>
    </p:spTree>
    <p:extLst>
      <p:ext uri="{BB962C8B-B14F-4D97-AF65-F5344CB8AC3E}">
        <p14:creationId xmlns:p14="http://schemas.microsoft.com/office/powerpoint/2010/main" val="1893199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515600" cy="1325563"/>
          </a:xfrm>
          <a:prstGeom prst="rect">
            <a:avLst/>
          </a:prstGeom>
        </p:spPr>
        <p:txBody>
          <a:bodyPr/>
          <a:lstStyle/>
          <a:p>
            <a:r>
              <a:rPr lang="it-IT"/>
              <a:t>Fare clic per modificare stile</a:t>
            </a:r>
          </a:p>
        </p:txBody>
      </p:sp>
      <p:sp>
        <p:nvSpPr>
          <p:cNvPr id="3" name="Segnaposto numero diapositiva 2"/>
          <p:cNvSpPr>
            <a:spLocks noGrp="1"/>
          </p:cNvSpPr>
          <p:nvPr>
            <p:ph type="sldNum" sz="quarter" idx="10"/>
          </p:nvPr>
        </p:nvSpPr>
        <p:spPr/>
        <p:txBody>
          <a:bodyPr/>
          <a:lstStyle/>
          <a:p>
            <a:fld id="{9635BEB7-01D4-1E46-AF8C-A689FB16B190}" type="slidenum">
              <a:rPr lang="it-IT" smtClean="0"/>
              <a:t>‹N›</a:t>
            </a:fld>
            <a:endParaRPr lang="it-IT" dirty="0"/>
          </a:p>
        </p:txBody>
      </p:sp>
    </p:spTree>
    <p:extLst>
      <p:ext uri="{BB962C8B-B14F-4D97-AF65-F5344CB8AC3E}">
        <p14:creationId xmlns:p14="http://schemas.microsoft.com/office/powerpoint/2010/main" val="1227480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9635BEB7-01D4-1E46-AF8C-A689FB16B190}" type="slidenum">
              <a:rPr lang="it-IT" smtClean="0"/>
              <a:t>‹N›</a:t>
            </a:fld>
            <a:endParaRPr lang="it-IT" dirty="0"/>
          </a:p>
        </p:txBody>
      </p:sp>
      <p:sp>
        <p:nvSpPr>
          <p:cNvPr id="4" name="Rettangolo 3"/>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Titolo 1"/>
          <p:cNvSpPr>
            <a:spLocks noGrp="1"/>
          </p:cNvSpPr>
          <p:nvPr>
            <p:ph type="title"/>
          </p:nvPr>
        </p:nvSpPr>
        <p:spPr>
          <a:xfrm>
            <a:off x="774700" y="5982222"/>
            <a:ext cx="10642600" cy="296786"/>
          </a:xfrm>
          <a:prstGeom prst="rect">
            <a:avLst/>
          </a:prstGeom>
        </p:spPr>
        <p:txBody>
          <a:bodyPr/>
          <a:lstStyle>
            <a:lvl1pPr algn="ctr">
              <a:defRPr sz="1800">
                <a:solidFill>
                  <a:schemeClr val="accent1"/>
                </a:solidFill>
              </a:defRPr>
            </a:lvl1pPr>
          </a:lstStyle>
          <a:p>
            <a:r>
              <a:rPr lang="it-IT"/>
              <a:t>Fare clic per modificare stile</a:t>
            </a:r>
          </a:p>
        </p:txBody>
      </p:sp>
      <p:pic>
        <p:nvPicPr>
          <p:cNvPr id="5" name="Immagine 4"/>
          <p:cNvPicPr>
            <a:picLocks noChangeAspect="1"/>
          </p:cNvPicPr>
          <p:nvPr userDrawn="1"/>
        </p:nvPicPr>
        <p:blipFill>
          <a:blip r:embed="rId2"/>
          <a:stretch>
            <a:fillRect/>
          </a:stretch>
        </p:blipFill>
        <p:spPr>
          <a:xfrm>
            <a:off x="5099050" y="2432050"/>
            <a:ext cx="1993900" cy="1993900"/>
          </a:xfrm>
          <a:prstGeom prst="rect">
            <a:avLst/>
          </a:prstGeom>
        </p:spPr>
      </p:pic>
    </p:spTree>
    <p:extLst>
      <p:ext uri="{BB962C8B-B14F-4D97-AF65-F5344CB8AC3E}">
        <p14:creationId xmlns:p14="http://schemas.microsoft.com/office/powerpoint/2010/main" val="1280891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Layout personalizzato">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9635BEB7-01D4-1E46-AF8C-A689FB16B190}" type="slidenum">
              <a:rPr lang="it-IT" smtClean="0"/>
              <a:t>‹N›</a:t>
            </a:fld>
            <a:endParaRPr lang="it-IT" dirty="0"/>
          </a:p>
        </p:txBody>
      </p:sp>
      <p:sp>
        <p:nvSpPr>
          <p:cNvPr id="4" name="Rettangol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Segnaposto testo 4"/>
          <p:cNvSpPr>
            <a:spLocks noGrp="1"/>
          </p:cNvSpPr>
          <p:nvPr>
            <p:ph type="body" sz="quarter" idx="11" hasCustomPrompt="1"/>
          </p:nvPr>
        </p:nvSpPr>
        <p:spPr>
          <a:xfrm>
            <a:off x="468313" y="4248150"/>
            <a:ext cx="5386077" cy="669925"/>
          </a:xfrm>
          <a:prstGeom prst="rect">
            <a:avLst/>
          </a:prstGeom>
        </p:spPr>
        <p:txBody>
          <a:bodyPr/>
          <a:lstStyle>
            <a:lvl1pPr marL="0" indent="0">
              <a:buNone/>
              <a:defRPr>
                <a:solidFill>
                  <a:schemeClr val="bg1"/>
                </a:solidFill>
              </a:defRPr>
            </a:lvl1pPr>
          </a:lstStyle>
          <a:p>
            <a:pPr lvl="0"/>
            <a:r>
              <a:rPr lang="it-IT" dirty="0"/>
              <a:t>Sottotitolo sezione</a:t>
            </a:r>
          </a:p>
        </p:txBody>
      </p:sp>
      <p:sp>
        <p:nvSpPr>
          <p:cNvPr id="6" name="Segnaposto testo 6"/>
          <p:cNvSpPr>
            <a:spLocks noGrp="1"/>
          </p:cNvSpPr>
          <p:nvPr>
            <p:ph type="body" sz="quarter" idx="12" hasCustomPrompt="1"/>
          </p:nvPr>
        </p:nvSpPr>
        <p:spPr>
          <a:xfrm>
            <a:off x="468313" y="3840162"/>
            <a:ext cx="5386077" cy="407988"/>
          </a:xfrm>
          <a:prstGeom prst="rect">
            <a:avLst/>
          </a:prstGeom>
        </p:spPr>
        <p:txBody>
          <a:bodyPr/>
          <a:lstStyle>
            <a:lvl1pPr marL="0" indent="0">
              <a:buNone/>
              <a:defRPr sz="2400">
                <a:solidFill>
                  <a:schemeClr val="bg1"/>
                </a:solidFill>
                <a:latin typeface="Cocogoose" charset="0"/>
                <a:ea typeface="Cocogoose" charset="0"/>
                <a:cs typeface="Cocogoose" charset="0"/>
              </a:defRPr>
            </a:lvl1pPr>
          </a:lstStyle>
          <a:p>
            <a:pPr lvl="0"/>
            <a:r>
              <a:rPr lang="it-IT" dirty="0"/>
              <a:t>Titolo sezione</a:t>
            </a:r>
          </a:p>
        </p:txBody>
      </p:sp>
      <p:pic>
        <p:nvPicPr>
          <p:cNvPr id="7" name="Immagine 6"/>
          <p:cNvPicPr>
            <a:picLocks noChangeAspect="1"/>
          </p:cNvPicPr>
          <p:nvPr userDrawn="1"/>
        </p:nvPicPr>
        <p:blipFill>
          <a:blip r:embed="rId2"/>
          <a:stretch>
            <a:fillRect/>
          </a:stretch>
        </p:blipFill>
        <p:spPr>
          <a:xfrm>
            <a:off x="11309504" y="234486"/>
            <a:ext cx="635000" cy="635000"/>
          </a:xfrm>
          <a:prstGeom prst="rect">
            <a:avLst/>
          </a:prstGeom>
        </p:spPr>
      </p:pic>
      <p:pic>
        <p:nvPicPr>
          <p:cNvPr id="8" name="Immagine 7"/>
          <p:cNvPicPr>
            <a:picLocks noChangeAspect="1"/>
          </p:cNvPicPr>
          <p:nvPr userDrawn="1"/>
        </p:nvPicPr>
        <p:blipFill>
          <a:blip r:embed="rId3"/>
          <a:stretch>
            <a:fillRect/>
          </a:stretch>
        </p:blipFill>
        <p:spPr>
          <a:xfrm>
            <a:off x="379105" y="333609"/>
            <a:ext cx="10769600" cy="558800"/>
          </a:xfrm>
          <a:prstGeom prst="rect">
            <a:avLst/>
          </a:prstGeom>
        </p:spPr>
      </p:pic>
    </p:spTree>
    <p:extLst>
      <p:ext uri="{BB962C8B-B14F-4D97-AF65-F5344CB8AC3E}">
        <p14:creationId xmlns:p14="http://schemas.microsoft.com/office/powerpoint/2010/main" val="1429401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10" name="Rettangolo 9"/>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1" name="Immagine 10"/>
          <p:cNvPicPr>
            <a:picLocks noChangeAspect="1"/>
          </p:cNvPicPr>
          <p:nvPr userDrawn="1"/>
        </p:nvPicPr>
        <p:blipFill>
          <a:blip r:embed="rId2"/>
          <a:stretch>
            <a:fillRect/>
          </a:stretch>
        </p:blipFill>
        <p:spPr>
          <a:xfrm>
            <a:off x="660864" y="5277624"/>
            <a:ext cx="1034121" cy="1034121"/>
          </a:xfrm>
          <a:prstGeom prst="rect">
            <a:avLst/>
          </a:prstGeom>
        </p:spPr>
      </p:pic>
      <p:sp>
        <p:nvSpPr>
          <p:cNvPr id="13" name="Segnaposto testo 6"/>
          <p:cNvSpPr>
            <a:spLocks noGrp="1"/>
          </p:cNvSpPr>
          <p:nvPr>
            <p:ph type="body" sz="quarter" idx="11" hasCustomPrompt="1"/>
          </p:nvPr>
        </p:nvSpPr>
        <p:spPr>
          <a:xfrm>
            <a:off x="1973263" y="5441794"/>
            <a:ext cx="5264150" cy="870105"/>
          </a:xfrm>
          <a:prstGeom prst="rect">
            <a:avLst/>
          </a:prstGeom>
        </p:spPr>
        <p:txBody>
          <a:bodyPr/>
          <a:lstStyle>
            <a:lvl1pPr marL="0" indent="0">
              <a:buNone/>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dirty="0"/>
              <a:t>Inserire contatti</a:t>
            </a:r>
          </a:p>
        </p:txBody>
      </p:sp>
    </p:spTree>
    <p:extLst>
      <p:ext uri="{BB962C8B-B14F-4D97-AF65-F5344CB8AC3E}">
        <p14:creationId xmlns:p14="http://schemas.microsoft.com/office/powerpoint/2010/main" val="1391511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164158-0CE9-4349-B3F5-2F2E57F0D0CB}" type="datetimeFigureOut">
              <a:rPr lang="en-US" smtClean="0"/>
              <a:t>2/21/2020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259CC6-7B72-4137-928D-D85C24DCBB66}" type="slidenum">
              <a:rPr lang="en-US" smtClean="0"/>
              <a:t>‹N›</a:t>
            </a:fld>
            <a:endParaRPr lang="en-US"/>
          </a:p>
        </p:txBody>
      </p:sp>
    </p:spTree>
    <p:extLst>
      <p:ext uri="{BB962C8B-B14F-4D97-AF65-F5344CB8AC3E}">
        <p14:creationId xmlns:p14="http://schemas.microsoft.com/office/powerpoint/2010/main" val="80221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magine 7"/>
          <p:cNvPicPr>
            <a:picLocks noChangeAspect="1"/>
          </p:cNvPicPr>
          <p:nvPr userDrawn="1"/>
        </p:nvPicPr>
        <p:blipFill>
          <a:blip r:embed="rId9"/>
          <a:stretch>
            <a:fillRect/>
          </a:stretch>
        </p:blipFill>
        <p:spPr>
          <a:xfrm>
            <a:off x="383788" y="321708"/>
            <a:ext cx="10769600" cy="558800"/>
          </a:xfrm>
          <a:prstGeom prst="rect">
            <a:avLst/>
          </a:prstGeom>
        </p:spPr>
      </p:pic>
      <p:sp>
        <p:nvSpPr>
          <p:cNvPr id="6" name="Slide Number Placeholder 5"/>
          <p:cNvSpPr>
            <a:spLocks noGrp="1"/>
          </p:cNvSpPr>
          <p:nvPr>
            <p:ph type="sldNum" sz="quarter" idx="4"/>
          </p:nvPr>
        </p:nvSpPr>
        <p:spPr>
          <a:xfrm>
            <a:off x="11309504" y="6311745"/>
            <a:ext cx="635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5BEB7-01D4-1E46-AF8C-A689FB16B190}" type="slidenum">
              <a:rPr lang="it-IT" smtClean="0"/>
              <a:t>‹N›</a:t>
            </a:fld>
            <a:endParaRPr lang="it-IT" dirty="0"/>
          </a:p>
        </p:txBody>
      </p:sp>
      <p:pic>
        <p:nvPicPr>
          <p:cNvPr id="7" name="Immagine 6"/>
          <p:cNvPicPr>
            <a:picLocks noChangeAspect="1"/>
          </p:cNvPicPr>
          <p:nvPr userDrawn="1"/>
        </p:nvPicPr>
        <p:blipFill>
          <a:blip r:embed="rId10"/>
          <a:stretch>
            <a:fillRect/>
          </a:stretch>
        </p:blipFill>
        <p:spPr>
          <a:xfrm>
            <a:off x="11309504" y="212183"/>
            <a:ext cx="635000" cy="635000"/>
          </a:xfrm>
          <a:prstGeom prst="rect">
            <a:avLst/>
          </a:prstGeom>
        </p:spPr>
      </p:pic>
    </p:spTree>
    <p:extLst>
      <p:ext uri="{BB962C8B-B14F-4D97-AF65-F5344CB8AC3E}">
        <p14:creationId xmlns:p14="http://schemas.microsoft.com/office/powerpoint/2010/main" val="776934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7" r:id="rId3"/>
    <p:sldLayoutId id="2147483675" r:id="rId4"/>
    <p:sldLayoutId id="2147483678" r:id="rId5"/>
    <p:sldLayoutId id="2147483676" r:id="rId6"/>
    <p:sldLayoutId id="2147483679" r:id="rId7"/>
  </p:sldLayoutIdLst>
  <p:hf hdr="0" ftr="0" dt="0"/>
  <p:txStyles>
    <p:title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2.png"/><Relationship Id="rId7" Type="http://schemas.openxmlformats.org/officeDocument/2006/relationships/image" Target="../media/image15.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10.png"/><Relationship Id="rId5" Type="http://schemas.openxmlformats.org/officeDocument/2006/relationships/image" Target="../media/image18.png"/><Relationship Id="rId10" Type="http://schemas.openxmlformats.org/officeDocument/2006/relationships/image" Target="../media/image9.png"/><Relationship Id="rId4" Type="http://schemas.openxmlformats.org/officeDocument/2006/relationships/image" Target="../media/image1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11.png"/><Relationship Id="rId7" Type="http://schemas.openxmlformats.org/officeDocument/2006/relationships/image" Target="../media/image26.gif"/><Relationship Id="rId12" Type="http://schemas.openxmlformats.org/officeDocument/2006/relationships/image" Target="../media/image10.png"/><Relationship Id="rId2"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9.png"/><Relationship Id="rId5" Type="http://schemas.openxmlformats.org/officeDocument/2006/relationships/image" Target="../media/image24.png"/><Relationship Id="rId10" Type="http://schemas.openxmlformats.org/officeDocument/2006/relationships/image" Target="../media/image12.png"/><Relationship Id="rId4" Type="http://schemas.openxmlformats.org/officeDocument/2006/relationships/image" Target="../media/image23.png"/><Relationship Id="rId9"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9.emf"/><Relationship Id="rId7"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10.png"/><Relationship Id="rId4" Type="http://schemas.openxmlformats.org/officeDocument/2006/relationships/image" Target="../media/image30.jpe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0.png"/><Relationship Id="rId3" Type="http://schemas.openxmlformats.org/officeDocument/2006/relationships/image" Target="../media/image29.emf"/><Relationship Id="rId7" Type="http://schemas.openxmlformats.org/officeDocument/2006/relationships/image" Target="../media/image37.jpeg"/><Relationship Id="rId12"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12.png"/><Relationship Id="rId5" Type="http://schemas.openxmlformats.org/officeDocument/2006/relationships/image" Target="../media/image35.jpeg"/><Relationship Id="rId10" Type="http://schemas.openxmlformats.org/officeDocument/2006/relationships/image" Target="../media/image24.png"/><Relationship Id="rId4" Type="http://schemas.openxmlformats.org/officeDocument/2006/relationships/image" Target="../media/image34.jpg"/><Relationship Id="rId9" Type="http://schemas.openxmlformats.org/officeDocument/2006/relationships/image" Target="../media/image38.jpeg"/></Relationships>
</file>

<file path=ppt/slides/_rels/slide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jpeg"/><Relationship Id="rId7" Type="http://schemas.openxmlformats.org/officeDocument/2006/relationships/image" Target="../media/image44.png"/><Relationship Id="rId12" Type="http://schemas.openxmlformats.org/officeDocument/2006/relationships/image" Target="../media/image9.pn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11" Type="http://schemas.openxmlformats.org/officeDocument/2006/relationships/image" Target="../media/image47.jpeg"/><Relationship Id="rId5" Type="http://schemas.openxmlformats.org/officeDocument/2006/relationships/image" Target="../media/image42.png"/><Relationship Id="rId10" Type="http://schemas.openxmlformats.org/officeDocument/2006/relationships/image" Target="../media/image12.png"/><Relationship Id="rId4" Type="http://schemas.openxmlformats.org/officeDocument/2006/relationships/image" Target="../media/image41.png"/><Relationship Id="rId9"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6.png"/><Relationship Id="rId7" Type="http://schemas.openxmlformats.org/officeDocument/2006/relationships/image" Target="../media/image51.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10.png"/><Relationship Id="rId5" Type="http://schemas.openxmlformats.org/officeDocument/2006/relationships/image" Target="../media/image49.png"/><Relationship Id="rId10" Type="http://schemas.openxmlformats.org/officeDocument/2006/relationships/image" Target="../media/image9.png"/><Relationship Id="rId4" Type="http://schemas.openxmlformats.org/officeDocument/2006/relationships/image" Target="../media/image48.jpe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10.png"/><Relationship Id="rId3" Type="http://schemas.openxmlformats.org/officeDocument/2006/relationships/image" Target="../media/image54.png"/><Relationship Id="rId7" Type="http://schemas.openxmlformats.org/officeDocument/2006/relationships/image" Target="../media/image49.png"/><Relationship Id="rId12" Type="http://schemas.openxmlformats.org/officeDocument/2006/relationships/image" Target="../media/image60.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image" Target="../media/image59.png"/><Relationship Id="rId5" Type="http://schemas.openxmlformats.org/officeDocument/2006/relationships/image" Target="../media/image56.jpeg"/><Relationship Id="rId10" Type="http://schemas.openxmlformats.org/officeDocument/2006/relationships/image" Target="../media/image9.png"/><Relationship Id="rId4" Type="http://schemas.openxmlformats.org/officeDocument/2006/relationships/image" Target="../media/image55.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10.png"/><Relationship Id="rId3" Type="http://schemas.openxmlformats.org/officeDocument/2006/relationships/image" Target="../media/image55.png"/><Relationship Id="rId7" Type="http://schemas.openxmlformats.org/officeDocument/2006/relationships/image" Target="../media/image64.jpeg"/><Relationship Id="rId12" Type="http://schemas.openxmlformats.org/officeDocument/2006/relationships/image" Target="../media/image9.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3.jpeg"/><Relationship Id="rId11" Type="http://schemas.openxmlformats.org/officeDocument/2006/relationships/image" Target="../media/image12.png"/><Relationship Id="rId5" Type="http://schemas.openxmlformats.org/officeDocument/2006/relationships/image" Target="../media/image62.jpeg"/><Relationship Id="rId10" Type="http://schemas.openxmlformats.org/officeDocument/2006/relationships/image" Target="../media/image66.png"/><Relationship Id="rId4" Type="http://schemas.openxmlformats.org/officeDocument/2006/relationships/image" Target="../media/image45.png"/><Relationship Id="rId9" Type="http://schemas.openxmlformats.org/officeDocument/2006/relationships/image" Target="../media/image65.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8.png"/><Relationship Id="rId7" Type="http://schemas.openxmlformats.org/officeDocument/2006/relationships/image" Target="../media/image71.png"/><Relationship Id="rId12" Type="http://schemas.openxmlformats.org/officeDocument/2006/relationships/image" Target="../media/image10.png"/><Relationship Id="rId2" Type="http://schemas.openxmlformats.org/officeDocument/2006/relationships/image" Target="../media/image67.gif"/><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3.png"/><Relationship Id="rId5" Type="http://schemas.openxmlformats.org/officeDocument/2006/relationships/image" Target="../media/image49.png"/><Relationship Id="rId10" Type="http://schemas.openxmlformats.org/officeDocument/2006/relationships/image" Target="../media/image72.png"/><Relationship Id="rId4" Type="http://schemas.openxmlformats.org/officeDocument/2006/relationships/image" Target="../media/image69.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9.png"/><Relationship Id="rId7" Type="http://schemas.openxmlformats.org/officeDocument/2006/relationships/image" Target="../media/image76.jpeg"/><Relationship Id="rId12"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75.jpeg"/><Relationship Id="rId11" Type="http://schemas.openxmlformats.org/officeDocument/2006/relationships/image" Target="../media/image80.png"/><Relationship Id="rId5" Type="http://schemas.openxmlformats.org/officeDocument/2006/relationships/image" Target="../media/image74.jpeg"/><Relationship Id="rId10" Type="http://schemas.openxmlformats.org/officeDocument/2006/relationships/image" Target="../media/image79.png"/><Relationship Id="rId4" Type="http://schemas.openxmlformats.org/officeDocument/2006/relationships/image" Target="../media/image14.png"/><Relationship Id="rId9" Type="http://schemas.openxmlformats.org/officeDocument/2006/relationships/image" Target="../media/image78.png"/></Relationships>
</file>

<file path=ppt/slides/_rels/slide13.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image" Target="../media/image86.jpg"/><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image" Target="../media/image81.png"/><Relationship Id="rId42" Type="http://schemas.openxmlformats.org/officeDocument/2006/relationships/image" Target="../media/image89.png"/><Relationship Id="rId47" Type="http://schemas.openxmlformats.org/officeDocument/2006/relationships/image" Target="../media/image94.png"/><Relationship Id="rId50" Type="http://schemas.openxmlformats.org/officeDocument/2006/relationships/image" Target="../media/image12.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notesSlide" Target="../notesSlides/notesSlide3.xml"/><Relationship Id="rId38" Type="http://schemas.openxmlformats.org/officeDocument/2006/relationships/image" Target="../media/image85.png"/><Relationship Id="rId46" Type="http://schemas.openxmlformats.org/officeDocument/2006/relationships/image" Target="../media/image93.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41" Type="http://schemas.openxmlformats.org/officeDocument/2006/relationships/image" Target="../media/image88.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slideLayout" Target="../slideLayouts/slideLayout7.xml"/><Relationship Id="rId37" Type="http://schemas.openxmlformats.org/officeDocument/2006/relationships/image" Target="../media/image84.jpg"/><Relationship Id="rId40" Type="http://schemas.openxmlformats.org/officeDocument/2006/relationships/image" Target="../media/image87.png"/><Relationship Id="rId45" Type="http://schemas.openxmlformats.org/officeDocument/2006/relationships/image" Target="../media/image92.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image" Target="../media/image83.png"/><Relationship Id="rId49" Type="http://schemas.openxmlformats.org/officeDocument/2006/relationships/image" Target="../media/image96.png"/><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4" Type="http://schemas.openxmlformats.org/officeDocument/2006/relationships/image" Target="../media/image91.png"/><Relationship Id="rId52" Type="http://schemas.openxmlformats.org/officeDocument/2006/relationships/image" Target="../media/image10.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image" Target="../media/image82.png"/><Relationship Id="rId43" Type="http://schemas.openxmlformats.org/officeDocument/2006/relationships/image" Target="../media/image90.jpg"/><Relationship Id="rId48" Type="http://schemas.openxmlformats.org/officeDocument/2006/relationships/image" Target="../media/image95.png"/><Relationship Id="rId8" Type="http://schemas.openxmlformats.org/officeDocument/2006/relationships/tags" Target="../tags/tag8.xml"/><Relationship Id="rId51"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7.png"/><Relationship Id="rId7" Type="http://schemas.openxmlformats.org/officeDocument/2006/relationships/image" Target="../media/image98.png"/><Relationship Id="rId12" Type="http://schemas.openxmlformats.org/officeDocument/2006/relationships/image" Target="../media/image103.jpe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102.png"/><Relationship Id="rId5" Type="http://schemas.openxmlformats.org/officeDocument/2006/relationships/image" Target="../media/image9.png"/><Relationship Id="rId15" Type="http://schemas.openxmlformats.org/officeDocument/2006/relationships/image" Target="../media/image10.png"/><Relationship Id="rId10" Type="http://schemas.openxmlformats.org/officeDocument/2006/relationships/image" Target="../media/image101.png"/><Relationship Id="rId4" Type="http://schemas.openxmlformats.org/officeDocument/2006/relationships/image" Target="../media/image12.png"/><Relationship Id="rId9" Type="http://schemas.openxmlformats.org/officeDocument/2006/relationships/image" Target="../media/image100.png"/><Relationship Id="rId14" Type="http://schemas.openxmlformats.org/officeDocument/2006/relationships/image" Target="../media/image105.png"/></Relationships>
</file>

<file path=ppt/slides/_rels/slide1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o 11">
            <a:extLst>
              <a:ext uri="{FF2B5EF4-FFF2-40B4-BE49-F238E27FC236}">
                <a16:creationId xmlns:a16="http://schemas.microsoft.com/office/drawing/2014/main" id="{DE8E524F-866B-4327-8327-FE10EAD283F4}"/>
              </a:ext>
            </a:extLst>
          </p:cNvPr>
          <p:cNvGrpSpPr/>
          <p:nvPr/>
        </p:nvGrpSpPr>
        <p:grpSpPr>
          <a:xfrm>
            <a:off x="2723559" y="4617204"/>
            <a:ext cx="6739144" cy="1008000"/>
            <a:chOff x="2607648" y="4617204"/>
            <a:chExt cx="6739144" cy="1008000"/>
          </a:xfrm>
        </p:grpSpPr>
        <p:cxnSp>
          <p:nvCxnSpPr>
            <p:cNvPr id="14" name="Connettore diritto 13">
              <a:extLst>
                <a:ext uri="{FF2B5EF4-FFF2-40B4-BE49-F238E27FC236}">
                  <a16:creationId xmlns:a16="http://schemas.microsoft.com/office/drawing/2014/main" id="{C14F83C8-FDB5-4DD0-B9B3-CC85E6E8AEC4}"/>
                </a:ext>
              </a:extLst>
            </p:cNvPr>
            <p:cNvCxnSpPr>
              <a:cxnSpLocks/>
            </p:cNvCxnSpPr>
            <p:nvPr/>
          </p:nvCxnSpPr>
          <p:spPr>
            <a:xfrm>
              <a:off x="4732195" y="4825782"/>
              <a:ext cx="0" cy="590844"/>
            </a:xfrm>
            <a:prstGeom prst="line">
              <a:avLst/>
            </a:prstGeom>
            <a:ln w="88900" cap="rnd">
              <a:solidFill>
                <a:srgbClr val="EA651D"/>
              </a:solidFill>
            </a:ln>
          </p:spPr>
          <p:style>
            <a:lnRef idx="3">
              <a:schemeClr val="accent1"/>
            </a:lnRef>
            <a:fillRef idx="0">
              <a:schemeClr val="accent1"/>
            </a:fillRef>
            <a:effectRef idx="2">
              <a:schemeClr val="accent1"/>
            </a:effectRef>
            <a:fontRef idx="minor">
              <a:schemeClr val="tx1"/>
            </a:fontRef>
          </p:style>
        </p:cxnSp>
        <p:pic>
          <p:nvPicPr>
            <p:cNvPr id="15" name="Immagine 14">
              <a:extLst>
                <a:ext uri="{FF2B5EF4-FFF2-40B4-BE49-F238E27FC236}">
                  <a16:creationId xmlns:a16="http://schemas.microsoft.com/office/drawing/2014/main" id="{5ADC58A6-5F64-433D-A669-832DF32C98CA}"/>
                </a:ext>
              </a:extLst>
            </p:cNvPr>
            <p:cNvPicPr>
              <a:picLocks noChangeAspect="1"/>
            </p:cNvPicPr>
            <p:nvPr/>
          </p:nvPicPr>
          <p:blipFill>
            <a:blip r:embed="rId3"/>
            <a:stretch>
              <a:fillRect/>
            </a:stretch>
          </p:blipFill>
          <p:spPr>
            <a:xfrm>
              <a:off x="2607648" y="4797204"/>
              <a:ext cx="1890445" cy="648000"/>
            </a:xfrm>
            <a:prstGeom prst="rect">
              <a:avLst/>
            </a:prstGeom>
          </p:spPr>
        </p:pic>
        <p:cxnSp>
          <p:nvCxnSpPr>
            <p:cNvPr id="17" name="Connettore diritto 16">
              <a:extLst>
                <a:ext uri="{FF2B5EF4-FFF2-40B4-BE49-F238E27FC236}">
                  <a16:creationId xmlns:a16="http://schemas.microsoft.com/office/drawing/2014/main" id="{F25A65F4-2C2A-437A-BF04-A4410DA390F4}"/>
                </a:ext>
              </a:extLst>
            </p:cNvPr>
            <p:cNvCxnSpPr>
              <a:cxnSpLocks/>
            </p:cNvCxnSpPr>
            <p:nvPr/>
          </p:nvCxnSpPr>
          <p:spPr>
            <a:xfrm>
              <a:off x="7173003" y="4825782"/>
              <a:ext cx="0" cy="590844"/>
            </a:xfrm>
            <a:prstGeom prst="line">
              <a:avLst/>
            </a:prstGeom>
            <a:ln w="88900" cap="rnd">
              <a:solidFill>
                <a:srgbClr val="EA651D"/>
              </a:solidFill>
            </a:ln>
          </p:spPr>
          <p:style>
            <a:lnRef idx="3">
              <a:schemeClr val="accent1"/>
            </a:lnRef>
            <a:fillRef idx="0">
              <a:schemeClr val="accent1"/>
            </a:fillRef>
            <a:effectRef idx="2">
              <a:schemeClr val="accent1"/>
            </a:effectRef>
            <a:fontRef idx="minor">
              <a:schemeClr val="tx1"/>
            </a:fontRef>
          </p:style>
        </p:cxnSp>
        <p:pic>
          <p:nvPicPr>
            <p:cNvPr id="18" name="Immagine 17">
              <a:extLst>
                <a:ext uri="{FF2B5EF4-FFF2-40B4-BE49-F238E27FC236}">
                  <a16:creationId xmlns:a16="http://schemas.microsoft.com/office/drawing/2014/main" id="{CE10F4BD-2712-411C-9C54-958E434DC7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7104" y="4617204"/>
              <a:ext cx="1939688" cy="10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Immagine 8" descr="Immagine che contiene disegnando&#10;&#10;Descrizione generata automaticamente">
            <a:extLst>
              <a:ext uri="{FF2B5EF4-FFF2-40B4-BE49-F238E27FC236}">
                <a16:creationId xmlns:a16="http://schemas.microsoft.com/office/drawing/2014/main" id="{D007001F-6433-47C4-A5D1-CE2E21B5CFCE}"/>
              </a:ext>
            </a:extLst>
          </p:cNvPr>
          <p:cNvPicPr>
            <a:picLocks noChangeAspect="1"/>
          </p:cNvPicPr>
          <p:nvPr/>
        </p:nvPicPr>
        <p:blipFill>
          <a:blip r:embed="rId5"/>
          <a:stretch>
            <a:fillRect/>
          </a:stretch>
        </p:blipFill>
        <p:spPr>
          <a:xfrm>
            <a:off x="4998672" y="4797204"/>
            <a:ext cx="2139675" cy="768946"/>
          </a:xfrm>
          <a:prstGeom prst="rect">
            <a:avLst/>
          </a:prstGeom>
        </p:spPr>
      </p:pic>
    </p:spTree>
    <p:extLst>
      <p:ext uri="{BB962C8B-B14F-4D97-AF65-F5344CB8AC3E}">
        <p14:creationId xmlns:p14="http://schemas.microsoft.com/office/powerpoint/2010/main" val="415911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en-GB" smtClean="0"/>
              <a:t>1</a:t>
            </a:fld>
            <a:endParaRPr lang="en-GB" dirty="0"/>
          </a:p>
        </p:txBody>
      </p:sp>
      <p:sp>
        <p:nvSpPr>
          <p:cNvPr id="16" name="Segnaposto testo 15"/>
          <p:cNvSpPr>
            <a:spLocks noGrp="1"/>
          </p:cNvSpPr>
          <p:nvPr>
            <p:ph type="body" sz="quarter" idx="13"/>
          </p:nvPr>
        </p:nvSpPr>
        <p:spPr>
          <a:xfrm>
            <a:off x="511175" y="1341053"/>
            <a:ext cx="5840197" cy="2323713"/>
          </a:xfrm>
        </p:spPr>
        <p:txBody>
          <a:bodyPr wrap="square">
            <a:spAutoFit/>
          </a:bodyPr>
          <a:lstStyle/>
          <a:p>
            <a:pPr marL="0" indent="0" algn="just">
              <a:lnSpc>
                <a:spcPct val="100000"/>
              </a:lnSpc>
              <a:buNone/>
            </a:pPr>
            <a:r>
              <a:rPr lang="en-GB" sz="1800" b="1" dirty="0"/>
              <a:t>We Plus Group</a:t>
            </a:r>
            <a:r>
              <a:rPr lang="en-GB" sz="1800" dirty="0"/>
              <a:t>, an Italian SME, </a:t>
            </a:r>
            <a:r>
              <a:rPr lang="en-GB" sz="1800" dirty="0">
                <a:sym typeface="Wingdings" panose="05000000000000000000" pitchFamily="2" charset="2"/>
              </a:rPr>
              <a:t>with about 90 employees and an annual revenue of about 5M€, </a:t>
            </a:r>
            <a:r>
              <a:rPr lang="en-GB" sz="1800" dirty="0"/>
              <a:t>supports every possible Business solution, among the three sub-companies.</a:t>
            </a:r>
          </a:p>
          <a:p>
            <a:pPr marL="0" indent="0" algn="just">
              <a:lnSpc>
                <a:spcPct val="100000"/>
              </a:lnSpc>
              <a:buNone/>
            </a:pPr>
            <a:r>
              <a:rPr lang="en-GB" sz="1800" b="1" dirty="0"/>
              <a:t>Particle</a:t>
            </a:r>
            <a:r>
              <a:rPr lang="en-GB" sz="1800" dirty="0"/>
              <a:t>		</a:t>
            </a:r>
            <a:r>
              <a:rPr lang="en-GB" sz="1800" dirty="0">
                <a:sym typeface="Wingdings" panose="05000000000000000000" pitchFamily="2" charset="2"/>
              </a:rPr>
              <a:t> Consultancy</a:t>
            </a:r>
            <a:endParaRPr lang="en-GB" sz="1800" dirty="0"/>
          </a:p>
          <a:p>
            <a:pPr marL="0" indent="0" algn="just">
              <a:lnSpc>
                <a:spcPct val="100000"/>
              </a:lnSpc>
              <a:buNone/>
            </a:pPr>
            <a:r>
              <a:rPr lang="en-GB" sz="1800" b="1" dirty="0"/>
              <a:t>KITE</a:t>
            </a:r>
            <a:r>
              <a:rPr lang="en-GB" sz="1800" dirty="0"/>
              <a:t>	</a:t>
            </a:r>
            <a:r>
              <a:rPr lang="en-GB" sz="1800" dirty="0">
                <a:sym typeface="Wingdings" panose="05000000000000000000" pitchFamily="2" charset="2"/>
              </a:rPr>
              <a:t> Projects</a:t>
            </a:r>
            <a:endParaRPr lang="en-GB" sz="1800" dirty="0"/>
          </a:p>
          <a:p>
            <a:pPr marL="0" indent="0" algn="just">
              <a:lnSpc>
                <a:spcPct val="100000"/>
              </a:lnSpc>
              <a:buNone/>
            </a:pPr>
            <a:r>
              <a:rPr lang="en-GB" sz="1800" b="1" dirty="0"/>
              <a:t>ASC Consulting</a:t>
            </a:r>
            <a:r>
              <a:rPr lang="en-GB" sz="1800" dirty="0"/>
              <a:t>	</a:t>
            </a:r>
            <a:r>
              <a:rPr lang="en-GB" sz="1800" dirty="0">
                <a:sym typeface="Wingdings" panose="05000000000000000000" pitchFamily="2" charset="2"/>
              </a:rPr>
              <a:t> SAP ERP</a:t>
            </a:r>
          </a:p>
        </p:txBody>
      </p:sp>
      <p:pic>
        <p:nvPicPr>
          <p:cNvPr id="18" name="Immagine 17"/>
          <p:cNvPicPr>
            <a:picLocks noChangeAspect="1"/>
          </p:cNvPicPr>
          <p:nvPr/>
        </p:nvPicPr>
        <p:blipFill>
          <a:blip r:embed="rId2"/>
          <a:stretch>
            <a:fillRect/>
          </a:stretch>
        </p:blipFill>
        <p:spPr>
          <a:xfrm>
            <a:off x="10220325" y="1409158"/>
            <a:ext cx="1612900" cy="1524000"/>
          </a:xfrm>
          <a:prstGeom prst="rect">
            <a:avLst/>
          </a:prstGeom>
        </p:spPr>
      </p:pic>
      <p:sp>
        <p:nvSpPr>
          <p:cNvPr id="21" name="Rettangolo 20"/>
          <p:cNvSpPr/>
          <p:nvPr/>
        </p:nvSpPr>
        <p:spPr>
          <a:xfrm>
            <a:off x="1420141" y="6417347"/>
            <a:ext cx="1405834" cy="184666"/>
          </a:xfrm>
          <a:prstGeom prst="rect">
            <a:avLst/>
          </a:prstGeom>
        </p:spPr>
        <p:txBody>
          <a:bodyPr wrap="square" lIns="0" tIns="0" rIns="0" bIns="0">
            <a:spAutoFit/>
          </a:bodyPr>
          <a:lstStyle/>
          <a:p>
            <a:pPr algn="ctr"/>
            <a:r>
              <a:rPr lang="en-GB" sz="1200" dirty="0">
                <a:latin typeface="Futura Book" charset="0"/>
                <a:ea typeface="Futura Book" charset="0"/>
                <a:cs typeface="Futura Book" charset="0"/>
              </a:rPr>
              <a:t>Consultancy</a:t>
            </a:r>
          </a:p>
        </p:txBody>
      </p:sp>
      <p:sp>
        <p:nvSpPr>
          <p:cNvPr id="22" name="Rettangolo 21"/>
          <p:cNvSpPr/>
          <p:nvPr/>
        </p:nvSpPr>
        <p:spPr>
          <a:xfrm>
            <a:off x="5054484" y="6417347"/>
            <a:ext cx="1622333" cy="184666"/>
          </a:xfrm>
          <a:prstGeom prst="rect">
            <a:avLst/>
          </a:prstGeom>
        </p:spPr>
        <p:txBody>
          <a:bodyPr wrap="square" lIns="0" tIns="0" rIns="0" bIns="0">
            <a:spAutoFit/>
          </a:bodyPr>
          <a:lstStyle/>
          <a:p>
            <a:pPr algn="ctr"/>
            <a:r>
              <a:rPr lang="en-GB" sz="1200" dirty="0">
                <a:latin typeface="Futura Book" charset="0"/>
                <a:ea typeface="Futura Book" charset="0"/>
                <a:cs typeface="Futura Book" charset="0"/>
              </a:rPr>
              <a:t>Outsourcing projects</a:t>
            </a:r>
          </a:p>
        </p:txBody>
      </p:sp>
      <p:sp>
        <p:nvSpPr>
          <p:cNvPr id="23" name="Rettangolo 22"/>
          <p:cNvSpPr/>
          <p:nvPr/>
        </p:nvSpPr>
        <p:spPr>
          <a:xfrm>
            <a:off x="8945581" y="6417347"/>
            <a:ext cx="1056379" cy="184666"/>
          </a:xfrm>
          <a:prstGeom prst="rect">
            <a:avLst/>
          </a:prstGeom>
        </p:spPr>
        <p:txBody>
          <a:bodyPr wrap="square" lIns="0" tIns="0" rIns="0" bIns="0">
            <a:spAutoFit/>
          </a:bodyPr>
          <a:lstStyle/>
          <a:p>
            <a:pPr algn="ctr"/>
            <a:r>
              <a:rPr lang="en-GB" sz="1200" dirty="0">
                <a:latin typeface="Futura Book" charset="0"/>
                <a:ea typeface="Futura Book" charset="0"/>
                <a:cs typeface="Futura Book" charset="0"/>
              </a:rPr>
              <a:t>ERP (SAP)</a:t>
            </a:r>
          </a:p>
        </p:txBody>
      </p:sp>
      <p:pic>
        <p:nvPicPr>
          <p:cNvPr id="11" name="Picture 2"/>
          <p:cNvPicPr>
            <a:picLocks noChangeAspect="1" noChangeArrowheads="1"/>
          </p:cNvPicPr>
          <p:nvPr/>
        </p:nvPicPr>
        <p:blipFill>
          <a:blip r:embed="rId3"/>
          <a:stretch>
            <a:fillRect/>
          </a:stretch>
        </p:blipFill>
        <p:spPr bwMode="auto">
          <a:xfrm>
            <a:off x="908104" y="5310220"/>
            <a:ext cx="2429909" cy="829805"/>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pic>
        <p:nvPicPr>
          <p:cNvPr id="19" name="Immagine 18"/>
          <p:cNvPicPr>
            <a:picLocks noChangeAspect="1"/>
          </p:cNvPicPr>
          <p:nvPr/>
        </p:nvPicPr>
        <p:blipFill>
          <a:blip r:embed="rId4"/>
          <a:stretch>
            <a:fillRect/>
          </a:stretch>
        </p:blipFill>
        <p:spPr>
          <a:xfrm>
            <a:off x="8531722" y="5036162"/>
            <a:ext cx="1884096" cy="1377921"/>
          </a:xfrm>
          <a:prstGeom prst="rect">
            <a:avLst/>
          </a:prstGeom>
          <a:ln>
            <a:noFill/>
          </a:ln>
        </p:spPr>
      </p:pic>
      <p:sp>
        <p:nvSpPr>
          <p:cNvPr id="3" name="CasellaDiTesto 2">
            <a:extLst>
              <a:ext uri="{FF2B5EF4-FFF2-40B4-BE49-F238E27FC236}">
                <a16:creationId xmlns:a16="http://schemas.microsoft.com/office/drawing/2014/main" id="{CBD72BED-9F82-491E-B923-1344A0A4EF04}"/>
              </a:ext>
            </a:extLst>
          </p:cNvPr>
          <p:cNvSpPr txBox="1"/>
          <p:nvPr/>
        </p:nvSpPr>
        <p:spPr>
          <a:xfrm>
            <a:off x="8411461" y="4663566"/>
            <a:ext cx="2124618" cy="369332"/>
          </a:xfrm>
          <a:prstGeom prst="rect">
            <a:avLst/>
          </a:prstGeom>
          <a:noFill/>
        </p:spPr>
        <p:txBody>
          <a:bodyPr wrap="square" rtlCol="0">
            <a:spAutoFit/>
          </a:bodyPr>
          <a:lstStyle/>
          <a:p>
            <a:pPr algn="ctr"/>
            <a:r>
              <a:rPr lang="en-GB" dirty="0"/>
              <a:t>ASC Consulting S.r.l.</a:t>
            </a:r>
          </a:p>
        </p:txBody>
      </p:sp>
      <p:sp>
        <p:nvSpPr>
          <p:cNvPr id="20" name="CasellaDiTesto 19">
            <a:extLst>
              <a:ext uri="{FF2B5EF4-FFF2-40B4-BE49-F238E27FC236}">
                <a16:creationId xmlns:a16="http://schemas.microsoft.com/office/drawing/2014/main" id="{FA91B541-EB43-460A-AC90-4E79F45C4252}"/>
              </a:ext>
            </a:extLst>
          </p:cNvPr>
          <p:cNvSpPr txBox="1"/>
          <p:nvPr/>
        </p:nvSpPr>
        <p:spPr>
          <a:xfrm>
            <a:off x="4803341" y="4663566"/>
            <a:ext cx="2124618" cy="369332"/>
          </a:xfrm>
          <a:prstGeom prst="rect">
            <a:avLst/>
          </a:prstGeom>
          <a:noFill/>
        </p:spPr>
        <p:txBody>
          <a:bodyPr wrap="square" rtlCol="0">
            <a:spAutoFit/>
          </a:bodyPr>
          <a:lstStyle/>
          <a:p>
            <a:pPr algn="ctr"/>
            <a:r>
              <a:rPr lang="en-GB" dirty="0"/>
              <a:t>KITE </a:t>
            </a:r>
            <a:r>
              <a:rPr lang="en-GB" dirty="0" err="1"/>
              <a:t>S.r.l</a:t>
            </a:r>
            <a:r>
              <a:rPr lang="en-GB" dirty="0"/>
              <a:t>.</a:t>
            </a:r>
          </a:p>
        </p:txBody>
      </p:sp>
      <p:sp>
        <p:nvSpPr>
          <p:cNvPr id="25" name="CasellaDiTesto 24">
            <a:extLst>
              <a:ext uri="{FF2B5EF4-FFF2-40B4-BE49-F238E27FC236}">
                <a16:creationId xmlns:a16="http://schemas.microsoft.com/office/drawing/2014/main" id="{02BBAA41-FFC6-4769-8C5C-2742548173A2}"/>
              </a:ext>
            </a:extLst>
          </p:cNvPr>
          <p:cNvSpPr txBox="1"/>
          <p:nvPr/>
        </p:nvSpPr>
        <p:spPr>
          <a:xfrm>
            <a:off x="1452915" y="4663566"/>
            <a:ext cx="1340286" cy="369332"/>
          </a:xfrm>
          <a:prstGeom prst="rect">
            <a:avLst/>
          </a:prstGeom>
          <a:noFill/>
        </p:spPr>
        <p:txBody>
          <a:bodyPr wrap="square" rtlCol="0">
            <a:spAutoFit/>
          </a:bodyPr>
          <a:lstStyle/>
          <a:p>
            <a:pPr algn="ctr"/>
            <a:r>
              <a:rPr lang="en-GB" dirty="0"/>
              <a:t>Particle S.r.l.</a:t>
            </a:r>
          </a:p>
        </p:txBody>
      </p:sp>
      <p:pic>
        <p:nvPicPr>
          <p:cNvPr id="5" name="Immagine 4">
            <a:extLst>
              <a:ext uri="{FF2B5EF4-FFF2-40B4-BE49-F238E27FC236}">
                <a16:creationId xmlns:a16="http://schemas.microsoft.com/office/drawing/2014/main" id="{E3C20029-9638-4836-95AE-8DE4EA2C5935}"/>
              </a:ext>
            </a:extLst>
          </p:cNvPr>
          <p:cNvPicPr>
            <a:picLocks noChangeAspect="1"/>
          </p:cNvPicPr>
          <p:nvPr/>
        </p:nvPicPr>
        <p:blipFill>
          <a:blip r:embed="rId5"/>
          <a:stretch>
            <a:fillRect/>
          </a:stretch>
        </p:blipFill>
        <p:spPr>
          <a:xfrm>
            <a:off x="10471177" y="3150291"/>
            <a:ext cx="1111196" cy="581642"/>
          </a:xfrm>
          <a:prstGeom prst="rect">
            <a:avLst/>
          </a:prstGeom>
        </p:spPr>
      </p:pic>
      <p:sp>
        <p:nvSpPr>
          <p:cNvPr id="24" name="Titolo 19">
            <a:extLst>
              <a:ext uri="{FF2B5EF4-FFF2-40B4-BE49-F238E27FC236}">
                <a16:creationId xmlns:a16="http://schemas.microsoft.com/office/drawing/2014/main" id="{61AA43C6-86E0-4D83-95C0-BC0BFABDD34F}"/>
              </a:ext>
            </a:extLst>
          </p:cNvPr>
          <p:cNvSpPr>
            <a:spLocks noGrp="1"/>
          </p:cNvSpPr>
          <p:nvPr>
            <p:ph type="title"/>
          </p:nvPr>
        </p:nvSpPr>
        <p:spPr>
          <a:xfrm>
            <a:off x="510788" y="557333"/>
            <a:ext cx="4859234" cy="332399"/>
          </a:xfrm>
        </p:spPr>
        <p:txBody>
          <a:bodyPr wrap="square">
            <a:spAutoFit/>
          </a:bodyPr>
          <a:lstStyle/>
          <a:p>
            <a:r>
              <a:rPr lang="en-GB" b="1" dirty="0"/>
              <a:t>We Plus group</a:t>
            </a:r>
          </a:p>
        </p:txBody>
      </p:sp>
      <p:grpSp>
        <p:nvGrpSpPr>
          <p:cNvPr id="26" name="Gruppo 25">
            <a:extLst>
              <a:ext uri="{FF2B5EF4-FFF2-40B4-BE49-F238E27FC236}">
                <a16:creationId xmlns:a16="http://schemas.microsoft.com/office/drawing/2014/main" id="{BFE6BD07-EA2A-42EA-A516-DF523AF3568D}"/>
              </a:ext>
            </a:extLst>
          </p:cNvPr>
          <p:cNvGrpSpPr>
            <a:grpSpLocks noChangeAspect="1"/>
          </p:cNvGrpSpPr>
          <p:nvPr/>
        </p:nvGrpSpPr>
        <p:grpSpPr>
          <a:xfrm>
            <a:off x="11026775" y="846033"/>
            <a:ext cx="1139677" cy="188427"/>
            <a:chOff x="2180151" y="1912624"/>
            <a:chExt cx="6778889" cy="1120779"/>
          </a:xfrm>
        </p:grpSpPr>
        <p:pic>
          <p:nvPicPr>
            <p:cNvPr id="27" name="Immagine 26">
              <a:extLst>
                <a:ext uri="{FF2B5EF4-FFF2-40B4-BE49-F238E27FC236}">
                  <a16:creationId xmlns:a16="http://schemas.microsoft.com/office/drawing/2014/main" id="{13F41B54-5B37-4F41-B409-F537BC36C719}"/>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9" name="Immagine 28">
              <a:extLst>
                <a:ext uri="{FF2B5EF4-FFF2-40B4-BE49-F238E27FC236}">
                  <a16:creationId xmlns:a16="http://schemas.microsoft.com/office/drawing/2014/main" id="{051C07BA-167E-4C43-AD20-327C5F6E14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Connettore diritto 29">
              <a:extLst>
                <a:ext uri="{FF2B5EF4-FFF2-40B4-BE49-F238E27FC236}">
                  <a16:creationId xmlns:a16="http://schemas.microsoft.com/office/drawing/2014/main" id="{4F2A8099-B926-4E0C-84AB-8E39F92B993C}"/>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31" name="Connettore diritto 30">
              <a:extLst>
                <a:ext uri="{FF2B5EF4-FFF2-40B4-BE49-F238E27FC236}">
                  <a16:creationId xmlns:a16="http://schemas.microsoft.com/office/drawing/2014/main" id="{D5C2F573-C5F8-43DE-A3D9-057BC12F76D0}"/>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32" name="Immagine 31">
            <a:extLst>
              <a:ext uri="{FF2B5EF4-FFF2-40B4-BE49-F238E27FC236}">
                <a16:creationId xmlns:a16="http://schemas.microsoft.com/office/drawing/2014/main" id="{51E74B19-F31F-41C2-8446-D37031140B55}"/>
              </a:ext>
            </a:extLst>
          </p:cNvPr>
          <p:cNvPicPr>
            <a:picLocks noChangeAspect="1"/>
          </p:cNvPicPr>
          <p:nvPr/>
        </p:nvPicPr>
        <p:blipFill>
          <a:blip r:embed="rId7"/>
          <a:stretch>
            <a:fillRect/>
          </a:stretch>
        </p:blipFill>
        <p:spPr>
          <a:xfrm>
            <a:off x="6627035" y="1031305"/>
            <a:ext cx="2700628" cy="2700628"/>
          </a:xfrm>
          <a:prstGeom prst="rect">
            <a:avLst/>
          </a:prstGeom>
        </p:spPr>
      </p:pic>
      <p:pic>
        <p:nvPicPr>
          <p:cNvPr id="6" name="Immagine 5" descr="Immagine che contiene disegnando&#10;&#10;Descrizione generata automaticamente">
            <a:extLst>
              <a:ext uri="{FF2B5EF4-FFF2-40B4-BE49-F238E27FC236}">
                <a16:creationId xmlns:a16="http://schemas.microsoft.com/office/drawing/2014/main" id="{164A0318-CEC9-4106-B269-3F3191F31ADB}"/>
              </a:ext>
            </a:extLst>
          </p:cNvPr>
          <p:cNvPicPr>
            <a:picLocks noChangeAspect="1"/>
          </p:cNvPicPr>
          <p:nvPr/>
        </p:nvPicPr>
        <p:blipFill>
          <a:blip r:embed="rId8"/>
          <a:stretch>
            <a:fillRect/>
          </a:stretch>
        </p:blipFill>
        <p:spPr>
          <a:xfrm>
            <a:off x="4341437" y="5227054"/>
            <a:ext cx="3048425" cy="1095528"/>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A6067E58-064E-4EAB-8C45-EBA053317F4A}"/>
              </a:ext>
            </a:extLst>
          </p:cNvPr>
          <p:cNvPicPr>
            <a:picLocks noChangeAspect="1"/>
          </p:cNvPicPr>
          <p:nvPr/>
        </p:nvPicPr>
        <p:blipFill>
          <a:blip r:embed="rId8"/>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1317433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numero diapositiva 14"/>
          <p:cNvSpPr>
            <a:spLocks noGrp="1"/>
          </p:cNvSpPr>
          <p:nvPr>
            <p:ph type="sldNum" sz="quarter" idx="12"/>
          </p:nvPr>
        </p:nvSpPr>
        <p:spPr>
          <a:xfrm>
            <a:off x="11296470" y="6311745"/>
            <a:ext cx="661068" cy="365125"/>
          </a:xfrm>
        </p:spPr>
        <p:txBody>
          <a:bodyPr/>
          <a:lstStyle/>
          <a:p>
            <a:fld id="{9635BEB7-01D4-1E46-AF8C-A689FB16B190}" type="slidenum">
              <a:rPr lang="it-IT" smtClean="0"/>
              <a:t>2</a:t>
            </a:fld>
            <a:endParaRPr lang="it-IT" dirty="0"/>
          </a:p>
        </p:txBody>
      </p:sp>
      <p:sp>
        <p:nvSpPr>
          <p:cNvPr id="20" name="Titolo 19"/>
          <p:cNvSpPr>
            <a:spLocks noGrp="1"/>
          </p:cNvSpPr>
          <p:nvPr>
            <p:ph type="title"/>
          </p:nvPr>
        </p:nvSpPr>
        <p:spPr>
          <a:xfrm>
            <a:off x="510788" y="557333"/>
            <a:ext cx="4859234" cy="332399"/>
          </a:xfrm>
        </p:spPr>
        <p:txBody>
          <a:bodyPr wrap="square">
            <a:spAutoFit/>
          </a:bodyPr>
          <a:lstStyle/>
          <a:p>
            <a:r>
              <a:rPr lang="en-GB" b="1" dirty="0"/>
              <a:t>We Plus functional areas</a:t>
            </a:r>
          </a:p>
        </p:txBody>
      </p:sp>
      <p:sp>
        <p:nvSpPr>
          <p:cNvPr id="22" name="Segnaposto testo 21"/>
          <p:cNvSpPr>
            <a:spLocks noGrp="1"/>
          </p:cNvSpPr>
          <p:nvPr>
            <p:ph type="body" sz="quarter" idx="15"/>
          </p:nvPr>
        </p:nvSpPr>
        <p:spPr>
          <a:xfrm>
            <a:off x="510788" y="1014649"/>
            <a:ext cx="5940812" cy="5498941"/>
          </a:xfrm>
        </p:spPr>
        <p:txBody>
          <a:bodyPr wrap="square">
            <a:spAutoFit/>
          </a:bodyPr>
          <a:lstStyle/>
          <a:p>
            <a:pPr marL="0" indent="0" algn="just">
              <a:lnSpc>
                <a:spcPct val="100000"/>
              </a:lnSpc>
              <a:buNone/>
            </a:pPr>
            <a:r>
              <a:rPr lang="en-GB" sz="1800" b="1" dirty="0"/>
              <a:t>We Plus</a:t>
            </a:r>
            <a:r>
              <a:rPr lang="en-GB" sz="1800" dirty="0"/>
              <a:t> is a company that deals with IT Consulting and System Integration, specializing in the design and implementation of solutions and core services for B2C companies (CRM, eCommerce) and B2B (ETL-BI, BPM, CMS).</a:t>
            </a:r>
          </a:p>
          <a:p>
            <a:pPr marL="0" indent="0" algn="just">
              <a:lnSpc>
                <a:spcPct val="100000"/>
              </a:lnSpc>
              <a:buNone/>
            </a:pPr>
            <a:r>
              <a:rPr lang="en-GB" sz="1800" dirty="0"/>
              <a:t>We Plus combines </a:t>
            </a:r>
            <a:r>
              <a:rPr lang="en-GB" sz="1800" b="1" dirty="0"/>
              <a:t>expertise</a:t>
            </a:r>
            <a:r>
              <a:rPr lang="en-GB" sz="1800" dirty="0"/>
              <a:t> in the main industrial sectors (Supply-chain, MES), tertiary (Banking, Insurance), R&amp;D (H2020, Industry 4.0).</a:t>
            </a:r>
          </a:p>
          <a:p>
            <a:pPr marL="0" indent="0" algn="just">
              <a:lnSpc>
                <a:spcPct val="100000"/>
              </a:lnSpc>
              <a:buNone/>
            </a:pPr>
            <a:r>
              <a:rPr lang="en-GB" sz="1800" dirty="0"/>
              <a:t>The offer of We Plus is dedicated to achieving customer success through the introduction of </a:t>
            </a:r>
            <a:r>
              <a:rPr lang="en-GB" sz="1800" b="1" dirty="0"/>
              <a:t>innovation</a:t>
            </a:r>
            <a:r>
              <a:rPr lang="en-GB" sz="1800" dirty="0"/>
              <a:t>.</a:t>
            </a:r>
          </a:p>
          <a:p>
            <a:pPr marL="0" indent="0" algn="just">
              <a:lnSpc>
                <a:spcPct val="100000"/>
              </a:lnSpc>
              <a:buNone/>
            </a:pPr>
            <a:r>
              <a:rPr lang="en-GB" sz="1800" dirty="0"/>
              <a:t>Throughout the </a:t>
            </a:r>
            <a:r>
              <a:rPr lang="en-GB" sz="1800" b="1" dirty="0"/>
              <a:t>value</a:t>
            </a:r>
            <a:r>
              <a:rPr lang="en-GB" sz="1800" dirty="0"/>
              <a:t> chain, thanks to the knowledge of specific solutions and consolidated experience on the main core themes of the various industrial and service sectors.</a:t>
            </a:r>
          </a:p>
          <a:p>
            <a:pPr marL="0" indent="0" algn="just">
              <a:lnSpc>
                <a:spcPct val="100000"/>
              </a:lnSpc>
              <a:buNone/>
            </a:pPr>
            <a:r>
              <a:rPr lang="en-GB" sz="1800" dirty="0"/>
              <a:t>The essence of a good </a:t>
            </a:r>
            <a:r>
              <a:rPr lang="en-GB" sz="1800" b="1" dirty="0"/>
              <a:t>organization</a:t>
            </a:r>
            <a:r>
              <a:rPr lang="en-GB" sz="1800" dirty="0"/>
              <a:t> is to join forces to achieve a common goal. Working in a group means following a shared path.</a:t>
            </a:r>
          </a:p>
        </p:txBody>
      </p:sp>
      <p:sp>
        <p:nvSpPr>
          <p:cNvPr id="23" name="Rettangolo 22"/>
          <p:cNvSpPr/>
          <p:nvPr/>
        </p:nvSpPr>
        <p:spPr>
          <a:xfrm>
            <a:off x="6691404" y="2488658"/>
            <a:ext cx="4605065" cy="830997"/>
          </a:xfrm>
          <a:prstGeom prst="rect">
            <a:avLst/>
          </a:prstGeom>
        </p:spPr>
        <p:txBody>
          <a:bodyPr wrap="square">
            <a:spAutoFit/>
          </a:bodyPr>
          <a:lstStyle/>
          <a:p>
            <a:r>
              <a:rPr lang="en-GB" sz="2400" dirty="0">
                <a:solidFill>
                  <a:schemeClr val="accent1"/>
                </a:solidFill>
                <a:latin typeface="Cocogoose" charset="0"/>
                <a:ea typeface="Cocogoose" charset="0"/>
                <a:cs typeface="Cocogoose" charset="0"/>
              </a:rPr>
              <a:t>Industry</a:t>
            </a:r>
            <a:endParaRPr lang="en-GB" sz="2400" dirty="0">
              <a:solidFill>
                <a:schemeClr val="bg2"/>
              </a:solidFill>
            </a:endParaRPr>
          </a:p>
          <a:p>
            <a:r>
              <a:rPr lang="en-GB" sz="2400" dirty="0"/>
              <a:t>   ETL-BI    </a:t>
            </a:r>
            <a:r>
              <a:rPr lang="en-GB" sz="2400" dirty="0">
                <a:solidFill>
                  <a:schemeClr val="bg2"/>
                </a:solidFill>
              </a:rPr>
              <a:t>|     </a:t>
            </a:r>
            <a:r>
              <a:rPr lang="en-GB" sz="2400" dirty="0"/>
              <a:t>BPM</a:t>
            </a:r>
            <a:r>
              <a:rPr lang="en-GB" sz="2400" dirty="0">
                <a:solidFill>
                  <a:schemeClr val="bg2"/>
                </a:solidFill>
              </a:rPr>
              <a:t>      |    </a:t>
            </a:r>
            <a:r>
              <a:rPr lang="en-GB" sz="2400" dirty="0"/>
              <a:t>CRM</a:t>
            </a:r>
          </a:p>
        </p:txBody>
      </p:sp>
      <p:sp>
        <p:nvSpPr>
          <p:cNvPr id="24" name="Rettangolo 23"/>
          <p:cNvSpPr/>
          <p:nvPr/>
        </p:nvSpPr>
        <p:spPr>
          <a:xfrm>
            <a:off x="6667667" y="4474451"/>
            <a:ext cx="5370900" cy="830997"/>
          </a:xfrm>
          <a:prstGeom prst="rect">
            <a:avLst/>
          </a:prstGeom>
        </p:spPr>
        <p:txBody>
          <a:bodyPr wrap="square">
            <a:spAutoFit/>
          </a:bodyPr>
          <a:lstStyle/>
          <a:p>
            <a:r>
              <a:rPr lang="it-IT" sz="2400" dirty="0">
                <a:solidFill>
                  <a:schemeClr val="accent1"/>
                </a:solidFill>
                <a:latin typeface="Cocogoose" charset="0"/>
                <a:ea typeface="Cocogoose" charset="0"/>
                <a:cs typeface="Cocogoose" charset="0"/>
              </a:rPr>
              <a:t>Services</a:t>
            </a:r>
          </a:p>
          <a:p>
            <a:r>
              <a:rPr lang="it-IT" sz="2400" dirty="0"/>
              <a:t>     CMS    </a:t>
            </a:r>
            <a:r>
              <a:rPr lang="it-IT" sz="2400" dirty="0">
                <a:solidFill>
                  <a:schemeClr val="bg2"/>
                </a:solidFill>
              </a:rPr>
              <a:t>|      </a:t>
            </a:r>
            <a:r>
              <a:rPr lang="it-IT" sz="2400" dirty="0"/>
              <a:t>ECM</a:t>
            </a:r>
            <a:r>
              <a:rPr lang="it-IT" sz="2400" dirty="0">
                <a:solidFill>
                  <a:schemeClr val="bg2"/>
                </a:solidFill>
              </a:rPr>
              <a:t>      | </a:t>
            </a:r>
            <a:r>
              <a:rPr lang="it-IT" sz="2400" dirty="0"/>
              <a:t>Collaboration</a:t>
            </a:r>
          </a:p>
        </p:txBody>
      </p:sp>
      <p:pic>
        <p:nvPicPr>
          <p:cNvPr id="9" name="Immagine 8">
            <a:extLst>
              <a:ext uri="{FF2B5EF4-FFF2-40B4-BE49-F238E27FC236}">
                <a16:creationId xmlns:a16="http://schemas.microsoft.com/office/drawing/2014/main" id="{6B798970-7E24-4735-8B49-710BAB9E7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7979" y="5312109"/>
            <a:ext cx="1114748" cy="1070790"/>
          </a:xfrm>
          <a:prstGeom prst="rect">
            <a:avLst/>
          </a:prstGeom>
        </p:spPr>
      </p:pic>
      <p:pic>
        <p:nvPicPr>
          <p:cNvPr id="10" name="Immagine 9">
            <a:extLst>
              <a:ext uri="{FF2B5EF4-FFF2-40B4-BE49-F238E27FC236}">
                <a16:creationId xmlns:a16="http://schemas.microsoft.com/office/drawing/2014/main" id="{CD694EDB-21F5-40FD-B58E-B66EB52C2C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5636" y="5282076"/>
            <a:ext cx="1168632" cy="1122549"/>
          </a:xfrm>
          <a:prstGeom prst="rect">
            <a:avLst/>
          </a:prstGeom>
        </p:spPr>
      </p:pic>
      <p:pic>
        <p:nvPicPr>
          <p:cNvPr id="11" name="Immagine 10">
            <a:extLst>
              <a:ext uri="{FF2B5EF4-FFF2-40B4-BE49-F238E27FC236}">
                <a16:creationId xmlns:a16="http://schemas.microsoft.com/office/drawing/2014/main" id="{B2ED1451-DA13-422E-9558-97FD5ECD84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00335" y="5286858"/>
            <a:ext cx="1168632" cy="1122549"/>
          </a:xfrm>
          <a:prstGeom prst="rect">
            <a:avLst/>
          </a:prstGeom>
        </p:spPr>
      </p:pic>
      <p:pic>
        <p:nvPicPr>
          <p:cNvPr id="12" name="Immagine 11">
            <a:extLst>
              <a:ext uri="{FF2B5EF4-FFF2-40B4-BE49-F238E27FC236}">
                <a16:creationId xmlns:a16="http://schemas.microsoft.com/office/drawing/2014/main" id="{2F43A1DC-BB15-4FDB-9870-75D7D0F644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510" y="3234467"/>
            <a:ext cx="1282646" cy="1232067"/>
          </a:xfrm>
          <a:prstGeom prst="rect">
            <a:avLst/>
          </a:prstGeom>
        </p:spPr>
      </p:pic>
      <p:pic>
        <p:nvPicPr>
          <p:cNvPr id="13" name="Immagine 12">
            <a:extLst>
              <a:ext uri="{FF2B5EF4-FFF2-40B4-BE49-F238E27FC236}">
                <a16:creationId xmlns:a16="http://schemas.microsoft.com/office/drawing/2014/main" id="{A148BE9D-3238-4AE3-82AA-A51DB8F54A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58629" y="3228859"/>
            <a:ext cx="1282646" cy="1232067"/>
          </a:xfrm>
          <a:prstGeom prst="rect">
            <a:avLst/>
          </a:prstGeom>
        </p:spPr>
      </p:pic>
      <p:pic>
        <p:nvPicPr>
          <p:cNvPr id="14" name="Immagine 13">
            <a:extLst>
              <a:ext uri="{FF2B5EF4-FFF2-40B4-BE49-F238E27FC236}">
                <a16:creationId xmlns:a16="http://schemas.microsoft.com/office/drawing/2014/main" id="{16510007-7D55-419E-AE3B-4AF6B133CB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43160" y="3228859"/>
            <a:ext cx="1282646" cy="1232067"/>
          </a:xfrm>
          <a:prstGeom prst="rect">
            <a:avLst/>
          </a:prstGeom>
        </p:spPr>
      </p:pic>
      <p:sp>
        <p:nvSpPr>
          <p:cNvPr id="2" name="CasellaDiTesto 1">
            <a:extLst>
              <a:ext uri="{FF2B5EF4-FFF2-40B4-BE49-F238E27FC236}">
                <a16:creationId xmlns:a16="http://schemas.microsoft.com/office/drawing/2014/main" id="{C85399BB-296A-4BCB-A633-5C0F6C23CD3A}"/>
              </a:ext>
            </a:extLst>
          </p:cNvPr>
          <p:cNvSpPr txBox="1"/>
          <p:nvPr/>
        </p:nvSpPr>
        <p:spPr>
          <a:xfrm>
            <a:off x="6702447" y="1014649"/>
            <a:ext cx="5159107" cy="1477328"/>
          </a:xfrm>
          <a:prstGeom prst="rect">
            <a:avLst/>
          </a:prstGeom>
          <a:noFill/>
        </p:spPr>
        <p:txBody>
          <a:bodyPr wrap="square" rtlCol="0">
            <a:spAutoFit/>
          </a:bodyPr>
          <a:lstStyle/>
          <a:p>
            <a:pPr algn="just"/>
            <a:r>
              <a:rPr lang="en-GB" dirty="0">
                <a:latin typeface="Futura Book" panose="020B0500000000000000" pitchFamily="34" charset="0"/>
              </a:rPr>
              <a:t>The team's potential is not the sum of the characteristics of the individual components, but rather the union itself, working for a common purpose by </a:t>
            </a:r>
            <a:r>
              <a:rPr lang="en-GB" b="1" dirty="0">
                <a:latin typeface="Futura Book" panose="020B0500000000000000" pitchFamily="34" charset="0"/>
              </a:rPr>
              <a:t>building</a:t>
            </a:r>
            <a:r>
              <a:rPr lang="en-GB" dirty="0">
                <a:latin typeface="Futura Book" panose="020B0500000000000000" pitchFamily="34" charset="0"/>
              </a:rPr>
              <a:t> and promoting a shared strategy.</a:t>
            </a:r>
          </a:p>
        </p:txBody>
      </p:sp>
      <p:grpSp>
        <p:nvGrpSpPr>
          <p:cNvPr id="16" name="Gruppo 15">
            <a:extLst>
              <a:ext uri="{FF2B5EF4-FFF2-40B4-BE49-F238E27FC236}">
                <a16:creationId xmlns:a16="http://schemas.microsoft.com/office/drawing/2014/main" id="{C76AE671-B18B-44E4-B25C-C3FDB31A7EDA}"/>
              </a:ext>
            </a:extLst>
          </p:cNvPr>
          <p:cNvGrpSpPr>
            <a:grpSpLocks noChangeAspect="1"/>
          </p:cNvGrpSpPr>
          <p:nvPr/>
        </p:nvGrpSpPr>
        <p:grpSpPr>
          <a:xfrm>
            <a:off x="11026775" y="846033"/>
            <a:ext cx="1139677" cy="188427"/>
            <a:chOff x="2180151" y="1912624"/>
            <a:chExt cx="6778889" cy="1120779"/>
          </a:xfrm>
        </p:grpSpPr>
        <p:pic>
          <p:nvPicPr>
            <p:cNvPr id="17" name="Immagine 16">
              <a:extLst>
                <a:ext uri="{FF2B5EF4-FFF2-40B4-BE49-F238E27FC236}">
                  <a16:creationId xmlns:a16="http://schemas.microsoft.com/office/drawing/2014/main" id="{09EE6687-8931-465C-8F59-135DA6108450}"/>
                </a:ext>
              </a:extLst>
            </p:cNvPr>
            <p:cNvPicPr/>
            <p:nvPr/>
          </p:nvPicPr>
          <p:blipFill>
            <a:blip r:embed="rId9">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19" name="Immagine 18">
              <a:extLst>
                <a:ext uri="{FF2B5EF4-FFF2-40B4-BE49-F238E27FC236}">
                  <a16:creationId xmlns:a16="http://schemas.microsoft.com/office/drawing/2014/main" id="{804525D0-19F0-4AE2-8418-502A1AAD55C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Connettore diritto 20">
              <a:extLst>
                <a:ext uri="{FF2B5EF4-FFF2-40B4-BE49-F238E27FC236}">
                  <a16:creationId xmlns:a16="http://schemas.microsoft.com/office/drawing/2014/main" id="{E87CB0AD-4F88-4359-957B-2A5E3B9D2B95}"/>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25" name="Connettore diritto 24">
              <a:extLst>
                <a:ext uri="{FF2B5EF4-FFF2-40B4-BE49-F238E27FC236}">
                  <a16:creationId xmlns:a16="http://schemas.microsoft.com/office/drawing/2014/main" id="{A3BA174D-C024-47F9-923C-1A889CF82EAA}"/>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26" name="Immagine 25" descr="Immagine che contiene disegnando&#10;&#10;Descrizione generata automaticamente">
            <a:extLst>
              <a:ext uri="{FF2B5EF4-FFF2-40B4-BE49-F238E27FC236}">
                <a16:creationId xmlns:a16="http://schemas.microsoft.com/office/drawing/2014/main" id="{4B2243BD-31FB-48ED-AFFB-FE4DAAE292F1}"/>
              </a:ext>
            </a:extLst>
          </p:cNvPr>
          <p:cNvPicPr>
            <a:picLocks noChangeAspect="1"/>
          </p:cNvPicPr>
          <p:nvPr/>
        </p:nvPicPr>
        <p:blipFill>
          <a:blip r:embed="rId11"/>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203402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3</a:t>
            </a:fld>
            <a:endParaRPr lang="it-IT" dirty="0"/>
          </a:p>
        </p:txBody>
      </p:sp>
      <p:sp>
        <p:nvSpPr>
          <p:cNvPr id="16" name="Segnaposto testo 15"/>
          <p:cNvSpPr>
            <a:spLocks noGrp="1"/>
          </p:cNvSpPr>
          <p:nvPr>
            <p:ph type="body" sz="quarter" idx="13"/>
          </p:nvPr>
        </p:nvSpPr>
        <p:spPr>
          <a:xfrm>
            <a:off x="511175" y="1282061"/>
            <a:ext cx="4897438" cy="2344231"/>
          </a:xfrm>
        </p:spPr>
        <p:txBody>
          <a:bodyPr>
            <a:spAutoFit/>
          </a:bodyPr>
          <a:lstStyle/>
          <a:p>
            <a:pPr marL="0" indent="0" algn="just">
              <a:lnSpc>
                <a:spcPct val="100000"/>
              </a:lnSpc>
              <a:buNone/>
            </a:pPr>
            <a:r>
              <a:rPr lang="en-GB" sz="1800" dirty="0"/>
              <a:t>We Plus allows companies to </a:t>
            </a:r>
            <a:r>
              <a:rPr lang="en-GB" sz="1800" b="1" dirty="0"/>
              <a:t>manage their internal processes and to share information</a:t>
            </a:r>
            <a:r>
              <a:rPr lang="en-GB" sz="1800" dirty="0"/>
              <a:t> through dedicated solutions in a simple and effective way.</a:t>
            </a:r>
          </a:p>
          <a:p>
            <a:pPr marL="0" indent="0" algn="just">
              <a:lnSpc>
                <a:spcPct val="100000"/>
              </a:lnSpc>
              <a:buNone/>
            </a:pPr>
            <a:r>
              <a:rPr lang="en-GB" sz="1800" dirty="0"/>
              <a:t>Furthermore, where employees need to focus on their customers’ needs, We Plus offers common integrated solutions to deal with a single tool for information sharing.</a:t>
            </a:r>
          </a:p>
        </p:txBody>
      </p:sp>
      <p:pic>
        <p:nvPicPr>
          <p:cNvPr id="17" name="Immagine 16"/>
          <p:cNvPicPr>
            <a:picLocks noChangeAspect="1"/>
          </p:cNvPicPr>
          <p:nvPr/>
        </p:nvPicPr>
        <p:blipFill>
          <a:blip r:embed="rId2"/>
          <a:stretch>
            <a:fillRect/>
          </a:stretch>
        </p:blipFill>
        <p:spPr>
          <a:xfrm>
            <a:off x="5768975" y="1203926"/>
            <a:ext cx="2882900" cy="2870200"/>
          </a:xfrm>
          <a:prstGeom prst="rect">
            <a:avLst/>
          </a:prstGeom>
        </p:spPr>
      </p:pic>
      <p:pic>
        <p:nvPicPr>
          <p:cNvPr id="18" name="Immagine 17"/>
          <p:cNvPicPr>
            <a:picLocks noChangeAspect="1"/>
          </p:cNvPicPr>
          <p:nvPr/>
        </p:nvPicPr>
        <p:blipFill>
          <a:blip r:embed="rId3"/>
          <a:stretch>
            <a:fillRect/>
          </a:stretch>
        </p:blipFill>
        <p:spPr>
          <a:xfrm>
            <a:off x="10220325" y="1833282"/>
            <a:ext cx="1612900" cy="1524000"/>
          </a:xfrm>
          <a:prstGeom prst="rect">
            <a:avLst/>
          </a:prstGeom>
        </p:spPr>
      </p:pic>
      <p:grpSp>
        <p:nvGrpSpPr>
          <p:cNvPr id="5" name="Gruppo 4">
            <a:extLst>
              <a:ext uri="{FF2B5EF4-FFF2-40B4-BE49-F238E27FC236}">
                <a16:creationId xmlns:a16="http://schemas.microsoft.com/office/drawing/2014/main" id="{778B7A7B-4F6D-423E-A4F4-900BCF610289}"/>
              </a:ext>
            </a:extLst>
          </p:cNvPr>
          <p:cNvGrpSpPr/>
          <p:nvPr/>
        </p:nvGrpSpPr>
        <p:grpSpPr>
          <a:xfrm>
            <a:off x="768041" y="4663566"/>
            <a:ext cx="2124618" cy="1894384"/>
            <a:chOff x="768041" y="4663566"/>
            <a:chExt cx="2124618" cy="1894384"/>
          </a:xfrm>
        </p:grpSpPr>
        <p:sp>
          <p:nvSpPr>
            <p:cNvPr id="21" name="Rettangolo 20"/>
            <p:cNvSpPr/>
            <p:nvPr/>
          </p:nvSpPr>
          <p:spPr>
            <a:xfrm>
              <a:off x="768041" y="6373284"/>
              <a:ext cx="1216680" cy="184666"/>
            </a:xfrm>
            <a:prstGeom prst="rect">
              <a:avLst/>
            </a:prstGeom>
          </p:spPr>
          <p:txBody>
            <a:bodyPr wrap="none" lIns="0" tIns="0" rIns="0" bIns="0">
              <a:spAutoFit/>
            </a:bodyPr>
            <a:lstStyle/>
            <a:p>
              <a:r>
                <a:rPr lang="en-GB" sz="1200" dirty="0">
                  <a:latin typeface="Futura Book" charset="0"/>
                  <a:ea typeface="Futura Book" charset="0"/>
                  <a:cs typeface="Futura Book" charset="0"/>
                </a:rPr>
                <a:t>Communication</a:t>
              </a:r>
            </a:p>
          </p:txBody>
        </p:sp>
        <p:pic>
          <p:nvPicPr>
            <p:cNvPr id="1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870" t="9024" r="14110" b="6745"/>
            <a:stretch/>
          </p:blipFill>
          <p:spPr bwMode="auto">
            <a:xfrm>
              <a:off x="768041" y="4933823"/>
              <a:ext cx="2124618" cy="1377922"/>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4" descr="https://tradecredit.aon.it/sites/credito/_catalogs/masterpage/_layouts/15/AON.MiniSites/Images/aon-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041" y="4663566"/>
              <a:ext cx="496367" cy="21122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uppo 5">
            <a:extLst>
              <a:ext uri="{FF2B5EF4-FFF2-40B4-BE49-F238E27FC236}">
                <a16:creationId xmlns:a16="http://schemas.microsoft.com/office/drawing/2014/main" id="{BD28F67F-3F47-4AF9-A2B4-1C0CAE664AC9}"/>
              </a:ext>
            </a:extLst>
          </p:cNvPr>
          <p:cNvGrpSpPr/>
          <p:nvPr/>
        </p:nvGrpSpPr>
        <p:grpSpPr>
          <a:xfrm>
            <a:off x="4266146" y="4586756"/>
            <a:ext cx="2235200" cy="2015257"/>
            <a:chOff x="4142036" y="4586756"/>
            <a:chExt cx="2235200" cy="2015257"/>
          </a:xfrm>
        </p:grpSpPr>
        <p:sp>
          <p:nvSpPr>
            <p:cNvPr id="22" name="Rettangolo 21"/>
            <p:cNvSpPr/>
            <p:nvPr/>
          </p:nvSpPr>
          <p:spPr>
            <a:xfrm>
              <a:off x="4142036" y="6417347"/>
              <a:ext cx="581891" cy="184666"/>
            </a:xfrm>
            <a:prstGeom prst="rect">
              <a:avLst/>
            </a:prstGeom>
          </p:spPr>
          <p:txBody>
            <a:bodyPr wrap="none" lIns="0" tIns="0" rIns="0" bIns="0">
              <a:spAutoFit/>
            </a:bodyPr>
            <a:lstStyle/>
            <a:p>
              <a:r>
                <a:rPr lang="it-IT" sz="1200" dirty="0">
                  <a:latin typeface="Futura Book" charset="0"/>
                  <a:ea typeface="Futura Book" charset="0"/>
                  <a:cs typeface="Futura Book" charset="0"/>
                </a:rPr>
                <a:t>Intranet</a:t>
              </a:r>
            </a:p>
          </p:txBody>
        </p:sp>
        <p:pic>
          <p:nvPicPr>
            <p:cNvPr id="13"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99" t="9662" r="10209" b="4662"/>
            <a:stretch/>
          </p:blipFill>
          <p:spPr bwMode="auto">
            <a:xfrm>
              <a:off x="4142036" y="4938009"/>
              <a:ext cx="2235200" cy="1376939"/>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pic>
          <p:nvPicPr>
            <p:cNvPr id="15" name="Immagin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42036" y="4586756"/>
              <a:ext cx="909572" cy="288031"/>
            </a:xfrm>
            <a:prstGeom prst="rect">
              <a:avLst/>
            </a:prstGeom>
          </p:spPr>
        </p:pic>
      </p:grpSp>
      <p:grpSp>
        <p:nvGrpSpPr>
          <p:cNvPr id="7" name="Gruppo 6">
            <a:extLst>
              <a:ext uri="{FF2B5EF4-FFF2-40B4-BE49-F238E27FC236}">
                <a16:creationId xmlns:a16="http://schemas.microsoft.com/office/drawing/2014/main" id="{254B7636-E826-4615-864C-A1EBFD19F97B}"/>
              </a:ext>
            </a:extLst>
          </p:cNvPr>
          <p:cNvGrpSpPr/>
          <p:nvPr/>
        </p:nvGrpSpPr>
        <p:grpSpPr>
          <a:xfrm>
            <a:off x="7874832" y="4647178"/>
            <a:ext cx="1909188" cy="1954835"/>
            <a:chOff x="7874832" y="4647178"/>
            <a:chExt cx="1909188" cy="1954835"/>
          </a:xfrm>
        </p:grpSpPr>
        <p:sp>
          <p:nvSpPr>
            <p:cNvPr id="23" name="Rettangolo 22"/>
            <p:cNvSpPr/>
            <p:nvPr/>
          </p:nvSpPr>
          <p:spPr>
            <a:xfrm>
              <a:off x="7874832" y="6417347"/>
              <a:ext cx="581891" cy="184666"/>
            </a:xfrm>
            <a:prstGeom prst="rect">
              <a:avLst/>
            </a:prstGeom>
          </p:spPr>
          <p:txBody>
            <a:bodyPr wrap="none" lIns="0" tIns="0" rIns="0" bIns="0">
              <a:spAutoFit/>
            </a:bodyPr>
            <a:lstStyle/>
            <a:p>
              <a:r>
                <a:rPr lang="it-IT" sz="1200" dirty="0">
                  <a:latin typeface="Futura Book" charset="0"/>
                  <a:ea typeface="Futura Book" charset="0"/>
                  <a:cs typeface="Futura Book" charset="0"/>
                </a:rPr>
                <a:t>Intranet</a:t>
              </a:r>
            </a:p>
          </p:txBody>
        </p:sp>
        <p:pic>
          <p:nvPicPr>
            <p:cNvPr id="19" name="Immagine 18"/>
            <p:cNvPicPr>
              <a:picLocks noChangeAspect="1"/>
            </p:cNvPicPr>
            <p:nvPr/>
          </p:nvPicPr>
          <p:blipFill rotWithShape="1">
            <a:blip r:embed="rId8" cstate="print">
              <a:extLst>
                <a:ext uri="{28A0092B-C50C-407E-A947-70E740481C1C}">
                  <a14:useLocalDpi xmlns:a14="http://schemas.microsoft.com/office/drawing/2010/main" val="0"/>
                </a:ext>
              </a:extLst>
            </a:blip>
            <a:srcRect t="1859" b="25020"/>
            <a:stretch/>
          </p:blipFill>
          <p:spPr>
            <a:xfrm>
              <a:off x="7874832" y="4933823"/>
              <a:ext cx="1909188" cy="1377921"/>
            </a:xfrm>
            <a:prstGeom prst="rect">
              <a:avLst/>
            </a:prstGeom>
            <a:ln>
              <a:noFill/>
            </a:ln>
          </p:spPr>
        </p:pic>
        <p:pic>
          <p:nvPicPr>
            <p:cNvPr id="24" name="Picture 3"/>
            <p:cNvPicPr>
              <a:picLocks noChangeAspect="1" noChangeArrowheads="1"/>
            </p:cNvPicPr>
            <p:nvPr/>
          </p:nvPicPr>
          <p:blipFill rotWithShape="1">
            <a:blip r:embed="rId9">
              <a:extLst>
                <a:ext uri="{28A0092B-C50C-407E-A947-70E740481C1C}">
                  <a14:useLocalDpi xmlns:a14="http://schemas.microsoft.com/office/drawing/2010/main" val="0"/>
                </a:ext>
              </a:extLst>
            </a:blip>
            <a:srcRect t="38965" b="38473"/>
            <a:stretch/>
          </p:blipFill>
          <p:spPr bwMode="auto">
            <a:xfrm>
              <a:off x="7874832" y="4647178"/>
              <a:ext cx="896368" cy="202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 name="Titolo 19">
            <a:extLst>
              <a:ext uri="{FF2B5EF4-FFF2-40B4-BE49-F238E27FC236}">
                <a16:creationId xmlns:a16="http://schemas.microsoft.com/office/drawing/2014/main" id="{9F4F8A8E-853E-4188-B9DB-7C1CB8C0DFEF}"/>
              </a:ext>
            </a:extLst>
          </p:cNvPr>
          <p:cNvSpPr>
            <a:spLocks noGrp="1"/>
          </p:cNvSpPr>
          <p:nvPr>
            <p:ph type="title"/>
          </p:nvPr>
        </p:nvSpPr>
        <p:spPr>
          <a:xfrm>
            <a:off x="510788" y="557333"/>
            <a:ext cx="4859234" cy="332399"/>
          </a:xfrm>
        </p:spPr>
        <p:txBody>
          <a:bodyPr wrap="square">
            <a:spAutoFit/>
          </a:bodyPr>
          <a:lstStyle/>
          <a:p>
            <a:r>
              <a:rPr lang="en-GB" b="1" dirty="0"/>
              <a:t>Sharing platforms</a:t>
            </a:r>
          </a:p>
        </p:txBody>
      </p:sp>
      <p:grpSp>
        <p:nvGrpSpPr>
          <p:cNvPr id="25" name="Gruppo 24">
            <a:extLst>
              <a:ext uri="{FF2B5EF4-FFF2-40B4-BE49-F238E27FC236}">
                <a16:creationId xmlns:a16="http://schemas.microsoft.com/office/drawing/2014/main" id="{A9D11B4B-D5AC-46CF-8284-0A49579CCF04}"/>
              </a:ext>
            </a:extLst>
          </p:cNvPr>
          <p:cNvGrpSpPr>
            <a:grpSpLocks noChangeAspect="1"/>
          </p:cNvGrpSpPr>
          <p:nvPr/>
        </p:nvGrpSpPr>
        <p:grpSpPr>
          <a:xfrm>
            <a:off x="11026775" y="846033"/>
            <a:ext cx="1139677" cy="188427"/>
            <a:chOff x="2180151" y="1912624"/>
            <a:chExt cx="6778889" cy="1120779"/>
          </a:xfrm>
        </p:grpSpPr>
        <p:pic>
          <p:nvPicPr>
            <p:cNvPr id="26" name="Immagine 25">
              <a:extLst>
                <a:ext uri="{FF2B5EF4-FFF2-40B4-BE49-F238E27FC236}">
                  <a16:creationId xmlns:a16="http://schemas.microsoft.com/office/drawing/2014/main" id="{521615DD-7894-4006-AB4B-5BFEDA2A7E9D}"/>
                </a:ext>
              </a:extLst>
            </p:cNvPr>
            <p:cNvPicPr/>
            <p:nvPr/>
          </p:nvPicPr>
          <p:blipFill>
            <a:blip r:embed="rId10">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8" name="Immagine 27">
              <a:extLst>
                <a:ext uri="{FF2B5EF4-FFF2-40B4-BE49-F238E27FC236}">
                  <a16:creationId xmlns:a16="http://schemas.microsoft.com/office/drawing/2014/main" id="{04475930-12F8-4494-92CE-DF1E4E4CAD3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Connettore diritto 28">
              <a:extLst>
                <a:ext uri="{FF2B5EF4-FFF2-40B4-BE49-F238E27FC236}">
                  <a16:creationId xmlns:a16="http://schemas.microsoft.com/office/drawing/2014/main" id="{60AB50F5-7850-4FFF-8A60-F58AF6669A74}"/>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30" name="Connettore diritto 29">
              <a:extLst>
                <a:ext uri="{FF2B5EF4-FFF2-40B4-BE49-F238E27FC236}">
                  <a16:creationId xmlns:a16="http://schemas.microsoft.com/office/drawing/2014/main" id="{FC168C11-78D4-4BB9-933E-5979FACD16C5}"/>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31" name="Immagine 30" descr="Immagine che contiene disegnando&#10;&#10;Descrizione generata automaticamente">
            <a:extLst>
              <a:ext uri="{FF2B5EF4-FFF2-40B4-BE49-F238E27FC236}">
                <a16:creationId xmlns:a16="http://schemas.microsoft.com/office/drawing/2014/main" id="{2B9FE79E-A9EA-40E4-BF8E-773CC2DBDB75}"/>
              </a:ext>
            </a:extLst>
          </p:cNvPr>
          <p:cNvPicPr>
            <a:picLocks noChangeAspect="1"/>
          </p:cNvPicPr>
          <p:nvPr/>
        </p:nvPicPr>
        <p:blipFill>
          <a:blip r:embed="rId12"/>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3478107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4</a:t>
            </a:fld>
            <a:endParaRPr lang="it-IT" dirty="0"/>
          </a:p>
        </p:txBody>
      </p:sp>
      <p:sp>
        <p:nvSpPr>
          <p:cNvPr id="16" name="Segnaposto testo 15"/>
          <p:cNvSpPr>
            <a:spLocks noGrp="1"/>
          </p:cNvSpPr>
          <p:nvPr>
            <p:ph type="body" sz="quarter" idx="13"/>
          </p:nvPr>
        </p:nvSpPr>
        <p:spPr>
          <a:xfrm>
            <a:off x="511175" y="1193573"/>
            <a:ext cx="4897438" cy="2595947"/>
          </a:xfrm>
        </p:spPr>
        <p:txBody>
          <a:bodyPr>
            <a:spAutoFit/>
          </a:bodyPr>
          <a:lstStyle/>
          <a:p>
            <a:pPr marL="0" indent="0" algn="just">
              <a:lnSpc>
                <a:spcPct val="100000"/>
              </a:lnSpc>
              <a:buNone/>
            </a:pPr>
            <a:r>
              <a:rPr lang="en-GB" sz="1800" dirty="0"/>
              <a:t>Managing business processes means modelling, automating, measuring and improving the processes that people use every day.</a:t>
            </a:r>
          </a:p>
          <a:p>
            <a:pPr marL="0" indent="0" algn="just">
              <a:lnSpc>
                <a:spcPct val="100000"/>
              </a:lnSpc>
              <a:buNone/>
            </a:pPr>
            <a:r>
              <a:rPr lang="en-GB" sz="1800" dirty="0"/>
              <a:t>We Plus can contribute to the growth of a company thanks to the </a:t>
            </a:r>
            <a:r>
              <a:rPr lang="en-GB" sz="1800" b="1" dirty="0"/>
              <a:t>integration of dedicated Suites</a:t>
            </a:r>
            <a:r>
              <a:rPr lang="en-GB" sz="1800" dirty="0"/>
              <a:t> </a:t>
            </a:r>
            <a:r>
              <a:rPr lang="en-GB" sz="1800" b="1" dirty="0"/>
              <a:t>(BPMS)</a:t>
            </a:r>
            <a:r>
              <a:rPr lang="en-GB" sz="1800" dirty="0"/>
              <a:t> that allow the computerization of business process management.</a:t>
            </a:r>
          </a:p>
        </p:txBody>
      </p:sp>
      <p:pic>
        <p:nvPicPr>
          <p:cNvPr id="18" name="Immagine 17"/>
          <p:cNvPicPr>
            <a:picLocks noChangeAspect="1"/>
          </p:cNvPicPr>
          <p:nvPr/>
        </p:nvPicPr>
        <p:blipFill>
          <a:blip r:embed="rId2"/>
          <a:stretch>
            <a:fillRect/>
          </a:stretch>
        </p:blipFill>
        <p:spPr>
          <a:xfrm>
            <a:off x="10220325" y="2125219"/>
            <a:ext cx="1612900" cy="1524000"/>
          </a:xfrm>
          <a:prstGeom prst="rect">
            <a:avLst/>
          </a:prstGeom>
        </p:spPr>
      </p:pic>
      <p:sp>
        <p:nvSpPr>
          <p:cNvPr id="21" name="Rettangolo 20"/>
          <p:cNvSpPr/>
          <p:nvPr/>
        </p:nvSpPr>
        <p:spPr>
          <a:xfrm>
            <a:off x="2090002" y="6373284"/>
            <a:ext cx="3129062" cy="184666"/>
          </a:xfrm>
          <a:prstGeom prst="rect">
            <a:avLst/>
          </a:prstGeom>
        </p:spPr>
        <p:txBody>
          <a:bodyPr wrap="none" lIns="0" tIns="0" rIns="0" bIns="0">
            <a:spAutoFit/>
          </a:bodyPr>
          <a:lstStyle/>
          <a:p>
            <a:r>
              <a:rPr lang="en-GB" sz="1200" dirty="0">
                <a:latin typeface="Futura Book" charset="0"/>
                <a:ea typeface="Futura Book" charset="0"/>
                <a:cs typeface="Futura Book" charset="0"/>
              </a:rPr>
              <a:t>Documental archive (KMS) process-driven</a:t>
            </a:r>
          </a:p>
        </p:txBody>
      </p:sp>
      <p:sp>
        <p:nvSpPr>
          <p:cNvPr id="22" name="Rettangolo 21"/>
          <p:cNvSpPr/>
          <p:nvPr/>
        </p:nvSpPr>
        <p:spPr>
          <a:xfrm>
            <a:off x="6027616" y="6377006"/>
            <a:ext cx="2497479" cy="184666"/>
          </a:xfrm>
          <a:prstGeom prst="rect">
            <a:avLst/>
          </a:prstGeom>
        </p:spPr>
        <p:txBody>
          <a:bodyPr wrap="none" lIns="0" tIns="0" rIns="0" bIns="0">
            <a:spAutoFit/>
          </a:bodyPr>
          <a:lstStyle/>
          <a:p>
            <a:r>
              <a:rPr lang="en-GB" sz="1200" dirty="0">
                <a:latin typeface="Futura Book" charset="0"/>
                <a:ea typeface="Futura Book" charset="0"/>
                <a:cs typeface="Futura Book" charset="0"/>
              </a:rPr>
              <a:t>Integrated process management</a:t>
            </a:r>
          </a:p>
        </p:txBody>
      </p:sp>
      <p:pic>
        <p:nvPicPr>
          <p:cNvPr id="3" name="Immagine 2"/>
          <p:cNvPicPr>
            <a:picLocks noChangeAspect="1"/>
          </p:cNvPicPr>
          <p:nvPr/>
        </p:nvPicPr>
        <p:blipFill>
          <a:blip r:embed="rId3"/>
          <a:stretch>
            <a:fillRect/>
          </a:stretch>
        </p:blipFill>
        <p:spPr>
          <a:xfrm>
            <a:off x="10220325" y="1477519"/>
            <a:ext cx="1524000" cy="647700"/>
          </a:xfrm>
          <a:prstGeom prst="rect">
            <a:avLst/>
          </a:prstGeom>
        </p:spPr>
      </p:pic>
      <p:pic>
        <p:nvPicPr>
          <p:cNvPr id="11" name="Immagine 10"/>
          <p:cNvPicPr>
            <a:picLocks noChangeAspect="1"/>
          </p:cNvPicPr>
          <p:nvPr/>
        </p:nvPicPr>
        <p:blipFill rotWithShape="1">
          <a:blip r:embed="rId4" cstate="print">
            <a:extLst>
              <a:ext uri="{28A0092B-C50C-407E-A947-70E740481C1C}">
                <a14:useLocalDpi xmlns:a14="http://schemas.microsoft.com/office/drawing/2010/main" val="0"/>
              </a:ext>
            </a:extLst>
          </a:blip>
          <a:srcRect b="5926"/>
          <a:stretch/>
        </p:blipFill>
        <p:spPr>
          <a:xfrm>
            <a:off x="2049661" y="5067109"/>
            <a:ext cx="2764058" cy="1239098"/>
          </a:xfrm>
          <a:prstGeom prst="rect">
            <a:avLst/>
          </a:prstGeom>
          <a:ln w="3175">
            <a:noFill/>
          </a:ln>
        </p:spPr>
      </p:pic>
      <p:pic>
        <p:nvPicPr>
          <p:cNvPr id="12" name="Immagin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3150" y="5087610"/>
            <a:ext cx="3398815" cy="1224135"/>
          </a:xfrm>
          <a:prstGeom prst="rect">
            <a:avLst/>
          </a:prstGeom>
          <a:ln w="3175">
            <a:noFill/>
          </a:ln>
        </p:spPr>
      </p:pic>
      <p:pic>
        <p:nvPicPr>
          <p:cNvPr id="1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97408" y="4744590"/>
            <a:ext cx="997479" cy="213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33150" y="4739717"/>
            <a:ext cx="1055451" cy="239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itolo 19">
            <a:extLst>
              <a:ext uri="{FF2B5EF4-FFF2-40B4-BE49-F238E27FC236}">
                <a16:creationId xmlns:a16="http://schemas.microsoft.com/office/drawing/2014/main" id="{F64821D4-CF67-4041-B7B2-66F4CA3DAE95}"/>
              </a:ext>
            </a:extLst>
          </p:cNvPr>
          <p:cNvSpPr txBox="1">
            <a:spLocks/>
          </p:cNvSpPr>
          <p:nvPr/>
        </p:nvSpPr>
        <p:spPr>
          <a:xfrm>
            <a:off x="510787" y="557333"/>
            <a:ext cx="6686425"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BPM - Business Process Management</a:t>
            </a:r>
          </a:p>
        </p:txBody>
      </p:sp>
      <p:grpSp>
        <p:nvGrpSpPr>
          <p:cNvPr id="14" name="Gruppo 13">
            <a:extLst>
              <a:ext uri="{FF2B5EF4-FFF2-40B4-BE49-F238E27FC236}">
                <a16:creationId xmlns:a16="http://schemas.microsoft.com/office/drawing/2014/main" id="{628C631D-6993-4C49-8D6F-8654EA312CF4}"/>
              </a:ext>
            </a:extLst>
          </p:cNvPr>
          <p:cNvGrpSpPr>
            <a:grpSpLocks noChangeAspect="1"/>
          </p:cNvGrpSpPr>
          <p:nvPr/>
        </p:nvGrpSpPr>
        <p:grpSpPr>
          <a:xfrm>
            <a:off x="11026775" y="846033"/>
            <a:ext cx="1139677" cy="188427"/>
            <a:chOff x="2180151" y="1912624"/>
            <a:chExt cx="6778889" cy="1120779"/>
          </a:xfrm>
        </p:grpSpPr>
        <p:pic>
          <p:nvPicPr>
            <p:cNvPr id="19" name="Immagine 18">
              <a:extLst>
                <a:ext uri="{FF2B5EF4-FFF2-40B4-BE49-F238E27FC236}">
                  <a16:creationId xmlns:a16="http://schemas.microsoft.com/office/drawing/2014/main" id="{A15F7A1B-2D3E-471D-915A-D94C81216DCB}"/>
                </a:ext>
              </a:extLst>
            </p:cNvPr>
            <p:cNvPicPr/>
            <p:nvPr/>
          </p:nvPicPr>
          <p:blipFill>
            <a:blip r:embed="rId8">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3" name="Immagine 22">
              <a:extLst>
                <a:ext uri="{FF2B5EF4-FFF2-40B4-BE49-F238E27FC236}">
                  <a16:creationId xmlns:a16="http://schemas.microsoft.com/office/drawing/2014/main" id="{2B81DFE1-96DE-4363-92D2-30B9C74803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Connettore diritto 23">
              <a:extLst>
                <a:ext uri="{FF2B5EF4-FFF2-40B4-BE49-F238E27FC236}">
                  <a16:creationId xmlns:a16="http://schemas.microsoft.com/office/drawing/2014/main" id="{687BDA63-8BA8-49F7-B763-DE66A3FE85B4}"/>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25" name="Connettore diritto 24">
              <a:extLst>
                <a:ext uri="{FF2B5EF4-FFF2-40B4-BE49-F238E27FC236}">
                  <a16:creationId xmlns:a16="http://schemas.microsoft.com/office/drawing/2014/main" id="{29D3BFB2-8CD7-4F3C-99C3-20F818533077}"/>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26" name="Immagine 25" descr="Immagine che contiene disegnando&#10;&#10;Descrizione generata automaticamente">
            <a:extLst>
              <a:ext uri="{FF2B5EF4-FFF2-40B4-BE49-F238E27FC236}">
                <a16:creationId xmlns:a16="http://schemas.microsoft.com/office/drawing/2014/main" id="{BA7405F3-BFCE-48D6-82BB-341FE27A28D1}"/>
              </a:ext>
            </a:extLst>
          </p:cNvPr>
          <p:cNvPicPr>
            <a:picLocks noChangeAspect="1"/>
          </p:cNvPicPr>
          <p:nvPr/>
        </p:nvPicPr>
        <p:blipFill>
          <a:blip r:embed="rId10"/>
          <a:stretch>
            <a:fillRect/>
          </a:stretch>
        </p:blipFill>
        <p:spPr>
          <a:xfrm>
            <a:off x="11427872" y="889732"/>
            <a:ext cx="328690" cy="118123"/>
          </a:xfrm>
          <a:prstGeom prst="rect">
            <a:avLst/>
          </a:prstGeom>
        </p:spPr>
      </p:pic>
    </p:spTree>
    <p:extLst>
      <p:ext uri="{BB962C8B-B14F-4D97-AF65-F5344CB8AC3E}">
        <p14:creationId xmlns:p14="http://schemas.microsoft.com/office/powerpoint/2010/main" val="936388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5</a:t>
            </a:fld>
            <a:endParaRPr lang="it-IT" dirty="0"/>
          </a:p>
        </p:txBody>
      </p:sp>
      <p:sp>
        <p:nvSpPr>
          <p:cNvPr id="16" name="Segnaposto testo 15"/>
          <p:cNvSpPr>
            <a:spLocks noGrp="1"/>
          </p:cNvSpPr>
          <p:nvPr>
            <p:ph type="body" sz="quarter" idx="13"/>
          </p:nvPr>
        </p:nvSpPr>
        <p:spPr>
          <a:xfrm>
            <a:off x="511175" y="1164690"/>
            <a:ext cx="2974692" cy="1938992"/>
          </a:xfrm>
        </p:spPr>
        <p:txBody>
          <a:bodyPr>
            <a:spAutoFit/>
          </a:bodyPr>
          <a:lstStyle/>
          <a:p>
            <a:pPr marL="0" indent="0" algn="just">
              <a:lnSpc>
                <a:spcPct val="100000"/>
              </a:lnSpc>
              <a:buNone/>
            </a:pPr>
            <a:r>
              <a:rPr lang="en-GB" sz="1800" dirty="0"/>
              <a:t>We Plus offers methods and tools that allow the management of the </a:t>
            </a:r>
            <a:r>
              <a:rPr lang="en-GB" sz="1800" b="1" dirty="0"/>
              <a:t>documentation</a:t>
            </a:r>
            <a:r>
              <a:rPr lang="en-GB" sz="1800" dirty="0"/>
              <a:t> produced and received within an organization, regardless of its format.</a:t>
            </a:r>
          </a:p>
        </p:txBody>
      </p:sp>
      <p:pic>
        <p:nvPicPr>
          <p:cNvPr id="18" name="Immagine 17"/>
          <p:cNvPicPr>
            <a:picLocks noChangeAspect="1"/>
          </p:cNvPicPr>
          <p:nvPr/>
        </p:nvPicPr>
        <p:blipFill>
          <a:blip r:embed="rId2"/>
          <a:stretch>
            <a:fillRect/>
          </a:stretch>
        </p:blipFill>
        <p:spPr>
          <a:xfrm>
            <a:off x="10220325" y="2125219"/>
            <a:ext cx="1612900" cy="1524000"/>
          </a:xfrm>
          <a:prstGeom prst="rect">
            <a:avLst/>
          </a:prstGeom>
        </p:spPr>
      </p:pic>
      <p:sp>
        <p:nvSpPr>
          <p:cNvPr id="21" name="Rettangolo 20"/>
          <p:cNvSpPr/>
          <p:nvPr/>
        </p:nvSpPr>
        <p:spPr>
          <a:xfrm>
            <a:off x="868270" y="6401974"/>
            <a:ext cx="1564531" cy="184666"/>
          </a:xfrm>
          <a:prstGeom prst="rect">
            <a:avLst/>
          </a:prstGeom>
        </p:spPr>
        <p:txBody>
          <a:bodyPr wrap="none" lIns="0" tIns="0" rIns="0" bIns="0">
            <a:spAutoFit/>
          </a:bodyPr>
          <a:lstStyle/>
          <a:p>
            <a:r>
              <a:rPr lang="en-GB" sz="1200" dirty="0">
                <a:latin typeface="Futura Book" charset="0"/>
                <a:ea typeface="Futura Book" charset="0"/>
                <a:cs typeface="Futura Book" charset="0"/>
              </a:rPr>
              <a:t>Document repository</a:t>
            </a:r>
          </a:p>
        </p:txBody>
      </p:sp>
      <p:pic>
        <p:nvPicPr>
          <p:cNvPr id="3" name="Immagine 2"/>
          <p:cNvPicPr>
            <a:picLocks noChangeAspect="1"/>
          </p:cNvPicPr>
          <p:nvPr/>
        </p:nvPicPr>
        <p:blipFill>
          <a:blip r:embed="rId3"/>
          <a:stretch>
            <a:fillRect/>
          </a:stretch>
        </p:blipFill>
        <p:spPr>
          <a:xfrm>
            <a:off x="10220325" y="1477519"/>
            <a:ext cx="1524000" cy="647700"/>
          </a:xfrm>
          <a:prstGeom prst="rect">
            <a:avLst/>
          </a:prstGeom>
        </p:spPr>
      </p:pic>
      <p:pic>
        <p:nvPicPr>
          <p:cNvPr id="12" name="Immagin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5053" y="1323691"/>
            <a:ext cx="4544121" cy="2736305"/>
          </a:xfrm>
          <a:prstGeom prst="rect">
            <a:avLst/>
          </a:prstGeom>
        </p:spPr>
      </p:pic>
      <p:pic>
        <p:nvPicPr>
          <p:cNvPr id="13" name="Immagin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8270" y="5086746"/>
            <a:ext cx="2617597" cy="1192781"/>
          </a:xfrm>
          <a:prstGeom prst="rect">
            <a:avLst/>
          </a:prstGeom>
          <a:ln>
            <a:noFill/>
          </a:ln>
        </p:spPr>
      </p:pic>
      <p:pic>
        <p:nvPicPr>
          <p:cNvPr id="15" name="Immagine 14"/>
          <p:cNvPicPr>
            <a:picLocks noChangeAspect="1"/>
          </p:cNvPicPr>
          <p:nvPr/>
        </p:nvPicPr>
        <p:blipFill>
          <a:blip r:embed="rId6"/>
          <a:stretch>
            <a:fillRect/>
          </a:stretch>
        </p:blipFill>
        <p:spPr>
          <a:xfrm>
            <a:off x="868270" y="4608161"/>
            <a:ext cx="807641" cy="376735"/>
          </a:xfrm>
          <a:prstGeom prst="rect">
            <a:avLst/>
          </a:prstGeom>
        </p:spPr>
      </p:pic>
      <p:pic>
        <p:nvPicPr>
          <p:cNvPr id="17" name="Picture 2" descr="Risultati immagini per k file gestione documental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693" t="22800" r="8026" b="11421"/>
          <a:stretch/>
        </p:blipFill>
        <p:spPr bwMode="auto">
          <a:xfrm>
            <a:off x="4525053" y="5103811"/>
            <a:ext cx="1892201" cy="12079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43035" y="4701126"/>
            <a:ext cx="997479" cy="213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4" descr="Risultati immagini per k file gestione documental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92445" y="4991978"/>
            <a:ext cx="2229287" cy="123810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https://tradecredit.aon.it/sites/credito/_catalogs/masterpage/_layouts/15/AON.MiniSites/Images/aon-logo.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92445" y="4674391"/>
            <a:ext cx="496367" cy="211221"/>
          </a:xfrm>
          <a:prstGeom prst="rect">
            <a:avLst/>
          </a:prstGeom>
          <a:noFill/>
          <a:extLst>
            <a:ext uri="{909E8E84-426E-40DD-AFC4-6F175D3DCCD1}">
              <a14:hiddenFill xmlns:a14="http://schemas.microsoft.com/office/drawing/2010/main">
                <a:solidFill>
                  <a:srgbClr val="FFFFFF"/>
                </a:solidFill>
              </a14:hiddenFill>
            </a:ext>
          </a:extLst>
        </p:spPr>
      </p:pic>
      <p:sp>
        <p:nvSpPr>
          <p:cNvPr id="20" name="Titolo 19">
            <a:extLst>
              <a:ext uri="{FF2B5EF4-FFF2-40B4-BE49-F238E27FC236}">
                <a16:creationId xmlns:a16="http://schemas.microsoft.com/office/drawing/2014/main" id="{353432E0-F55C-46A6-BD6D-ED9E0D7FB133}"/>
              </a:ext>
            </a:extLst>
          </p:cNvPr>
          <p:cNvSpPr txBox="1">
            <a:spLocks/>
          </p:cNvSpPr>
          <p:nvPr/>
        </p:nvSpPr>
        <p:spPr>
          <a:xfrm>
            <a:off x="510787" y="539190"/>
            <a:ext cx="7081657"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ECM - Enterprise Content Management</a:t>
            </a:r>
          </a:p>
        </p:txBody>
      </p:sp>
      <p:sp>
        <p:nvSpPr>
          <p:cNvPr id="26" name="Rettangolo 25">
            <a:extLst>
              <a:ext uri="{FF2B5EF4-FFF2-40B4-BE49-F238E27FC236}">
                <a16:creationId xmlns:a16="http://schemas.microsoft.com/office/drawing/2014/main" id="{9BC99EFC-B837-4698-A53A-AFC301297B95}"/>
              </a:ext>
            </a:extLst>
          </p:cNvPr>
          <p:cNvSpPr/>
          <p:nvPr/>
        </p:nvSpPr>
        <p:spPr>
          <a:xfrm>
            <a:off x="4525053" y="6401974"/>
            <a:ext cx="1564531" cy="184666"/>
          </a:xfrm>
          <a:prstGeom prst="rect">
            <a:avLst/>
          </a:prstGeom>
        </p:spPr>
        <p:txBody>
          <a:bodyPr wrap="none" lIns="0" tIns="0" rIns="0" bIns="0">
            <a:spAutoFit/>
          </a:bodyPr>
          <a:lstStyle/>
          <a:p>
            <a:r>
              <a:rPr lang="en-GB" sz="1200" dirty="0">
                <a:latin typeface="Futura Book" charset="0"/>
                <a:ea typeface="Futura Book" charset="0"/>
                <a:cs typeface="Futura Book" charset="0"/>
              </a:rPr>
              <a:t>Document repository</a:t>
            </a:r>
          </a:p>
        </p:txBody>
      </p:sp>
      <p:sp>
        <p:nvSpPr>
          <p:cNvPr id="27" name="Rettangolo 26">
            <a:extLst>
              <a:ext uri="{FF2B5EF4-FFF2-40B4-BE49-F238E27FC236}">
                <a16:creationId xmlns:a16="http://schemas.microsoft.com/office/drawing/2014/main" id="{A30E6CE6-0512-4557-97A7-8AFD368AE74F}"/>
              </a:ext>
            </a:extLst>
          </p:cNvPr>
          <p:cNvSpPr/>
          <p:nvPr/>
        </p:nvSpPr>
        <p:spPr>
          <a:xfrm>
            <a:off x="7592445" y="6401974"/>
            <a:ext cx="1564531" cy="184666"/>
          </a:xfrm>
          <a:prstGeom prst="rect">
            <a:avLst/>
          </a:prstGeom>
        </p:spPr>
        <p:txBody>
          <a:bodyPr wrap="none" lIns="0" tIns="0" rIns="0" bIns="0">
            <a:spAutoFit/>
          </a:bodyPr>
          <a:lstStyle/>
          <a:p>
            <a:r>
              <a:rPr lang="en-GB" sz="1200" dirty="0">
                <a:latin typeface="Futura Book" charset="0"/>
                <a:ea typeface="Futura Book" charset="0"/>
                <a:cs typeface="Futura Book" charset="0"/>
              </a:rPr>
              <a:t>Document repository</a:t>
            </a:r>
          </a:p>
        </p:txBody>
      </p:sp>
      <p:grpSp>
        <p:nvGrpSpPr>
          <p:cNvPr id="22" name="Gruppo 21">
            <a:extLst>
              <a:ext uri="{FF2B5EF4-FFF2-40B4-BE49-F238E27FC236}">
                <a16:creationId xmlns:a16="http://schemas.microsoft.com/office/drawing/2014/main" id="{89854D97-BB85-4C59-8D3D-B96F8F712D89}"/>
              </a:ext>
            </a:extLst>
          </p:cNvPr>
          <p:cNvGrpSpPr>
            <a:grpSpLocks noChangeAspect="1"/>
          </p:cNvGrpSpPr>
          <p:nvPr/>
        </p:nvGrpSpPr>
        <p:grpSpPr>
          <a:xfrm>
            <a:off x="11026775" y="846033"/>
            <a:ext cx="1139677" cy="188427"/>
            <a:chOff x="2180151" y="1912624"/>
            <a:chExt cx="6778889" cy="1120779"/>
          </a:xfrm>
        </p:grpSpPr>
        <p:pic>
          <p:nvPicPr>
            <p:cNvPr id="23" name="Immagine 22">
              <a:extLst>
                <a:ext uri="{FF2B5EF4-FFF2-40B4-BE49-F238E27FC236}">
                  <a16:creationId xmlns:a16="http://schemas.microsoft.com/office/drawing/2014/main" id="{32D5082A-5B1E-4181-9686-A27014B581A1}"/>
                </a:ext>
              </a:extLst>
            </p:cNvPr>
            <p:cNvPicPr/>
            <p:nvPr/>
          </p:nvPicPr>
          <p:blipFill>
            <a:blip r:embed="rId11">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9" name="Immagine 28">
              <a:extLst>
                <a:ext uri="{FF2B5EF4-FFF2-40B4-BE49-F238E27FC236}">
                  <a16:creationId xmlns:a16="http://schemas.microsoft.com/office/drawing/2014/main" id="{9C1D9434-570F-4DA4-8DC9-B81DD3EF3D5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Connettore diritto 29">
              <a:extLst>
                <a:ext uri="{FF2B5EF4-FFF2-40B4-BE49-F238E27FC236}">
                  <a16:creationId xmlns:a16="http://schemas.microsoft.com/office/drawing/2014/main" id="{BBD6F3AA-EFD9-402D-8A21-BCB5B52D4026}"/>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31" name="Connettore diritto 30">
              <a:extLst>
                <a:ext uri="{FF2B5EF4-FFF2-40B4-BE49-F238E27FC236}">
                  <a16:creationId xmlns:a16="http://schemas.microsoft.com/office/drawing/2014/main" id="{9B7665F8-7EF3-4F0E-85E8-18CC3F27DFF1}"/>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32" name="Immagine 31" descr="Immagine che contiene disegnando&#10;&#10;Descrizione generata automaticamente">
            <a:extLst>
              <a:ext uri="{FF2B5EF4-FFF2-40B4-BE49-F238E27FC236}">
                <a16:creationId xmlns:a16="http://schemas.microsoft.com/office/drawing/2014/main" id="{60DC181D-D1AB-4FE5-ACFD-52F416478E3C}"/>
              </a:ext>
            </a:extLst>
          </p:cNvPr>
          <p:cNvPicPr>
            <a:picLocks noChangeAspect="1"/>
          </p:cNvPicPr>
          <p:nvPr/>
        </p:nvPicPr>
        <p:blipFill>
          <a:blip r:embed="rId13"/>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961822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6</a:t>
            </a:fld>
            <a:endParaRPr lang="it-IT" dirty="0"/>
          </a:p>
        </p:txBody>
      </p:sp>
      <p:sp>
        <p:nvSpPr>
          <p:cNvPr id="4" name="Segnaposto testo 3"/>
          <p:cNvSpPr>
            <a:spLocks noGrp="1"/>
          </p:cNvSpPr>
          <p:nvPr>
            <p:ph type="body" sz="quarter" idx="13"/>
          </p:nvPr>
        </p:nvSpPr>
        <p:spPr>
          <a:xfrm>
            <a:off x="511175" y="1090335"/>
            <a:ext cx="4447190" cy="1384995"/>
          </a:xfrm>
        </p:spPr>
        <p:txBody>
          <a:bodyPr wrap="square" lIns="0" tIns="0" rIns="0" bIns="0">
            <a:spAutoFit/>
          </a:bodyPr>
          <a:lstStyle/>
          <a:p>
            <a:pPr marL="0" indent="0" algn="just" fontAlgn="base">
              <a:lnSpc>
                <a:spcPct val="100000"/>
              </a:lnSpc>
              <a:buNone/>
            </a:pPr>
            <a:r>
              <a:rPr lang="en-US" sz="1800" b="1" dirty="0"/>
              <a:t>CRM</a:t>
            </a:r>
            <a:r>
              <a:rPr lang="en-US" sz="1800" dirty="0"/>
              <a:t> makes business processes more efficient, increases customer loyalty, reduces operating costs, increases profits and thus increases and maintains competitive advantage.</a:t>
            </a:r>
            <a:endParaRPr lang="it-IT" sz="1800" dirty="0"/>
          </a:p>
        </p:txBody>
      </p:sp>
      <p:pic>
        <p:nvPicPr>
          <p:cNvPr id="6" name="Im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530" y="5004604"/>
            <a:ext cx="2321538" cy="1307141"/>
          </a:xfrm>
          <a:prstGeom prst="rect">
            <a:avLst/>
          </a:prstGeom>
          <a:ln>
            <a:solidFill>
              <a:schemeClr val="bg1">
                <a:lumMod val="65000"/>
              </a:schemeClr>
            </a:solidFill>
          </a:ln>
        </p:spPr>
      </p:pic>
      <p:pic>
        <p:nvPicPr>
          <p:cNvPr id="7" name="Im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9654" y="5004604"/>
            <a:ext cx="2321537" cy="1307141"/>
          </a:xfrm>
          <a:prstGeom prst="rect">
            <a:avLst/>
          </a:prstGeom>
          <a:ln>
            <a:solidFill>
              <a:schemeClr val="bg1">
                <a:lumMod val="65000"/>
              </a:schemeClr>
            </a:solidFill>
          </a:ln>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530" y="4694759"/>
            <a:ext cx="498692" cy="237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9654" y="4719747"/>
            <a:ext cx="1227174" cy="21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magine 9"/>
          <p:cNvPicPr>
            <a:picLocks noChangeAspect="1"/>
          </p:cNvPicPr>
          <p:nvPr/>
        </p:nvPicPr>
        <p:blipFill rotWithShape="1">
          <a:blip r:embed="rId6" cstate="print">
            <a:extLst>
              <a:ext uri="{28A0092B-C50C-407E-A947-70E740481C1C}">
                <a14:useLocalDpi xmlns:a14="http://schemas.microsoft.com/office/drawing/2010/main" val="0"/>
              </a:ext>
            </a:extLst>
          </a:blip>
          <a:srcRect l="23229" t="15769" r="23437" b="10000"/>
          <a:stretch/>
        </p:blipFill>
        <p:spPr>
          <a:xfrm>
            <a:off x="8418939" y="4993590"/>
            <a:ext cx="1735393" cy="1308323"/>
          </a:xfrm>
          <a:prstGeom prst="rect">
            <a:avLst/>
          </a:prstGeom>
        </p:spPr>
      </p:pic>
      <p:pic>
        <p:nvPicPr>
          <p:cNvPr id="11" name="Immagine 10"/>
          <p:cNvPicPr>
            <a:picLocks noChangeAspect="1"/>
          </p:cNvPicPr>
          <p:nvPr/>
        </p:nvPicPr>
        <p:blipFill>
          <a:blip r:embed="rId7"/>
          <a:stretch>
            <a:fillRect/>
          </a:stretch>
        </p:blipFill>
        <p:spPr>
          <a:xfrm>
            <a:off x="8418939" y="4715198"/>
            <a:ext cx="667771" cy="175729"/>
          </a:xfrm>
          <a:prstGeom prst="rect">
            <a:avLst/>
          </a:prstGeom>
        </p:spPr>
      </p:pic>
      <p:pic>
        <p:nvPicPr>
          <p:cNvPr id="15" name="Immagine 14"/>
          <p:cNvPicPr>
            <a:picLocks noChangeAspect="1"/>
          </p:cNvPicPr>
          <p:nvPr/>
        </p:nvPicPr>
        <p:blipFill>
          <a:blip r:embed="rId8"/>
          <a:stretch>
            <a:fillRect/>
          </a:stretch>
        </p:blipFill>
        <p:spPr>
          <a:xfrm>
            <a:off x="10154332" y="1737247"/>
            <a:ext cx="1604704" cy="589837"/>
          </a:xfrm>
          <a:prstGeom prst="rect">
            <a:avLst/>
          </a:prstGeom>
        </p:spPr>
      </p:pic>
      <p:pic>
        <p:nvPicPr>
          <p:cNvPr id="16"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49776" y="2639026"/>
            <a:ext cx="413816" cy="774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Segnaposto testo 3"/>
          <p:cNvSpPr txBox="1">
            <a:spLocks/>
          </p:cNvSpPr>
          <p:nvPr/>
        </p:nvSpPr>
        <p:spPr>
          <a:xfrm>
            <a:off x="510786" y="2556830"/>
            <a:ext cx="4447579" cy="138499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base">
              <a:lnSpc>
                <a:spcPct val="100000"/>
              </a:lnSpc>
              <a:buNone/>
            </a:pPr>
            <a:r>
              <a:rPr lang="en-US" sz="1800" dirty="0"/>
              <a:t>It also allows to deeply know your clients, share information in all areas of the company, analyze the needs of the consumer and develop targeted strategies, to have an overview of costs,</a:t>
            </a:r>
            <a:endParaRPr lang="it-IT" sz="1800" dirty="0"/>
          </a:p>
        </p:txBody>
      </p:sp>
      <p:sp>
        <p:nvSpPr>
          <p:cNvPr id="18" name="Titolo 19">
            <a:extLst>
              <a:ext uri="{FF2B5EF4-FFF2-40B4-BE49-F238E27FC236}">
                <a16:creationId xmlns:a16="http://schemas.microsoft.com/office/drawing/2014/main" id="{EAA717D7-C6D4-44CE-AA4E-CAD75597EB76}"/>
              </a:ext>
            </a:extLst>
          </p:cNvPr>
          <p:cNvSpPr txBox="1">
            <a:spLocks/>
          </p:cNvSpPr>
          <p:nvPr/>
        </p:nvSpPr>
        <p:spPr>
          <a:xfrm>
            <a:off x="510787" y="546255"/>
            <a:ext cx="7556575" cy="343477"/>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CRM - Customer Relationship Management</a:t>
            </a:r>
          </a:p>
        </p:txBody>
      </p:sp>
      <p:sp>
        <p:nvSpPr>
          <p:cNvPr id="20" name="Rettangolo 19">
            <a:extLst>
              <a:ext uri="{FF2B5EF4-FFF2-40B4-BE49-F238E27FC236}">
                <a16:creationId xmlns:a16="http://schemas.microsoft.com/office/drawing/2014/main" id="{5A2F7B16-3F2D-4B5A-8C14-0551AE102A12}"/>
              </a:ext>
            </a:extLst>
          </p:cNvPr>
          <p:cNvSpPr/>
          <p:nvPr/>
        </p:nvSpPr>
        <p:spPr>
          <a:xfrm>
            <a:off x="716530" y="6401974"/>
            <a:ext cx="331822" cy="184666"/>
          </a:xfrm>
          <a:prstGeom prst="rect">
            <a:avLst/>
          </a:prstGeom>
        </p:spPr>
        <p:txBody>
          <a:bodyPr wrap="none" lIns="0" tIns="0" rIns="0" bIns="0">
            <a:spAutoFit/>
          </a:bodyPr>
          <a:lstStyle/>
          <a:p>
            <a:r>
              <a:rPr lang="en-GB" sz="1200" dirty="0">
                <a:latin typeface="Futura Book" charset="0"/>
                <a:ea typeface="Futura Book" charset="0"/>
                <a:cs typeface="Futura Book" charset="0"/>
              </a:rPr>
              <a:t>CRM</a:t>
            </a:r>
          </a:p>
        </p:txBody>
      </p:sp>
      <p:sp>
        <p:nvSpPr>
          <p:cNvPr id="21" name="Rettangolo 20">
            <a:extLst>
              <a:ext uri="{FF2B5EF4-FFF2-40B4-BE49-F238E27FC236}">
                <a16:creationId xmlns:a16="http://schemas.microsoft.com/office/drawing/2014/main" id="{51A683A7-0E24-4AC5-9912-B543BDA282DC}"/>
              </a:ext>
            </a:extLst>
          </p:cNvPr>
          <p:cNvSpPr/>
          <p:nvPr/>
        </p:nvSpPr>
        <p:spPr>
          <a:xfrm>
            <a:off x="4519654" y="6401974"/>
            <a:ext cx="331822" cy="184666"/>
          </a:xfrm>
          <a:prstGeom prst="rect">
            <a:avLst/>
          </a:prstGeom>
        </p:spPr>
        <p:txBody>
          <a:bodyPr wrap="none" lIns="0" tIns="0" rIns="0" bIns="0">
            <a:spAutoFit/>
          </a:bodyPr>
          <a:lstStyle/>
          <a:p>
            <a:r>
              <a:rPr lang="en-GB" sz="1200" dirty="0">
                <a:latin typeface="Futura Book" charset="0"/>
                <a:ea typeface="Futura Book" charset="0"/>
                <a:cs typeface="Futura Book" charset="0"/>
              </a:rPr>
              <a:t>CRM</a:t>
            </a:r>
          </a:p>
        </p:txBody>
      </p:sp>
      <p:sp>
        <p:nvSpPr>
          <p:cNvPr id="22" name="Rettangolo 21">
            <a:extLst>
              <a:ext uri="{FF2B5EF4-FFF2-40B4-BE49-F238E27FC236}">
                <a16:creationId xmlns:a16="http://schemas.microsoft.com/office/drawing/2014/main" id="{33B9D423-FFC7-40FC-9743-5A2860D9AC70}"/>
              </a:ext>
            </a:extLst>
          </p:cNvPr>
          <p:cNvSpPr/>
          <p:nvPr/>
        </p:nvSpPr>
        <p:spPr>
          <a:xfrm>
            <a:off x="8418939" y="6401974"/>
            <a:ext cx="331822" cy="184666"/>
          </a:xfrm>
          <a:prstGeom prst="rect">
            <a:avLst/>
          </a:prstGeom>
        </p:spPr>
        <p:txBody>
          <a:bodyPr wrap="none" lIns="0" tIns="0" rIns="0" bIns="0">
            <a:spAutoFit/>
          </a:bodyPr>
          <a:lstStyle/>
          <a:p>
            <a:r>
              <a:rPr lang="en-GB" sz="1200" dirty="0">
                <a:latin typeface="Futura Book" charset="0"/>
                <a:ea typeface="Futura Book" charset="0"/>
                <a:cs typeface="Futura Book" charset="0"/>
              </a:rPr>
              <a:t>CRM</a:t>
            </a:r>
          </a:p>
        </p:txBody>
      </p:sp>
      <p:grpSp>
        <p:nvGrpSpPr>
          <p:cNvPr id="19" name="Gruppo 18">
            <a:extLst>
              <a:ext uri="{FF2B5EF4-FFF2-40B4-BE49-F238E27FC236}">
                <a16:creationId xmlns:a16="http://schemas.microsoft.com/office/drawing/2014/main" id="{2C2FFCF5-1A9D-4FCD-963F-A83B2F44A94B}"/>
              </a:ext>
            </a:extLst>
          </p:cNvPr>
          <p:cNvGrpSpPr>
            <a:grpSpLocks noChangeAspect="1"/>
          </p:cNvGrpSpPr>
          <p:nvPr/>
        </p:nvGrpSpPr>
        <p:grpSpPr>
          <a:xfrm>
            <a:off x="11026775" y="846033"/>
            <a:ext cx="1139677" cy="188427"/>
            <a:chOff x="2180151" y="1912624"/>
            <a:chExt cx="6778889" cy="1120779"/>
          </a:xfrm>
        </p:grpSpPr>
        <p:pic>
          <p:nvPicPr>
            <p:cNvPr id="23" name="Immagine 22">
              <a:extLst>
                <a:ext uri="{FF2B5EF4-FFF2-40B4-BE49-F238E27FC236}">
                  <a16:creationId xmlns:a16="http://schemas.microsoft.com/office/drawing/2014/main" id="{1839B4BD-1030-4137-B86F-A46F0F6DC05A}"/>
                </a:ext>
              </a:extLst>
            </p:cNvPr>
            <p:cNvPicPr/>
            <p:nvPr/>
          </p:nvPicPr>
          <p:blipFill>
            <a:blip r:embed="rId10">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4" name="Immagine 23" descr="C:\Users\chiara.dattilo.WENET\Downloads\logo_awm_01_COLOR (1).jpg">
              <a:extLst>
                <a:ext uri="{FF2B5EF4-FFF2-40B4-BE49-F238E27FC236}">
                  <a16:creationId xmlns:a16="http://schemas.microsoft.com/office/drawing/2014/main" id="{2ED7DF7E-6705-44DB-AB6B-AC5BDE72A387}"/>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4577991" y="1934177"/>
              <a:ext cx="2114480" cy="1077672"/>
            </a:xfrm>
            <a:prstGeom prst="rect">
              <a:avLst/>
            </a:prstGeom>
            <a:noFill/>
            <a:ln>
              <a:noFill/>
            </a:ln>
          </p:spPr>
        </p:pic>
        <p:pic>
          <p:nvPicPr>
            <p:cNvPr id="25" name="Immagine 24">
              <a:extLst>
                <a:ext uri="{FF2B5EF4-FFF2-40B4-BE49-F238E27FC236}">
                  <a16:creationId xmlns:a16="http://schemas.microsoft.com/office/drawing/2014/main" id="{E18CF7F9-2396-4FA1-9449-15AF544C89F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6" name="Connettore diritto 25">
              <a:extLst>
                <a:ext uri="{FF2B5EF4-FFF2-40B4-BE49-F238E27FC236}">
                  <a16:creationId xmlns:a16="http://schemas.microsoft.com/office/drawing/2014/main" id="{D4EB8739-6C90-4273-9F60-ABB5F948C5D5}"/>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27" name="Connettore diritto 26">
              <a:extLst>
                <a:ext uri="{FF2B5EF4-FFF2-40B4-BE49-F238E27FC236}">
                  <a16:creationId xmlns:a16="http://schemas.microsoft.com/office/drawing/2014/main" id="{736EEBED-F4FE-4FE2-8FFC-F969149CEC61}"/>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sp>
        <p:nvSpPr>
          <p:cNvPr id="3" name="Rettangolo 2">
            <a:extLst>
              <a:ext uri="{FF2B5EF4-FFF2-40B4-BE49-F238E27FC236}">
                <a16:creationId xmlns:a16="http://schemas.microsoft.com/office/drawing/2014/main" id="{68D2ACB3-BAF4-474B-A1C5-494DB1654854}"/>
              </a:ext>
            </a:extLst>
          </p:cNvPr>
          <p:cNvSpPr/>
          <p:nvPr/>
        </p:nvSpPr>
        <p:spPr>
          <a:xfrm>
            <a:off x="5133241" y="1087111"/>
            <a:ext cx="4205197" cy="1107996"/>
          </a:xfrm>
          <a:prstGeom prst="rect">
            <a:avLst/>
          </a:prstGeom>
        </p:spPr>
        <p:txBody>
          <a:bodyPr lIns="0" tIns="0" rIns="0" bIns="0">
            <a:spAutoFit/>
          </a:bodyPr>
          <a:lstStyle/>
          <a:p>
            <a:pPr algn="just" defTabSz="914400" fontAlgn="base">
              <a:spcBef>
                <a:spcPts val="1000"/>
              </a:spcBef>
            </a:pPr>
            <a:r>
              <a:rPr lang="en-US" dirty="0">
                <a:latin typeface="Futura Book" charset="0"/>
              </a:rPr>
              <a:t>to coordinate and automate the various activities, saving time, money, resources and limiting business interruptions.</a:t>
            </a:r>
            <a:endParaRPr lang="it-IT" dirty="0">
              <a:latin typeface="Futura Book" charset="0"/>
            </a:endParaRPr>
          </a:p>
        </p:txBody>
      </p:sp>
    </p:spTree>
    <p:extLst>
      <p:ext uri="{BB962C8B-B14F-4D97-AF65-F5344CB8AC3E}">
        <p14:creationId xmlns:p14="http://schemas.microsoft.com/office/powerpoint/2010/main" val="209808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7</a:t>
            </a:fld>
            <a:endParaRPr lang="it-IT" dirty="0"/>
          </a:p>
        </p:txBody>
      </p:sp>
      <p:sp>
        <p:nvSpPr>
          <p:cNvPr id="4" name="Segnaposto testo 3"/>
          <p:cNvSpPr>
            <a:spLocks noGrp="1"/>
          </p:cNvSpPr>
          <p:nvPr>
            <p:ph type="body" sz="quarter" idx="13"/>
          </p:nvPr>
        </p:nvSpPr>
        <p:spPr>
          <a:xfrm>
            <a:off x="511174" y="997112"/>
            <a:ext cx="5806499" cy="3046988"/>
          </a:xfrm>
        </p:spPr>
        <p:txBody>
          <a:bodyPr wrap="square">
            <a:spAutoFit/>
          </a:bodyPr>
          <a:lstStyle/>
          <a:p>
            <a:pPr marL="0" indent="0" algn="just">
              <a:lnSpc>
                <a:spcPct val="100000"/>
              </a:lnSpc>
              <a:spcBef>
                <a:spcPts val="0"/>
              </a:spcBef>
              <a:buNone/>
            </a:pPr>
            <a:r>
              <a:rPr lang="en-GB" sz="1800" dirty="0"/>
              <a:t>The need for companies to improve the ICT component has led to the development of </a:t>
            </a:r>
            <a:r>
              <a:rPr lang="en-GB" sz="1800" b="1" dirty="0"/>
              <a:t>process-oriented organizational structures</a:t>
            </a:r>
            <a:r>
              <a:rPr lang="en-GB" sz="1800" dirty="0"/>
              <a:t>.</a:t>
            </a:r>
          </a:p>
          <a:p>
            <a:pPr marL="0" indent="0" algn="just">
              <a:lnSpc>
                <a:spcPct val="100000"/>
              </a:lnSpc>
              <a:spcBef>
                <a:spcPts val="0"/>
              </a:spcBef>
              <a:buNone/>
            </a:pPr>
            <a:r>
              <a:rPr lang="en-GB" sz="1800" dirty="0"/>
              <a:t>Such structures need tools that allow the governance of these processes to equip themselves with an IT Governance - a set of rules and schemes that allow the optimal management of Information Technology systems.</a:t>
            </a:r>
          </a:p>
          <a:p>
            <a:pPr marL="0" indent="0" algn="just">
              <a:lnSpc>
                <a:spcPct val="100000"/>
              </a:lnSpc>
              <a:spcBef>
                <a:spcPts val="0"/>
              </a:spcBef>
              <a:buNone/>
            </a:pPr>
            <a:r>
              <a:rPr lang="en-GB" sz="1800" dirty="0"/>
              <a:t>We Plus has contributed to the realization of solutions aimed at the ICT administration in the main aspects that compose it.</a:t>
            </a:r>
          </a:p>
        </p:txBody>
      </p:sp>
      <p:grpSp>
        <p:nvGrpSpPr>
          <p:cNvPr id="6" name="Gruppo 5"/>
          <p:cNvGrpSpPr/>
          <p:nvPr/>
        </p:nvGrpSpPr>
        <p:grpSpPr>
          <a:xfrm>
            <a:off x="6516045" y="997112"/>
            <a:ext cx="2695679" cy="2740085"/>
            <a:chOff x="4941274" y="1700808"/>
            <a:chExt cx="2511046" cy="2552411"/>
          </a:xfrm>
        </p:grpSpPr>
        <p:sp>
          <p:nvSpPr>
            <p:cNvPr id="7" name="Figura a mano libera 6"/>
            <p:cNvSpPr/>
            <p:nvPr/>
          </p:nvSpPr>
          <p:spPr>
            <a:xfrm>
              <a:off x="6043365" y="2247739"/>
              <a:ext cx="1408955" cy="669959"/>
            </a:xfrm>
            <a:custGeom>
              <a:avLst/>
              <a:gdLst>
                <a:gd name="connsiteX0" fmla="*/ 0 w 1544614"/>
                <a:gd name="connsiteY0" fmla="*/ 0 h 720402"/>
                <a:gd name="connsiteX1" fmla="*/ 1544614 w 1544614"/>
                <a:gd name="connsiteY1" fmla="*/ 0 h 720402"/>
                <a:gd name="connsiteX2" fmla="*/ 1544614 w 1544614"/>
                <a:gd name="connsiteY2" fmla="*/ 720402 h 720402"/>
                <a:gd name="connsiteX3" fmla="*/ 0 w 1544614"/>
                <a:gd name="connsiteY3" fmla="*/ 720402 h 720402"/>
                <a:gd name="connsiteX4" fmla="*/ 0 w 1544614"/>
                <a:gd name="connsiteY4" fmla="*/ 0 h 720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614" h="720402">
                  <a:moveTo>
                    <a:pt x="0" y="0"/>
                  </a:moveTo>
                  <a:lnTo>
                    <a:pt x="1544614" y="0"/>
                  </a:lnTo>
                  <a:lnTo>
                    <a:pt x="1544614" y="720402"/>
                  </a:lnTo>
                  <a:lnTo>
                    <a:pt x="0" y="720402"/>
                  </a:lnTo>
                  <a:lnTo>
                    <a:pt x="0" y="0"/>
                  </a:lnTo>
                  <a:close/>
                </a:path>
              </a:pathLst>
            </a:custGeom>
            <a:solidFill>
              <a:schemeClr val="accent1"/>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lvl="0" algn="ctr" defTabSz="622300">
                <a:lnSpc>
                  <a:spcPts val="1600"/>
                </a:lnSpc>
                <a:spcBef>
                  <a:spcPct val="0"/>
                </a:spcBef>
                <a:spcAft>
                  <a:spcPct val="35000"/>
                </a:spcAft>
              </a:pPr>
              <a:r>
                <a:rPr lang="en-GB" sz="1000" kern="1200" cap="all" dirty="0">
                  <a:latin typeface="Futura Medium" charset="0"/>
                  <a:ea typeface="Futura Medium" charset="0"/>
                  <a:cs typeface="Futura Medium" charset="0"/>
                </a:rPr>
                <a:t>Dashboard Monitoring</a:t>
              </a:r>
            </a:p>
          </p:txBody>
        </p:sp>
        <p:sp>
          <p:nvSpPr>
            <p:cNvPr id="8" name="Figura a mano libera 7"/>
            <p:cNvSpPr/>
            <p:nvPr/>
          </p:nvSpPr>
          <p:spPr>
            <a:xfrm>
              <a:off x="6420255" y="1700809"/>
              <a:ext cx="1032065" cy="546932"/>
            </a:xfrm>
            <a:custGeom>
              <a:avLst/>
              <a:gdLst>
                <a:gd name="connsiteX0" fmla="*/ 0 w 1061295"/>
                <a:gd name="connsiteY0" fmla="*/ 0 h 524294"/>
                <a:gd name="connsiteX1" fmla="*/ 1061295 w 1061295"/>
                <a:gd name="connsiteY1" fmla="*/ 0 h 524294"/>
                <a:gd name="connsiteX2" fmla="*/ 1061295 w 1061295"/>
                <a:gd name="connsiteY2" fmla="*/ 524294 h 524294"/>
                <a:gd name="connsiteX3" fmla="*/ 0 w 1061295"/>
                <a:gd name="connsiteY3" fmla="*/ 524294 h 524294"/>
                <a:gd name="connsiteX4" fmla="*/ 0 w 1061295"/>
                <a:gd name="connsiteY4" fmla="*/ 0 h 524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1295" h="524294">
                  <a:moveTo>
                    <a:pt x="0" y="0"/>
                  </a:moveTo>
                  <a:lnTo>
                    <a:pt x="1061295" y="0"/>
                  </a:lnTo>
                  <a:lnTo>
                    <a:pt x="1061295" y="524294"/>
                  </a:lnTo>
                  <a:lnTo>
                    <a:pt x="0" y="524294"/>
                  </a:lnTo>
                  <a:lnTo>
                    <a:pt x="0" y="0"/>
                  </a:lnTo>
                  <a:close/>
                </a:path>
              </a:pathLst>
            </a:custGeom>
            <a:solidFill>
              <a:schemeClr val="accent1"/>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000" kern="1200" cap="all" dirty="0">
                  <a:latin typeface="Futura Medium" charset="0"/>
                  <a:ea typeface="Futura Medium" charset="0"/>
                  <a:cs typeface="Futura Medium" charset="0"/>
                </a:rPr>
                <a:t>Kpi</a:t>
              </a:r>
            </a:p>
          </p:txBody>
        </p:sp>
        <p:sp>
          <p:nvSpPr>
            <p:cNvPr id="9" name="Figura a mano libera 8"/>
            <p:cNvSpPr/>
            <p:nvPr/>
          </p:nvSpPr>
          <p:spPr>
            <a:xfrm>
              <a:off x="6092538" y="3666537"/>
              <a:ext cx="1359782" cy="586681"/>
            </a:xfrm>
            <a:custGeom>
              <a:avLst/>
              <a:gdLst>
                <a:gd name="connsiteX0" fmla="*/ 0 w 1719823"/>
                <a:gd name="connsiteY0" fmla="*/ 0 h 714985"/>
                <a:gd name="connsiteX1" fmla="*/ 1719823 w 1719823"/>
                <a:gd name="connsiteY1" fmla="*/ 0 h 714985"/>
                <a:gd name="connsiteX2" fmla="*/ 1719823 w 1719823"/>
                <a:gd name="connsiteY2" fmla="*/ 714985 h 714985"/>
                <a:gd name="connsiteX3" fmla="*/ 0 w 1719823"/>
                <a:gd name="connsiteY3" fmla="*/ 714985 h 714985"/>
                <a:gd name="connsiteX4" fmla="*/ 0 w 1719823"/>
                <a:gd name="connsiteY4" fmla="*/ 0 h 714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823" h="714985">
                  <a:moveTo>
                    <a:pt x="0" y="0"/>
                  </a:moveTo>
                  <a:lnTo>
                    <a:pt x="1719823" y="0"/>
                  </a:lnTo>
                  <a:lnTo>
                    <a:pt x="1719823" y="714985"/>
                  </a:lnTo>
                  <a:lnTo>
                    <a:pt x="0" y="714985"/>
                  </a:lnTo>
                  <a:lnTo>
                    <a:pt x="0" y="0"/>
                  </a:lnTo>
                  <a:close/>
                </a:path>
              </a:pathLst>
            </a:custGeom>
            <a:solidFill>
              <a:schemeClr val="accent1"/>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000" kern="1200" cap="all" dirty="0">
                  <a:latin typeface="Futura Medium" charset="0"/>
                  <a:ea typeface="Futura Medium" charset="0"/>
                  <a:cs typeface="Futura Medium" charset="0"/>
                </a:rPr>
                <a:t>PLANNING</a:t>
              </a:r>
            </a:p>
          </p:txBody>
        </p:sp>
        <p:sp>
          <p:nvSpPr>
            <p:cNvPr id="10" name="Figura a mano libera 9"/>
            <p:cNvSpPr/>
            <p:nvPr/>
          </p:nvSpPr>
          <p:spPr>
            <a:xfrm>
              <a:off x="4941275" y="3666537"/>
              <a:ext cx="1152130" cy="586682"/>
            </a:xfrm>
            <a:custGeom>
              <a:avLst/>
              <a:gdLst>
                <a:gd name="connsiteX0" fmla="*/ 0 w 1516999"/>
                <a:gd name="connsiteY0" fmla="*/ 0 h 586682"/>
                <a:gd name="connsiteX1" fmla="*/ 1516999 w 1516999"/>
                <a:gd name="connsiteY1" fmla="*/ 0 h 586682"/>
                <a:gd name="connsiteX2" fmla="*/ 1516999 w 1516999"/>
                <a:gd name="connsiteY2" fmla="*/ 586682 h 586682"/>
                <a:gd name="connsiteX3" fmla="*/ 0 w 1516999"/>
                <a:gd name="connsiteY3" fmla="*/ 586682 h 586682"/>
                <a:gd name="connsiteX4" fmla="*/ 0 w 1516999"/>
                <a:gd name="connsiteY4" fmla="*/ 0 h 58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6999" h="586682">
                  <a:moveTo>
                    <a:pt x="0" y="0"/>
                  </a:moveTo>
                  <a:lnTo>
                    <a:pt x="1516999" y="0"/>
                  </a:lnTo>
                  <a:lnTo>
                    <a:pt x="1516999" y="586682"/>
                  </a:lnTo>
                  <a:lnTo>
                    <a:pt x="0" y="586682"/>
                  </a:lnTo>
                  <a:lnTo>
                    <a:pt x="0" y="0"/>
                  </a:lnTo>
                  <a:close/>
                </a:path>
              </a:pathLst>
            </a:custGeom>
            <a:solidFill>
              <a:schemeClr val="accent1"/>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000" kern="1200" cap="all" dirty="0">
                  <a:latin typeface="Futura Medium" charset="0"/>
                  <a:ea typeface="Futura Medium" charset="0"/>
                  <a:cs typeface="Futura Medium" charset="0"/>
                </a:rPr>
                <a:t>Economics</a:t>
              </a:r>
            </a:p>
          </p:txBody>
        </p:sp>
        <p:sp>
          <p:nvSpPr>
            <p:cNvPr id="11" name="Figura a mano libera 10"/>
            <p:cNvSpPr/>
            <p:nvPr/>
          </p:nvSpPr>
          <p:spPr>
            <a:xfrm>
              <a:off x="4941275" y="1700808"/>
              <a:ext cx="1478980" cy="546932"/>
            </a:xfrm>
            <a:custGeom>
              <a:avLst/>
              <a:gdLst>
                <a:gd name="connsiteX0" fmla="*/ 0 w 1107108"/>
                <a:gd name="connsiteY0" fmla="*/ 0 h 546932"/>
                <a:gd name="connsiteX1" fmla="*/ 1107108 w 1107108"/>
                <a:gd name="connsiteY1" fmla="*/ 0 h 546932"/>
                <a:gd name="connsiteX2" fmla="*/ 1107108 w 1107108"/>
                <a:gd name="connsiteY2" fmla="*/ 546932 h 546932"/>
                <a:gd name="connsiteX3" fmla="*/ 0 w 1107108"/>
                <a:gd name="connsiteY3" fmla="*/ 546932 h 546932"/>
                <a:gd name="connsiteX4" fmla="*/ 0 w 1107108"/>
                <a:gd name="connsiteY4" fmla="*/ 0 h 546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108" h="546932">
                  <a:moveTo>
                    <a:pt x="0" y="0"/>
                  </a:moveTo>
                  <a:lnTo>
                    <a:pt x="1107108" y="0"/>
                  </a:lnTo>
                  <a:lnTo>
                    <a:pt x="1107108" y="546932"/>
                  </a:lnTo>
                  <a:lnTo>
                    <a:pt x="0" y="546932"/>
                  </a:lnTo>
                  <a:lnTo>
                    <a:pt x="0" y="0"/>
                  </a:lnTo>
                  <a:close/>
                </a:path>
              </a:pathLst>
            </a:custGeom>
            <a:solidFill>
              <a:schemeClr val="accent1"/>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000" kern="1200" cap="all" dirty="0">
                  <a:latin typeface="Futura Medium" charset="0"/>
                  <a:ea typeface="Futura Medium" charset="0"/>
                  <a:cs typeface="Futura Medium" charset="0"/>
                </a:rPr>
                <a:t>VENDORS</a:t>
              </a:r>
            </a:p>
          </p:txBody>
        </p:sp>
        <p:sp>
          <p:nvSpPr>
            <p:cNvPr id="12" name="Figura a mano libera 11"/>
            <p:cNvSpPr/>
            <p:nvPr/>
          </p:nvSpPr>
          <p:spPr>
            <a:xfrm>
              <a:off x="4941275" y="2247740"/>
              <a:ext cx="1102090" cy="669958"/>
            </a:xfrm>
            <a:custGeom>
              <a:avLst/>
              <a:gdLst>
                <a:gd name="connsiteX0" fmla="*/ 0 w 1026556"/>
                <a:gd name="connsiteY0" fmla="*/ 0 h 669958"/>
                <a:gd name="connsiteX1" fmla="*/ 1026556 w 1026556"/>
                <a:gd name="connsiteY1" fmla="*/ 0 h 669958"/>
                <a:gd name="connsiteX2" fmla="*/ 1026556 w 1026556"/>
                <a:gd name="connsiteY2" fmla="*/ 669958 h 669958"/>
                <a:gd name="connsiteX3" fmla="*/ 0 w 1026556"/>
                <a:gd name="connsiteY3" fmla="*/ 669958 h 669958"/>
                <a:gd name="connsiteX4" fmla="*/ 0 w 1026556"/>
                <a:gd name="connsiteY4" fmla="*/ 0 h 669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556" h="669958">
                  <a:moveTo>
                    <a:pt x="0" y="0"/>
                  </a:moveTo>
                  <a:lnTo>
                    <a:pt x="1026556" y="0"/>
                  </a:lnTo>
                  <a:lnTo>
                    <a:pt x="1026556" y="669958"/>
                  </a:lnTo>
                  <a:lnTo>
                    <a:pt x="0" y="669958"/>
                  </a:lnTo>
                  <a:lnTo>
                    <a:pt x="0" y="0"/>
                  </a:lnTo>
                  <a:close/>
                </a:path>
              </a:pathLst>
            </a:custGeom>
            <a:solidFill>
              <a:schemeClr val="accent1"/>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lvl="0" algn="ctr" defTabSz="622300">
                <a:spcBef>
                  <a:spcPct val="0"/>
                </a:spcBef>
                <a:spcAft>
                  <a:spcPct val="35000"/>
                </a:spcAft>
              </a:pPr>
              <a:r>
                <a:rPr lang="en-GB" sz="1000" kern="1200" cap="all" dirty="0">
                  <a:latin typeface="Futura Medium" charset="0"/>
                  <a:ea typeface="Futura Medium" charset="0"/>
                  <a:cs typeface="Futura Medium" charset="0"/>
                </a:rPr>
                <a:t>HUMAN</a:t>
              </a:r>
            </a:p>
            <a:p>
              <a:pPr lvl="0" algn="ctr" defTabSz="622300">
                <a:spcBef>
                  <a:spcPct val="0"/>
                </a:spcBef>
                <a:spcAft>
                  <a:spcPct val="35000"/>
                </a:spcAft>
              </a:pPr>
              <a:r>
                <a:rPr lang="en-GB" sz="1000" cap="all" dirty="0">
                  <a:latin typeface="Futura Medium" charset="0"/>
                  <a:ea typeface="Futura Medium" charset="0"/>
                  <a:cs typeface="Futura Medium" charset="0"/>
                </a:rPr>
                <a:t>RESOURCES</a:t>
              </a:r>
              <a:endParaRPr lang="en-GB" sz="1000" kern="1200" cap="all" dirty="0">
                <a:latin typeface="Futura Medium" charset="0"/>
                <a:ea typeface="Futura Medium" charset="0"/>
                <a:cs typeface="Futura Medium" charset="0"/>
              </a:endParaRPr>
            </a:p>
          </p:txBody>
        </p:sp>
        <p:sp>
          <p:nvSpPr>
            <p:cNvPr id="13" name="Figura a mano libera 12"/>
            <p:cNvSpPr/>
            <p:nvPr/>
          </p:nvSpPr>
          <p:spPr>
            <a:xfrm>
              <a:off x="4941274" y="2917698"/>
              <a:ext cx="2511045" cy="748839"/>
            </a:xfrm>
            <a:custGeom>
              <a:avLst/>
              <a:gdLst>
                <a:gd name="connsiteX0" fmla="*/ 0 w 1582861"/>
                <a:gd name="connsiteY0" fmla="*/ 0 h 698253"/>
                <a:gd name="connsiteX1" fmla="*/ 1582861 w 1582861"/>
                <a:gd name="connsiteY1" fmla="*/ 0 h 698253"/>
                <a:gd name="connsiteX2" fmla="*/ 1582861 w 1582861"/>
                <a:gd name="connsiteY2" fmla="*/ 698253 h 698253"/>
                <a:gd name="connsiteX3" fmla="*/ 0 w 1582861"/>
                <a:gd name="connsiteY3" fmla="*/ 698253 h 698253"/>
                <a:gd name="connsiteX4" fmla="*/ 0 w 1582861"/>
                <a:gd name="connsiteY4" fmla="*/ 0 h 698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861" h="698253">
                  <a:moveTo>
                    <a:pt x="0" y="0"/>
                  </a:moveTo>
                  <a:lnTo>
                    <a:pt x="1582861" y="0"/>
                  </a:lnTo>
                  <a:lnTo>
                    <a:pt x="1582861" y="698253"/>
                  </a:lnTo>
                  <a:lnTo>
                    <a:pt x="0" y="698253"/>
                  </a:lnTo>
                  <a:lnTo>
                    <a:pt x="0" y="0"/>
                  </a:lnTo>
                  <a:close/>
                </a:path>
              </a:pathLst>
            </a:custGeom>
            <a:solidFill>
              <a:schemeClr val="accent1">
                <a:lumMod val="75000"/>
              </a:schemeClr>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000" kern="1200" cap="all" dirty="0">
                  <a:latin typeface="Futura Medium" charset="0"/>
                  <a:ea typeface="Futura Medium" charset="0"/>
                  <a:cs typeface="Futura Medium" charset="0"/>
                </a:rPr>
                <a:t>IT Governance</a:t>
              </a:r>
            </a:p>
          </p:txBody>
        </p:sp>
      </p:grpSp>
      <p:pic>
        <p:nvPicPr>
          <p:cNvPr id="14" name="Immagine 13"/>
          <p:cNvPicPr>
            <a:picLocks noChangeAspect="1"/>
          </p:cNvPicPr>
          <p:nvPr/>
        </p:nvPicPr>
        <p:blipFill>
          <a:blip r:embed="rId2"/>
          <a:stretch>
            <a:fillRect/>
          </a:stretch>
        </p:blipFill>
        <p:spPr>
          <a:xfrm>
            <a:off x="10154332" y="1737247"/>
            <a:ext cx="1604704" cy="589837"/>
          </a:xfrm>
          <a:prstGeom prst="rect">
            <a:avLst/>
          </a:prstGeom>
        </p:spPr>
      </p:pic>
      <p:pic>
        <p:nvPicPr>
          <p:cNvPr id="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49776" y="2639026"/>
            <a:ext cx="413816" cy="774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uppo 26">
            <a:extLst>
              <a:ext uri="{FF2B5EF4-FFF2-40B4-BE49-F238E27FC236}">
                <a16:creationId xmlns:a16="http://schemas.microsoft.com/office/drawing/2014/main" id="{798A4E00-152A-49AB-AC23-B7C1F218921B}"/>
              </a:ext>
            </a:extLst>
          </p:cNvPr>
          <p:cNvGrpSpPr/>
          <p:nvPr/>
        </p:nvGrpSpPr>
        <p:grpSpPr>
          <a:xfrm>
            <a:off x="654775" y="4645559"/>
            <a:ext cx="2858996" cy="2097693"/>
            <a:chOff x="654775" y="4645559"/>
            <a:chExt cx="2858996" cy="2097693"/>
          </a:xfrm>
        </p:grpSpPr>
        <p:pic>
          <p:nvPicPr>
            <p:cNvPr id="16" name="Immagine 15"/>
            <p:cNvPicPr>
              <a:picLocks noChangeAspect="1"/>
            </p:cNvPicPr>
            <p:nvPr/>
          </p:nvPicPr>
          <p:blipFill rotWithShape="1">
            <a:blip r:embed="rId4" cstate="print">
              <a:extLst>
                <a:ext uri="{28A0092B-C50C-407E-A947-70E740481C1C}">
                  <a14:useLocalDpi xmlns:a14="http://schemas.microsoft.com/office/drawing/2010/main" val="0"/>
                </a:ext>
              </a:extLst>
            </a:blip>
            <a:srcRect b="56193"/>
            <a:stretch/>
          </p:blipFill>
          <p:spPr>
            <a:xfrm>
              <a:off x="678834" y="4959097"/>
              <a:ext cx="2492549" cy="1296145"/>
            </a:xfrm>
            <a:prstGeom prst="rect">
              <a:avLst/>
            </a:prstGeom>
            <a:ln>
              <a:noFill/>
            </a:ln>
          </p:spPr>
        </p:pic>
        <p:pic>
          <p:nvPicPr>
            <p:cNvPr id="17" name="Picture 2" descr="Risultati immagini per intesa sanpaolo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0990" b="29505"/>
            <a:stretch/>
          </p:blipFill>
          <p:spPr bwMode="auto">
            <a:xfrm>
              <a:off x="654775" y="4645559"/>
              <a:ext cx="1616000" cy="305155"/>
            </a:xfrm>
            <a:prstGeom prst="rect">
              <a:avLst/>
            </a:prstGeom>
            <a:noFill/>
            <a:ln w="3175">
              <a:noFill/>
            </a:ln>
            <a:extLst>
              <a:ext uri="{909E8E84-426E-40DD-AFC4-6F175D3DCCD1}">
                <a14:hiddenFill xmlns:a14="http://schemas.microsoft.com/office/drawing/2010/main">
                  <a:solidFill>
                    <a:srgbClr val="FFFFFF"/>
                  </a:solidFill>
                </a14:hiddenFill>
              </a:ext>
            </a:extLst>
          </p:spPr>
        </p:pic>
        <p:sp>
          <p:nvSpPr>
            <p:cNvPr id="22" name="Rettangolo 21"/>
            <p:cNvSpPr/>
            <p:nvPr/>
          </p:nvSpPr>
          <p:spPr>
            <a:xfrm>
              <a:off x="716530" y="6373920"/>
              <a:ext cx="2797241" cy="369332"/>
            </a:xfrm>
            <a:prstGeom prst="rect">
              <a:avLst/>
            </a:prstGeom>
          </p:spPr>
          <p:txBody>
            <a:bodyPr wrap="none" lIns="0" tIns="0" rIns="0" bIns="0">
              <a:spAutoFit/>
            </a:bodyPr>
            <a:lstStyle/>
            <a:p>
              <a:r>
                <a:rPr lang="en-GB" sz="1200" dirty="0">
                  <a:latin typeface="Futura Book" charset="0"/>
                  <a:ea typeface="Futura Book" charset="0"/>
                  <a:cs typeface="Futura Book" charset="0"/>
                </a:rPr>
                <a:t>Project Manager- Direction of project</a:t>
              </a:r>
            </a:p>
            <a:p>
              <a:r>
                <a:rPr lang="en-GB" sz="1200" dirty="0">
                  <a:latin typeface="Futura Book" charset="0"/>
                  <a:ea typeface="Futura Book" charset="0"/>
                  <a:cs typeface="Futura Book" charset="0"/>
                </a:rPr>
                <a:t>activities.</a:t>
              </a:r>
            </a:p>
          </p:txBody>
        </p:sp>
      </p:grpSp>
      <p:grpSp>
        <p:nvGrpSpPr>
          <p:cNvPr id="28" name="Gruppo 27">
            <a:extLst>
              <a:ext uri="{FF2B5EF4-FFF2-40B4-BE49-F238E27FC236}">
                <a16:creationId xmlns:a16="http://schemas.microsoft.com/office/drawing/2014/main" id="{EDE42D56-AC13-44CA-9ABD-1FB9A6BDB25F}"/>
              </a:ext>
            </a:extLst>
          </p:cNvPr>
          <p:cNvGrpSpPr/>
          <p:nvPr/>
        </p:nvGrpSpPr>
        <p:grpSpPr>
          <a:xfrm>
            <a:off x="4282932" y="4697990"/>
            <a:ext cx="3047309" cy="2089325"/>
            <a:chOff x="4237242" y="4697990"/>
            <a:chExt cx="3047309" cy="2089325"/>
          </a:xfrm>
        </p:grpSpPr>
        <p:pic>
          <p:nvPicPr>
            <p:cNvPr id="18" name="Picture 1"/>
            <p:cNvPicPr/>
            <p:nvPr/>
          </p:nvPicPr>
          <p:blipFill rotWithShape="1">
            <a:blip r:embed="rId6"/>
            <a:srcRect t="11851" r="1539"/>
            <a:stretch/>
          </p:blipFill>
          <p:spPr>
            <a:xfrm>
              <a:off x="4237242" y="4977462"/>
              <a:ext cx="2716955" cy="1296239"/>
            </a:xfrm>
            <a:prstGeom prst="rect">
              <a:avLst/>
            </a:prstGeom>
            <a:ln>
              <a:noFill/>
            </a:ln>
          </p:spPr>
        </p:pic>
        <p:pic>
          <p:nvPicPr>
            <p:cNvPr id="19"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37242" y="4697990"/>
              <a:ext cx="792088" cy="175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ttangolo 22"/>
            <p:cNvSpPr/>
            <p:nvPr/>
          </p:nvSpPr>
          <p:spPr>
            <a:xfrm>
              <a:off x="4237242" y="6417983"/>
              <a:ext cx="3047309" cy="369332"/>
            </a:xfrm>
            <a:prstGeom prst="rect">
              <a:avLst/>
            </a:prstGeom>
          </p:spPr>
          <p:txBody>
            <a:bodyPr wrap="none" lIns="0" tIns="0" rIns="0" bIns="0">
              <a:spAutoFit/>
            </a:bodyPr>
            <a:lstStyle/>
            <a:p>
              <a:r>
                <a:rPr lang="en-GB" sz="1200" dirty="0">
                  <a:latin typeface="Futura Book" charset="0"/>
                  <a:ea typeface="Futura Book" charset="0"/>
                  <a:cs typeface="Futura Book" charset="0"/>
                </a:rPr>
                <a:t>PMS project - Custom Project Server 2013</a:t>
              </a:r>
            </a:p>
            <a:p>
              <a:r>
                <a:rPr lang="en-GB" sz="1200" dirty="0">
                  <a:latin typeface="Futura Book" charset="0"/>
                  <a:ea typeface="Futura Book" charset="0"/>
                  <a:cs typeface="Futura Book" charset="0"/>
                </a:rPr>
                <a:t>Supporting Program Management</a:t>
              </a:r>
            </a:p>
          </p:txBody>
        </p:sp>
      </p:grpSp>
      <p:grpSp>
        <p:nvGrpSpPr>
          <p:cNvPr id="29" name="Gruppo 28">
            <a:extLst>
              <a:ext uri="{FF2B5EF4-FFF2-40B4-BE49-F238E27FC236}">
                <a16:creationId xmlns:a16="http://schemas.microsoft.com/office/drawing/2014/main" id="{D259146C-FE91-4D94-9CE1-649CCE550C2C}"/>
              </a:ext>
            </a:extLst>
          </p:cNvPr>
          <p:cNvGrpSpPr/>
          <p:nvPr/>
        </p:nvGrpSpPr>
        <p:grpSpPr>
          <a:xfrm>
            <a:off x="8099401" y="4633022"/>
            <a:ext cx="2346860" cy="1969627"/>
            <a:chOff x="8099401" y="4633022"/>
            <a:chExt cx="2346860" cy="1969627"/>
          </a:xfrm>
        </p:grpSpPr>
        <p:pic>
          <p:nvPicPr>
            <p:cNvPr id="20" name="Picture 2" descr="Risultati immagini per intesa sanpaolo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0990" b="29505"/>
            <a:stretch/>
          </p:blipFill>
          <p:spPr bwMode="auto">
            <a:xfrm>
              <a:off x="8099401" y="4633022"/>
              <a:ext cx="1616000" cy="305155"/>
            </a:xfrm>
            <a:prstGeom prst="rect">
              <a:avLst/>
            </a:prstGeom>
            <a:noFill/>
            <a:ln w="3175">
              <a:noFill/>
            </a:ln>
            <a:extLst>
              <a:ext uri="{909E8E84-426E-40DD-AFC4-6F175D3DCCD1}">
                <a14:hiddenFill xmlns:a14="http://schemas.microsoft.com/office/drawing/2010/main">
                  <a:solidFill>
                    <a:srgbClr val="FFFFFF"/>
                  </a:solidFill>
                </a14:hiddenFill>
              </a:ext>
            </a:extLst>
          </p:spPr>
        </p:pic>
        <p:pic>
          <p:nvPicPr>
            <p:cNvPr id="21" name="Immagin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38830" y="4951009"/>
              <a:ext cx="2307431" cy="1342774"/>
            </a:xfrm>
            <a:prstGeom prst="rect">
              <a:avLst/>
            </a:prstGeom>
            <a:ln>
              <a:noFill/>
            </a:ln>
          </p:spPr>
        </p:pic>
        <p:sp>
          <p:nvSpPr>
            <p:cNvPr id="24" name="Rettangolo 23"/>
            <p:cNvSpPr/>
            <p:nvPr/>
          </p:nvSpPr>
          <p:spPr>
            <a:xfrm>
              <a:off x="8138830" y="6417983"/>
              <a:ext cx="2189702" cy="184666"/>
            </a:xfrm>
            <a:prstGeom prst="rect">
              <a:avLst/>
            </a:prstGeom>
          </p:spPr>
          <p:txBody>
            <a:bodyPr wrap="none" lIns="0" tIns="0" rIns="0" bIns="0">
              <a:spAutoFit/>
            </a:bodyPr>
            <a:lstStyle/>
            <a:p>
              <a:r>
                <a:rPr lang="en-GB" sz="1200" dirty="0">
                  <a:latin typeface="Futura Book" charset="0"/>
                  <a:ea typeface="Futura Book" charset="0"/>
                  <a:cs typeface="Futura Book" charset="0"/>
                </a:rPr>
                <a:t>Master Calendar for activities</a:t>
              </a:r>
            </a:p>
          </p:txBody>
        </p:sp>
      </p:grpSp>
      <p:sp>
        <p:nvSpPr>
          <p:cNvPr id="25" name="Titolo 19">
            <a:extLst>
              <a:ext uri="{FF2B5EF4-FFF2-40B4-BE49-F238E27FC236}">
                <a16:creationId xmlns:a16="http://schemas.microsoft.com/office/drawing/2014/main" id="{02D442E9-DE0D-4B8D-82A8-6067F9706746}"/>
              </a:ext>
            </a:extLst>
          </p:cNvPr>
          <p:cNvSpPr txBox="1">
            <a:spLocks/>
          </p:cNvSpPr>
          <p:nvPr/>
        </p:nvSpPr>
        <p:spPr>
          <a:xfrm>
            <a:off x="510788" y="557333"/>
            <a:ext cx="5524252"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Governance</a:t>
            </a:r>
          </a:p>
        </p:txBody>
      </p:sp>
      <p:grpSp>
        <p:nvGrpSpPr>
          <p:cNvPr id="30" name="Gruppo 29">
            <a:extLst>
              <a:ext uri="{FF2B5EF4-FFF2-40B4-BE49-F238E27FC236}">
                <a16:creationId xmlns:a16="http://schemas.microsoft.com/office/drawing/2014/main" id="{5B235A3D-DA09-4D43-913C-5D6BFEB14967}"/>
              </a:ext>
            </a:extLst>
          </p:cNvPr>
          <p:cNvGrpSpPr>
            <a:grpSpLocks noChangeAspect="1"/>
          </p:cNvGrpSpPr>
          <p:nvPr/>
        </p:nvGrpSpPr>
        <p:grpSpPr>
          <a:xfrm>
            <a:off x="11026775" y="846033"/>
            <a:ext cx="1139677" cy="188427"/>
            <a:chOff x="2180151" y="1912624"/>
            <a:chExt cx="6778889" cy="1120779"/>
          </a:xfrm>
        </p:grpSpPr>
        <p:pic>
          <p:nvPicPr>
            <p:cNvPr id="31" name="Immagine 30">
              <a:extLst>
                <a:ext uri="{FF2B5EF4-FFF2-40B4-BE49-F238E27FC236}">
                  <a16:creationId xmlns:a16="http://schemas.microsoft.com/office/drawing/2014/main" id="{EEF02B12-B9F2-47E1-B9F5-DA3C281C2C61}"/>
                </a:ext>
              </a:extLst>
            </p:cNvPr>
            <p:cNvPicPr/>
            <p:nvPr/>
          </p:nvPicPr>
          <p:blipFill>
            <a:blip r:embed="rId9">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33" name="Immagine 32">
              <a:extLst>
                <a:ext uri="{FF2B5EF4-FFF2-40B4-BE49-F238E27FC236}">
                  <a16:creationId xmlns:a16="http://schemas.microsoft.com/office/drawing/2014/main" id="{9716928C-8BAA-4DFD-8928-3318D299DA0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Connettore diritto 33">
              <a:extLst>
                <a:ext uri="{FF2B5EF4-FFF2-40B4-BE49-F238E27FC236}">
                  <a16:creationId xmlns:a16="http://schemas.microsoft.com/office/drawing/2014/main" id="{24EE3E41-F1C0-4008-82B9-7F61AAF1AF83}"/>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35" name="Connettore diritto 34">
              <a:extLst>
                <a:ext uri="{FF2B5EF4-FFF2-40B4-BE49-F238E27FC236}">
                  <a16:creationId xmlns:a16="http://schemas.microsoft.com/office/drawing/2014/main" id="{B2FC50CC-9259-44F3-BAD2-47713A51AA18}"/>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36" name="Immagine 35" descr="Immagine che contiene disegnando&#10;&#10;Descrizione generata automaticamente">
            <a:extLst>
              <a:ext uri="{FF2B5EF4-FFF2-40B4-BE49-F238E27FC236}">
                <a16:creationId xmlns:a16="http://schemas.microsoft.com/office/drawing/2014/main" id="{1180FE86-0A5F-4C01-A792-6A47F1E80930}"/>
              </a:ext>
            </a:extLst>
          </p:cNvPr>
          <p:cNvPicPr>
            <a:picLocks noChangeAspect="1"/>
          </p:cNvPicPr>
          <p:nvPr/>
        </p:nvPicPr>
        <p:blipFill>
          <a:blip r:embed="rId11"/>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1640937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8</a:t>
            </a:fld>
            <a:endParaRPr lang="it-IT" dirty="0"/>
          </a:p>
        </p:txBody>
      </p:sp>
      <p:sp>
        <p:nvSpPr>
          <p:cNvPr id="4" name="Segnaposto testo 3"/>
          <p:cNvSpPr>
            <a:spLocks noGrp="1"/>
          </p:cNvSpPr>
          <p:nvPr>
            <p:ph type="body" sz="quarter" idx="13"/>
          </p:nvPr>
        </p:nvSpPr>
        <p:spPr>
          <a:xfrm>
            <a:off x="511175" y="1041253"/>
            <a:ext cx="4228250" cy="2371931"/>
          </a:xfrm>
        </p:spPr>
        <p:txBody>
          <a:bodyPr wrap="square">
            <a:spAutoFit/>
          </a:bodyPr>
          <a:lstStyle/>
          <a:p>
            <a:pPr marL="0" indent="0" algn="just">
              <a:buNone/>
            </a:pPr>
            <a:r>
              <a:rPr lang="en-GB" sz="1800" dirty="0"/>
              <a:t>Companies competition is increasing the usability of the data held through unique views integrating and consolidating.</a:t>
            </a:r>
          </a:p>
          <a:p>
            <a:pPr marL="0" indent="0" algn="just">
              <a:buNone/>
            </a:pPr>
            <a:r>
              <a:rPr lang="en-GB" sz="1800" dirty="0"/>
              <a:t>We Plus has contributed to the implementation of Data Integration solutions supporting the customer in the transformation of data into Information.</a:t>
            </a:r>
          </a:p>
        </p:txBody>
      </p:sp>
      <p:pic>
        <p:nvPicPr>
          <p:cNvPr id="6" name="Picture 5" descr="Risultati immagini per etl ssis"/>
          <p:cNvPicPr>
            <a:picLocks noChangeAspect="1" noChangeArrowheads="1"/>
          </p:cNvPicPr>
          <p:nvPr/>
        </p:nvPicPr>
        <p:blipFill rotWithShape="1">
          <a:blip r:embed="rId2">
            <a:extLst>
              <a:ext uri="{28A0092B-C50C-407E-A947-70E740481C1C}">
                <a14:useLocalDpi xmlns:a14="http://schemas.microsoft.com/office/drawing/2010/main" val="0"/>
              </a:ext>
            </a:extLst>
          </a:blip>
          <a:srcRect t="23486" b="33657"/>
          <a:stretch/>
        </p:blipFill>
        <p:spPr bwMode="auto">
          <a:xfrm>
            <a:off x="10224373" y="1561565"/>
            <a:ext cx="1604804" cy="559351"/>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p:cNvPicPr>
            <a:picLocks noChangeAspect="1"/>
          </p:cNvPicPr>
          <p:nvPr/>
        </p:nvPicPr>
        <p:blipFill>
          <a:blip r:embed="rId3"/>
          <a:stretch>
            <a:fillRect/>
          </a:stretch>
        </p:blipFill>
        <p:spPr>
          <a:xfrm>
            <a:off x="10231898" y="2239119"/>
            <a:ext cx="1395106" cy="757499"/>
          </a:xfrm>
          <a:prstGeom prst="rect">
            <a:avLst/>
          </a:prstGeom>
        </p:spPr>
      </p:pic>
      <p:pic>
        <p:nvPicPr>
          <p:cNvPr id="8" name="Immagine 7"/>
          <p:cNvPicPr>
            <a:picLocks noChangeAspect="1"/>
          </p:cNvPicPr>
          <p:nvPr/>
        </p:nvPicPr>
        <p:blipFill>
          <a:blip r:embed="rId4"/>
          <a:stretch>
            <a:fillRect/>
          </a:stretch>
        </p:blipFill>
        <p:spPr>
          <a:xfrm>
            <a:off x="10231898" y="3114821"/>
            <a:ext cx="1380677" cy="327161"/>
          </a:xfrm>
          <a:prstGeom prst="rect">
            <a:avLst/>
          </a:prstGeom>
        </p:spPr>
      </p:pic>
      <p:pic>
        <p:nvPicPr>
          <p:cNvPr id="10" name="Immagin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4870" y="5008982"/>
            <a:ext cx="3168351" cy="1302763"/>
          </a:xfrm>
          <a:prstGeom prst="rect">
            <a:avLst/>
          </a:prstGeom>
          <a:ln>
            <a:solidFill>
              <a:schemeClr val="bg1">
                <a:lumMod val="65000"/>
              </a:schemeClr>
            </a:solidFill>
          </a:ln>
        </p:spPr>
      </p:pic>
      <p:pic>
        <p:nvPicPr>
          <p:cNvPr id="11" name="Immagin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09255" y="4995510"/>
            <a:ext cx="2126965" cy="1309616"/>
          </a:xfrm>
          <a:prstGeom prst="rect">
            <a:avLst/>
          </a:prstGeom>
          <a:ln>
            <a:noFill/>
          </a:ln>
        </p:spPr>
      </p:pic>
      <p:pic>
        <p:nvPicPr>
          <p:cNvPr id="12" name="Picture 2" descr="Risultati immagini per intesa sanpaolo logo"/>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0990" b="29505"/>
          <a:stretch/>
        </p:blipFill>
        <p:spPr bwMode="auto">
          <a:xfrm>
            <a:off x="6709255" y="4664161"/>
            <a:ext cx="1616000" cy="305155"/>
          </a:xfrm>
          <a:prstGeom prst="rect">
            <a:avLst/>
          </a:prstGeom>
          <a:noFill/>
          <a:ln w="3175">
            <a:noFill/>
          </a:ln>
          <a:extLst>
            <a:ext uri="{909E8E84-426E-40DD-AFC4-6F175D3DCCD1}">
              <a14:hiddenFill xmlns:a14="http://schemas.microsoft.com/office/drawing/2010/main">
                <a:solidFill>
                  <a:srgbClr val="FFFFFF"/>
                </a:solidFill>
              </a14:hiddenFill>
            </a:ext>
          </a:extLst>
        </p:spPr>
      </p:pic>
      <p:pic>
        <p:nvPicPr>
          <p:cNvPr id="1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11037" y="4698914"/>
            <a:ext cx="1227969" cy="266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ttangolo 13"/>
          <p:cNvSpPr/>
          <p:nvPr/>
        </p:nvSpPr>
        <p:spPr>
          <a:xfrm>
            <a:off x="2011037" y="6373284"/>
            <a:ext cx="1804981" cy="184666"/>
          </a:xfrm>
          <a:prstGeom prst="rect">
            <a:avLst/>
          </a:prstGeom>
        </p:spPr>
        <p:txBody>
          <a:bodyPr wrap="none" lIns="0" tIns="0" rIns="0" bIns="0">
            <a:spAutoFit/>
          </a:bodyPr>
          <a:lstStyle/>
          <a:p>
            <a:r>
              <a:rPr lang="en-GB" sz="1200" dirty="0">
                <a:latin typeface="Futura Book" charset="0"/>
                <a:ea typeface="Futura Book" charset="0"/>
                <a:cs typeface="Futura Book" charset="0"/>
              </a:rPr>
              <a:t>Bank flow management</a:t>
            </a:r>
          </a:p>
        </p:txBody>
      </p:sp>
      <p:sp>
        <p:nvSpPr>
          <p:cNvPr id="15" name="Rettangolo 14"/>
          <p:cNvSpPr/>
          <p:nvPr/>
        </p:nvSpPr>
        <p:spPr>
          <a:xfrm>
            <a:off x="6709255" y="6377006"/>
            <a:ext cx="1804981" cy="184666"/>
          </a:xfrm>
          <a:prstGeom prst="rect">
            <a:avLst/>
          </a:prstGeom>
        </p:spPr>
        <p:txBody>
          <a:bodyPr wrap="none" lIns="0" tIns="0" rIns="0" bIns="0">
            <a:spAutoFit/>
          </a:bodyPr>
          <a:lstStyle/>
          <a:p>
            <a:r>
              <a:rPr lang="en-GB" sz="1200" dirty="0">
                <a:latin typeface="Futura Book" charset="0"/>
                <a:ea typeface="Futura Book" charset="0"/>
                <a:cs typeface="Futura Book" charset="0"/>
              </a:rPr>
              <a:t>Bank flow management</a:t>
            </a:r>
          </a:p>
        </p:txBody>
      </p:sp>
      <p:sp>
        <p:nvSpPr>
          <p:cNvPr id="16" name="Titolo 19">
            <a:extLst>
              <a:ext uri="{FF2B5EF4-FFF2-40B4-BE49-F238E27FC236}">
                <a16:creationId xmlns:a16="http://schemas.microsoft.com/office/drawing/2014/main" id="{938452CB-CE43-495E-8180-3B4B1CC23349}"/>
              </a:ext>
            </a:extLst>
          </p:cNvPr>
          <p:cNvSpPr txBox="1">
            <a:spLocks/>
          </p:cNvSpPr>
          <p:nvPr/>
        </p:nvSpPr>
        <p:spPr>
          <a:xfrm>
            <a:off x="510788" y="557333"/>
            <a:ext cx="5524252"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Data Integration</a:t>
            </a:r>
          </a:p>
        </p:txBody>
      </p:sp>
      <p:grpSp>
        <p:nvGrpSpPr>
          <p:cNvPr id="17" name="Gruppo 16">
            <a:extLst>
              <a:ext uri="{FF2B5EF4-FFF2-40B4-BE49-F238E27FC236}">
                <a16:creationId xmlns:a16="http://schemas.microsoft.com/office/drawing/2014/main" id="{261B885F-1F06-487D-976D-A07C0D4A24F5}"/>
              </a:ext>
            </a:extLst>
          </p:cNvPr>
          <p:cNvGrpSpPr>
            <a:grpSpLocks noChangeAspect="1"/>
          </p:cNvGrpSpPr>
          <p:nvPr/>
        </p:nvGrpSpPr>
        <p:grpSpPr>
          <a:xfrm>
            <a:off x="11026775" y="846033"/>
            <a:ext cx="1139677" cy="188427"/>
            <a:chOff x="2180151" y="1912624"/>
            <a:chExt cx="6778889" cy="1120779"/>
          </a:xfrm>
        </p:grpSpPr>
        <p:pic>
          <p:nvPicPr>
            <p:cNvPr id="18" name="Immagine 17">
              <a:extLst>
                <a:ext uri="{FF2B5EF4-FFF2-40B4-BE49-F238E27FC236}">
                  <a16:creationId xmlns:a16="http://schemas.microsoft.com/office/drawing/2014/main" id="{B1D3EFAA-E906-4729-857E-44470BCBD317}"/>
                </a:ext>
              </a:extLst>
            </p:cNvPr>
            <p:cNvPicPr/>
            <p:nvPr/>
          </p:nvPicPr>
          <p:blipFill>
            <a:blip r:embed="rId9">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0" name="Immagine 19">
              <a:extLst>
                <a:ext uri="{FF2B5EF4-FFF2-40B4-BE49-F238E27FC236}">
                  <a16:creationId xmlns:a16="http://schemas.microsoft.com/office/drawing/2014/main" id="{FDC2F1A3-3578-409B-9363-D27B55B5CB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Connettore diritto 20">
              <a:extLst>
                <a:ext uri="{FF2B5EF4-FFF2-40B4-BE49-F238E27FC236}">
                  <a16:creationId xmlns:a16="http://schemas.microsoft.com/office/drawing/2014/main" id="{C7E404E5-BEEF-4A4B-8538-27199B556BC3}"/>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22" name="Connettore diritto 21">
              <a:extLst>
                <a:ext uri="{FF2B5EF4-FFF2-40B4-BE49-F238E27FC236}">
                  <a16:creationId xmlns:a16="http://schemas.microsoft.com/office/drawing/2014/main" id="{A40A5F8E-3679-4936-8F3A-50F32155121D}"/>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23" name="Picture 10">
            <a:extLst>
              <a:ext uri="{FF2B5EF4-FFF2-40B4-BE49-F238E27FC236}">
                <a16:creationId xmlns:a16="http://schemas.microsoft.com/office/drawing/2014/main" id="{E9A8EBE6-564D-4EEC-AC55-05AECB39787D}"/>
              </a:ext>
            </a:extLst>
          </p:cNvPr>
          <p:cNvPicPr>
            <a:picLocks noChangeAspect="1"/>
          </p:cNvPicPr>
          <p:nvPr/>
        </p:nvPicPr>
        <p:blipFill>
          <a:blip r:embed="rId11"/>
          <a:stretch>
            <a:fillRect/>
          </a:stretch>
        </p:blipFill>
        <p:spPr>
          <a:xfrm>
            <a:off x="4935730" y="2691631"/>
            <a:ext cx="4452967" cy="1687185"/>
          </a:xfrm>
          <a:prstGeom prst="rect">
            <a:avLst/>
          </a:prstGeom>
        </p:spPr>
      </p:pic>
      <p:pic>
        <p:nvPicPr>
          <p:cNvPr id="24" name="Immagine 23">
            <a:extLst>
              <a:ext uri="{FF2B5EF4-FFF2-40B4-BE49-F238E27FC236}">
                <a16:creationId xmlns:a16="http://schemas.microsoft.com/office/drawing/2014/main" id="{2E767ABE-BDE1-4050-8EF2-4B2EEE158790}"/>
              </a:ext>
            </a:extLst>
          </p:cNvPr>
          <p:cNvPicPr>
            <a:picLocks noChangeAspect="1"/>
          </p:cNvPicPr>
          <p:nvPr/>
        </p:nvPicPr>
        <p:blipFill>
          <a:blip r:embed="rId12"/>
          <a:stretch>
            <a:fillRect/>
          </a:stretch>
        </p:blipFill>
        <p:spPr>
          <a:xfrm>
            <a:off x="6709255" y="2239119"/>
            <a:ext cx="1068362" cy="669395"/>
          </a:xfrm>
          <a:prstGeom prst="rect">
            <a:avLst/>
          </a:prstGeom>
        </p:spPr>
      </p:pic>
      <p:sp>
        <p:nvSpPr>
          <p:cNvPr id="3" name="Rettangolo 2">
            <a:extLst>
              <a:ext uri="{FF2B5EF4-FFF2-40B4-BE49-F238E27FC236}">
                <a16:creationId xmlns:a16="http://schemas.microsoft.com/office/drawing/2014/main" id="{FA9392A6-3FA5-4D9B-BB08-7D568ED11E25}"/>
              </a:ext>
            </a:extLst>
          </p:cNvPr>
          <p:cNvSpPr/>
          <p:nvPr/>
        </p:nvSpPr>
        <p:spPr>
          <a:xfrm>
            <a:off x="4935730" y="1062967"/>
            <a:ext cx="4298422" cy="997196"/>
          </a:xfrm>
          <a:prstGeom prst="rect">
            <a:avLst/>
          </a:prstGeom>
        </p:spPr>
        <p:txBody>
          <a:bodyPr wrap="square" lIns="0" tIns="0" rIns="0" bIns="0">
            <a:spAutoFit/>
          </a:bodyPr>
          <a:lstStyle/>
          <a:p>
            <a:pPr algn="just" defTabSz="914400">
              <a:lnSpc>
                <a:spcPct val="90000"/>
              </a:lnSpc>
              <a:spcBef>
                <a:spcPts val="1000"/>
              </a:spcBef>
            </a:pPr>
            <a:r>
              <a:rPr lang="en-GB" dirty="0">
                <a:latin typeface="Futura Book" charset="0"/>
              </a:rPr>
              <a:t>The ETL processing component is configured as a central element of application to the business data that the actions intend to pursue.</a:t>
            </a:r>
          </a:p>
        </p:txBody>
      </p:sp>
      <p:pic>
        <p:nvPicPr>
          <p:cNvPr id="25" name="Immagine 24" descr="Immagine che contiene disegnando&#10;&#10;Descrizione generata automaticamente">
            <a:extLst>
              <a:ext uri="{FF2B5EF4-FFF2-40B4-BE49-F238E27FC236}">
                <a16:creationId xmlns:a16="http://schemas.microsoft.com/office/drawing/2014/main" id="{03752A6C-C46C-40EC-B38B-606EA4C9ACCD}"/>
              </a:ext>
            </a:extLst>
          </p:cNvPr>
          <p:cNvPicPr>
            <a:picLocks noChangeAspect="1"/>
          </p:cNvPicPr>
          <p:nvPr/>
        </p:nvPicPr>
        <p:blipFill>
          <a:blip r:embed="rId13"/>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2063679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9</a:t>
            </a:fld>
            <a:endParaRPr lang="it-IT" dirty="0"/>
          </a:p>
        </p:txBody>
      </p:sp>
      <p:sp>
        <p:nvSpPr>
          <p:cNvPr id="4" name="Segnaposto testo 3"/>
          <p:cNvSpPr>
            <a:spLocks noGrp="1"/>
          </p:cNvSpPr>
          <p:nvPr>
            <p:ph type="body" sz="quarter" idx="13"/>
          </p:nvPr>
        </p:nvSpPr>
        <p:spPr>
          <a:xfrm>
            <a:off x="511174" y="1214053"/>
            <a:ext cx="4310207" cy="2621230"/>
          </a:xfrm>
        </p:spPr>
        <p:txBody>
          <a:bodyPr wrap="square">
            <a:spAutoFit/>
          </a:bodyPr>
          <a:lstStyle/>
          <a:p>
            <a:pPr marL="0" indent="0" algn="just">
              <a:buNone/>
            </a:pPr>
            <a:r>
              <a:rPr lang="en-GB" sz="1800" dirty="0"/>
              <a:t>BI alludes to a family of business control tools to analyse, process and transform data, share information and reports with your organization.</a:t>
            </a:r>
          </a:p>
          <a:p>
            <a:pPr marL="0" indent="0" algn="just">
              <a:buNone/>
            </a:pPr>
            <a:r>
              <a:rPr lang="en-GB" sz="1800" dirty="0"/>
              <a:t>We Plus uses the information gathered through a business intelligence strategy to increase business performance, hypothesize future scenarios and increase its competitive advantage.</a:t>
            </a:r>
          </a:p>
        </p:txBody>
      </p:sp>
      <p:pic>
        <p:nvPicPr>
          <p:cNvPr id="6" name="Immagine 5"/>
          <p:cNvPicPr>
            <a:picLocks noChangeAspect="1"/>
          </p:cNvPicPr>
          <p:nvPr/>
        </p:nvPicPr>
        <p:blipFill>
          <a:blip r:embed="rId2"/>
          <a:stretch>
            <a:fillRect/>
          </a:stretch>
        </p:blipFill>
        <p:spPr>
          <a:xfrm>
            <a:off x="9853960" y="2212553"/>
            <a:ext cx="2090544" cy="851703"/>
          </a:xfrm>
          <a:prstGeom prst="rect">
            <a:avLst/>
          </a:prstGeom>
        </p:spPr>
      </p:pic>
      <p:pic>
        <p:nvPicPr>
          <p:cNvPr id="7" name="Immagine 6"/>
          <p:cNvPicPr>
            <a:picLocks noChangeAspect="1"/>
          </p:cNvPicPr>
          <p:nvPr/>
        </p:nvPicPr>
        <p:blipFill>
          <a:blip r:embed="rId3"/>
          <a:stretch>
            <a:fillRect/>
          </a:stretch>
        </p:blipFill>
        <p:spPr>
          <a:xfrm>
            <a:off x="10231898" y="3235642"/>
            <a:ext cx="1380677" cy="327161"/>
          </a:xfrm>
          <a:prstGeom prst="rect">
            <a:avLst/>
          </a:prstGeom>
        </p:spPr>
      </p:pic>
      <p:pic>
        <p:nvPicPr>
          <p:cNvPr id="8" name="Immagine 7"/>
          <p:cNvPicPr>
            <a:picLocks noChangeAspect="1"/>
          </p:cNvPicPr>
          <p:nvPr/>
        </p:nvPicPr>
        <p:blipFill>
          <a:blip r:embed="rId4"/>
          <a:stretch>
            <a:fillRect/>
          </a:stretch>
        </p:blipFill>
        <p:spPr>
          <a:xfrm>
            <a:off x="10154332" y="1451330"/>
            <a:ext cx="1604704" cy="589837"/>
          </a:xfrm>
          <a:prstGeom prst="rect">
            <a:avLst/>
          </a:prstGeom>
        </p:spPr>
      </p:pic>
      <p:pic>
        <p:nvPicPr>
          <p:cNvPr id="9" name="Picture 2" descr="Risultati immagini per business intelligence cos'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8415" y="1044456"/>
            <a:ext cx="4202888" cy="29702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magin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5640" y="4865386"/>
            <a:ext cx="1788632" cy="1210562"/>
          </a:xfrm>
          <a:prstGeom prst="rect">
            <a:avLst/>
          </a:prstGeom>
          <a:ln>
            <a:noFill/>
          </a:ln>
        </p:spPr>
      </p:pic>
      <p:pic>
        <p:nvPicPr>
          <p:cNvPr id="11" name="Immagin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4765" y="4878638"/>
            <a:ext cx="2009683" cy="1204772"/>
          </a:xfrm>
          <a:prstGeom prst="rect">
            <a:avLst/>
          </a:prstGeom>
          <a:ln>
            <a:noFill/>
          </a:ln>
        </p:spPr>
      </p:pic>
      <p:pic>
        <p:nvPicPr>
          <p:cNvPr id="12" name="Picture 2" descr="Risultati immagini per intesa sanpaolo logo"/>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40990" b="29505"/>
          <a:stretch/>
        </p:blipFill>
        <p:spPr bwMode="auto">
          <a:xfrm>
            <a:off x="674915" y="4563781"/>
            <a:ext cx="1616000" cy="305155"/>
          </a:xfrm>
          <a:prstGeom prst="rect">
            <a:avLst/>
          </a:prstGeom>
          <a:noFill/>
          <a:ln w="3175">
            <a:noFill/>
          </a:ln>
          <a:extLst>
            <a:ext uri="{909E8E84-426E-40DD-AFC4-6F175D3DCCD1}">
              <a14:hiddenFill xmlns:a14="http://schemas.microsoft.com/office/drawing/2010/main">
                <a:solidFill>
                  <a:srgbClr val="FFFFFF"/>
                </a:solidFill>
              </a14:hiddenFill>
            </a:ext>
          </a:extLst>
        </p:spPr>
      </p:pic>
      <p:pic>
        <p:nvPicPr>
          <p:cNvPr id="13" name="Picture 2" descr="Risultati immagini per intesa sanpaolo logo"/>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40990" b="29505"/>
          <a:stretch/>
        </p:blipFill>
        <p:spPr bwMode="auto">
          <a:xfrm>
            <a:off x="4504765" y="4563780"/>
            <a:ext cx="1616000" cy="305155"/>
          </a:xfrm>
          <a:prstGeom prst="rect">
            <a:avLst/>
          </a:prstGeom>
          <a:noFill/>
          <a:ln w="3175">
            <a:noFill/>
          </a:ln>
          <a:extLst>
            <a:ext uri="{909E8E84-426E-40DD-AFC4-6F175D3DCCD1}">
              <a14:hiddenFill xmlns:a14="http://schemas.microsoft.com/office/drawing/2010/main">
                <a:solidFill>
                  <a:srgbClr val="FFFFFF"/>
                </a:solidFill>
              </a14:hiddenFill>
            </a:ext>
          </a:extLst>
        </p:spPr>
      </p:pic>
      <p:pic>
        <p:nvPicPr>
          <p:cNvPr id="14" name="Immagine 13"/>
          <p:cNvPicPr>
            <a:picLocks noChangeAspect="1"/>
          </p:cNvPicPr>
          <p:nvPr/>
        </p:nvPicPr>
        <p:blipFill rotWithShape="1">
          <a:blip r:embed="rId9"/>
          <a:srcRect l="7583" t="29701" r="9460" b="29108"/>
          <a:stretch/>
        </p:blipFill>
        <p:spPr>
          <a:xfrm>
            <a:off x="8010762" y="4572939"/>
            <a:ext cx="1037997" cy="269338"/>
          </a:xfrm>
          <a:prstGeom prst="rect">
            <a:avLst/>
          </a:prstGeom>
        </p:spPr>
      </p:pic>
      <p:pic>
        <p:nvPicPr>
          <p:cNvPr id="15" name="Immagin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12516" y="4851812"/>
            <a:ext cx="2141816" cy="1204772"/>
          </a:xfrm>
          <a:prstGeom prst="rect">
            <a:avLst/>
          </a:prstGeom>
          <a:ln>
            <a:noFill/>
          </a:ln>
        </p:spPr>
      </p:pic>
      <p:sp>
        <p:nvSpPr>
          <p:cNvPr id="16" name="Rettangolo 15"/>
          <p:cNvSpPr/>
          <p:nvPr/>
        </p:nvSpPr>
        <p:spPr>
          <a:xfrm>
            <a:off x="695640" y="6212555"/>
            <a:ext cx="2833171" cy="553998"/>
          </a:xfrm>
          <a:prstGeom prst="rect">
            <a:avLst/>
          </a:prstGeom>
        </p:spPr>
        <p:txBody>
          <a:bodyPr wrap="square" lIns="0" tIns="0" rIns="0" bIns="0">
            <a:spAutoFit/>
          </a:bodyPr>
          <a:lstStyle/>
          <a:p>
            <a:pPr algn="just"/>
            <a:r>
              <a:rPr lang="en-US" sz="1200" dirty="0">
                <a:latin typeface="Futura Book" charset="0"/>
                <a:ea typeface="Futura Book" charset="0"/>
                <a:cs typeface="Futura Book" charset="0"/>
              </a:rPr>
              <a:t>Transparency Portal - Initiative Request Management process from engagement phase to project closure</a:t>
            </a:r>
            <a:endParaRPr lang="it-IT" sz="1200" dirty="0">
              <a:highlight>
                <a:srgbClr val="FFFF00"/>
              </a:highlight>
              <a:latin typeface="Futura Book" charset="0"/>
              <a:ea typeface="Futura Book" charset="0"/>
              <a:cs typeface="Futura Book" charset="0"/>
            </a:endParaRPr>
          </a:p>
        </p:txBody>
      </p:sp>
      <p:sp>
        <p:nvSpPr>
          <p:cNvPr id="19" name="Rettangolo 18"/>
          <p:cNvSpPr/>
          <p:nvPr/>
        </p:nvSpPr>
        <p:spPr>
          <a:xfrm>
            <a:off x="4508145" y="6217642"/>
            <a:ext cx="2600993" cy="553998"/>
          </a:xfrm>
          <a:prstGeom prst="rect">
            <a:avLst/>
          </a:prstGeom>
        </p:spPr>
        <p:txBody>
          <a:bodyPr wrap="square" lIns="0" tIns="0" rIns="0" bIns="0">
            <a:spAutoFit/>
          </a:bodyPr>
          <a:lstStyle/>
          <a:p>
            <a:pPr algn="just"/>
            <a:r>
              <a:rPr lang="en-US" sz="1200" dirty="0">
                <a:latin typeface="Futura Book" charset="0"/>
                <a:ea typeface="Futura Book" charset="0"/>
                <a:cs typeface="Futura Book" charset="0"/>
              </a:rPr>
              <a:t>Directional Dashboard - Operative Dashboard for monitoring project activities</a:t>
            </a:r>
            <a:endParaRPr lang="it-IT" sz="1200" dirty="0">
              <a:highlight>
                <a:srgbClr val="FFFF00"/>
              </a:highlight>
              <a:latin typeface="Futura Book" charset="0"/>
              <a:ea typeface="Futura Book" charset="0"/>
              <a:cs typeface="Futura Book" charset="0"/>
            </a:endParaRPr>
          </a:p>
        </p:txBody>
      </p:sp>
      <p:sp>
        <p:nvSpPr>
          <p:cNvPr id="20" name="Rettangolo 19"/>
          <p:cNvSpPr/>
          <p:nvPr/>
        </p:nvSpPr>
        <p:spPr>
          <a:xfrm>
            <a:off x="8010762" y="6212555"/>
            <a:ext cx="2988854" cy="184666"/>
          </a:xfrm>
          <a:prstGeom prst="rect">
            <a:avLst/>
          </a:prstGeom>
        </p:spPr>
        <p:txBody>
          <a:bodyPr wrap="square" lIns="0" tIns="0" rIns="0" bIns="0">
            <a:spAutoFit/>
          </a:bodyPr>
          <a:lstStyle/>
          <a:p>
            <a:r>
              <a:rPr lang="it-IT" sz="1200" dirty="0">
                <a:latin typeface="Futura Book" charset="0"/>
                <a:ea typeface="Futura Book" charset="0"/>
                <a:cs typeface="Futura Book" charset="0"/>
              </a:rPr>
              <a:t>Dashboard</a:t>
            </a:r>
          </a:p>
        </p:txBody>
      </p:sp>
      <p:sp>
        <p:nvSpPr>
          <p:cNvPr id="18" name="Titolo 19">
            <a:extLst>
              <a:ext uri="{FF2B5EF4-FFF2-40B4-BE49-F238E27FC236}">
                <a16:creationId xmlns:a16="http://schemas.microsoft.com/office/drawing/2014/main" id="{8B4F6957-B32F-4585-89CA-97C4254B2E34}"/>
              </a:ext>
            </a:extLst>
          </p:cNvPr>
          <p:cNvSpPr txBox="1">
            <a:spLocks/>
          </p:cNvSpPr>
          <p:nvPr/>
        </p:nvSpPr>
        <p:spPr>
          <a:xfrm>
            <a:off x="510788" y="557333"/>
            <a:ext cx="5524252"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BI - Business Intelligence</a:t>
            </a:r>
          </a:p>
        </p:txBody>
      </p:sp>
      <p:grpSp>
        <p:nvGrpSpPr>
          <p:cNvPr id="21" name="Gruppo 20">
            <a:extLst>
              <a:ext uri="{FF2B5EF4-FFF2-40B4-BE49-F238E27FC236}">
                <a16:creationId xmlns:a16="http://schemas.microsoft.com/office/drawing/2014/main" id="{085FB8F5-DBB1-48BC-86BB-2FF088F7B6F4}"/>
              </a:ext>
            </a:extLst>
          </p:cNvPr>
          <p:cNvGrpSpPr>
            <a:grpSpLocks noChangeAspect="1"/>
          </p:cNvGrpSpPr>
          <p:nvPr/>
        </p:nvGrpSpPr>
        <p:grpSpPr>
          <a:xfrm>
            <a:off x="11026775" y="846033"/>
            <a:ext cx="1139677" cy="188427"/>
            <a:chOff x="2180151" y="1912624"/>
            <a:chExt cx="6778889" cy="1120779"/>
          </a:xfrm>
        </p:grpSpPr>
        <p:pic>
          <p:nvPicPr>
            <p:cNvPr id="22" name="Immagine 21">
              <a:extLst>
                <a:ext uri="{FF2B5EF4-FFF2-40B4-BE49-F238E27FC236}">
                  <a16:creationId xmlns:a16="http://schemas.microsoft.com/office/drawing/2014/main" id="{AA4ED568-7DF4-4E54-9887-D0D6E8504E57}"/>
                </a:ext>
              </a:extLst>
            </p:cNvPr>
            <p:cNvPicPr/>
            <p:nvPr/>
          </p:nvPicPr>
          <p:blipFill>
            <a:blip r:embed="rId11">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4" name="Immagine 23">
              <a:extLst>
                <a:ext uri="{FF2B5EF4-FFF2-40B4-BE49-F238E27FC236}">
                  <a16:creationId xmlns:a16="http://schemas.microsoft.com/office/drawing/2014/main" id="{642FB2A6-7852-4A9F-AD71-ABFFF855D65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Connettore diritto 24">
              <a:extLst>
                <a:ext uri="{FF2B5EF4-FFF2-40B4-BE49-F238E27FC236}">
                  <a16:creationId xmlns:a16="http://schemas.microsoft.com/office/drawing/2014/main" id="{1518B44B-D178-4AA4-8256-8A54E376F5ED}"/>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26" name="Connettore diritto 25">
              <a:extLst>
                <a:ext uri="{FF2B5EF4-FFF2-40B4-BE49-F238E27FC236}">
                  <a16:creationId xmlns:a16="http://schemas.microsoft.com/office/drawing/2014/main" id="{C1C7BA3B-8A38-4924-8D4A-DB57E7EEAA2C}"/>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27" name="Immagine 26" descr="Immagine che contiene disegnando&#10;&#10;Descrizione generata automaticamente">
            <a:extLst>
              <a:ext uri="{FF2B5EF4-FFF2-40B4-BE49-F238E27FC236}">
                <a16:creationId xmlns:a16="http://schemas.microsoft.com/office/drawing/2014/main" id="{A4D76327-A872-4BED-B0CC-71927FBFDEBB}"/>
              </a:ext>
            </a:extLst>
          </p:cNvPr>
          <p:cNvPicPr>
            <a:picLocks noChangeAspect="1"/>
          </p:cNvPicPr>
          <p:nvPr/>
        </p:nvPicPr>
        <p:blipFill>
          <a:blip r:embed="rId13"/>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716653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10</a:t>
            </a:fld>
            <a:endParaRPr lang="it-IT" dirty="0"/>
          </a:p>
        </p:txBody>
      </p:sp>
      <p:sp>
        <p:nvSpPr>
          <p:cNvPr id="4" name="Segnaposto testo 3"/>
          <p:cNvSpPr>
            <a:spLocks noGrp="1"/>
          </p:cNvSpPr>
          <p:nvPr>
            <p:ph type="body" sz="quarter" idx="13"/>
          </p:nvPr>
        </p:nvSpPr>
        <p:spPr>
          <a:xfrm>
            <a:off x="511175" y="1341053"/>
            <a:ext cx="4897438" cy="2371931"/>
          </a:xfrm>
        </p:spPr>
        <p:txBody>
          <a:bodyPr>
            <a:spAutoFit/>
          </a:bodyPr>
          <a:lstStyle/>
          <a:p>
            <a:pPr marL="0" indent="0" algn="just">
              <a:buNone/>
            </a:pPr>
            <a:r>
              <a:rPr lang="en-US" sz="1800" dirty="0"/>
              <a:t>A </a:t>
            </a:r>
            <a:r>
              <a:rPr lang="en-US" sz="1800" b="1" dirty="0"/>
              <a:t>Content Management System</a:t>
            </a:r>
            <a:r>
              <a:rPr lang="en-US" sz="1800" dirty="0"/>
              <a:t> allows you to create the pages of a site keeping the graphic layout and contents separate, allowing the latter to be created and modified even by users who do not have a technical know-how.</a:t>
            </a:r>
          </a:p>
          <a:p>
            <a:pPr marL="0" indent="0" algn="just">
              <a:buNone/>
            </a:pPr>
            <a:r>
              <a:rPr lang="en-US" sz="1800" dirty="0"/>
              <a:t>The ten-years experience of We Plus has led us to use different CMS systems able to satisfy every need.</a:t>
            </a:r>
            <a:endParaRPr lang="it-IT" sz="1800" dirty="0"/>
          </a:p>
        </p:txBody>
      </p:sp>
      <p:pic>
        <p:nvPicPr>
          <p:cNvPr id="6" name="Immagine 5"/>
          <p:cNvPicPr>
            <a:picLocks noChangeAspect="1"/>
          </p:cNvPicPr>
          <p:nvPr/>
        </p:nvPicPr>
        <p:blipFill rotWithShape="1">
          <a:blip r:embed="rId2">
            <a:extLst>
              <a:ext uri="{28A0092B-C50C-407E-A947-70E740481C1C}">
                <a14:useLocalDpi xmlns:a14="http://schemas.microsoft.com/office/drawing/2010/main" val="0"/>
              </a:ext>
            </a:extLst>
          </a:blip>
          <a:srcRect t="3281"/>
          <a:stretch/>
        </p:blipFill>
        <p:spPr>
          <a:xfrm>
            <a:off x="5808688" y="1341053"/>
            <a:ext cx="3003520" cy="2846860"/>
          </a:xfrm>
          <a:prstGeom prst="rect">
            <a:avLst/>
          </a:prstGeom>
        </p:spPr>
      </p:pic>
      <p:pic>
        <p:nvPicPr>
          <p:cNvPr id="11"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5099" y="3031543"/>
            <a:ext cx="1354177" cy="313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asellaDiTesto 11"/>
          <p:cNvSpPr txBox="1"/>
          <p:nvPr/>
        </p:nvSpPr>
        <p:spPr>
          <a:xfrm>
            <a:off x="10239441" y="2355923"/>
            <a:ext cx="1325491" cy="307777"/>
          </a:xfrm>
          <a:prstGeom prst="rect">
            <a:avLst/>
          </a:prstGeom>
          <a:noFill/>
        </p:spPr>
        <p:txBody>
          <a:bodyPr wrap="none" rtlCol="0">
            <a:spAutoFit/>
          </a:bodyPr>
          <a:lstStyle/>
          <a:p>
            <a:r>
              <a:rPr lang="it-IT" sz="1400" b="1" dirty="0">
                <a:latin typeface="Arial" panose="020B0604020202020204" pitchFamily="34" charset="0"/>
                <a:cs typeface="Arial" panose="020B0604020202020204" pitchFamily="34" charset="0"/>
              </a:rPr>
              <a:t>OneTwo CMS</a:t>
            </a:r>
          </a:p>
        </p:txBody>
      </p:sp>
      <p:grpSp>
        <p:nvGrpSpPr>
          <p:cNvPr id="20" name="Gruppo 19">
            <a:extLst>
              <a:ext uri="{FF2B5EF4-FFF2-40B4-BE49-F238E27FC236}">
                <a16:creationId xmlns:a16="http://schemas.microsoft.com/office/drawing/2014/main" id="{1437A837-58C5-4256-A45E-9567DCE3B06E}"/>
              </a:ext>
            </a:extLst>
          </p:cNvPr>
          <p:cNvGrpSpPr/>
          <p:nvPr/>
        </p:nvGrpSpPr>
        <p:grpSpPr>
          <a:xfrm>
            <a:off x="965294" y="4665199"/>
            <a:ext cx="2105604" cy="1921441"/>
            <a:chOff x="965294" y="4665199"/>
            <a:chExt cx="2105604" cy="1921441"/>
          </a:xfrm>
        </p:grpSpPr>
        <p:pic>
          <p:nvPicPr>
            <p:cNvPr id="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306" r="9717" b="4029"/>
            <a:stretch/>
          </p:blipFill>
          <p:spPr bwMode="auto">
            <a:xfrm>
              <a:off x="965294" y="5034442"/>
              <a:ext cx="2105604" cy="128694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descr="Risultati immagini per intesa sanpaolo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0990" b="29505"/>
            <a:stretch/>
          </p:blipFill>
          <p:spPr bwMode="auto">
            <a:xfrm>
              <a:off x="965294" y="4665199"/>
              <a:ext cx="1616000" cy="305155"/>
            </a:xfrm>
            <a:prstGeom prst="rect">
              <a:avLst/>
            </a:prstGeom>
            <a:noFill/>
            <a:ln w="3175">
              <a:noFill/>
            </a:ln>
            <a:extLst>
              <a:ext uri="{909E8E84-426E-40DD-AFC4-6F175D3DCCD1}">
                <a14:hiddenFill xmlns:a14="http://schemas.microsoft.com/office/drawing/2010/main">
                  <a:solidFill>
                    <a:srgbClr val="FFFFFF"/>
                  </a:solidFill>
                </a14:hiddenFill>
              </a:ext>
            </a:extLst>
          </p:spPr>
        </p:pic>
        <p:sp>
          <p:nvSpPr>
            <p:cNvPr id="15" name="Rettangolo 14"/>
            <p:cNvSpPr/>
            <p:nvPr/>
          </p:nvSpPr>
          <p:spPr>
            <a:xfrm>
              <a:off x="965294" y="6401974"/>
              <a:ext cx="2105604" cy="184666"/>
            </a:xfrm>
            <a:prstGeom prst="rect">
              <a:avLst/>
            </a:prstGeom>
          </p:spPr>
          <p:txBody>
            <a:bodyPr wrap="square" lIns="0" tIns="0" rIns="0" bIns="0">
              <a:spAutoFit/>
            </a:bodyPr>
            <a:lstStyle/>
            <a:p>
              <a:r>
                <a:rPr lang="en-GB" sz="1200" dirty="0">
                  <a:latin typeface="Futura Book" charset="0"/>
                  <a:ea typeface="Futura Book" charset="0"/>
                  <a:cs typeface="Futura Book" charset="0"/>
                </a:rPr>
                <a:t>Institutional website</a:t>
              </a:r>
            </a:p>
          </p:txBody>
        </p:sp>
      </p:grpSp>
      <p:grpSp>
        <p:nvGrpSpPr>
          <p:cNvPr id="21" name="Gruppo 20">
            <a:extLst>
              <a:ext uri="{FF2B5EF4-FFF2-40B4-BE49-F238E27FC236}">
                <a16:creationId xmlns:a16="http://schemas.microsoft.com/office/drawing/2014/main" id="{8535FC21-9291-446F-A30B-1445D3F1D46F}"/>
              </a:ext>
            </a:extLst>
          </p:cNvPr>
          <p:cNvGrpSpPr/>
          <p:nvPr/>
        </p:nvGrpSpPr>
        <p:grpSpPr>
          <a:xfrm>
            <a:off x="4240422" y="4676129"/>
            <a:ext cx="2485395" cy="1910525"/>
            <a:chOff x="4196411" y="4676129"/>
            <a:chExt cx="2485395" cy="1910525"/>
          </a:xfrm>
        </p:grpSpPr>
        <p:pic>
          <p:nvPicPr>
            <p:cNvPr id="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048"/>
            <a:stretch/>
          </p:blipFill>
          <p:spPr bwMode="auto">
            <a:xfrm>
              <a:off x="4196411" y="5052133"/>
              <a:ext cx="2485395" cy="1285815"/>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descr="http://www.buzzetti.it/image/layout_set_logo?img_id=289955&amp;t=14857834789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6411" y="4676129"/>
              <a:ext cx="1537879" cy="3151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ttangolo 15"/>
            <p:cNvSpPr/>
            <p:nvPr/>
          </p:nvSpPr>
          <p:spPr>
            <a:xfrm>
              <a:off x="4196411" y="6401988"/>
              <a:ext cx="2220871" cy="184666"/>
            </a:xfrm>
            <a:prstGeom prst="rect">
              <a:avLst/>
            </a:prstGeom>
          </p:spPr>
          <p:txBody>
            <a:bodyPr wrap="square" lIns="0" tIns="0" rIns="0" bIns="0">
              <a:spAutoFit/>
            </a:bodyPr>
            <a:lstStyle/>
            <a:p>
              <a:r>
                <a:rPr lang="it-IT" sz="1200" dirty="0">
                  <a:latin typeface="Futura Book" charset="0"/>
                </a:rPr>
                <a:t>Website</a:t>
              </a:r>
            </a:p>
          </p:txBody>
        </p:sp>
      </p:grpSp>
      <p:sp>
        <p:nvSpPr>
          <p:cNvPr id="18" name="Titolo 19">
            <a:extLst>
              <a:ext uri="{FF2B5EF4-FFF2-40B4-BE49-F238E27FC236}">
                <a16:creationId xmlns:a16="http://schemas.microsoft.com/office/drawing/2014/main" id="{9631AE93-68C1-4C81-98CF-902F8FE36AFA}"/>
              </a:ext>
            </a:extLst>
          </p:cNvPr>
          <p:cNvSpPr txBox="1">
            <a:spLocks/>
          </p:cNvSpPr>
          <p:nvPr/>
        </p:nvSpPr>
        <p:spPr>
          <a:xfrm>
            <a:off x="510787" y="574592"/>
            <a:ext cx="6215027"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CMS - Content Management System</a:t>
            </a:r>
          </a:p>
        </p:txBody>
      </p:sp>
      <p:grpSp>
        <p:nvGrpSpPr>
          <p:cNvPr id="23" name="Gruppo 22">
            <a:extLst>
              <a:ext uri="{FF2B5EF4-FFF2-40B4-BE49-F238E27FC236}">
                <a16:creationId xmlns:a16="http://schemas.microsoft.com/office/drawing/2014/main" id="{903025A8-048C-4758-9BDA-9F65B2F91707}"/>
              </a:ext>
            </a:extLst>
          </p:cNvPr>
          <p:cNvGrpSpPr>
            <a:grpSpLocks noChangeAspect="1"/>
          </p:cNvGrpSpPr>
          <p:nvPr/>
        </p:nvGrpSpPr>
        <p:grpSpPr>
          <a:xfrm>
            <a:off x="11026775" y="846033"/>
            <a:ext cx="1139677" cy="188427"/>
            <a:chOff x="2180151" y="1912624"/>
            <a:chExt cx="6778889" cy="1120779"/>
          </a:xfrm>
        </p:grpSpPr>
        <p:pic>
          <p:nvPicPr>
            <p:cNvPr id="24" name="Immagine 23">
              <a:extLst>
                <a:ext uri="{FF2B5EF4-FFF2-40B4-BE49-F238E27FC236}">
                  <a16:creationId xmlns:a16="http://schemas.microsoft.com/office/drawing/2014/main" id="{502FC109-3C4A-43D5-BD4C-C00A34E96C20}"/>
                </a:ext>
              </a:extLst>
            </p:cNvPr>
            <p:cNvPicPr/>
            <p:nvPr/>
          </p:nvPicPr>
          <p:blipFill>
            <a:blip r:embed="rId8">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6" name="Immagine 25">
              <a:extLst>
                <a:ext uri="{FF2B5EF4-FFF2-40B4-BE49-F238E27FC236}">
                  <a16:creationId xmlns:a16="http://schemas.microsoft.com/office/drawing/2014/main" id="{AA414ECD-9544-4977-8F1A-8CC64065542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Connettore diritto 26">
              <a:extLst>
                <a:ext uri="{FF2B5EF4-FFF2-40B4-BE49-F238E27FC236}">
                  <a16:creationId xmlns:a16="http://schemas.microsoft.com/office/drawing/2014/main" id="{46EE945C-EE1B-42B6-BE27-028EA5C93B5C}"/>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28" name="Connettore diritto 27">
              <a:extLst>
                <a:ext uri="{FF2B5EF4-FFF2-40B4-BE49-F238E27FC236}">
                  <a16:creationId xmlns:a16="http://schemas.microsoft.com/office/drawing/2014/main" id="{7C61EFE2-3ADA-4264-8F29-44027A799AC4}"/>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29" name="Picture 13">
            <a:extLst>
              <a:ext uri="{FF2B5EF4-FFF2-40B4-BE49-F238E27FC236}">
                <a16:creationId xmlns:a16="http://schemas.microsoft.com/office/drawing/2014/main" id="{B50C506B-C5A0-4252-B709-5792311A96AE}"/>
              </a:ext>
            </a:extLst>
          </p:cNvPr>
          <p:cNvPicPr>
            <a:picLocks noChangeAspect="1" noChangeArrowheads="1"/>
          </p:cNvPicPr>
          <p:nvPr/>
        </p:nvPicPr>
        <p:blipFill>
          <a:blip r:embed="rId10"/>
          <a:stretch>
            <a:fillRect/>
          </a:stretch>
        </p:blipFill>
        <p:spPr bwMode="auto">
          <a:xfrm>
            <a:off x="10403048" y="1317974"/>
            <a:ext cx="1058589" cy="1058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CasellaDiTesto 29">
            <a:extLst>
              <a:ext uri="{FF2B5EF4-FFF2-40B4-BE49-F238E27FC236}">
                <a16:creationId xmlns:a16="http://schemas.microsoft.com/office/drawing/2014/main" id="{FB7CAB91-0EF7-4F24-9F02-ECDE6D8B373D}"/>
              </a:ext>
            </a:extLst>
          </p:cNvPr>
          <p:cNvSpPr txBox="1"/>
          <p:nvPr/>
        </p:nvSpPr>
        <p:spPr>
          <a:xfrm>
            <a:off x="7895341" y="4569985"/>
            <a:ext cx="1728192" cy="369332"/>
          </a:xfrm>
          <a:prstGeom prst="rect">
            <a:avLst/>
          </a:prstGeom>
          <a:noFill/>
        </p:spPr>
        <p:txBody>
          <a:bodyPr wrap="square" rtlCol="0" anchor="t">
            <a:spAutoFit/>
          </a:bodyPr>
          <a:lstStyle/>
          <a:p>
            <a:r>
              <a:rPr lang="it-IT" dirty="0"/>
              <a:t>Nicole Spose</a:t>
            </a:r>
          </a:p>
        </p:txBody>
      </p:sp>
      <p:sp>
        <p:nvSpPr>
          <p:cNvPr id="31" name="Rettangolo 30">
            <a:extLst>
              <a:ext uri="{FF2B5EF4-FFF2-40B4-BE49-F238E27FC236}">
                <a16:creationId xmlns:a16="http://schemas.microsoft.com/office/drawing/2014/main" id="{B658FA4B-7F57-4852-9014-2BF6BC65D7FF}"/>
              </a:ext>
            </a:extLst>
          </p:cNvPr>
          <p:cNvSpPr/>
          <p:nvPr/>
        </p:nvSpPr>
        <p:spPr>
          <a:xfrm>
            <a:off x="7729871" y="6398909"/>
            <a:ext cx="2507707" cy="184666"/>
          </a:xfrm>
          <a:prstGeom prst="rect">
            <a:avLst/>
          </a:prstGeom>
        </p:spPr>
        <p:txBody>
          <a:bodyPr wrap="square" lIns="0" tIns="0" rIns="0" bIns="0" anchor="t">
            <a:spAutoFit/>
          </a:bodyPr>
          <a:lstStyle/>
          <a:p>
            <a:r>
              <a:rPr lang="it-IT" sz="1200" dirty="0">
                <a:latin typeface="Arial" panose="020B0604020202020204" pitchFamily="34" charset="0"/>
                <a:cs typeface="Arial" panose="020B0604020202020204" pitchFamily="34" charset="0"/>
              </a:rPr>
              <a:t>E-commerce B2B </a:t>
            </a:r>
            <a:r>
              <a:rPr lang="it-IT" sz="1200" dirty="0" err="1">
                <a:latin typeface="Arial" panose="020B0604020202020204" pitchFamily="34" charset="0"/>
                <a:cs typeface="Arial" panose="020B0604020202020204" pitchFamily="34" charset="0"/>
              </a:rPr>
              <a:t>portal</a:t>
            </a:r>
            <a:endParaRPr lang="it-IT" sz="1200" dirty="0">
              <a:latin typeface="Arial" panose="020B0604020202020204" pitchFamily="34" charset="0"/>
              <a:cs typeface="Arial" panose="020B0604020202020204" pitchFamily="34" charset="0"/>
            </a:endParaRPr>
          </a:p>
        </p:txBody>
      </p:sp>
      <p:pic>
        <p:nvPicPr>
          <p:cNvPr id="32" name="Immagine 18" descr="Immagine che contiene screenshot&#10;&#10;Descrizione generata con affidabilità elevata">
            <a:extLst>
              <a:ext uri="{FF2B5EF4-FFF2-40B4-BE49-F238E27FC236}">
                <a16:creationId xmlns:a16="http://schemas.microsoft.com/office/drawing/2014/main" id="{A53A1882-42BB-4E70-A259-EE82F69A0BAA}"/>
              </a:ext>
            </a:extLst>
          </p:cNvPr>
          <p:cNvPicPr>
            <a:picLocks noChangeAspect="1"/>
          </p:cNvPicPr>
          <p:nvPr/>
        </p:nvPicPr>
        <p:blipFill>
          <a:blip r:embed="rId11"/>
          <a:stretch>
            <a:fillRect/>
          </a:stretch>
        </p:blipFill>
        <p:spPr>
          <a:xfrm>
            <a:off x="7731757" y="4932923"/>
            <a:ext cx="2743200" cy="1279674"/>
          </a:xfrm>
          <a:prstGeom prst="rect">
            <a:avLst/>
          </a:prstGeom>
        </p:spPr>
      </p:pic>
      <p:pic>
        <p:nvPicPr>
          <p:cNvPr id="33" name="Immagine 32" descr="Immagine che contiene disegnando&#10;&#10;Descrizione generata automaticamente">
            <a:extLst>
              <a:ext uri="{FF2B5EF4-FFF2-40B4-BE49-F238E27FC236}">
                <a16:creationId xmlns:a16="http://schemas.microsoft.com/office/drawing/2014/main" id="{46B16684-0D36-4262-83BE-1BC7BD716BF5}"/>
              </a:ext>
            </a:extLst>
          </p:cNvPr>
          <p:cNvPicPr>
            <a:picLocks noChangeAspect="1"/>
          </p:cNvPicPr>
          <p:nvPr/>
        </p:nvPicPr>
        <p:blipFill>
          <a:blip r:embed="rId12"/>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237818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9635BEB7-01D4-1E46-AF8C-A689FB16B190}" type="slidenum">
              <a:rPr lang="it-IT" smtClean="0"/>
              <a:t>11</a:t>
            </a:fld>
            <a:endParaRPr lang="it-IT" dirty="0"/>
          </a:p>
        </p:txBody>
      </p:sp>
      <p:sp>
        <p:nvSpPr>
          <p:cNvPr id="4" name="Segnaposto testo 3"/>
          <p:cNvSpPr>
            <a:spLocks noGrp="1"/>
          </p:cNvSpPr>
          <p:nvPr>
            <p:ph type="body" sz="quarter" idx="13"/>
          </p:nvPr>
        </p:nvSpPr>
        <p:spPr>
          <a:xfrm>
            <a:off x="511174" y="1034033"/>
            <a:ext cx="8826009" cy="3202928"/>
          </a:xfrm>
        </p:spPr>
        <p:txBody>
          <a:bodyPr wrap="square">
            <a:spAutoFit/>
          </a:bodyPr>
          <a:lstStyle/>
          <a:p>
            <a:pPr marL="0" indent="0" algn="just">
              <a:buNone/>
            </a:pPr>
            <a:r>
              <a:rPr lang="en-GB" altLang="it-IT" sz="1800" dirty="0"/>
              <a:t>ERP provides an integrated view of core business processes using common DBs maintained by a DBMS. ERP systems track business resources - cash, raw materials, production capacity, and the status of business commitments - orders, purchase, and payroll. The ERP applications share data across company’s departments – purchasing, manufacturing, accounting, sales, etc., facilitating information flow between all business functions and managing connections with stakeholders. ERP integrates organizational systems facilitating error-free transactions and production, thereby enhancing overall efficiency. ERP systems run on a variety of HW and network configurations, typically using a DB as an information repository. </a:t>
            </a:r>
          </a:p>
          <a:p>
            <a:pPr marL="0" indent="0" algn="just">
              <a:buNone/>
            </a:pPr>
            <a:r>
              <a:rPr lang="en-GB" altLang="it-IT" sz="1400" b="1" dirty="0"/>
              <a:t>Provided services</a:t>
            </a:r>
            <a:r>
              <a:rPr lang="en-GB" altLang="it-IT" sz="1400" dirty="0"/>
              <a:t> - </a:t>
            </a:r>
            <a:r>
              <a:rPr lang="en-US" altLang="it-IT" sz="1400" dirty="0"/>
              <a:t>Implementation, Customization, remote Application Maintenance and Training for various modules: CO (Controlling), FI (Finance), MM (Material Management), WM (Warehouse Management), SD (Sales and Distribution), PP (Production Planning), HR (Human Resources).</a:t>
            </a:r>
            <a:endParaRPr lang="en-GB" sz="1400" dirty="0"/>
          </a:p>
        </p:txBody>
      </p:sp>
      <p:sp>
        <p:nvSpPr>
          <p:cNvPr id="18" name="Titolo 19">
            <a:extLst>
              <a:ext uri="{FF2B5EF4-FFF2-40B4-BE49-F238E27FC236}">
                <a16:creationId xmlns:a16="http://schemas.microsoft.com/office/drawing/2014/main" id="{9631AE93-68C1-4C81-98CF-902F8FE36AFA}"/>
              </a:ext>
            </a:extLst>
          </p:cNvPr>
          <p:cNvSpPr txBox="1">
            <a:spLocks/>
          </p:cNvSpPr>
          <p:nvPr/>
        </p:nvSpPr>
        <p:spPr>
          <a:xfrm>
            <a:off x="510787" y="512799"/>
            <a:ext cx="7604193"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ERP (SAP) - Enterprise Resource Planning</a:t>
            </a:r>
          </a:p>
        </p:txBody>
      </p:sp>
      <p:grpSp>
        <p:nvGrpSpPr>
          <p:cNvPr id="23" name="Gruppo 22">
            <a:extLst>
              <a:ext uri="{FF2B5EF4-FFF2-40B4-BE49-F238E27FC236}">
                <a16:creationId xmlns:a16="http://schemas.microsoft.com/office/drawing/2014/main" id="{903025A8-048C-4758-9BDA-9F65B2F91707}"/>
              </a:ext>
            </a:extLst>
          </p:cNvPr>
          <p:cNvGrpSpPr>
            <a:grpSpLocks noChangeAspect="1"/>
          </p:cNvGrpSpPr>
          <p:nvPr/>
        </p:nvGrpSpPr>
        <p:grpSpPr>
          <a:xfrm>
            <a:off x="11026775" y="846033"/>
            <a:ext cx="1139677" cy="188427"/>
            <a:chOff x="2180151" y="1912624"/>
            <a:chExt cx="6778889" cy="1120779"/>
          </a:xfrm>
        </p:grpSpPr>
        <p:pic>
          <p:nvPicPr>
            <p:cNvPr id="24" name="Immagine 23">
              <a:extLst>
                <a:ext uri="{FF2B5EF4-FFF2-40B4-BE49-F238E27FC236}">
                  <a16:creationId xmlns:a16="http://schemas.microsoft.com/office/drawing/2014/main" id="{502FC109-3C4A-43D5-BD4C-C00A34E96C20}"/>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26" name="Immagine 25">
              <a:extLst>
                <a:ext uri="{FF2B5EF4-FFF2-40B4-BE49-F238E27FC236}">
                  <a16:creationId xmlns:a16="http://schemas.microsoft.com/office/drawing/2014/main" id="{AA414ECD-9544-4977-8F1A-8CC640655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Connettore diritto 26">
              <a:extLst>
                <a:ext uri="{FF2B5EF4-FFF2-40B4-BE49-F238E27FC236}">
                  <a16:creationId xmlns:a16="http://schemas.microsoft.com/office/drawing/2014/main" id="{46EE945C-EE1B-42B6-BE27-028EA5C93B5C}"/>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28" name="Connettore diritto 27">
              <a:extLst>
                <a:ext uri="{FF2B5EF4-FFF2-40B4-BE49-F238E27FC236}">
                  <a16:creationId xmlns:a16="http://schemas.microsoft.com/office/drawing/2014/main" id="{7C61EFE2-3ADA-4264-8F29-44027A799AC4}"/>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29" name="Immagine 28">
            <a:extLst>
              <a:ext uri="{FF2B5EF4-FFF2-40B4-BE49-F238E27FC236}">
                <a16:creationId xmlns:a16="http://schemas.microsoft.com/office/drawing/2014/main" id="{F76AB955-77FA-4C5E-8D5A-3EADD496FF2B}"/>
              </a:ext>
            </a:extLst>
          </p:cNvPr>
          <p:cNvPicPr>
            <a:picLocks noChangeAspect="1"/>
          </p:cNvPicPr>
          <p:nvPr/>
        </p:nvPicPr>
        <p:blipFill>
          <a:blip r:embed="rId4"/>
          <a:stretch>
            <a:fillRect/>
          </a:stretch>
        </p:blipFill>
        <p:spPr>
          <a:xfrm>
            <a:off x="10471177" y="2591648"/>
            <a:ext cx="1111196" cy="581642"/>
          </a:xfrm>
          <a:prstGeom prst="rect">
            <a:avLst/>
          </a:prstGeom>
        </p:spPr>
      </p:pic>
      <p:pic>
        <p:nvPicPr>
          <p:cNvPr id="30" name="Picture 13" descr="Foto 8">
            <a:extLst>
              <a:ext uri="{FF2B5EF4-FFF2-40B4-BE49-F238E27FC236}">
                <a16:creationId xmlns:a16="http://schemas.microsoft.com/office/drawing/2014/main" id="{F469FE6A-CFD3-44DC-A31E-97D598ED65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4772" y="1983166"/>
            <a:ext cx="1284005" cy="60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uppo 48">
            <a:extLst>
              <a:ext uri="{FF2B5EF4-FFF2-40B4-BE49-F238E27FC236}">
                <a16:creationId xmlns:a16="http://schemas.microsoft.com/office/drawing/2014/main" id="{46F340B8-5293-490C-A059-57DECA017B4C}"/>
              </a:ext>
            </a:extLst>
          </p:cNvPr>
          <p:cNvGrpSpPr/>
          <p:nvPr/>
        </p:nvGrpSpPr>
        <p:grpSpPr>
          <a:xfrm>
            <a:off x="845720" y="4725202"/>
            <a:ext cx="2606980" cy="1804666"/>
            <a:chOff x="845720" y="4627382"/>
            <a:chExt cx="2606980" cy="1804666"/>
          </a:xfrm>
        </p:grpSpPr>
        <p:grpSp>
          <p:nvGrpSpPr>
            <p:cNvPr id="48" name="Gruppo 47">
              <a:extLst>
                <a:ext uri="{FF2B5EF4-FFF2-40B4-BE49-F238E27FC236}">
                  <a16:creationId xmlns:a16="http://schemas.microsoft.com/office/drawing/2014/main" id="{A9E8716A-86C5-45DC-9C75-B0B1AD46D503}"/>
                </a:ext>
              </a:extLst>
            </p:cNvPr>
            <p:cNvGrpSpPr/>
            <p:nvPr/>
          </p:nvGrpSpPr>
          <p:grpSpPr>
            <a:xfrm>
              <a:off x="845720" y="4627382"/>
              <a:ext cx="2606980" cy="1620000"/>
              <a:chOff x="845720" y="4627382"/>
              <a:chExt cx="2606980" cy="1620000"/>
            </a:xfrm>
          </p:grpSpPr>
          <p:pic>
            <p:nvPicPr>
              <p:cNvPr id="31" name="Picture 2" descr="https://tse4.mm.bing.net/th?id=OIP.dTrVlxqAP_4sqKuNwhRINQHaE8&amp;pid=15.1&amp;P=0&amp;w=247&amp;h=166">
                <a:extLst>
                  <a:ext uri="{FF2B5EF4-FFF2-40B4-BE49-F238E27FC236}">
                    <a16:creationId xmlns:a16="http://schemas.microsoft.com/office/drawing/2014/main" id="{AD65EC8D-8131-484F-9388-56EBB94D95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5720" y="4627382"/>
                <a:ext cx="1368152" cy="635522"/>
              </a:xfrm>
              <a:prstGeom prst="rect">
                <a:avLst/>
              </a:prstGeom>
              <a:noFill/>
              <a:extLst>
                <a:ext uri="{909E8E84-426E-40DD-AFC4-6F175D3DCCD1}">
                  <a14:hiddenFill xmlns:a14="http://schemas.microsoft.com/office/drawing/2010/main">
                    <a:solidFill>
                      <a:srgbClr val="FFFFFF"/>
                    </a:solidFill>
                  </a14:hiddenFill>
                </a:ext>
              </a:extLst>
            </p:spPr>
          </p:pic>
          <p:pic>
            <p:nvPicPr>
              <p:cNvPr id="35" name="Immagine 34" descr="Immagine che contiene screenshot&#10;&#10;Descrizione generata con affidabilità molto elevata">
                <a:extLst>
                  <a:ext uri="{FF2B5EF4-FFF2-40B4-BE49-F238E27FC236}">
                    <a16:creationId xmlns:a16="http://schemas.microsoft.com/office/drawing/2014/main" id="{D317D928-1C1D-43B1-BDE7-0758AC241D3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3873" y="4627382"/>
                <a:ext cx="1238827" cy="1620000"/>
              </a:xfrm>
              <a:prstGeom prst="rect">
                <a:avLst/>
              </a:prstGeom>
            </p:spPr>
          </p:pic>
        </p:grpSp>
        <p:sp>
          <p:nvSpPr>
            <p:cNvPr id="37" name="Rettangolo 36">
              <a:extLst>
                <a:ext uri="{FF2B5EF4-FFF2-40B4-BE49-F238E27FC236}">
                  <a16:creationId xmlns:a16="http://schemas.microsoft.com/office/drawing/2014/main" id="{A493192B-424C-405C-93B9-AF9CDA767B83}"/>
                </a:ext>
              </a:extLst>
            </p:cNvPr>
            <p:cNvSpPr/>
            <p:nvPr/>
          </p:nvSpPr>
          <p:spPr>
            <a:xfrm>
              <a:off x="1009430" y="6247382"/>
              <a:ext cx="2279560" cy="184666"/>
            </a:xfrm>
            <a:prstGeom prst="rect">
              <a:avLst/>
            </a:prstGeom>
          </p:spPr>
          <p:txBody>
            <a:bodyPr wrap="square" lIns="0" tIns="0" rIns="0" bIns="0">
              <a:spAutoFit/>
            </a:bodyPr>
            <a:lstStyle/>
            <a:p>
              <a:r>
                <a:rPr lang="it-IT" sz="1200" dirty="0">
                  <a:latin typeface="Futura Book" charset="0"/>
                  <a:ea typeface="Futura Book" charset="0"/>
                  <a:cs typeface="Futura Book" charset="0"/>
                </a:rPr>
                <a:t>SAP SD (Sales and Distribution)</a:t>
              </a:r>
            </a:p>
          </p:txBody>
        </p:sp>
      </p:grpSp>
      <p:grpSp>
        <p:nvGrpSpPr>
          <p:cNvPr id="47" name="Gruppo 46">
            <a:extLst>
              <a:ext uri="{FF2B5EF4-FFF2-40B4-BE49-F238E27FC236}">
                <a16:creationId xmlns:a16="http://schemas.microsoft.com/office/drawing/2014/main" id="{A201E8D6-87F6-4B3A-BB63-D6FC18A10010}"/>
              </a:ext>
            </a:extLst>
          </p:cNvPr>
          <p:cNvGrpSpPr/>
          <p:nvPr/>
        </p:nvGrpSpPr>
        <p:grpSpPr>
          <a:xfrm>
            <a:off x="4282813" y="4697489"/>
            <a:ext cx="2814501" cy="1860093"/>
            <a:chOff x="4352060" y="4697489"/>
            <a:chExt cx="2814501" cy="1860093"/>
          </a:xfrm>
        </p:grpSpPr>
        <p:grpSp>
          <p:nvGrpSpPr>
            <p:cNvPr id="46" name="Gruppo 45">
              <a:extLst>
                <a:ext uri="{FF2B5EF4-FFF2-40B4-BE49-F238E27FC236}">
                  <a16:creationId xmlns:a16="http://schemas.microsoft.com/office/drawing/2014/main" id="{17C2F00F-5773-44EF-BDC0-2465EFA538B5}"/>
                </a:ext>
              </a:extLst>
            </p:cNvPr>
            <p:cNvGrpSpPr/>
            <p:nvPr/>
          </p:nvGrpSpPr>
          <p:grpSpPr>
            <a:xfrm>
              <a:off x="4352060" y="4697489"/>
              <a:ext cx="2814501" cy="1620000"/>
              <a:chOff x="4276639" y="4904267"/>
              <a:chExt cx="2814501" cy="1620000"/>
            </a:xfrm>
          </p:grpSpPr>
          <p:pic>
            <p:nvPicPr>
              <p:cNvPr id="32" name="Picture 8" descr="https://www.avioaero.com/var/ezdemo_site/storage/images/design/avioaero/172-3-eng-US/Avioaero.png">
                <a:extLst>
                  <a:ext uri="{FF2B5EF4-FFF2-40B4-BE49-F238E27FC236}">
                    <a16:creationId xmlns:a16="http://schemas.microsoft.com/office/drawing/2014/main" id="{53BB2667-FF48-44FE-90BC-8D84832A99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6639" y="4904267"/>
                <a:ext cx="1152128" cy="28346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D938F3D3-EAA1-48E6-8268-2EE6E74F215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71140" y="4904267"/>
                <a:ext cx="1620000" cy="16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8" name="Rettangolo 37">
              <a:extLst>
                <a:ext uri="{FF2B5EF4-FFF2-40B4-BE49-F238E27FC236}">
                  <a16:creationId xmlns:a16="http://schemas.microsoft.com/office/drawing/2014/main" id="{E6BB4B93-1239-4702-8E34-22A48C44758F}"/>
                </a:ext>
              </a:extLst>
            </p:cNvPr>
            <p:cNvSpPr/>
            <p:nvPr/>
          </p:nvSpPr>
          <p:spPr>
            <a:xfrm>
              <a:off x="4594602" y="6372916"/>
              <a:ext cx="2329417" cy="184666"/>
            </a:xfrm>
            <a:prstGeom prst="rect">
              <a:avLst/>
            </a:prstGeom>
          </p:spPr>
          <p:txBody>
            <a:bodyPr wrap="square" lIns="0" tIns="0" rIns="0" bIns="0">
              <a:spAutoFit/>
            </a:bodyPr>
            <a:lstStyle/>
            <a:p>
              <a:r>
                <a:rPr lang="it-IT" sz="1200" dirty="0">
                  <a:latin typeface="Futura Book" charset="0"/>
                  <a:ea typeface="Futura Book" charset="0"/>
                  <a:cs typeface="Futura Book" charset="0"/>
                </a:rPr>
                <a:t>SAP PP (Production Planning)</a:t>
              </a:r>
            </a:p>
          </p:txBody>
        </p:sp>
      </p:grpSp>
      <p:grpSp>
        <p:nvGrpSpPr>
          <p:cNvPr id="45" name="Gruppo 44">
            <a:extLst>
              <a:ext uri="{FF2B5EF4-FFF2-40B4-BE49-F238E27FC236}">
                <a16:creationId xmlns:a16="http://schemas.microsoft.com/office/drawing/2014/main" id="{7129AA91-D937-44FD-9DD8-4D3A262A2A92}"/>
              </a:ext>
            </a:extLst>
          </p:cNvPr>
          <p:cNvGrpSpPr/>
          <p:nvPr/>
        </p:nvGrpSpPr>
        <p:grpSpPr>
          <a:xfrm>
            <a:off x="7927427" y="4697489"/>
            <a:ext cx="2819511" cy="1860093"/>
            <a:chOff x="7797212" y="4697489"/>
            <a:chExt cx="2819511" cy="1860093"/>
          </a:xfrm>
        </p:grpSpPr>
        <p:grpSp>
          <p:nvGrpSpPr>
            <p:cNvPr id="44" name="Gruppo 43">
              <a:extLst>
                <a:ext uri="{FF2B5EF4-FFF2-40B4-BE49-F238E27FC236}">
                  <a16:creationId xmlns:a16="http://schemas.microsoft.com/office/drawing/2014/main" id="{0A84BFEE-8A07-434A-8DCA-ED4BAB76FB99}"/>
                </a:ext>
              </a:extLst>
            </p:cNvPr>
            <p:cNvGrpSpPr/>
            <p:nvPr/>
          </p:nvGrpSpPr>
          <p:grpSpPr>
            <a:xfrm>
              <a:off x="7984766" y="4697489"/>
              <a:ext cx="2444402" cy="1620000"/>
              <a:chOff x="8172321" y="4869362"/>
              <a:chExt cx="2444402" cy="1620000"/>
            </a:xfrm>
          </p:grpSpPr>
          <p:pic>
            <p:nvPicPr>
              <p:cNvPr id="34" name="Picture 2" descr="C:\Users\Corso 1\Desktop\logo.png">
                <a:extLst>
                  <a:ext uri="{FF2B5EF4-FFF2-40B4-BE49-F238E27FC236}">
                    <a16:creationId xmlns:a16="http://schemas.microsoft.com/office/drawing/2014/main" id="{EF0016C2-1FF9-4D6F-A0E4-BAD1763C1E7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2321" y="4869362"/>
                <a:ext cx="864096" cy="400038"/>
              </a:xfrm>
              <a:prstGeom prst="rect">
                <a:avLst/>
              </a:prstGeom>
              <a:noFill/>
              <a:extLst>
                <a:ext uri="{909E8E84-426E-40DD-AFC4-6F175D3DCCD1}">
                  <a14:hiddenFill xmlns:a14="http://schemas.microsoft.com/office/drawing/2010/main">
                    <a:solidFill>
                      <a:srgbClr val="FFFFFF"/>
                    </a:solidFill>
                  </a14:hiddenFill>
                </a:ext>
              </a:extLst>
            </p:spPr>
          </p:pic>
          <p:pic>
            <p:nvPicPr>
              <p:cNvPr id="36" name="Immagine 35" descr="Immagine che contiene screenshot&#10;&#10;Descrizione generata con affidabilità molto elevata">
                <a:extLst>
                  <a:ext uri="{FF2B5EF4-FFF2-40B4-BE49-F238E27FC236}">
                    <a16:creationId xmlns:a16="http://schemas.microsoft.com/office/drawing/2014/main" id="{D473946A-C246-47F0-A310-D37AC0D162C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116864" y="4869362"/>
                <a:ext cx="1499859" cy="1620000"/>
              </a:xfrm>
              <a:prstGeom prst="rect">
                <a:avLst/>
              </a:prstGeom>
            </p:spPr>
          </p:pic>
        </p:grpSp>
        <p:sp>
          <p:nvSpPr>
            <p:cNvPr id="39" name="Rettangolo 38">
              <a:extLst>
                <a:ext uri="{FF2B5EF4-FFF2-40B4-BE49-F238E27FC236}">
                  <a16:creationId xmlns:a16="http://schemas.microsoft.com/office/drawing/2014/main" id="{E3DB8832-0885-40AA-85C6-67B97F4CC092}"/>
                </a:ext>
              </a:extLst>
            </p:cNvPr>
            <p:cNvSpPr/>
            <p:nvPr/>
          </p:nvSpPr>
          <p:spPr>
            <a:xfrm>
              <a:off x="7797212" y="6372916"/>
              <a:ext cx="2819511" cy="184666"/>
            </a:xfrm>
            <a:prstGeom prst="rect">
              <a:avLst/>
            </a:prstGeom>
          </p:spPr>
          <p:txBody>
            <a:bodyPr wrap="square" lIns="0" tIns="0" rIns="0" bIns="0">
              <a:spAutoFit/>
            </a:bodyPr>
            <a:lstStyle/>
            <a:p>
              <a:r>
                <a:rPr lang="en-GB" sz="1200" dirty="0">
                  <a:latin typeface="Futura Book" charset="0"/>
                  <a:ea typeface="Futura Book" charset="0"/>
                  <a:cs typeface="Futura Book" charset="0"/>
                </a:rPr>
                <a:t>SAP FI-CO (Financial and Controlling)</a:t>
              </a:r>
            </a:p>
          </p:txBody>
        </p:sp>
      </p:grpSp>
      <p:pic>
        <p:nvPicPr>
          <p:cNvPr id="40" name="Immagine 39" descr="Immagine che contiene disegnando&#10;&#10;Descrizione generata automaticamente">
            <a:extLst>
              <a:ext uri="{FF2B5EF4-FFF2-40B4-BE49-F238E27FC236}">
                <a16:creationId xmlns:a16="http://schemas.microsoft.com/office/drawing/2014/main" id="{569F56D4-3937-4AEF-8215-06F51E8BB5F9}"/>
              </a:ext>
            </a:extLst>
          </p:cNvPr>
          <p:cNvPicPr>
            <a:picLocks noChangeAspect="1"/>
          </p:cNvPicPr>
          <p:nvPr/>
        </p:nvPicPr>
        <p:blipFill>
          <a:blip r:embed="rId12"/>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220864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6" name="OTLSHAPE_TB_00000000000000000000000000000000_ElapsedTime" hidden="1"/>
          <p:cNvSpPr/>
          <p:nvPr>
            <p:custDataLst>
              <p:tags r:id="rId2"/>
            </p:custDataLst>
          </p:nvPr>
        </p:nvSpPr>
        <p:spPr>
          <a:xfrm>
            <a:off x="0" y="0"/>
            <a:ext cx="0" cy="0"/>
          </a:xfrm>
          <a:prstGeom prst="roundRect">
            <a:avLst>
              <a:gd name="adj" fmla="val 100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7" name="OTLSHAPE_TB_00000000000000000000000000000000_TodayMarkerShape" hidden="1"/>
          <p:cNvSpPr/>
          <p:nvPr>
            <p:custDataLst>
              <p:tags r:id="rId3"/>
            </p:custDataLst>
          </p:nvPr>
        </p:nvSpPr>
        <p:spPr>
          <a:xfrm>
            <a:off x="943791" y="3295650"/>
            <a:ext cx="108858" cy="127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8" name="OTLSHAPE_TB_00000000000000000000000000000000_TodayMarkerText" hidden="1"/>
          <p:cNvSpPr txBox="1"/>
          <p:nvPr>
            <p:custDataLst>
              <p:tags r:id="rId4"/>
            </p:custDataLst>
          </p:nvPr>
        </p:nvSpPr>
        <p:spPr>
          <a:xfrm>
            <a:off x="998220" y="3422650"/>
            <a:ext cx="254878" cy="123111"/>
          </a:xfrm>
          <a:prstGeom prst="rect">
            <a:avLst/>
          </a:prstGeom>
          <a:noFill/>
        </p:spPr>
        <p:txBody>
          <a:bodyPr vert="horz" wrap="none" lIns="0" tIns="0" rIns="0" bIns="0" rtlCol="0" anchor="ctr" anchorCtr="0">
            <a:spAutoFit/>
          </a:bodyPr>
          <a:lstStyle/>
          <a:p>
            <a:pPr algn="ctr"/>
            <a:r>
              <a:rPr lang="en-GB" sz="800">
                <a:solidFill>
                  <a:schemeClr val="dk1"/>
                </a:solidFill>
                <a:latin typeface="Calibri" panose="020F0502020204030204" pitchFamily="34" charset="0"/>
              </a:rPr>
              <a:t>Today</a:t>
            </a:r>
          </a:p>
        </p:txBody>
      </p:sp>
      <p:sp>
        <p:nvSpPr>
          <p:cNvPr id="9333" name="OTLSHAPE_M_6a283b367375415b92b0e5fc4e16a0cc_Date" hidden="1"/>
          <p:cNvSpPr txBox="1"/>
          <p:nvPr>
            <p:custDataLst>
              <p:tags r:id="rId5"/>
            </p:custDataLst>
          </p:nvPr>
        </p:nvSpPr>
        <p:spPr>
          <a:xfrm>
            <a:off x="8051826" y="2439590"/>
            <a:ext cx="0" cy="615553"/>
          </a:xfrm>
          <a:prstGeom prst="rect">
            <a:avLst/>
          </a:prstGeom>
          <a:noFill/>
        </p:spPr>
        <p:txBody>
          <a:bodyPr vert="horz" wrap="square" lIns="0" tIns="0" rIns="0" bIns="0" rtlCol="0" anchor="ctr" anchorCtr="0">
            <a:spAutoFit/>
          </a:bodyPr>
          <a:lstStyle/>
          <a:p>
            <a:pPr algn="ctr"/>
            <a:r>
              <a:rPr lang="en-GB" sz="800">
                <a:solidFill>
                  <a:srgbClr val="D1282E"/>
                </a:solidFill>
                <a:latin typeface="Calibri" panose="020F0502020204030204" pitchFamily="34" charset="0"/>
              </a:rPr>
              <a:t>Nov 7</a:t>
            </a:r>
          </a:p>
        </p:txBody>
      </p:sp>
      <p:sp>
        <p:nvSpPr>
          <p:cNvPr id="9336" name="OTLSHAPE_M_7b0996464ffd4cd3a3b383ab1ba22438_Date" hidden="1"/>
          <p:cNvSpPr txBox="1"/>
          <p:nvPr>
            <p:custDataLst>
              <p:tags r:id="rId6"/>
            </p:custDataLst>
          </p:nvPr>
        </p:nvSpPr>
        <p:spPr>
          <a:xfrm>
            <a:off x="9639815" y="2730664"/>
            <a:ext cx="0" cy="738664"/>
          </a:xfrm>
          <a:prstGeom prst="rect">
            <a:avLst/>
          </a:prstGeom>
          <a:noFill/>
        </p:spPr>
        <p:txBody>
          <a:bodyPr vert="horz" wrap="square" lIns="0" tIns="0" rIns="0" bIns="0" rtlCol="0" anchor="ctr" anchorCtr="0">
            <a:spAutoFit/>
          </a:bodyPr>
          <a:lstStyle/>
          <a:p>
            <a:pPr algn="ctr"/>
            <a:r>
              <a:rPr lang="en-GB" sz="800">
                <a:solidFill>
                  <a:srgbClr val="D1282E"/>
                </a:solidFill>
                <a:latin typeface="Calibri" panose="020F0502020204030204" pitchFamily="34" charset="0"/>
              </a:rPr>
              <a:t>Dec 20</a:t>
            </a:r>
          </a:p>
        </p:txBody>
      </p:sp>
      <p:sp>
        <p:nvSpPr>
          <p:cNvPr id="9342" name="OTLSHAPE_T_7c518fb37f2142bb8e0445920d0403b5_ShapePercentage" hidden="1"/>
          <p:cNvSpPr/>
          <p:nvPr>
            <p:custDataLst>
              <p:tags r:id="rId7"/>
            </p:custDataLst>
          </p:nvPr>
        </p:nvSpPr>
        <p:spPr>
          <a:xfrm>
            <a:off x="4137271" y="3498850"/>
            <a:ext cx="0" cy="0"/>
          </a:xfrm>
          <a:prstGeom prst="roundRect">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43" name="OTLSHAPE_T_7c518fb37f2142bb8e0445920d0403b5_Duration" hidden="1"/>
          <p:cNvSpPr txBox="1"/>
          <p:nvPr>
            <p:custDataLst>
              <p:tags r:id="rId8"/>
            </p:custDataLst>
          </p:nvPr>
        </p:nvSpPr>
        <p:spPr>
          <a:xfrm>
            <a:off x="0" y="3498850"/>
            <a:ext cx="330200" cy="155025"/>
          </a:xfrm>
          <a:prstGeom prst="rect">
            <a:avLst/>
          </a:prstGeom>
          <a:noFill/>
        </p:spPr>
        <p:txBody>
          <a:bodyPr vert="horz" wrap="square" lIns="0" tIns="0" rIns="0" bIns="0" rtlCol="0" anchor="ctr" anchorCtr="0">
            <a:spAutoFit/>
          </a:bodyPr>
          <a:lstStyle/>
          <a:p>
            <a:pPr algn="ctr"/>
            <a:r>
              <a:rPr lang="en-GB" sz="1000">
                <a:solidFill>
                  <a:srgbClr val="C0504D"/>
                </a:solidFill>
                <a:latin typeface="Calibri" panose="020F0502020204030204" pitchFamily="34" charset="0"/>
              </a:rPr>
              <a:t>6 days</a:t>
            </a:r>
          </a:p>
        </p:txBody>
      </p:sp>
      <p:sp>
        <p:nvSpPr>
          <p:cNvPr id="9344" name="OTLSHAPE_T_7c518fb37f2142bb8e0445920d0403b5_TextPercentage" hidden="1"/>
          <p:cNvSpPr txBox="1"/>
          <p:nvPr>
            <p:custDataLst>
              <p:tags r:id="rId9"/>
            </p:custDataLst>
          </p:nvPr>
        </p:nvSpPr>
        <p:spPr>
          <a:xfrm>
            <a:off x="0" y="3653875"/>
            <a:ext cx="0" cy="153888"/>
          </a:xfrm>
          <a:prstGeom prst="rect">
            <a:avLst/>
          </a:prstGeom>
          <a:noFill/>
        </p:spPr>
        <p:txBody>
          <a:bodyPr vert="horz" wrap="square" lIns="0" tIns="0" rIns="0" bIns="0" rtlCol="0" anchor="ctr" anchorCtr="0">
            <a:spAutoFit/>
          </a:bodyPr>
          <a:lstStyle/>
          <a:p>
            <a:pPr algn="ctr"/>
            <a:endParaRPr lang="en-GB" sz="1000">
              <a:solidFill>
                <a:srgbClr val="C0504D"/>
              </a:solidFill>
              <a:latin typeface="Calibri" panose="020F0502020204030204" pitchFamily="34" charset="0"/>
            </a:endParaRPr>
          </a:p>
        </p:txBody>
      </p:sp>
      <p:sp>
        <p:nvSpPr>
          <p:cNvPr id="9345" name="OTLSHAPE_T_7c518fb37f2142bb8e0445920d0403b5_StartDate" hidden="1"/>
          <p:cNvSpPr txBox="1"/>
          <p:nvPr>
            <p:custDataLst>
              <p:tags r:id="rId10"/>
            </p:custDataLst>
          </p:nvPr>
        </p:nvSpPr>
        <p:spPr>
          <a:xfrm>
            <a:off x="0" y="36538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46" name="OTLSHAPE_T_7c518fb37f2142bb8e0445920d0403b5_EndDate" hidden="1"/>
          <p:cNvSpPr txBox="1"/>
          <p:nvPr>
            <p:custDataLst>
              <p:tags r:id="rId11"/>
            </p:custDataLst>
          </p:nvPr>
        </p:nvSpPr>
        <p:spPr>
          <a:xfrm>
            <a:off x="0" y="36538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50" name="OTLSHAPE_T_be3ae38f60b3402d8a13f1e91eec41f5_ShapePercentage" hidden="1"/>
          <p:cNvSpPr/>
          <p:nvPr>
            <p:custDataLst>
              <p:tags r:id="rId12"/>
            </p:custDataLst>
          </p:nvPr>
        </p:nvSpPr>
        <p:spPr>
          <a:xfrm>
            <a:off x="4912801" y="3765550"/>
            <a:ext cx="0" cy="0"/>
          </a:xfrm>
          <a:prstGeom prst="roundRect">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51" name="OTLSHAPE_T_be3ae38f60b3402d8a13f1e91eec41f5_Duration" hidden="1"/>
          <p:cNvSpPr txBox="1"/>
          <p:nvPr>
            <p:custDataLst>
              <p:tags r:id="rId13"/>
            </p:custDataLst>
          </p:nvPr>
        </p:nvSpPr>
        <p:spPr>
          <a:xfrm>
            <a:off x="0" y="3765550"/>
            <a:ext cx="393700" cy="155025"/>
          </a:xfrm>
          <a:prstGeom prst="rect">
            <a:avLst/>
          </a:prstGeom>
          <a:noFill/>
        </p:spPr>
        <p:txBody>
          <a:bodyPr vert="horz" wrap="square" lIns="0" tIns="0" rIns="0" bIns="0" rtlCol="0" anchor="ctr" anchorCtr="0">
            <a:spAutoFit/>
          </a:bodyPr>
          <a:lstStyle/>
          <a:p>
            <a:pPr algn="ctr"/>
            <a:r>
              <a:rPr lang="en-GB" sz="1000">
                <a:solidFill>
                  <a:srgbClr val="C0504D"/>
                </a:solidFill>
                <a:latin typeface="Calibri" panose="020F0502020204030204" pitchFamily="34" charset="0"/>
              </a:rPr>
              <a:t>17 days</a:t>
            </a:r>
          </a:p>
        </p:txBody>
      </p:sp>
      <p:sp>
        <p:nvSpPr>
          <p:cNvPr id="9352" name="OTLSHAPE_T_be3ae38f60b3402d8a13f1e91eec41f5_TextPercentage" hidden="1"/>
          <p:cNvSpPr txBox="1"/>
          <p:nvPr>
            <p:custDataLst>
              <p:tags r:id="rId14"/>
            </p:custDataLst>
          </p:nvPr>
        </p:nvSpPr>
        <p:spPr>
          <a:xfrm>
            <a:off x="0" y="3920575"/>
            <a:ext cx="0" cy="153888"/>
          </a:xfrm>
          <a:prstGeom prst="rect">
            <a:avLst/>
          </a:prstGeom>
          <a:noFill/>
        </p:spPr>
        <p:txBody>
          <a:bodyPr vert="horz" wrap="square" lIns="0" tIns="0" rIns="0" bIns="0" rtlCol="0" anchor="ctr" anchorCtr="0">
            <a:spAutoFit/>
          </a:bodyPr>
          <a:lstStyle/>
          <a:p>
            <a:pPr algn="ctr"/>
            <a:endParaRPr lang="en-GB" sz="1000">
              <a:solidFill>
                <a:srgbClr val="C0504D"/>
              </a:solidFill>
              <a:latin typeface="Calibri" panose="020F0502020204030204" pitchFamily="34" charset="0"/>
            </a:endParaRPr>
          </a:p>
        </p:txBody>
      </p:sp>
      <p:sp>
        <p:nvSpPr>
          <p:cNvPr id="9353" name="OTLSHAPE_T_be3ae38f60b3402d8a13f1e91eec41f5_StartDate" hidden="1"/>
          <p:cNvSpPr txBox="1"/>
          <p:nvPr>
            <p:custDataLst>
              <p:tags r:id="rId15"/>
            </p:custDataLst>
          </p:nvPr>
        </p:nvSpPr>
        <p:spPr>
          <a:xfrm>
            <a:off x="0" y="39205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54" name="OTLSHAPE_T_be3ae38f60b3402d8a13f1e91eec41f5_EndDate" hidden="1"/>
          <p:cNvSpPr txBox="1"/>
          <p:nvPr>
            <p:custDataLst>
              <p:tags r:id="rId16"/>
            </p:custDataLst>
          </p:nvPr>
        </p:nvSpPr>
        <p:spPr>
          <a:xfrm>
            <a:off x="0" y="39205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58" name="OTLSHAPE_T_9aa183d65df24b0c8fecd0a002471583_ShapePercentage" hidden="1"/>
          <p:cNvSpPr/>
          <p:nvPr>
            <p:custDataLst>
              <p:tags r:id="rId17"/>
            </p:custDataLst>
          </p:nvPr>
        </p:nvSpPr>
        <p:spPr>
          <a:xfrm>
            <a:off x="4912801" y="4032250"/>
            <a:ext cx="0" cy="0"/>
          </a:xfrm>
          <a:prstGeom prst="roundRect">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59" name="OTLSHAPE_T_9aa183d65df24b0c8fecd0a002471583_Duration" hidden="1"/>
          <p:cNvSpPr txBox="1"/>
          <p:nvPr>
            <p:custDataLst>
              <p:tags r:id="rId18"/>
            </p:custDataLst>
          </p:nvPr>
        </p:nvSpPr>
        <p:spPr>
          <a:xfrm>
            <a:off x="0" y="4032250"/>
            <a:ext cx="393700" cy="155025"/>
          </a:xfrm>
          <a:prstGeom prst="rect">
            <a:avLst/>
          </a:prstGeom>
          <a:noFill/>
        </p:spPr>
        <p:txBody>
          <a:bodyPr vert="horz" wrap="square" lIns="0" tIns="0" rIns="0" bIns="0" rtlCol="0" anchor="ctr" anchorCtr="0">
            <a:spAutoFit/>
          </a:bodyPr>
          <a:lstStyle/>
          <a:p>
            <a:pPr algn="ctr"/>
            <a:r>
              <a:rPr lang="en-GB" sz="1000">
                <a:solidFill>
                  <a:srgbClr val="C0504D"/>
                </a:solidFill>
                <a:latin typeface="Calibri" panose="020F0502020204030204" pitchFamily="34" charset="0"/>
              </a:rPr>
              <a:t>24 days</a:t>
            </a:r>
          </a:p>
        </p:txBody>
      </p:sp>
      <p:sp>
        <p:nvSpPr>
          <p:cNvPr id="9360" name="OTLSHAPE_T_9aa183d65df24b0c8fecd0a002471583_TextPercentage" hidden="1"/>
          <p:cNvSpPr txBox="1"/>
          <p:nvPr>
            <p:custDataLst>
              <p:tags r:id="rId19"/>
            </p:custDataLst>
          </p:nvPr>
        </p:nvSpPr>
        <p:spPr>
          <a:xfrm>
            <a:off x="0" y="4187275"/>
            <a:ext cx="0" cy="153888"/>
          </a:xfrm>
          <a:prstGeom prst="rect">
            <a:avLst/>
          </a:prstGeom>
          <a:noFill/>
        </p:spPr>
        <p:txBody>
          <a:bodyPr vert="horz" wrap="square" lIns="0" tIns="0" rIns="0" bIns="0" rtlCol="0" anchor="ctr" anchorCtr="0">
            <a:spAutoFit/>
          </a:bodyPr>
          <a:lstStyle/>
          <a:p>
            <a:pPr algn="ctr"/>
            <a:endParaRPr lang="en-GB" sz="1000">
              <a:solidFill>
                <a:srgbClr val="C0504D"/>
              </a:solidFill>
              <a:latin typeface="Calibri" panose="020F0502020204030204" pitchFamily="34" charset="0"/>
            </a:endParaRPr>
          </a:p>
        </p:txBody>
      </p:sp>
      <p:sp>
        <p:nvSpPr>
          <p:cNvPr id="9361" name="OTLSHAPE_T_9aa183d65df24b0c8fecd0a002471583_StartDate" hidden="1"/>
          <p:cNvSpPr txBox="1"/>
          <p:nvPr>
            <p:custDataLst>
              <p:tags r:id="rId20"/>
            </p:custDataLst>
          </p:nvPr>
        </p:nvSpPr>
        <p:spPr>
          <a:xfrm>
            <a:off x="0" y="41872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62" name="OTLSHAPE_T_9aa183d65df24b0c8fecd0a002471583_EndDate" hidden="1"/>
          <p:cNvSpPr txBox="1"/>
          <p:nvPr>
            <p:custDataLst>
              <p:tags r:id="rId21"/>
            </p:custDataLst>
          </p:nvPr>
        </p:nvSpPr>
        <p:spPr>
          <a:xfrm>
            <a:off x="0" y="41872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66" name="OTLSHAPE_T_06a6a20021ea4acdac20b41f7b37b0dd_ShapePercentage" hidden="1"/>
          <p:cNvSpPr/>
          <p:nvPr>
            <p:custDataLst>
              <p:tags r:id="rId22"/>
            </p:custDataLst>
          </p:nvPr>
        </p:nvSpPr>
        <p:spPr>
          <a:xfrm>
            <a:off x="5799121" y="4298950"/>
            <a:ext cx="0" cy="0"/>
          </a:xfrm>
          <a:prstGeom prst="roundRect">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67" name="OTLSHAPE_T_06a6a20021ea4acdac20b41f7b37b0dd_Duration" hidden="1"/>
          <p:cNvSpPr txBox="1"/>
          <p:nvPr>
            <p:custDataLst>
              <p:tags r:id="rId23"/>
            </p:custDataLst>
          </p:nvPr>
        </p:nvSpPr>
        <p:spPr>
          <a:xfrm>
            <a:off x="0" y="4298950"/>
            <a:ext cx="393700" cy="155025"/>
          </a:xfrm>
          <a:prstGeom prst="rect">
            <a:avLst/>
          </a:prstGeom>
          <a:noFill/>
        </p:spPr>
        <p:txBody>
          <a:bodyPr vert="horz" wrap="square" lIns="0" tIns="0" rIns="0" bIns="0" rtlCol="0" anchor="ctr" anchorCtr="0">
            <a:spAutoFit/>
          </a:bodyPr>
          <a:lstStyle/>
          <a:p>
            <a:pPr algn="ctr"/>
            <a:r>
              <a:rPr lang="en-GB" sz="1000">
                <a:solidFill>
                  <a:srgbClr val="C0504D"/>
                </a:solidFill>
                <a:latin typeface="Calibri" panose="020F0502020204030204" pitchFamily="34" charset="0"/>
              </a:rPr>
              <a:t>16 days</a:t>
            </a:r>
          </a:p>
        </p:txBody>
      </p:sp>
      <p:sp>
        <p:nvSpPr>
          <p:cNvPr id="9368" name="OTLSHAPE_T_06a6a20021ea4acdac20b41f7b37b0dd_TextPercentage" hidden="1"/>
          <p:cNvSpPr txBox="1"/>
          <p:nvPr>
            <p:custDataLst>
              <p:tags r:id="rId24"/>
            </p:custDataLst>
          </p:nvPr>
        </p:nvSpPr>
        <p:spPr>
          <a:xfrm>
            <a:off x="0" y="4453975"/>
            <a:ext cx="0" cy="153888"/>
          </a:xfrm>
          <a:prstGeom prst="rect">
            <a:avLst/>
          </a:prstGeom>
          <a:noFill/>
        </p:spPr>
        <p:txBody>
          <a:bodyPr vert="horz" wrap="square" lIns="0" tIns="0" rIns="0" bIns="0" rtlCol="0" anchor="ctr" anchorCtr="0">
            <a:spAutoFit/>
          </a:bodyPr>
          <a:lstStyle/>
          <a:p>
            <a:pPr algn="ctr"/>
            <a:endParaRPr lang="en-GB" sz="1000">
              <a:solidFill>
                <a:srgbClr val="C0504D"/>
              </a:solidFill>
              <a:latin typeface="Calibri" panose="020F0502020204030204" pitchFamily="34" charset="0"/>
            </a:endParaRPr>
          </a:p>
        </p:txBody>
      </p:sp>
      <p:sp>
        <p:nvSpPr>
          <p:cNvPr id="9369" name="OTLSHAPE_T_06a6a20021ea4acdac20b41f7b37b0dd_StartDate" hidden="1"/>
          <p:cNvSpPr txBox="1"/>
          <p:nvPr>
            <p:custDataLst>
              <p:tags r:id="rId25"/>
            </p:custDataLst>
          </p:nvPr>
        </p:nvSpPr>
        <p:spPr>
          <a:xfrm>
            <a:off x="0" y="44539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70" name="OTLSHAPE_T_06a6a20021ea4acdac20b41f7b37b0dd_EndDate" hidden="1"/>
          <p:cNvSpPr txBox="1"/>
          <p:nvPr>
            <p:custDataLst>
              <p:tags r:id="rId26"/>
            </p:custDataLst>
          </p:nvPr>
        </p:nvSpPr>
        <p:spPr>
          <a:xfrm>
            <a:off x="0" y="44539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74" name="OTLSHAPE_T_e6f5c918bdd649a1ac919cf22468a23b_ShapePercentage" hidden="1"/>
          <p:cNvSpPr/>
          <p:nvPr>
            <p:custDataLst>
              <p:tags r:id="rId27"/>
            </p:custDataLst>
          </p:nvPr>
        </p:nvSpPr>
        <p:spPr>
          <a:xfrm>
            <a:off x="6759301" y="4565650"/>
            <a:ext cx="0" cy="0"/>
          </a:xfrm>
          <a:prstGeom prst="roundRect">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75" name="OTLSHAPE_T_e6f5c918bdd649a1ac919cf22468a23b_Duration" hidden="1"/>
          <p:cNvSpPr txBox="1"/>
          <p:nvPr>
            <p:custDataLst>
              <p:tags r:id="rId28"/>
            </p:custDataLst>
          </p:nvPr>
        </p:nvSpPr>
        <p:spPr>
          <a:xfrm>
            <a:off x="0" y="4565650"/>
            <a:ext cx="393700" cy="155025"/>
          </a:xfrm>
          <a:prstGeom prst="rect">
            <a:avLst/>
          </a:prstGeom>
          <a:noFill/>
        </p:spPr>
        <p:txBody>
          <a:bodyPr vert="horz" wrap="square" lIns="0" tIns="0" rIns="0" bIns="0" rtlCol="0" anchor="ctr" anchorCtr="0">
            <a:spAutoFit/>
          </a:bodyPr>
          <a:lstStyle/>
          <a:p>
            <a:pPr algn="ctr"/>
            <a:r>
              <a:rPr lang="en-GB" sz="1000">
                <a:solidFill>
                  <a:srgbClr val="C0504D"/>
                </a:solidFill>
                <a:latin typeface="Calibri" panose="020F0502020204030204" pitchFamily="34" charset="0"/>
              </a:rPr>
              <a:t>25 days</a:t>
            </a:r>
          </a:p>
        </p:txBody>
      </p:sp>
      <p:sp>
        <p:nvSpPr>
          <p:cNvPr id="9376" name="OTLSHAPE_T_e6f5c918bdd649a1ac919cf22468a23b_TextPercentage" hidden="1"/>
          <p:cNvSpPr txBox="1"/>
          <p:nvPr>
            <p:custDataLst>
              <p:tags r:id="rId29"/>
            </p:custDataLst>
          </p:nvPr>
        </p:nvSpPr>
        <p:spPr>
          <a:xfrm>
            <a:off x="0" y="4720675"/>
            <a:ext cx="0" cy="153888"/>
          </a:xfrm>
          <a:prstGeom prst="rect">
            <a:avLst/>
          </a:prstGeom>
          <a:noFill/>
        </p:spPr>
        <p:txBody>
          <a:bodyPr vert="horz" wrap="square" lIns="0" tIns="0" rIns="0" bIns="0" rtlCol="0" anchor="ctr" anchorCtr="0">
            <a:spAutoFit/>
          </a:bodyPr>
          <a:lstStyle/>
          <a:p>
            <a:pPr algn="ctr"/>
            <a:endParaRPr lang="en-GB" sz="1000">
              <a:solidFill>
                <a:srgbClr val="C0504D"/>
              </a:solidFill>
              <a:latin typeface="Calibri" panose="020F0502020204030204" pitchFamily="34" charset="0"/>
            </a:endParaRPr>
          </a:p>
        </p:txBody>
      </p:sp>
      <p:sp>
        <p:nvSpPr>
          <p:cNvPr id="9377" name="OTLSHAPE_T_e6f5c918bdd649a1ac919cf22468a23b_StartDate" hidden="1"/>
          <p:cNvSpPr txBox="1"/>
          <p:nvPr>
            <p:custDataLst>
              <p:tags r:id="rId30"/>
            </p:custDataLst>
          </p:nvPr>
        </p:nvSpPr>
        <p:spPr>
          <a:xfrm>
            <a:off x="0" y="47206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9378" name="OTLSHAPE_T_e6f5c918bdd649a1ac919cf22468a23b_EndDate" hidden="1"/>
          <p:cNvSpPr txBox="1"/>
          <p:nvPr>
            <p:custDataLst>
              <p:tags r:id="rId31"/>
            </p:custDataLst>
          </p:nvPr>
        </p:nvSpPr>
        <p:spPr>
          <a:xfrm>
            <a:off x="0" y="4720675"/>
            <a:ext cx="0" cy="153888"/>
          </a:xfrm>
          <a:prstGeom prst="rect">
            <a:avLst/>
          </a:prstGeom>
          <a:noFill/>
        </p:spPr>
        <p:txBody>
          <a:bodyPr vert="horz" wrap="square" lIns="0" tIns="0" rIns="0" bIns="0" rtlCol="0" anchor="ctr" anchorCtr="0">
            <a:spAutoFit/>
          </a:bodyPr>
          <a:lstStyle/>
          <a:p>
            <a:pPr algn="ctr"/>
            <a:endParaRPr lang="en-GB" sz="1000">
              <a:solidFill>
                <a:srgbClr val="7F7F7F"/>
              </a:solidFill>
              <a:latin typeface="Calibri" panose="020F0502020204030204" pitchFamily="34" charset="0"/>
            </a:endParaRPr>
          </a:p>
        </p:txBody>
      </p:sp>
      <p:sp>
        <p:nvSpPr>
          <p:cNvPr id="3" name="CasellaDiTesto 2">
            <a:extLst>
              <a:ext uri="{FF2B5EF4-FFF2-40B4-BE49-F238E27FC236}">
                <a16:creationId xmlns:a16="http://schemas.microsoft.com/office/drawing/2014/main" id="{8B0E7515-D1B3-4655-BDC8-B2EBF68E1BFA}"/>
              </a:ext>
            </a:extLst>
          </p:cNvPr>
          <p:cNvSpPr txBox="1"/>
          <p:nvPr/>
        </p:nvSpPr>
        <p:spPr>
          <a:xfrm>
            <a:off x="483641" y="542067"/>
            <a:ext cx="5856924" cy="461665"/>
          </a:xfrm>
          <a:prstGeom prst="rect">
            <a:avLst/>
          </a:prstGeom>
          <a:noFill/>
        </p:spPr>
        <p:txBody>
          <a:bodyPr wrap="none" rtlCol="0">
            <a:spAutoFit/>
          </a:bodyPr>
          <a:lstStyle/>
          <a:p>
            <a:r>
              <a:rPr lang="en-GB" sz="2400" b="1" dirty="0">
                <a:latin typeface="Cocogoose"/>
              </a:rPr>
              <a:t>IT -  Infrastructure Technologies and Services</a:t>
            </a:r>
          </a:p>
        </p:txBody>
      </p:sp>
      <p:sp>
        <p:nvSpPr>
          <p:cNvPr id="26" name="Rectangle 1">
            <a:extLst>
              <a:ext uri="{FF2B5EF4-FFF2-40B4-BE49-F238E27FC236}">
                <a16:creationId xmlns:a16="http://schemas.microsoft.com/office/drawing/2014/main" id="{0031DC35-27DA-443C-B5B5-986B25478078}"/>
              </a:ext>
            </a:extLst>
          </p:cNvPr>
          <p:cNvSpPr>
            <a:spLocks noChangeArrowheads="1"/>
          </p:cNvSpPr>
          <p:nvPr/>
        </p:nvSpPr>
        <p:spPr bwMode="auto">
          <a:xfrm>
            <a:off x="0" y="98113"/>
            <a:ext cx="65" cy="26097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7935" rIns="0" bIns="-793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pic>
        <p:nvPicPr>
          <p:cNvPr id="22" name="Immagine 21">
            <a:extLst>
              <a:ext uri="{FF2B5EF4-FFF2-40B4-BE49-F238E27FC236}">
                <a16:creationId xmlns:a16="http://schemas.microsoft.com/office/drawing/2014/main" id="{CE1755FD-688A-4FB8-B1A4-34BF3AF83BC1}"/>
              </a:ext>
            </a:extLst>
          </p:cNvPr>
          <p:cNvPicPr>
            <a:picLocks noChangeAspect="1"/>
          </p:cNvPicPr>
          <p:nvPr/>
        </p:nvPicPr>
        <p:blipFill>
          <a:blip r:embed="rId34"/>
          <a:stretch>
            <a:fillRect/>
          </a:stretch>
        </p:blipFill>
        <p:spPr>
          <a:xfrm>
            <a:off x="339808" y="5868923"/>
            <a:ext cx="698536" cy="698536"/>
          </a:xfrm>
          <a:prstGeom prst="rect">
            <a:avLst/>
          </a:prstGeom>
        </p:spPr>
      </p:pic>
      <p:sp>
        <p:nvSpPr>
          <p:cNvPr id="23" name="Rettangolo 22">
            <a:extLst>
              <a:ext uri="{FF2B5EF4-FFF2-40B4-BE49-F238E27FC236}">
                <a16:creationId xmlns:a16="http://schemas.microsoft.com/office/drawing/2014/main" id="{A4A8A62F-BB1D-424E-BA72-FB60FD6D6AF6}"/>
              </a:ext>
            </a:extLst>
          </p:cNvPr>
          <p:cNvSpPr/>
          <p:nvPr/>
        </p:nvSpPr>
        <p:spPr>
          <a:xfrm>
            <a:off x="1192909" y="5925803"/>
            <a:ext cx="6096000" cy="584775"/>
          </a:xfrm>
          <a:prstGeom prst="rect">
            <a:avLst/>
          </a:prstGeom>
        </p:spPr>
        <p:txBody>
          <a:bodyPr>
            <a:spAutoFit/>
          </a:bodyPr>
          <a:lstStyle/>
          <a:p>
            <a:pPr algn="just"/>
            <a:r>
              <a:rPr lang="en-US" sz="1600" dirty="0">
                <a:solidFill>
                  <a:schemeClr val="bg2">
                    <a:lumMod val="10000"/>
                  </a:schemeClr>
                </a:solidFill>
                <a:latin typeface="Futura Book" panose="020B0500000000000000"/>
              </a:rPr>
              <a:t>Implementation of data networks to provide fast and reliable access to information.</a:t>
            </a:r>
            <a:endParaRPr lang="it-IT" sz="1600" dirty="0">
              <a:solidFill>
                <a:schemeClr val="bg2">
                  <a:lumMod val="10000"/>
                </a:schemeClr>
              </a:solidFill>
              <a:latin typeface="Futura Book" panose="020B0500000000000000"/>
            </a:endParaRPr>
          </a:p>
        </p:txBody>
      </p:sp>
      <p:sp>
        <p:nvSpPr>
          <p:cNvPr id="2" name="Rettangolo 1">
            <a:extLst>
              <a:ext uri="{FF2B5EF4-FFF2-40B4-BE49-F238E27FC236}">
                <a16:creationId xmlns:a16="http://schemas.microsoft.com/office/drawing/2014/main" id="{F50ADAA5-3D9D-491E-B16A-6ECFB44965C5}"/>
              </a:ext>
            </a:extLst>
          </p:cNvPr>
          <p:cNvSpPr/>
          <p:nvPr/>
        </p:nvSpPr>
        <p:spPr>
          <a:xfrm>
            <a:off x="1192909" y="1176052"/>
            <a:ext cx="6096000" cy="584775"/>
          </a:xfrm>
          <a:prstGeom prst="rect">
            <a:avLst/>
          </a:prstGeom>
        </p:spPr>
        <p:txBody>
          <a:bodyPr>
            <a:spAutoFit/>
          </a:bodyPr>
          <a:lstStyle/>
          <a:p>
            <a:pPr algn="just"/>
            <a:r>
              <a:rPr lang="en-US" sz="1600" dirty="0">
                <a:solidFill>
                  <a:schemeClr val="bg2">
                    <a:lumMod val="10000"/>
                  </a:schemeClr>
                </a:solidFill>
                <a:latin typeface="Futura Book"/>
              </a:rPr>
              <a:t>Provision of services on cloud infrastructures to allow customers to focus their efforts on the business.</a:t>
            </a:r>
            <a:endParaRPr lang="it-IT" sz="1600" dirty="0">
              <a:solidFill>
                <a:schemeClr val="bg2">
                  <a:lumMod val="10000"/>
                </a:schemeClr>
              </a:solidFill>
              <a:latin typeface="Futura Book"/>
            </a:endParaRPr>
          </a:p>
        </p:txBody>
      </p:sp>
      <p:pic>
        <p:nvPicPr>
          <p:cNvPr id="6" name="Immagine 5" descr="Immagine che contiene metro, disegnando&#10;&#10;Descrizione generata automaticamente">
            <a:extLst>
              <a:ext uri="{FF2B5EF4-FFF2-40B4-BE49-F238E27FC236}">
                <a16:creationId xmlns:a16="http://schemas.microsoft.com/office/drawing/2014/main" id="{9C4F13C5-C067-4EF6-B2FA-32FFDE928706}"/>
              </a:ext>
            </a:extLst>
          </p:cNvPr>
          <p:cNvPicPr>
            <a:picLocks noChangeAspect="1"/>
          </p:cNvPicPr>
          <p:nvPr/>
        </p:nvPicPr>
        <p:blipFill>
          <a:blip r:embed="rId35"/>
          <a:stretch>
            <a:fillRect/>
          </a:stretch>
        </p:blipFill>
        <p:spPr>
          <a:xfrm>
            <a:off x="355066" y="1244026"/>
            <a:ext cx="668020" cy="448826"/>
          </a:xfrm>
          <a:prstGeom prst="rect">
            <a:avLst/>
          </a:prstGeom>
        </p:spPr>
      </p:pic>
      <p:grpSp>
        <p:nvGrpSpPr>
          <p:cNvPr id="19" name="Gruppo 18">
            <a:extLst>
              <a:ext uri="{FF2B5EF4-FFF2-40B4-BE49-F238E27FC236}">
                <a16:creationId xmlns:a16="http://schemas.microsoft.com/office/drawing/2014/main" id="{B0D3A31A-D3E4-46F9-A480-9B41787DC972}"/>
              </a:ext>
            </a:extLst>
          </p:cNvPr>
          <p:cNvGrpSpPr/>
          <p:nvPr/>
        </p:nvGrpSpPr>
        <p:grpSpPr>
          <a:xfrm>
            <a:off x="8325593" y="1044243"/>
            <a:ext cx="2810245" cy="918206"/>
            <a:chOff x="8188846" y="1108046"/>
            <a:chExt cx="2810245" cy="918206"/>
          </a:xfrm>
        </p:grpSpPr>
        <p:pic>
          <p:nvPicPr>
            <p:cNvPr id="18" name="Immagine 17">
              <a:extLst>
                <a:ext uri="{FF2B5EF4-FFF2-40B4-BE49-F238E27FC236}">
                  <a16:creationId xmlns:a16="http://schemas.microsoft.com/office/drawing/2014/main" id="{D2C4D4A7-D667-4754-A4E0-56A294F7127F}"/>
                </a:ext>
              </a:extLst>
            </p:cNvPr>
            <p:cNvPicPr>
              <a:picLocks noChangeAspect="1"/>
            </p:cNvPicPr>
            <p:nvPr/>
          </p:nvPicPr>
          <p:blipFill>
            <a:blip r:embed="rId36"/>
            <a:stretch>
              <a:fillRect/>
            </a:stretch>
          </p:blipFill>
          <p:spPr>
            <a:xfrm>
              <a:off x="8188846" y="1108046"/>
              <a:ext cx="1225852" cy="918206"/>
            </a:xfrm>
            <a:prstGeom prst="rect">
              <a:avLst/>
            </a:prstGeom>
          </p:spPr>
        </p:pic>
        <p:pic>
          <p:nvPicPr>
            <p:cNvPr id="21" name="Immagine 20" descr="Immagine che contiene disegnando&#10;&#10;Descrizione generata automaticamente">
              <a:extLst>
                <a:ext uri="{FF2B5EF4-FFF2-40B4-BE49-F238E27FC236}">
                  <a16:creationId xmlns:a16="http://schemas.microsoft.com/office/drawing/2014/main" id="{4372239B-1DB2-41E3-A4E0-2F88555EE339}"/>
                </a:ext>
              </a:extLst>
            </p:cNvPr>
            <p:cNvPicPr>
              <a:picLocks noChangeAspect="1"/>
            </p:cNvPicPr>
            <p:nvPr/>
          </p:nvPicPr>
          <p:blipFill>
            <a:blip r:embed="rId37"/>
            <a:stretch>
              <a:fillRect/>
            </a:stretch>
          </p:blipFill>
          <p:spPr>
            <a:xfrm>
              <a:off x="9534872" y="1310670"/>
              <a:ext cx="1464219" cy="512958"/>
            </a:xfrm>
            <a:prstGeom prst="rect">
              <a:avLst/>
            </a:prstGeom>
          </p:spPr>
        </p:pic>
      </p:grpSp>
      <p:pic>
        <p:nvPicPr>
          <p:cNvPr id="8" name="Immagine 7" descr="Immagine che contiene disegnando&#10;&#10;Descrizione generata automaticamente">
            <a:extLst>
              <a:ext uri="{FF2B5EF4-FFF2-40B4-BE49-F238E27FC236}">
                <a16:creationId xmlns:a16="http://schemas.microsoft.com/office/drawing/2014/main" id="{64B4773F-D1A2-4BCA-BD26-8D1AE9A2451B}"/>
              </a:ext>
            </a:extLst>
          </p:cNvPr>
          <p:cNvPicPr>
            <a:picLocks noChangeAspect="1"/>
          </p:cNvPicPr>
          <p:nvPr/>
        </p:nvPicPr>
        <p:blipFill>
          <a:blip r:embed="rId38"/>
          <a:stretch>
            <a:fillRect/>
          </a:stretch>
        </p:blipFill>
        <p:spPr>
          <a:xfrm>
            <a:off x="368385" y="1968173"/>
            <a:ext cx="641383" cy="673135"/>
          </a:xfrm>
          <a:prstGeom prst="rect">
            <a:avLst/>
          </a:prstGeom>
        </p:spPr>
      </p:pic>
      <p:sp>
        <p:nvSpPr>
          <p:cNvPr id="9" name="Rettangolo 8">
            <a:extLst>
              <a:ext uri="{FF2B5EF4-FFF2-40B4-BE49-F238E27FC236}">
                <a16:creationId xmlns:a16="http://schemas.microsoft.com/office/drawing/2014/main" id="{6B005C63-7241-4E02-BE2D-0DCA356FF7D1}"/>
              </a:ext>
            </a:extLst>
          </p:cNvPr>
          <p:cNvSpPr/>
          <p:nvPr/>
        </p:nvSpPr>
        <p:spPr>
          <a:xfrm>
            <a:off x="1192909" y="2012353"/>
            <a:ext cx="6096000" cy="584775"/>
          </a:xfrm>
          <a:prstGeom prst="rect">
            <a:avLst/>
          </a:prstGeom>
        </p:spPr>
        <p:txBody>
          <a:bodyPr>
            <a:spAutoFit/>
          </a:bodyPr>
          <a:lstStyle/>
          <a:p>
            <a:pPr algn="just"/>
            <a:r>
              <a:rPr lang="en-US" sz="1600" dirty="0">
                <a:solidFill>
                  <a:schemeClr val="bg2">
                    <a:lumMod val="10000"/>
                  </a:schemeClr>
                </a:solidFill>
                <a:latin typeface="Futura Book"/>
              </a:rPr>
              <a:t>Extended virtualization of all IT resources (server, storage, applications). TCO reduction.</a:t>
            </a:r>
            <a:endParaRPr lang="it-IT" sz="1600" dirty="0">
              <a:solidFill>
                <a:schemeClr val="bg2">
                  <a:lumMod val="10000"/>
                </a:schemeClr>
              </a:solidFill>
              <a:latin typeface="Futura Book"/>
            </a:endParaRPr>
          </a:p>
        </p:txBody>
      </p:sp>
      <p:grpSp>
        <p:nvGrpSpPr>
          <p:cNvPr id="24" name="Gruppo 23">
            <a:extLst>
              <a:ext uri="{FF2B5EF4-FFF2-40B4-BE49-F238E27FC236}">
                <a16:creationId xmlns:a16="http://schemas.microsoft.com/office/drawing/2014/main" id="{D6B93663-FE76-4D02-B3C3-C59E7F6481E0}"/>
              </a:ext>
            </a:extLst>
          </p:cNvPr>
          <p:cNvGrpSpPr/>
          <p:nvPr/>
        </p:nvGrpSpPr>
        <p:grpSpPr>
          <a:xfrm>
            <a:off x="8306597" y="2011819"/>
            <a:ext cx="2479953" cy="1039138"/>
            <a:chOff x="8306597" y="2059585"/>
            <a:chExt cx="2479953" cy="1039138"/>
          </a:xfrm>
        </p:grpSpPr>
        <p:pic>
          <p:nvPicPr>
            <p:cNvPr id="28" name="Immagine 27" descr="Immagine che contiene recinto, disegnando&#10;&#10;Descrizione generata automaticamente">
              <a:extLst>
                <a:ext uri="{FF2B5EF4-FFF2-40B4-BE49-F238E27FC236}">
                  <a16:creationId xmlns:a16="http://schemas.microsoft.com/office/drawing/2014/main" id="{7C271C59-C880-410E-A43E-B9217772DC5F}"/>
                </a:ext>
              </a:extLst>
            </p:cNvPr>
            <p:cNvPicPr>
              <a:picLocks noChangeAspect="1"/>
            </p:cNvPicPr>
            <p:nvPr/>
          </p:nvPicPr>
          <p:blipFill>
            <a:blip r:embed="rId39"/>
            <a:stretch>
              <a:fillRect/>
            </a:stretch>
          </p:blipFill>
          <p:spPr>
            <a:xfrm>
              <a:off x="8306597" y="2227838"/>
              <a:ext cx="990350" cy="702632"/>
            </a:xfrm>
            <a:prstGeom prst="rect">
              <a:avLst/>
            </a:prstGeom>
          </p:spPr>
        </p:pic>
        <p:pic>
          <p:nvPicPr>
            <p:cNvPr id="32" name="Immagine 31">
              <a:extLst>
                <a:ext uri="{FF2B5EF4-FFF2-40B4-BE49-F238E27FC236}">
                  <a16:creationId xmlns:a16="http://schemas.microsoft.com/office/drawing/2014/main" id="{6B5AAC03-DD24-4FF3-8612-C08A6BB3731B}"/>
                </a:ext>
              </a:extLst>
            </p:cNvPr>
            <p:cNvPicPr>
              <a:picLocks noChangeAspect="1"/>
            </p:cNvPicPr>
            <p:nvPr/>
          </p:nvPicPr>
          <p:blipFill>
            <a:blip r:embed="rId40"/>
            <a:stretch>
              <a:fillRect/>
            </a:stretch>
          </p:blipFill>
          <p:spPr>
            <a:xfrm>
              <a:off x="9747412" y="2059585"/>
              <a:ext cx="1039138" cy="1039138"/>
            </a:xfrm>
            <a:prstGeom prst="rect">
              <a:avLst/>
            </a:prstGeom>
          </p:spPr>
        </p:pic>
      </p:grpSp>
      <p:sp>
        <p:nvSpPr>
          <p:cNvPr id="10" name="Rettangolo 9">
            <a:extLst>
              <a:ext uri="{FF2B5EF4-FFF2-40B4-BE49-F238E27FC236}">
                <a16:creationId xmlns:a16="http://schemas.microsoft.com/office/drawing/2014/main" id="{4844BD8A-8A49-44DA-8195-336AA06F6486}"/>
              </a:ext>
            </a:extLst>
          </p:cNvPr>
          <p:cNvSpPr/>
          <p:nvPr/>
        </p:nvSpPr>
        <p:spPr>
          <a:xfrm>
            <a:off x="1192909" y="2847575"/>
            <a:ext cx="6096000" cy="584775"/>
          </a:xfrm>
          <a:prstGeom prst="rect">
            <a:avLst/>
          </a:prstGeom>
        </p:spPr>
        <p:txBody>
          <a:bodyPr>
            <a:spAutoFit/>
          </a:bodyPr>
          <a:lstStyle/>
          <a:p>
            <a:pPr algn="just"/>
            <a:r>
              <a:rPr lang="en-US" sz="1600" dirty="0">
                <a:solidFill>
                  <a:schemeClr val="bg2">
                    <a:lumMod val="10000"/>
                  </a:schemeClr>
                </a:solidFill>
                <a:latin typeface="Futura Book"/>
              </a:rPr>
              <a:t>PDL management via VDI: secure work area on any device, easy updating and cost reduction.</a:t>
            </a:r>
            <a:endParaRPr lang="it-IT" sz="1600" dirty="0">
              <a:solidFill>
                <a:schemeClr val="bg2">
                  <a:lumMod val="10000"/>
                </a:schemeClr>
              </a:solidFill>
              <a:latin typeface="Futura Book"/>
            </a:endParaRPr>
          </a:p>
        </p:txBody>
      </p:sp>
      <p:pic>
        <p:nvPicPr>
          <p:cNvPr id="12" name="Immagine 11" descr="Immagine che contiene orologio&#10;&#10;Descrizione generata automaticamente">
            <a:extLst>
              <a:ext uri="{FF2B5EF4-FFF2-40B4-BE49-F238E27FC236}">
                <a16:creationId xmlns:a16="http://schemas.microsoft.com/office/drawing/2014/main" id="{58AC17B3-DE88-4347-88F4-FA9D044CDC83}"/>
              </a:ext>
            </a:extLst>
          </p:cNvPr>
          <p:cNvPicPr>
            <a:picLocks noChangeAspect="1"/>
          </p:cNvPicPr>
          <p:nvPr/>
        </p:nvPicPr>
        <p:blipFill>
          <a:blip r:embed="rId41"/>
          <a:stretch>
            <a:fillRect/>
          </a:stretch>
        </p:blipFill>
        <p:spPr>
          <a:xfrm>
            <a:off x="362034" y="2894219"/>
            <a:ext cx="654084" cy="660434"/>
          </a:xfrm>
          <a:prstGeom prst="rect">
            <a:avLst/>
          </a:prstGeom>
        </p:spPr>
      </p:pic>
      <p:grpSp>
        <p:nvGrpSpPr>
          <p:cNvPr id="25" name="Gruppo 24">
            <a:extLst>
              <a:ext uri="{FF2B5EF4-FFF2-40B4-BE49-F238E27FC236}">
                <a16:creationId xmlns:a16="http://schemas.microsoft.com/office/drawing/2014/main" id="{5003485F-BE8C-4F59-9430-ECF5472DA6C7}"/>
              </a:ext>
            </a:extLst>
          </p:cNvPr>
          <p:cNvGrpSpPr/>
          <p:nvPr/>
        </p:nvGrpSpPr>
        <p:grpSpPr>
          <a:xfrm>
            <a:off x="8369443" y="3267754"/>
            <a:ext cx="2404558" cy="806491"/>
            <a:chOff x="8369443" y="3095605"/>
            <a:chExt cx="2404558" cy="806491"/>
          </a:xfrm>
        </p:grpSpPr>
        <p:pic>
          <p:nvPicPr>
            <p:cNvPr id="36" name="Immagine 35" descr="Immagine che contiene bottiglia, computer&#10;&#10;Descrizione generata automaticamente">
              <a:extLst>
                <a:ext uri="{FF2B5EF4-FFF2-40B4-BE49-F238E27FC236}">
                  <a16:creationId xmlns:a16="http://schemas.microsoft.com/office/drawing/2014/main" id="{86409E6B-AEF6-4CF5-89EA-F242675B9BDA}"/>
                </a:ext>
              </a:extLst>
            </p:cNvPr>
            <p:cNvPicPr>
              <a:picLocks noChangeAspect="1"/>
            </p:cNvPicPr>
            <p:nvPr/>
          </p:nvPicPr>
          <p:blipFill>
            <a:blip r:embed="rId42"/>
            <a:stretch>
              <a:fillRect/>
            </a:stretch>
          </p:blipFill>
          <p:spPr>
            <a:xfrm>
              <a:off x="8369443" y="3095605"/>
              <a:ext cx="864659" cy="806491"/>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DE70AFAF-00C9-4761-A252-CE91F1D21A72}"/>
                </a:ext>
              </a:extLst>
            </p:cNvPr>
            <p:cNvPicPr>
              <a:picLocks noChangeAspect="1"/>
            </p:cNvPicPr>
            <p:nvPr/>
          </p:nvPicPr>
          <p:blipFill>
            <a:blip r:embed="rId43"/>
            <a:stretch>
              <a:fillRect/>
            </a:stretch>
          </p:blipFill>
          <p:spPr>
            <a:xfrm>
              <a:off x="9759962" y="3153894"/>
              <a:ext cx="1014039" cy="689912"/>
            </a:xfrm>
            <a:prstGeom prst="rect">
              <a:avLst/>
            </a:prstGeom>
          </p:spPr>
        </p:pic>
      </p:grpSp>
      <p:sp>
        <p:nvSpPr>
          <p:cNvPr id="17" name="Rettangolo 16">
            <a:extLst>
              <a:ext uri="{FF2B5EF4-FFF2-40B4-BE49-F238E27FC236}">
                <a16:creationId xmlns:a16="http://schemas.microsoft.com/office/drawing/2014/main" id="{1F8B6703-981B-423D-B78B-F5FC77F2A6A3}"/>
              </a:ext>
            </a:extLst>
          </p:cNvPr>
          <p:cNvSpPr/>
          <p:nvPr/>
        </p:nvSpPr>
        <p:spPr>
          <a:xfrm>
            <a:off x="1192909" y="4944829"/>
            <a:ext cx="6096000" cy="584775"/>
          </a:xfrm>
          <a:prstGeom prst="rect">
            <a:avLst/>
          </a:prstGeom>
        </p:spPr>
        <p:txBody>
          <a:bodyPr>
            <a:spAutoFit/>
          </a:bodyPr>
          <a:lstStyle/>
          <a:p>
            <a:pPr algn="just"/>
            <a:r>
              <a:rPr lang="en-US" sz="1600" dirty="0">
                <a:solidFill>
                  <a:schemeClr val="bg2">
                    <a:lumMod val="10000"/>
                  </a:schemeClr>
                </a:solidFill>
                <a:latin typeface="Futura Book"/>
              </a:rPr>
              <a:t>Provision of IT security services to guarantee end-to-end protection.</a:t>
            </a:r>
            <a:endParaRPr lang="it-IT" sz="1600" dirty="0">
              <a:solidFill>
                <a:schemeClr val="bg2">
                  <a:lumMod val="10000"/>
                </a:schemeClr>
              </a:solidFill>
              <a:latin typeface="Futura Book"/>
            </a:endParaRPr>
          </a:p>
        </p:txBody>
      </p:sp>
      <p:pic>
        <p:nvPicPr>
          <p:cNvPr id="20" name="Immagine 19" descr="Immagine che contiene oggetto, orologio, disegnando&#10;&#10;Descrizione generata automaticamente">
            <a:extLst>
              <a:ext uri="{FF2B5EF4-FFF2-40B4-BE49-F238E27FC236}">
                <a16:creationId xmlns:a16="http://schemas.microsoft.com/office/drawing/2014/main" id="{C9084685-4670-465C-8700-E872460ABCA9}"/>
              </a:ext>
            </a:extLst>
          </p:cNvPr>
          <p:cNvPicPr>
            <a:picLocks noChangeAspect="1"/>
          </p:cNvPicPr>
          <p:nvPr/>
        </p:nvPicPr>
        <p:blipFill>
          <a:blip r:embed="rId44"/>
          <a:stretch>
            <a:fillRect/>
          </a:stretch>
        </p:blipFill>
        <p:spPr>
          <a:xfrm>
            <a:off x="369651" y="4860458"/>
            <a:ext cx="638851" cy="753516"/>
          </a:xfrm>
          <a:prstGeom prst="rect">
            <a:avLst/>
          </a:prstGeom>
        </p:spPr>
      </p:pic>
      <p:grpSp>
        <p:nvGrpSpPr>
          <p:cNvPr id="29" name="Gruppo 28">
            <a:extLst>
              <a:ext uri="{FF2B5EF4-FFF2-40B4-BE49-F238E27FC236}">
                <a16:creationId xmlns:a16="http://schemas.microsoft.com/office/drawing/2014/main" id="{0B8F1306-1C47-4ECE-9881-2D1C341F24F0}"/>
              </a:ext>
            </a:extLst>
          </p:cNvPr>
          <p:cNvGrpSpPr/>
          <p:nvPr/>
        </p:nvGrpSpPr>
        <p:grpSpPr>
          <a:xfrm>
            <a:off x="8419900" y="5613974"/>
            <a:ext cx="2349589" cy="699113"/>
            <a:chOff x="8419900" y="5162074"/>
            <a:chExt cx="2349589" cy="699113"/>
          </a:xfrm>
        </p:grpSpPr>
        <p:pic>
          <p:nvPicPr>
            <p:cNvPr id="40" name="Immagine 39" descr="Immagine che contiene segnale, orologio&#10;&#10;Descrizione generata automaticamente">
              <a:extLst>
                <a:ext uri="{FF2B5EF4-FFF2-40B4-BE49-F238E27FC236}">
                  <a16:creationId xmlns:a16="http://schemas.microsoft.com/office/drawing/2014/main" id="{B2F3528B-E4B2-4A6B-8867-0EB1623A831F}"/>
                </a:ext>
              </a:extLst>
            </p:cNvPr>
            <p:cNvPicPr>
              <a:picLocks noChangeAspect="1"/>
            </p:cNvPicPr>
            <p:nvPr/>
          </p:nvPicPr>
          <p:blipFill>
            <a:blip r:embed="rId45"/>
            <a:stretch>
              <a:fillRect/>
            </a:stretch>
          </p:blipFill>
          <p:spPr>
            <a:xfrm>
              <a:off x="8419900" y="5162074"/>
              <a:ext cx="763745" cy="699113"/>
            </a:xfrm>
            <a:prstGeom prst="rect">
              <a:avLst/>
            </a:prstGeom>
          </p:spPr>
        </p:pic>
        <p:pic>
          <p:nvPicPr>
            <p:cNvPr id="42" name="Immagine 41" descr="Immagine che contiene disegnando, piatto, orologio&#10;&#10;Descrizione generata automaticamente">
              <a:extLst>
                <a:ext uri="{FF2B5EF4-FFF2-40B4-BE49-F238E27FC236}">
                  <a16:creationId xmlns:a16="http://schemas.microsoft.com/office/drawing/2014/main" id="{F62D719A-5D70-4981-9675-D4F2A88D8989}"/>
                </a:ext>
              </a:extLst>
            </p:cNvPr>
            <p:cNvPicPr>
              <a:picLocks noChangeAspect="1"/>
            </p:cNvPicPr>
            <p:nvPr/>
          </p:nvPicPr>
          <p:blipFill>
            <a:blip r:embed="rId46"/>
            <a:stretch>
              <a:fillRect/>
            </a:stretch>
          </p:blipFill>
          <p:spPr>
            <a:xfrm>
              <a:off x="9764473" y="5210125"/>
              <a:ext cx="1005016" cy="603010"/>
            </a:xfrm>
            <a:prstGeom prst="rect">
              <a:avLst/>
            </a:prstGeom>
          </p:spPr>
        </p:pic>
      </p:grpSp>
      <p:sp>
        <p:nvSpPr>
          <p:cNvPr id="13" name="Rettangolo 12">
            <a:extLst>
              <a:ext uri="{FF2B5EF4-FFF2-40B4-BE49-F238E27FC236}">
                <a16:creationId xmlns:a16="http://schemas.microsoft.com/office/drawing/2014/main" id="{E5F2B2F3-E373-4ACE-9680-1A52A9879D91}"/>
              </a:ext>
            </a:extLst>
          </p:cNvPr>
          <p:cNvSpPr/>
          <p:nvPr/>
        </p:nvSpPr>
        <p:spPr>
          <a:xfrm>
            <a:off x="1192909" y="3953299"/>
            <a:ext cx="6096000" cy="584775"/>
          </a:xfrm>
          <a:prstGeom prst="rect">
            <a:avLst/>
          </a:prstGeom>
        </p:spPr>
        <p:txBody>
          <a:bodyPr>
            <a:spAutoFit/>
          </a:bodyPr>
          <a:lstStyle/>
          <a:p>
            <a:pPr algn="just"/>
            <a:r>
              <a:rPr lang="en-US" sz="1600" dirty="0">
                <a:solidFill>
                  <a:schemeClr val="bg2">
                    <a:lumMod val="10000"/>
                  </a:schemeClr>
                </a:solidFill>
                <a:latin typeface="Futura Book"/>
              </a:rPr>
              <a:t>Automation process of releasing applications on heterogeneous infrastructures to reduce risks.</a:t>
            </a:r>
            <a:endParaRPr lang="it-IT" sz="1600" dirty="0">
              <a:solidFill>
                <a:schemeClr val="bg2">
                  <a:lumMod val="10000"/>
                </a:schemeClr>
              </a:solidFill>
              <a:latin typeface="Futura Book"/>
            </a:endParaRPr>
          </a:p>
        </p:txBody>
      </p:sp>
      <p:pic>
        <p:nvPicPr>
          <p:cNvPr id="16" name="Immagine 15">
            <a:extLst>
              <a:ext uri="{FF2B5EF4-FFF2-40B4-BE49-F238E27FC236}">
                <a16:creationId xmlns:a16="http://schemas.microsoft.com/office/drawing/2014/main" id="{55B1F6ED-85F0-423C-B51D-0617C50477C8}"/>
              </a:ext>
            </a:extLst>
          </p:cNvPr>
          <p:cNvPicPr>
            <a:picLocks noChangeAspect="1"/>
          </p:cNvPicPr>
          <p:nvPr/>
        </p:nvPicPr>
        <p:blipFill>
          <a:blip r:embed="rId47"/>
          <a:stretch>
            <a:fillRect/>
          </a:stretch>
        </p:blipFill>
        <p:spPr>
          <a:xfrm>
            <a:off x="333458" y="3842441"/>
            <a:ext cx="711237" cy="806491"/>
          </a:xfrm>
          <a:prstGeom prst="rect">
            <a:avLst/>
          </a:prstGeom>
        </p:spPr>
      </p:pic>
      <p:grpSp>
        <p:nvGrpSpPr>
          <p:cNvPr id="27" name="Gruppo 26">
            <a:extLst>
              <a:ext uri="{FF2B5EF4-FFF2-40B4-BE49-F238E27FC236}">
                <a16:creationId xmlns:a16="http://schemas.microsoft.com/office/drawing/2014/main" id="{0DBADCF8-BAF5-4E0E-8F8C-D2B974914D0E}"/>
              </a:ext>
            </a:extLst>
          </p:cNvPr>
          <p:cNvGrpSpPr/>
          <p:nvPr/>
        </p:nvGrpSpPr>
        <p:grpSpPr>
          <a:xfrm>
            <a:off x="8325593" y="4381195"/>
            <a:ext cx="2592628" cy="732645"/>
            <a:chOff x="8325593" y="4153778"/>
            <a:chExt cx="2592628" cy="732645"/>
          </a:xfrm>
        </p:grpSpPr>
        <p:pic>
          <p:nvPicPr>
            <p:cNvPr id="30" name="Immagine 29" descr="Immagine che contiene piatto, cibo&#10;&#10;Descrizione generata automaticamente">
              <a:extLst>
                <a:ext uri="{FF2B5EF4-FFF2-40B4-BE49-F238E27FC236}">
                  <a16:creationId xmlns:a16="http://schemas.microsoft.com/office/drawing/2014/main" id="{0242AAAE-04D3-48D0-8DDE-A1E09C9C44A3}"/>
                </a:ext>
              </a:extLst>
            </p:cNvPr>
            <p:cNvPicPr>
              <a:picLocks noChangeAspect="1"/>
            </p:cNvPicPr>
            <p:nvPr/>
          </p:nvPicPr>
          <p:blipFill>
            <a:blip r:embed="rId48"/>
            <a:stretch>
              <a:fillRect/>
            </a:stretch>
          </p:blipFill>
          <p:spPr>
            <a:xfrm>
              <a:off x="8325593" y="4268618"/>
              <a:ext cx="952358" cy="502964"/>
            </a:xfrm>
            <a:prstGeom prst="rect">
              <a:avLst/>
            </a:prstGeom>
          </p:spPr>
        </p:pic>
        <p:pic>
          <p:nvPicPr>
            <p:cNvPr id="44" name="Immagine 43" descr="Immagine che contiene disegnando&#10;&#10;Descrizione generata automaticamente">
              <a:extLst>
                <a:ext uri="{FF2B5EF4-FFF2-40B4-BE49-F238E27FC236}">
                  <a16:creationId xmlns:a16="http://schemas.microsoft.com/office/drawing/2014/main" id="{ADB11766-EF2F-4537-A84C-D0CCB9B5B4AE}"/>
                </a:ext>
              </a:extLst>
            </p:cNvPr>
            <p:cNvPicPr>
              <a:picLocks noChangeAspect="1"/>
            </p:cNvPicPr>
            <p:nvPr/>
          </p:nvPicPr>
          <p:blipFill>
            <a:blip r:embed="rId49"/>
            <a:stretch>
              <a:fillRect/>
            </a:stretch>
          </p:blipFill>
          <p:spPr>
            <a:xfrm>
              <a:off x="9615741" y="4153778"/>
              <a:ext cx="1302480" cy="732645"/>
            </a:xfrm>
            <a:prstGeom prst="rect">
              <a:avLst/>
            </a:prstGeom>
          </p:spPr>
        </p:pic>
      </p:grpSp>
      <p:grpSp>
        <p:nvGrpSpPr>
          <p:cNvPr id="77" name="Gruppo 76">
            <a:extLst>
              <a:ext uri="{FF2B5EF4-FFF2-40B4-BE49-F238E27FC236}">
                <a16:creationId xmlns:a16="http://schemas.microsoft.com/office/drawing/2014/main" id="{534FF76D-857F-4576-BDDA-A6C0BD5DA196}"/>
              </a:ext>
            </a:extLst>
          </p:cNvPr>
          <p:cNvGrpSpPr>
            <a:grpSpLocks noChangeAspect="1"/>
          </p:cNvGrpSpPr>
          <p:nvPr/>
        </p:nvGrpSpPr>
        <p:grpSpPr>
          <a:xfrm>
            <a:off x="11026775" y="846033"/>
            <a:ext cx="1139677" cy="188427"/>
            <a:chOff x="2180151" y="1912624"/>
            <a:chExt cx="6778889" cy="1120779"/>
          </a:xfrm>
        </p:grpSpPr>
        <p:pic>
          <p:nvPicPr>
            <p:cNvPr id="78" name="Immagine 77">
              <a:extLst>
                <a:ext uri="{FF2B5EF4-FFF2-40B4-BE49-F238E27FC236}">
                  <a16:creationId xmlns:a16="http://schemas.microsoft.com/office/drawing/2014/main" id="{B1E8D635-7B7A-4879-98ED-89D8917A9495}"/>
                </a:ext>
              </a:extLst>
            </p:cNvPr>
            <p:cNvPicPr/>
            <p:nvPr/>
          </p:nvPicPr>
          <p:blipFill>
            <a:blip r:embed="rId50">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80" name="Immagine 79">
              <a:extLst>
                <a:ext uri="{FF2B5EF4-FFF2-40B4-BE49-F238E27FC236}">
                  <a16:creationId xmlns:a16="http://schemas.microsoft.com/office/drawing/2014/main" id="{909B00BA-637B-4FBE-B4BA-3742834F719C}"/>
                </a:ext>
              </a:extLst>
            </p:cNvPr>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1" name="Connettore diritto 80">
              <a:extLst>
                <a:ext uri="{FF2B5EF4-FFF2-40B4-BE49-F238E27FC236}">
                  <a16:creationId xmlns:a16="http://schemas.microsoft.com/office/drawing/2014/main" id="{8452F12A-492D-4A3F-98EF-11A8678CC8B8}"/>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82" name="Connettore diritto 81">
              <a:extLst>
                <a:ext uri="{FF2B5EF4-FFF2-40B4-BE49-F238E27FC236}">
                  <a16:creationId xmlns:a16="http://schemas.microsoft.com/office/drawing/2014/main" id="{B709F657-A8DF-4FA2-B829-9AC3EB3DFF1A}"/>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sp>
        <p:nvSpPr>
          <p:cNvPr id="71" name="Segnaposto numero diapositiva 1">
            <a:extLst>
              <a:ext uri="{FF2B5EF4-FFF2-40B4-BE49-F238E27FC236}">
                <a16:creationId xmlns:a16="http://schemas.microsoft.com/office/drawing/2014/main" id="{E02D061B-025C-4FB3-8A7B-3622081BDFF3}"/>
              </a:ext>
            </a:extLst>
          </p:cNvPr>
          <p:cNvSpPr>
            <a:spLocks noGrp="1"/>
          </p:cNvSpPr>
          <p:nvPr>
            <p:ph type="sldNum" sz="quarter" idx="12"/>
          </p:nvPr>
        </p:nvSpPr>
        <p:spPr>
          <a:xfrm>
            <a:off x="11309504" y="6311745"/>
            <a:ext cx="635000" cy="365125"/>
          </a:xfrm>
        </p:spPr>
        <p:txBody>
          <a:bodyPr/>
          <a:lstStyle/>
          <a:p>
            <a:fld id="{9635BEB7-01D4-1E46-AF8C-A689FB16B190}" type="slidenum">
              <a:rPr lang="it-IT" smtClean="0"/>
              <a:t>12</a:t>
            </a:fld>
            <a:endParaRPr lang="it-IT" dirty="0"/>
          </a:p>
        </p:txBody>
      </p:sp>
      <p:sp>
        <p:nvSpPr>
          <p:cNvPr id="69" name="Rettangolo 68">
            <a:extLst>
              <a:ext uri="{FF2B5EF4-FFF2-40B4-BE49-F238E27FC236}">
                <a16:creationId xmlns:a16="http://schemas.microsoft.com/office/drawing/2014/main" id="{19E72283-321A-4DBB-AD0A-22E695BE42F2}"/>
              </a:ext>
            </a:extLst>
          </p:cNvPr>
          <p:cNvSpPr/>
          <p:nvPr/>
        </p:nvSpPr>
        <p:spPr>
          <a:xfrm>
            <a:off x="1192909" y="2532945"/>
            <a:ext cx="2157745" cy="246221"/>
          </a:xfrm>
          <a:prstGeom prst="rect">
            <a:avLst/>
          </a:prstGeom>
        </p:spPr>
        <p:txBody>
          <a:bodyPr wrap="square">
            <a:spAutoFit/>
          </a:bodyPr>
          <a:lstStyle/>
          <a:p>
            <a:pPr algn="just"/>
            <a:r>
              <a:rPr lang="it-IT" sz="1000" dirty="0">
                <a:solidFill>
                  <a:schemeClr val="bg2">
                    <a:lumMod val="10000"/>
                  </a:schemeClr>
                </a:solidFill>
                <a:latin typeface="Futura Book"/>
              </a:rPr>
              <a:t>TCO – Total Cost of Ownership</a:t>
            </a:r>
          </a:p>
        </p:txBody>
      </p:sp>
      <p:sp>
        <p:nvSpPr>
          <p:cNvPr id="70" name="Rettangolo 69">
            <a:extLst>
              <a:ext uri="{FF2B5EF4-FFF2-40B4-BE49-F238E27FC236}">
                <a16:creationId xmlns:a16="http://schemas.microsoft.com/office/drawing/2014/main" id="{CAD9EB00-1694-46C1-8DB4-5D2A649B116C}"/>
              </a:ext>
            </a:extLst>
          </p:cNvPr>
          <p:cNvSpPr/>
          <p:nvPr/>
        </p:nvSpPr>
        <p:spPr>
          <a:xfrm>
            <a:off x="1192909" y="3392048"/>
            <a:ext cx="6052812" cy="246221"/>
          </a:xfrm>
          <a:prstGeom prst="rect">
            <a:avLst/>
          </a:prstGeom>
        </p:spPr>
        <p:txBody>
          <a:bodyPr wrap="square">
            <a:spAutoFit/>
          </a:bodyPr>
          <a:lstStyle/>
          <a:p>
            <a:pPr algn="just"/>
            <a:r>
              <a:rPr lang="it-IT" sz="1000" dirty="0">
                <a:solidFill>
                  <a:schemeClr val="bg2">
                    <a:lumMod val="10000"/>
                  </a:schemeClr>
                </a:solidFill>
                <a:latin typeface="Futura Book"/>
              </a:rPr>
              <a:t>PDL – Postazione di Lavoro (work terminal); VDI -  Virtual Desktop </a:t>
            </a:r>
            <a:r>
              <a:rPr lang="en-GB" sz="1000" dirty="0">
                <a:solidFill>
                  <a:schemeClr val="bg2">
                    <a:lumMod val="10000"/>
                  </a:schemeClr>
                </a:solidFill>
                <a:latin typeface="Futura Book"/>
              </a:rPr>
              <a:t>Infrastructure</a:t>
            </a:r>
          </a:p>
        </p:txBody>
      </p:sp>
      <p:pic>
        <p:nvPicPr>
          <p:cNvPr id="72" name="Immagine 71" descr="Immagine che contiene disegnando&#10;&#10;Descrizione generata automaticamente">
            <a:extLst>
              <a:ext uri="{FF2B5EF4-FFF2-40B4-BE49-F238E27FC236}">
                <a16:creationId xmlns:a16="http://schemas.microsoft.com/office/drawing/2014/main" id="{79B3E30D-0F15-47A2-8D89-AEAAE360862A}"/>
              </a:ext>
            </a:extLst>
          </p:cNvPr>
          <p:cNvPicPr>
            <a:picLocks noChangeAspect="1"/>
          </p:cNvPicPr>
          <p:nvPr/>
        </p:nvPicPr>
        <p:blipFill>
          <a:blip r:embed="rId52"/>
          <a:stretch>
            <a:fillRect/>
          </a:stretch>
        </p:blipFill>
        <p:spPr>
          <a:xfrm>
            <a:off x="11438686" y="889732"/>
            <a:ext cx="328690" cy="118123"/>
          </a:xfrm>
          <a:prstGeom prst="rect">
            <a:avLst/>
          </a:prstGeom>
        </p:spPr>
      </p:pic>
    </p:spTree>
    <p:custDataLst>
      <p:tags r:id="rId1"/>
    </p:custDataLst>
    <p:extLst>
      <p:ext uri="{BB962C8B-B14F-4D97-AF65-F5344CB8AC3E}">
        <p14:creationId xmlns:p14="http://schemas.microsoft.com/office/powerpoint/2010/main" val="1728182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quarter" idx="13"/>
          </p:nvPr>
        </p:nvSpPr>
        <p:spPr>
          <a:xfrm>
            <a:off x="485418" y="929137"/>
            <a:ext cx="4150976" cy="3046988"/>
          </a:xfrm>
        </p:spPr>
        <p:txBody>
          <a:bodyPr wrap="square">
            <a:spAutoFit/>
          </a:bodyPr>
          <a:lstStyle/>
          <a:p>
            <a:pPr marL="0" indent="0" algn="just">
              <a:lnSpc>
                <a:spcPct val="100000"/>
              </a:lnSpc>
              <a:spcBef>
                <a:spcPts val="0"/>
              </a:spcBef>
              <a:buNone/>
            </a:pPr>
            <a:r>
              <a:rPr lang="en-GB" sz="1800" dirty="0"/>
              <a:t>We Plus considers innovation, through R&amp;D activities, a strategic lever for the company's business and its customers. The R&amp;D's main objective is the development of innovative methodologies and new IT tools to </a:t>
            </a:r>
            <a:r>
              <a:rPr lang="en-GB" sz="1800" b="1" dirty="0"/>
              <a:t>support its customers</a:t>
            </a:r>
            <a:r>
              <a:rPr lang="en-GB" sz="1800" dirty="0"/>
              <a:t> in </a:t>
            </a:r>
            <a:r>
              <a:rPr lang="en-GB" sz="1800" b="1" dirty="0"/>
              <a:t>transforming data</a:t>
            </a:r>
            <a:r>
              <a:rPr lang="en-GB" sz="1800" dirty="0"/>
              <a:t> into useful "Information", and improving the competitiveness and efficiency of their production processes.</a:t>
            </a:r>
          </a:p>
        </p:txBody>
      </p:sp>
      <p:pic>
        <p:nvPicPr>
          <p:cNvPr id="1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78485" y="1469843"/>
            <a:ext cx="413816" cy="774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descr="Risultati immagini per web socket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66139" y="1645000"/>
            <a:ext cx="1378496" cy="599486"/>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p:cNvSpPr txBox="1"/>
          <p:nvPr/>
        </p:nvSpPr>
        <p:spPr>
          <a:xfrm>
            <a:off x="10234644" y="2988983"/>
            <a:ext cx="1445717" cy="338554"/>
          </a:xfrm>
          <a:prstGeom prst="rect">
            <a:avLst/>
          </a:prstGeom>
          <a:noFill/>
        </p:spPr>
        <p:txBody>
          <a:bodyPr wrap="none" rtlCol="0">
            <a:spAutoFit/>
          </a:bodyPr>
          <a:lstStyle/>
          <a:p>
            <a:r>
              <a:rPr lang="it-IT" sz="1600" dirty="0">
                <a:latin typeface="Arial" panose="020B0604020202020204" pitchFamily="34" charset="0"/>
                <a:cs typeface="Arial" panose="020B0604020202020204" pitchFamily="34" charset="0"/>
              </a:rPr>
              <a:t>Web Services</a:t>
            </a:r>
          </a:p>
        </p:txBody>
      </p:sp>
      <p:sp>
        <p:nvSpPr>
          <p:cNvPr id="15" name="CasellaDiTesto 14"/>
          <p:cNvSpPr txBox="1"/>
          <p:nvPr/>
        </p:nvSpPr>
        <p:spPr>
          <a:xfrm>
            <a:off x="10643154" y="3404866"/>
            <a:ext cx="628698" cy="338554"/>
          </a:xfrm>
          <a:prstGeom prst="rect">
            <a:avLst/>
          </a:prstGeom>
          <a:noFill/>
        </p:spPr>
        <p:txBody>
          <a:bodyPr wrap="none" rtlCol="0">
            <a:spAutoFit/>
          </a:bodyPr>
          <a:lstStyle/>
          <a:p>
            <a:r>
              <a:rPr lang="it-IT" sz="1600" dirty="0">
                <a:latin typeface="Arial" panose="020B0604020202020204" pitchFamily="34" charset="0"/>
                <a:cs typeface="Arial" panose="020B0604020202020204" pitchFamily="34" charset="0"/>
              </a:rPr>
              <a:t>Jade</a:t>
            </a:r>
          </a:p>
        </p:txBody>
      </p:sp>
      <p:sp>
        <p:nvSpPr>
          <p:cNvPr id="16" name="Segnaposto testo 3"/>
          <p:cNvSpPr txBox="1">
            <a:spLocks/>
          </p:cNvSpPr>
          <p:nvPr/>
        </p:nvSpPr>
        <p:spPr>
          <a:xfrm>
            <a:off x="4881092" y="929137"/>
            <a:ext cx="4460859" cy="193899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00"/>
              </a:spcAft>
              <a:buNone/>
            </a:pPr>
            <a:r>
              <a:rPr lang="en-GB" sz="1800" dirty="0"/>
              <a:t>We Plus is present in the areas of collaborative research at European and regional/national level, participating in pre-competitive research projects and promoting the development of a network of contacts and partnerships on international level.</a:t>
            </a:r>
          </a:p>
        </p:txBody>
      </p:sp>
      <p:sp>
        <p:nvSpPr>
          <p:cNvPr id="17" name="Titolo 19">
            <a:extLst>
              <a:ext uri="{FF2B5EF4-FFF2-40B4-BE49-F238E27FC236}">
                <a16:creationId xmlns:a16="http://schemas.microsoft.com/office/drawing/2014/main" id="{DE58EF54-7FFA-41D4-BE15-CE5B5DEDD36B}"/>
              </a:ext>
            </a:extLst>
          </p:cNvPr>
          <p:cNvSpPr txBox="1">
            <a:spLocks/>
          </p:cNvSpPr>
          <p:nvPr/>
        </p:nvSpPr>
        <p:spPr>
          <a:xfrm>
            <a:off x="510787" y="570212"/>
            <a:ext cx="6612675" cy="332399"/>
          </a:xfrm>
          <a:prstGeom prst="rect">
            <a:avLst/>
          </a:prstGeom>
        </p:spPr>
        <p:txBody>
          <a:bodyPr wrap="square" lIns="0" tIns="0" rIns="0" bIns="0">
            <a:spAutoFit/>
          </a:bodyPr>
          <a:lstStyle>
            <a:lvl1pPr algn="l" defTabSz="914400" rtl="0" eaLnBrk="1" latinLnBrk="0" hangingPunct="1">
              <a:lnSpc>
                <a:spcPct val="90000"/>
              </a:lnSpc>
              <a:spcBef>
                <a:spcPct val="0"/>
              </a:spcBef>
              <a:buNone/>
              <a:defRPr sz="2400" kern="1200">
                <a:solidFill>
                  <a:schemeClr val="tx1"/>
                </a:solidFill>
                <a:latin typeface="Cocogoose" charset="0"/>
                <a:ea typeface="Cocogoose" charset="0"/>
                <a:cs typeface="Cocogoose" charset="0"/>
              </a:defRPr>
            </a:lvl1pPr>
          </a:lstStyle>
          <a:p>
            <a:r>
              <a:rPr lang="en-GB" b="1" dirty="0"/>
              <a:t>R&amp;D - Research and Development </a:t>
            </a:r>
          </a:p>
        </p:txBody>
      </p:sp>
      <p:grpSp>
        <p:nvGrpSpPr>
          <p:cNvPr id="30" name="Gruppo 29">
            <a:extLst>
              <a:ext uri="{FF2B5EF4-FFF2-40B4-BE49-F238E27FC236}">
                <a16:creationId xmlns:a16="http://schemas.microsoft.com/office/drawing/2014/main" id="{DB939BBD-8E88-4EBD-8960-7F98513CBE46}"/>
              </a:ext>
            </a:extLst>
          </p:cNvPr>
          <p:cNvGrpSpPr>
            <a:grpSpLocks noChangeAspect="1"/>
          </p:cNvGrpSpPr>
          <p:nvPr/>
        </p:nvGrpSpPr>
        <p:grpSpPr>
          <a:xfrm>
            <a:off x="11026775" y="846033"/>
            <a:ext cx="1139677" cy="188427"/>
            <a:chOff x="2180151" y="1912624"/>
            <a:chExt cx="6778889" cy="1120779"/>
          </a:xfrm>
        </p:grpSpPr>
        <p:pic>
          <p:nvPicPr>
            <p:cNvPr id="31" name="Immagine 30">
              <a:extLst>
                <a:ext uri="{FF2B5EF4-FFF2-40B4-BE49-F238E27FC236}">
                  <a16:creationId xmlns:a16="http://schemas.microsoft.com/office/drawing/2014/main" id="{49BBE6A6-1D1A-4FC0-A7A4-F24B1A8E906A}"/>
                </a:ext>
              </a:extLst>
            </p:cNvPr>
            <p:cNvPicPr/>
            <p:nvPr/>
          </p:nvPicPr>
          <p:blipFill>
            <a:blip r:embed="rId4">
              <a:extLst>
                <a:ext uri="{28A0092B-C50C-407E-A947-70E740481C1C}">
                  <a14:useLocalDpi xmlns:a14="http://schemas.microsoft.com/office/drawing/2010/main" val="0"/>
                </a:ext>
              </a:extLst>
            </a:blip>
            <a:stretch>
              <a:fillRect/>
            </a:stretch>
          </p:blipFill>
          <p:spPr bwMode="auto">
            <a:xfrm>
              <a:off x="2180151" y="2128158"/>
              <a:ext cx="2287976" cy="689710"/>
            </a:xfrm>
            <a:prstGeom prst="rect">
              <a:avLst/>
            </a:prstGeom>
            <a:noFill/>
            <a:ln>
              <a:noFill/>
            </a:ln>
          </p:spPr>
        </p:pic>
        <p:pic>
          <p:nvPicPr>
            <p:cNvPr id="33" name="Immagine 32">
              <a:extLst>
                <a:ext uri="{FF2B5EF4-FFF2-40B4-BE49-F238E27FC236}">
                  <a16:creationId xmlns:a16="http://schemas.microsoft.com/office/drawing/2014/main" id="{A20966BE-0D58-45AF-A781-D058A293B7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2333" y="1912624"/>
              <a:ext cx="2156707" cy="112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Connettore diritto 33">
              <a:extLst>
                <a:ext uri="{FF2B5EF4-FFF2-40B4-BE49-F238E27FC236}">
                  <a16:creationId xmlns:a16="http://schemas.microsoft.com/office/drawing/2014/main" id="{828A0E81-12F8-45D1-9D28-056B3089418B}"/>
                </a:ext>
              </a:extLst>
            </p:cNvPr>
            <p:cNvCxnSpPr>
              <a:cxnSpLocks/>
            </p:cNvCxnSpPr>
            <p:nvPr/>
          </p:nvCxnSpPr>
          <p:spPr>
            <a:xfrm>
              <a:off x="4523059"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cxnSp>
          <p:nvCxnSpPr>
            <p:cNvPr id="35" name="Connettore diritto 34">
              <a:extLst>
                <a:ext uri="{FF2B5EF4-FFF2-40B4-BE49-F238E27FC236}">
                  <a16:creationId xmlns:a16="http://schemas.microsoft.com/office/drawing/2014/main" id="{0707B34C-7F94-4D7B-91B0-D23F303F99FE}"/>
                </a:ext>
              </a:extLst>
            </p:cNvPr>
            <p:cNvCxnSpPr>
              <a:cxnSpLocks/>
            </p:cNvCxnSpPr>
            <p:nvPr/>
          </p:nvCxnSpPr>
          <p:spPr>
            <a:xfrm>
              <a:off x="6747403" y="2112675"/>
              <a:ext cx="0" cy="720676"/>
            </a:xfrm>
            <a:prstGeom prst="line">
              <a:avLst/>
            </a:prstGeom>
            <a:ln w="12700" cap="rnd">
              <a:solidFill>
                <a:srgbClr val="EA651D"/>
              </a:solidFill>
            </a:ln>
          </p:spPr>
          <p:style>
            <a:lnRef idx="3">
              <a:schemeClr val="accent1"/>
            </a:lnRef>
            <a:fillRef idx="0">
              <a:schemeClr val="accent1"/>
            </a:fillRef>
            <a:effectRef idx="2">
              <a:schemeClr val="accent1"/>
            </a:effectRef>
            <a:fontRef idx="minor">
              <a:schemeClr val="tx1"/>
            </a:fontRef>
          </p:style>
        </p:cxnSp>
      </p:grpSp>
      <p:pic>
        <p:nvPicPr>
          <p:cNvPr id="39" name="Immagine 38">
            <a:extLst>
              <a:ext uri="{FF2B5EF4-FFF2-40B4-BE49-F238E27FC236}">
                <a16:creationId xmlns:a16="http://schemas.microsoft.com/office/drawing/2014/main" id="{87877514-F81A-428C-AA41-6EDF2D3759A3}"/>
              </a:ext>
            </a:extLst>
          </p:cNvPr>
          <p:cNvPicPr>
            <a:picLocks noChangeAspect="1"/>
          </p:cNvPicPr>
          <p:nvPr/>
        </p:nvPicPr>
        <p:blipFill>
          <a:blip r:embed="rId6"/>
          <a:stretch>
            <a:fillRect/>
          </a:stretch>
        </p:blipFill>
        <p:spPr>
          <a:xfrm>
            <a:off x="10276102" y="2321816"/>
            <a:ext cx="1604704" cy="589837"/>
          </a:xfrm>
          <a:prstGeom prst="rect">
            <a:avLst/>
          </a:prstGeom>
        </p:spPr>
      </p:pic>
      <p:grpSp>
        <p:nvGrpSpPr>
          <p:cNvPr id="40" name="Gruppo 39">
            <a:extLst>
              <a:ext uri="{FF2B5EF4-FFF2-40B4-BE49-F238E27FC236}">
                <a16:creationId xmlns:a16="http://schemas.microsoft.com/office/drawing/2014/main" id="{DE38D5CC-49E6-4960-BD5F-30F096E1A83B}"/>
              </a:ext>
            </a:extLst>
          </p:cNvPr>
          <p:cNvGrpSpPr/>
          <p:nvPr/>
        </p:nvGrpSpPr>
        <p:grpSpPr>
          <a:xfrm>
            <a:off x="516815" y="5378229"/>
            <a:ext cx="2340000" cy="1474224"/>
            <a:chOff x="389815" y="5009929"/>
            <a:chExt cx="2340000" cy="1474224"/>
          </a:xfrm>
        </p:grpSpPr>
        <p:pic>
          <p:nvPicPr>
            <p:cNvPr id="41" name="Immagine 40">
              <a:extLst>
                <a:ext uri="{FF2B5EF4-FFF2-40B4-BE49-F238E27FC236}">
                  <a16:creationId xmlns:a16="http://schemas.microsoft.com/office/drawing/2014/main" id="{BD1CA787-CBCA-4C40-BCC7-F835284B335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52267" y="5009929"/>
              <a:ext cx="2215097" cy="504000"/>
            </a:xfrm>
            <a:prstGeom prst="rect">
              <a:avLst/>
            </a:prstGeom>
            <a:ln>
              <a:solidFill>
                <a:schemeClr val="bg1">
                  <a:lumMod val="65000"/>
                </a:schemeClr>
              </a:solidFill>
            </a:ln>
          </p:spPr>
        </p:pic>
        <p:sp>
          <p:nvSpPr>
            <p:cNvPr id="42" name="Rettangolo 41">
              <a:extLst>
                <a:ext uri="{FF2B5EF4-FFF2-40B4-BE49-F238E27FC236}">
                  <a16:creationId xmlns:a16="http://schemas.microsoft.com/office/drawing/2014/main" id="{F5624BB3-F320-41EB-B59D-56C372BCA791}"/>
                </a:ext>
              </a:extLst>
            </p:cNvPr>
            <p:cNvSpPr/>
            <p:nvPr/>
          </p:nvSpPr>
          <p:spPr>
            <a:xfrm>
              <a:off x="389815" y="5545434"/>
              <a:ext cx="2340000" cy="938719"/>
            </a:xfrm>
            <a:prstGeom prst="rect">
              <a:avLst/>
            </a:prstGeom>
            <a:ln>
              <a:noFill/>
            </a:ln>
          </p:spPr>
          <p:txBody>
            <a:bodyPr wrap="square">
              <a:spAutoFit/>
            </a:bodyPr>
            <a:lstStyle/>
            <a:p>
              <a:pPr algn="just"/>
              <a:r>
                <a:rPr lang="en-GB" sz="1100" dirty="0">
                  <a:latin typeface="Futura Medium" charset="0"/>
                  <a:ea typeface="Futura Medium" charset="0"/>
                  <a:cs typeface="Futura Medium" charset="0"/>
                </a:rPr>
                <a:t>"Open dynamic Manufacturing Operating System for Smart Plug-and-Produce Automation Components“ (FoF11 2015 - 680735)</a:t>
              </a:r>
            </a:p>
          </p:txBody>
        </p:sp>
      </p:grpSp>
      <p:grpSp>
        <p:nvGrpSpPr>
          <p:cNvPr id="43" name="Gruppo 42">
            <a:extLst>
              <a:ext uri="{FF2B5EF4-FFF2-40B4-BE49-F238E27FC236}">
                <a16:creationId xmlns:a16="http://schemas.microsoft.com/office/drawing/2014/main" id="{EA06C181-AE94-47AA-9B94-DCB70B862E4B}"/>
              </a:ext>
            </a:extLst>
          </p:cNvPr>
          <p:cNvGrpSpPr/>
          <p:nvPr/>
        </p:nvGrpSpPr>
        <p:grpSpPr>
          <a:xfrm>
            <a:off x="2940380" y="5378229"/>
            <a:ext cx="2088000" cy="1474224"/>
            <a:chOff x="2707472" y="5009929"/>
            <a:chExt cx="2088000" cy="1474224"/>
          </a:xfrm>
        </p:grpSpPr>
        <p:pic>
          <p:nvPicPr>
            <p:cNvPr id="44" name="Immagine 43">
              <a:extLst>
                <a:ext uri="{FF2B5EF4-FFF2-40B4-BE49-F238E27FC236}">
                  <a16:creationId xmlns:a16="http://schemas.microsoft.com/office/drawing/2014/main" id="{D7619A65-C2A9-468F-AB11-B7F41E5EA77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038900" y="5009929"/>
              <a:ext cx="1425145" cy="504000"/>
            </a:xfrm>
            <a:prstGeom prst="rect">
              <a:avLst/>
            </a:prstGeom>
            <a:ln>
              <a:solidFill>
                <a:schemeClr val="bg1">
                  <a:lumMod val="65000"/>
                </a:schemeClr>
              </a:solidFill>
            </a:ln>
          </p:spPr>
        </p:pic>
        <p:sp>
          <p:nvSpPr>
            <p:cNvPr id="45" name="Rettangolo 44">
              <a:extLst>
                <a:ext uri="{FF2B5EF4-FFF2-40B4-BE49-F238E27FC236}">
                  <a16:creationId xmlns:a16="http://schemas.microsoft.com/office/drawing/2014/main" id="{D6506A71-D0EC-4218-A906-4D0699B3E025}"/>
                </a:ext>
              </a:extLst>
            </p:cNvPr>
            <p:cNvSpPr/>
            <p:nvPr/>
          </p:nvSpPr>
          <p:spPr>
            <a:xfrm>
              <a:off x="2707472" y="5545434"/>
              <a:ext cx="2088000" cy="938719"/>
            </a:xfrm>
            <a:prstGeom prst="rect">
              <a:avLst/>
            </a:prstGeom>
            <a:ln>
              <a:noFill/>
            </a:ln>
          </p:spPr>
          <p:txBody>
            <a:bodyPr wrap="square">
              <a:spAutoFit/>
            </a:bodyPr>
            <a:lstStyle/>
            <a:p>
              <a:pPr algn="just"/>
              <a:r>
                <a:rPr lang="en-GB" sz="1100" dirty="0">
                  <a:latin typeface="Futura Medium" charset="0"/>
                  <a:ea typeface="Futura Medium" charset="0"/>
                  <a:cs typeface="Futura Medium" charset="0"/>
                </a:rPr>
                <a:t>"Balancing Human and Automation Levels for the Manufacturing Workplaces of the Future“ (FoF04 2016 - 723711)</a:t>
              </a:r>
            </a:p>
          </p:txBody>
        </p:sp>
      </p:grpSp>
      <p:grpSp>
        <p:nvGrpSpPr>
          <p:cNvPr id="46" name="Gruppo 45">
            <a:extLst>
              <a:ext uri="{FF2B5EF4-FFF2-40B4-BE49-F238E27FC236}">
                <a16:creationId xmlns:a16="http://schemas.microsoft.com/office/drawing/2014/main" id="{49AD0DC8-FF8E-4B62-AA1E-13BC80DEACC4}"/>
              </a:ext>
            </a:extLst>
          </p:cNvPr>
          <p:cNvGrpSpPr/>
          <p:nvPr/>
        </p:nvGrpSpPr>
        <p:grpSpPr>
          <a:xfrm>
            <a:off x="5111945" y="5378229"/>
            <a:ext cx="2252880" cy="1304946"/>
            <a:chOff x="4773129" y="5009929"/>
            <a:chExt cx="2252880" cy="1304946"/>
          </a:xfrm>
        </p:grpSpPr>
        <p:pic>
          <p:nvPicPr>
            <p:cNvPr id="47" name="Immagine 46" descr="Immagine che contiene oggetto&#10;&#10;Descrizione generata con affidabilità elevata">
              <a:extLst>
                <a:ext uri="{FF2B5EF4-FFF2-40B4-BE49-F238E27FC236}">
                  <a16:creationId xmlns:a16="http://schemas.microsoft.com/office/drawing/2014/main" id="{706A792E-17E4-4982-9891-9318E3DD09F0}"/>
                </a:ext>
              </a:extLst>
            </p:cNvPr>
            <p:cNvPicPr>
              <a:picLocks noChangeAspect="1"/>
            </p:cNvPicPr>
            <p:nvPr/>
          </p:nvPicPr>
          <p:blipFill>
            <a:blip r:embed="rId9"/>
            <a:stretch>
              <a:fillRect/>
            </a:stretch>
          </p:blipFill>
          <p:spPr>
            <a:xfrm>
              <a:off x="4773129" y="5009929"/>
              <a:ext cx="2252880" cy="504000"/>
            </a:xfrm>
            <a:prstGeom prst="rect">
              <a:avLst/>
            </a:prstGeom>
          </p:spPr>
        </p:pic>
        <p:sp>
          <p:nvSpPr>
            <p:cNvPr id="48" name="Rettangolo 47">
              <a:extLst>
                <a:ext uri="{FF2B5EF4-FFF2-40B4-BE49-F238E27FC236}">
                  <a16:creationId xmlns:a16="http://schemas.microsoft.com/office/drawing/2014/main" id="{A61F9B3E-F682-43E0-B664-C2BF8D45A82A}"/>
                </a:ext>
              </a:extLst>
            </p:cNvPr>
            <p:cNvSpPr/>
            <p:nvPr/>
          </p:nvSpPr>
          <p:spPr>
            <a:xfrm>
              <a:off x="4819569" y="5545434"/>
              <a:ext cx="2160000" cy="769441"/>
            </a:xfrm>
            <a:prstGeom prst="rect">
              <a:avLst/>
            </a:prstGeom>
            <a:ln>
              <a:noFill/>
            </a:ln>
          </p:spPr>
          <p:txBody>
            <a:bodyPr wrap="square">
              <a:spAutoFit/>
            </a:bodyPr>
            <a:lstStyle/>
            <a:p>
              <a:pPr algn="just"/>
              <a:r>
                <a:rPr lang="en-GB" sz="1100" dirty="0">
                  <a:latin typeface="Futura Medium" charset="0"/>
                  <a:ea typeface="Futura Medium" charset="0"/>
                  <a:cs typeface="Futura Medium" charset="0"/>
                </a:rPr>
                <a:t>"Prognostics based Reliability Analysis for Maintenance Scheduling“ (FOF09 2017 - 767287)</a:t>
              </a:r>
            </a:p>
          </p:txBody>
        </p:sp>
      </p:grpSp>
      <p:sp>
        <p:nvSpPr>
          <p:cNvPr id="49" name="CasellaDiTesto 48">
            <a:extLst>
              <a:ext uri="{FF2B5EF4-FFF2-40B4-BE49-F238E27FC236}">
                <a16:creationId xmlns:a16="http://schemas.microsoft.com/office/drawing/2014/main" id="{54B29D8A-10A8-4BED-8459-B6212A8F2F2E}"/>
              </a:ext>
            </a:extLst>
          </p:cNvPr>
          <p:cNvSpPr txBox="1"/>
          <p:nvPr/>
        </p:nvSpPr>
        <p:spPr>
          <a:xfrm>
            <a:off x="579267" y="4568275"/>
            <a:ext cx="6785558" cy="369332"/>
          </a:xfrm>
          <a:prstGeom prst="rect">
            <a:avLst/>
          </a:prstGeom>
          <a:noFill/>
          <a:ln>
            <a:solidFill>
              <a:schemeClr val="bg1">
                <a:lumMod val="85000"/>
              </a:schemeClr>
            </a:solidFill>
          </a:ln>
        </p:spPr>
        <p:txBody>
          <a:bodyPr wrap="square" rtlCol="0">
            <a:spAutoFit/>
          </a:bodyPr>
          <a:lstStyle/>
          <a:p>
            <a:pPr algn="ctr"/>
            <a:r>
              <a:rPr lang="en-GB" b="1" dirty="0"/>
              <a:t>Manufacturing</a:t>
            </a:r>
          </a:p>
        </p:txBody>
      </p:sp>
      <p:sp>
        <p:nvSpPr>
          <p:cNvPr id="50" name="CasellaDiTesto 49">
            <a:extLst>
              <a:ext uri="{FF2B5EF4-FFF2-40B4-BE49-F238E27FC236}">
                <a16:creationId xmlns:a16="http://schemas.microsoft.com/office/drawing/2014/main" id="{D3743BA5-C1E3-4FD1-B552-66FB01BBD82E}"/>
              </a:ext>
            </a:extLst>
          </p:cNvPr>
          <p:cNvSpPr txBox="1"/>
          <p:nvPr/>
        </p:nvSpPr>
        <p:spPr>
          <a:xfrm>
            <a:off x="7478771" y="4568275"/>
            <a:ext cx="1774483" cy="369332"/>
          </a:xfrm>
          <a:prstGeom prst="rect">
            <a:avLst/>
          </a:prstGeom>
          <a:noFill/>
          <a:ln>
            <a:solidFill>
              <a:schemeClr val="bg1">
                <a:lumMod val="85000"/>
              </a:schemeClr>
            </a:solidFill>
          </a:ln>
        </p:spPr>
        <p:txBody>
          <a:bodyPr wrap="square" rtlCol="0">
            <a:spAutoFit/>
          </a:bodyPr>
          <a:lstStyle/>
          <a:p>
            <a:pPr algn="ctr"/>
            <a:r>
              <a:rPr lang="it-IT" b="1" dirty="0"/>
              <a:t>UAV/Services</a:t>
            </a:r>
          </a:p>
        </p:txBody>
      </p:sp>
      <p:grpSp>
        <p:nvGrpSpPr>
          <p:cNvPr id="51" name="Gruppo 50">
            <a:extLst>
              <a:ext uri="{FF2B5EF4-FFF2-40B4-BE49-F238E27FC236}">
                <a16:creationId xmlns:a16="http://schemas.microsoft.com/office/drawing/2014/main" id="{8C3EFC16-6098-43A9-A1E7-4FD9F0D3906A}"/>
              </a:ext>
            </a:extLst>
          </p:cNvPr>
          <p:cNvGrpSpPr/>
          <p:nvPr/>
        </p:nvGrpSpPr>
        <p:grpSpPr>
          <a:xfrm>
            <a:off x="7448390" y="5378229"/>
            <a:ext cx="1928780" cy="1474224"/>
            <a:chOff x="7113620" y="5009929"/>
            <a:chExt cx="1928780" cy="1474224"/>
          </a:xfrm>
        </p:grpSpPr>
        <p:pic>
          <p:nvPicPr>
            <p:cNvPr id="52" name="Immagine 51">
              <a:extLst>
                <a:ext uri="{FF2B5EF4-FFF2-40B4-BE49-F238E27FC236}">
                  <a16:creationId xmlns:a16="http://schemas.microsoft.com/office/drawing/2014/main" id="{B346A0A1-AF92-4BA6-A03E-20AD7A30C1CB}"/>
                </a:ext>
              </a:extLst>
            </p:cNvPr>
            <p:cNvPicPr>
              <a:picLocks noChangeAspect="1"/>
            </p:cNvPicPr>
            <p:nvPr/>
          </p:nvPicPr>
          <p:blipFill rotWithShape="1">
            <a:blip r:embed="rId10">
              <a:extLst>
                <a:ext uri="{28A0092B-C50C-407E-A947-70E740481C1C}">
                  <a14:useLocalDpi xmlns:a14="http://schemas.microsoft.com/office/drawing/2010/main" val="0"/>
                </a:ext>
              </a:extLst>
            </a:blip>
            <a:srcRect t="7397" b="14011"/>
            <a:stretch/>
          </p:blipFill>
          <p:spPr bwMode="auto">
            <a:xfrm>
              <a:off x="7267918" y="5009929"/>
              <a:ext cx="1620185" cy="504000"/>
            </a:xfrm>
            <a:prstGeom prst="rect">
              <a:avLst/>
            </a:prstGeom>
            <a:noFill/>
            <a:ln>
              <a:noFill/>
            </a:ln>
            <a:extLst>
              <a:ext uri="{53640926-AAD7-44D8-BBD7-CCE9431645EC}">
                <a14:shadowObscured xmlns:a14="http://schemas.microsoft.com/office/drawing/2010/main"/>
              </a:ext>
            </a:extLst>
          </p:spPr>
        </p:pic>
        <p:sp>
          <p:nvSpPr>
            <p:cNvPr id="53" name="Rettangolo 52">
              <a:extLst>
                <a:ext uri="{FF2B5EF4-FFF2-40B4-BE49-F238E27FC236}">
                  <a16:creationId xmlns:a16="http://schemas.microsoft.com/office/drawing/2014/main" id="{6B6BE24D-2AAC-4182-9ED7-7D7E0625FD96}"/>
                </a:ext>
              </a:extLst>
            </p:cNvPr>
            <p:cNvSpPr/>
            <p:nvPr/>
          </p:nvSpPr>
          <p:spPr>
            <a:xfrm>
              <a:off x="7113620" y="5545434"/>
              <a:ext cx="1928780" cy="938719"/>
            </a:xfrm>
            <a:prstGeom prst="rect">
              <a:avLst/>
            </a:prstGeom>
          </p:spPr>
          <p:txBody>
            <a:bodyPr wrap="square">
              <a:spAutoFit/>
            </a:bodyPr>
            <a:lstStyle/>
            <a:p>
              <a:pPr algn="just"/>
              <a:r>
                <a:rPr lang="en-GB" sz="1100" dirty="0">
                  <a:latin typeface="Futura Medium"/>
                  <a:ea typeface="Times New Roman" panose="02020603050405020304" pitchFamily="18" charset="0"/>
                </a:rPr>
                <a:t>“Sensor fusion </a:t>
              </a:r>
              <a:r>
                <a:rPr lang="en-GB" sz="1100" dirty="0">
                  <a:latin typeface="Futura Medium"/>
                </a:rPr>
                <a:t>techniques</a:t>
              </a:r>
              <a:r>
                <a:rPr lang="en-GB" sz="1100" dirty="0">
                  <a:latin typeface="Futura Medium"/>
                  <a:ea typeface="Times New Roman" panose="02020603050405020304" pitchFamily="18" charset="0"/>
                </a:rPr>
                <a:t> of data acquired by UAVs during aircraft </a:t>
              </a:r>
              <a:r>
                <a:rPr lang="en-GB" sz="1100" dirty="0">
                  <a:latin typeface="Futura Medium"/>
                </a:rPr>
                <a:t>pre-flight</a:t>
              </a:r>
              <a:r>
                <a:rPr lang="en-GB" sz="1100" dirty="0">
                  <a:latin typeface="Futura Medium"/>
                  <a:ea typeface="Times New Roman" panose="02020603050405020304" pitchFamily="18" charset="0"/>
                </a:rPr>
                <a:t> inspection” (MANUNET III 2018 call)</a:t>
              </a:r>
              <a:endParaRPr lang="it-IT" sz="1100" dirty="0">
                <a:latin typeface="Futura Medium"/>
              </a:endParaRPr>
            </a:p>
          </p:txBody>
        </p:sp>
      </p:grpSp>
      <p:sp>
        <p:nvSpPr>
          <p:cNvPr id="54" name="CasellaDiTesto 53">
            <a:extLst>
              <a:ext uri="{FF2B5EF4-FFF2-40B4-BE49-F238E27FC236}">
                <a16:creationId xmlns:a16="http://schemas.microsoft.com/office/drawing/2014/main" id="{19B89F09-682A-4D52-827C-F3EC635DF82C}"/>
              </a:ext>
            </a:extLst>
          </p:cNvPr>
          <p:cNvSpPr txBox="1"/>
          <p:nvPr/>
        </p:nvSpPr>
        <p:spPr>
          <a:xfrm>
            <a:off x="9367199" y="4568275"/>
            <a:ext cx="1729320" cy="369332"/>
          </a:xfrm>
          <a:prstGeom prst="rect">
            <a:avLst/>
          </a:prstGeom>
          <a:noFill/>
          <a:ln>
            <a:solidFill>
              <a:schemeClr val="bg1">
                <a:lumMod val="85000"/>
              </a:schemeClr>
            </a:solidFill>
          </a:ln>
        </p:spPr>
        <p:txBody>
          <a:bodyPr wrap="none" rtlCol="0">
            <a:spAutoFit/>
          </a:bodyPr>
          <a:lstStyle/>
          <a:p>
            <a:r>
              <a:rPr lang="it-IT" b="1" dirty="0"/>
              <a:t>Energy/Big Data</a:t>
            </a:r>
          </a:p>
        </p:txBody>
      </p:sp>
      <p:grpSp>
        <p:nvGrpSpPr>
          <p:cNvPr id="55" name="Gruppo 54">
            <a:extLst>
              <a:ext uri="{FF2B5EF4-FFF2-40B4-BE49-F238E27FC236}">
                <a16:creationId xmlns:a16="http://schemas.microsoft.com/office/drawing/2014/main" id="{9CF3E3F9-734C-40F1-A413-577EA39FC6D6}"/>
              </a:ext>
            </a:extLst>
          </p:cNvPr>
          <p:cNvGrpSpPr/>
          <p:nvPr/>
        </p:nvGrpSpPr>
        <p:grpSpPr>
          <a:xfrm>
            <a:off x="9460736" y="5276652"/>
            <a:ext cx="1542247" cy="1575801"/>
            <a:chOff x="9333736" y="4908352"/>
            <a:chExt cx="1542247" cy="1575801"/>
          </a:xfrm>
        </p:grpSpPr>
        <p:pic>
          <p:nvPicPr>
            <p:cNvPr id="56" name="Immagine 55" descr="Immagine che contiene stanza&#10;&#10;Descrizione generata automaticamente">
              <a:extLst>
                <a:ext uri="{FF2B5EF4-FFF2-40B4-BE49-F238E27FC236}">
                  <a16:creationId xmlns:a16="http://schemas.microsoft.com/office/drawing/2014/main" id="{5E681498-E3A0-4EDF-9BC4-739D75835862}"/>
                </a:ext>
              </a:extLst>
            </p:cNvPr>
            <p:cNvPicPr>
              <a:picLocks noChangeAspect="1"/>
            </p:cNvPicPr>
            <p:nvPr/>
          </p:nvPicPr>
          <p:blipFill rotWithShape="1">
            <a:blip r:embed="rId11"/>
            <a:srcRect l="20456" t="9147" r="6554" b="23411"/>
            <a:stretch/>
          </p:blipFill>
          <p:spPr>
            <a:xfrm>
              <a:off x="9672983" y="4908352"/>
              <a:ext cx="863752" cy="707155"/>
            </a:xfrm>
            <a:prstGeom prst="rect">
              <a:avLst/>
            </a:prstGeom>
          </p:spPr>
        </p:pic>
        <p:sp>
          <p:nvSpPr>
            <p:cNvPr id="57" name="Rettangolo 56">
              <a:extLst>
                <a:ext uri="{FF2B5EF4-FFF2-40B4-BE49-F238E27FC236}">
                  <a16:creationId xmlns:a16="http://schemas.microsoft.com/office/drawing/2014/main" id="{B2BA41E8-E84E-43A0-BFFC-00910EFF55C4}"/>
                </a:ext>
              </a:extLst>
            </p:cNvPr>
            <p:cNvSpPr/>
            <p:nvPr/>
          </p:nvSpPr>
          <p:spPr>
            <a:xfrm>
              <a:off x="9333736" y="5545434"/>
              <a:ext cx="1542247" cy="938719"/>
            </a:xfrm>
            <a:prstGeom prst="rect">
              <a:avLst/>
            </a:prstGeom>
          </p:spPr>
          <p:txBody>
            <a:bodyPr wrap="square">
              <a:spAutoFit/>
            </a:bodyPr>
            <a:lstStyle/>
            <a:p>
              <a:pPr algn="just"/>
              <a:r>
                <a:rPr lang="en-US" sz="1100" dirty="0">
                  <a:latin typeface="Futura Medium"/>
                </a:rPr>
                <a:t>“Big Data for </a:t>
              </a:r>
              <a:r>
                <a:rPr lang="en-US" sz="1100" dirty="0" err="1">
                  <a:latin typeface="Futura Medium"/>
                </a:rPr>
                <a:t>OPen</a:t>
              </a:r>
              <a:r>
                <a:rPr lang="en-US" sz="1100" dirty="0">
                  <a:latin typeface="Futura Medium"/>
                </a:rPr>
                <a:t> innovation Energy Marketplace” </a:t>
              </a:r>
              <a:r>
                <a:rPr lang="it-IT" sz="1100" dirty="0">
                  <a:latin typeface="Futura Medium"/>
                </a:rPr>
                <a:t>(DT-ICT11 2019 – 872525)</a:t>
              </a:r>
            </a:p>
          </p:txBody>
        </p:sp>
      </p:grpSp>
      <p:sp>
        <p:nvSpPr>
          <p:cNvPr id="58" name="CasellaDiTesto 57">
            <a:extLst>
              <a:ext uri="{FF2B5EF4-FFF2-40B4-BE49-F238E27FC236}">
                <a16:creationId xmlns:a16="http://schemas.microsoft.com/office/drawing/2014/main" id="{D0E891CF-E51F-41FB-BBA5-730667630689}"/>
              </a:ext>
            </a:extLst>
          </p:cNvPr>
          <p:cNvSpPr txBox="1"/>
          <p:nvPr/>
        </p:nvSpPr>
        <p:spPr>
          <a:xfrm>
            <a:off x="5457223" y="4933289"/>
            <a:ext cx="1305550" cy="338554"/>
          </a:xfrm>
          <a:prstGeom prst="rect">
            <a:avLst/>
          </a:prstGeom>
          <a:noFill/>
        </p:spPr>
        <p:txBody>
          <a:bodyPr wrap="none" rtlCol="0">
            <a:spAutoFit/>
          </a:bodyPr>
          <a:lstStyle/>
          <a:p>
            <a:r>
              <a:rPr lang="en-GB" sz="1600" b="1" i="1"/>
              <a:t>Maintenance</a:t>
            </a:r>
          </a:p>
        </p:txBody>
      </p:sp>
      <p:sp>
        <p:nvSpPr>
          <p:cNvPr id="59" name="CasellaDiTesto 58">
            <a:extLst>
              <a:ext uri="{FF2B5EF4-FFF2-40B4-BE49-F238E27FC236}">
                <a16:creationId xmlns:a16="http://schemas.microsoft.com/office/drawing/2014/main" id="{CF217D3B-0193-4DA1-AF14-D35F8166B80D}"/>
              </a:ext>
            </a:extLst>
          </p:cNvPr>
          <p:cNvSpPr txBox="1"/>
          <p:nvPr/>
        </p:nvSpPr>
        <p:spPr>
          <a:xfrm>
            <a:off x="1152245" y="4933289"/>
            <a:ext cx="1069139" cy="338554"/>
          </a:xfrm>
          <a:prstGeom prst="rect">
            <a:avLst/>
          </a:prstGeom>
          <a:noFill/>
        </p:spPr>
        <p:txBody>
          <a:bodyPr wrap="none" rtlCol="0">
            <a:spAutoFit/>
          </a:bodyPr>
          <a:lstStyle/>
          <a:p>
            <a:r>
              <a:rPr lang="en-GB" sz="1600" b="1" i="1" dirty="0"/>
              <a:t>Open MES</a:t>
            </a:r>
          </a:p>
        </p:txBody>
      </p:sp>
      <p:sp>
        <p:nvSpPr>
          <p:cNvPr id="60" name="CasellaDiTesto 59">
            <a:extLst>
              <a:ext uri="{FF2B5EF4-FFF2-40B4-BE49-F238E27FC236}">
                <a16:creationId xmlns:a16="http://schemas.microsoft.com/office/drawing/2014/main" id="{23EDA555-DF4B-45F7-8F52-3DB9DF0DFF97}"/>
              </a:ext>
            </a:extLst>
          </p:cNvPr>
          <p:cNvSpPr txBox="1"/>
          <p:nvPr/>
        </p:nvSpPr>
        <p:spPr>
          <a:xfrm>
            <a:off x="3230837" y="4933289"/>
            <a:ext cx="1518942" cy="338554"/>
          </a:xfrm>
          <a:prstGeom prst="rect">
            <a:avLst/>
          </a:prstGeom>
          <a:noFill/>
        </p:spPr>
        <p:txBody>
          <a:bodyPr wrap="none" rtlCol="0">
            <a:spAutoFit/>
          </a:bodyPr>
          <a:lstStyle/>
          <a:p>
            <a:r>
              <a:rPr lang="en-GB" sz="1600" b="1" i="1" dirty="0"/>
              <a:t>Human-centred</a:t>
            </a:r>
          </a:p>
        </p:txBody>
      </p:sp>
      <p:pic>
        <p:nvPicPr>
          <p:cNvPr id="61" name="Immagine 60">
            <a:extLst>
              <a:ext uri="{FF2B5EF4-FFF2-40B4-BE49-F238E27FC236}">
                <a16:creationId xmlns:a16="http://schemas.microsoft.com/office/drawing/2014/main" id="{583FDEFD-D77D-4DE0-9002-4C12C281D8E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43761" y="3010150"/>
            <a:ext cx="1488944" cy="648000"/>
          </a:xfrm>
          <a:prstGeom prst="rect">
            <a:avLst/>
          </a:prstGeom>
          <a:ln>
            <a:solidFill>
              <a:schemeClr val="bg1">
                <a:lumMod val="85000"/>
              </a:schemeClr>
            </a:solidFill>
          </a:ln>
        </p:spPr>
      </p:pic>
      <p:pic>
        <p:nvPicPr>
          <p:cNvPr id="62" name="Immagine 61">
            <a:extLst>
              <a:ext uri="{FF2B5EF4-FFF2-40B4-BE49-F238E27FC236}">
                <a16:creationId xmlns:a16="http://schemas.microsoft.com/office/drawing/2014/main" id="{4730FA3C-9426-4A4F-A9BC-CBC65A53F16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816699" y="3010150"/>
            <a:ext cx="2205754" cy="648000"/>
          </a:xfrm>
          <a:prstGeom prst="rect">
            <a:avLst/>
          </a:prstGeom>
        </p:spPr>
      </p:pic>
      <p:pic>
        <p:nvPicPr>
          <p:cNvPr id="63" name="Immagine 62">
            <a:extLst>
              <a:ext uri="{FF2B5EF4-FFF2-40B4-BE49-F238E27FC236}">
                <a16:creationId xmlns:a16="http://schemas.microsoft.com/office/drawing/2014/main" id="{F698421D-74D3-4078-A79F-F196601CCCE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721494" y="3690527"/>
            <a:ext cx="2706417" cy="648000"/>
          </a:xfrm>
          <a:prstGeom prst="rect">
            <a:avLst/>
          </a:prstGeom>
          <a:noFill/>
          <a:ln>
            <a:solidFill>
              <a:schemeClr val="bg1">
                <a:lumMod val="85000"/>
              </a:schemeClr>
            </a:solidFill>
          </a:ln>
        </p:spPr>
      </p:pic>
      <p:pic>
        <p:nvPicPr>
          <p:cNvPr id="64" name="Immagine 63" descr="Immagine che contiene disegnando&#10;&#10;Descrizione generata automaticamente">
            <a:extLst>
              <a:ext uri="{FF2B5EF4-FFF2-40B4-BE49-F238E27FC236}">
                <a16:creationId xmlns:a16="http://schemas.microsoft.com/office/drawing/2014/main" id="{3C08DF99-15FB-471E-8CE4-A178F38FA0E1}"/>
              </a:ext>
            </a:extLst>
          </p:cNvPr>
          <p:cNvPicPr>
            <a:picLocks noChangeAspect="1"/>
          </p:cNvPicPr>
          <p:nvPr/>
        </p:nvPicPr>
        <p:blipFill>
          <a:blip r:embed="rId15"/>
          <a:stretch>
            <a:fillRect/>
          </a:stretch>
        </p:blipFill>
        <p:spPr>
          <a:xfrm>
            <a:off x="11438686" y="889732"/>
            <a:ext cx="328690" cy="118123"/>
          </a:xfrm>
          <a:prstGeom prst="rect">
            <a:avLst/>
          </a:prstGeom>
        </p:spPr>
      </p:pic>
    </p:spTree>
    <p:extLst>
      <p:ext uri="{BB962C8B-B14F-4D97-AF65-F5344CB8AC3E}">
        <p14:creationId xmlns:p14="http://schemas.microsoft.com/office/powerpoint/2010/main" val="1927957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testo 5"/>
          <p:cNvSpPr>
            <a:spLocks noGrp="1"/>
          </p:cNvSpPr>
          <p:nvPr>
            <p:ph type="body" sz="quarter" idx="11"/>
          </p:nvPr>
        </p:nvSpPr>
        <p:spPr>
          <a:xfrm>
            <a:off x="1973263" y="5472844"/>
            <a:ext cx="1585857" cy="830997"/>
          </a:xfrm>
        </p:spPr>
        <p:txBody>
          <a:bodyPr wrap="square">
            <a:spAutoFit/>
          </a:bodyPr>
          <a:lstStyle/>
          <a:p>
            <a:pPr>
              <a:lnSpc>
                <a:spcPct val="100000"/>
              </a:lnSpc>
              <a:spcBef>
                <a:spcPts val="0"/>
              </a:spcBef>
            </a:pPr>
            <a:r>
              <a:rPr lang="en-GB" b="1" dirty="0"/>
              <a:t>We Plus S.p.A.</a:t>
            </a:r>
            <a:endParaRPr lang="en-GB" dirty="0"/>
          </a:p>
          <a:p>
            <a:pPr>
              <a:lnSpc>
                <a:spcPct val="100000"/>
              </a:lnSpc>
              <a:spcBef>
                <a:spcPts val="0"/>
              </a:spcBef>
            </a:pPr>
            <a:r>
              <a:rPr lang="en-GB" b="1" dirty="0"/>
              <a:t>Tel.  011 9063908</a:t>
            </a:r>
          </a:p>
          <a:p>
            <a:pPr>
              <a:lnSpc>
                <a:spcPct val="100000"/>
              </a:lnSpc>
              <a:spcBef>
                <a:spcPts val="0"/>
              </a:spcBef>
            </a:pPr>
            <a:r>
              <a:rPr lang="en-GB" b="1" dirty="0"/>
              <a:t>www.we-plus.eu</a:t>
            </a:r>
            <a:endParaRPr lang="en-GB" dirty="0"/>
          </a:p>
        </p:txBody>
      </p:sp>
      <p:sp>
        <p:nvSpPr>
          <p:cNvPr id="9" name="Segnaposto testo 6"/>
          <p:cNvSpPr txBox="1">
            <a:spLocks/>
          </p:cNvSpPr>
          <p:nvPr/>
        </p:nvSpPr>
        <p:spPr>
          <a:xfrm>
            <a:off x="468313" y="626315"/>
            <a:ext cx="5386077" cy="4247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Cocogoose" charset="0"/>
                <a:ea typeface="Cocogoose" charset="0"/>
                <a:cs typeface="Cocogoose"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Futura Book" charset="0"/>
                <a:ea typeface="Futura Book" charset="0"/>
                <a:cs typeface="Futura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latin typeface="Comfortaa" charset="0"/>
                <a:ea typeface="Comfortaa" charset="0"/>
                <a:cs typeface="Comfortaa" charset="0"/>
              </a:rPr>
              <a:t>Thank you for your attention!</a:t>
            </a:r>
          </a:p>
        </p:txBody>
      </p:sp>
      <p:sp>
        <p:nvSpPr>
          <p:cNvPr id="12" name="Segnaposto testo 5"/>
          <p:cNvSpPr txBox="1">
            <a:spLocks/>
          </p:cNvSpPr>
          <p:nvPr/>
        </p:nvSpPr>
        <p:spPr>
          <a:xfrm>
            <a:off x="8126942" y="5472844"/>
            <a:ext cx="2012139" cy="646331"/>
          </a:xfrm>
          <a:prstGeom prst="rect">
            <a:avLst/>
          </a:prstGeom>
        </p:spPr>
        <p:txBody>
          <a:bodyPr>
            <a:spAutoFit/>
          </a:bodyPr>
          <a:lstStyle>
            <a:lvl1pPr indent="0" defTabSz="914400">
              <a:lnSpc>
                <a:spcPct val="100000"/>
              </a:lnSpc>
              <a:spcBef>
                <a:spcPts val="0"/>
              </a:spcBef>
              <a:buFont typeface="Arial" panose="020B0604020202020204" pitchFamily="34" charset="0"/>
              <a:buNone/>
              <a:defRPr sz="1200" b="1" i="0" baseline="0">
                <a:solidFill>
                  <a:schemeClr val="bg1"/>
                </a:solidFill>
                <a:latin typeface="Futura Book" charset="0"/>
                <a:ea typeface="Futura Book" charset="0"/>
                <a:cs typeface="Futura Book" charset="0"/>
              </a:defRPr>
            </a:lvl1pPr>
            <a:lvl2pPr marL="6858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2pPr>
            <a:lvl3pPr marL="11430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3pPr>
            <a:lvl4pPr marL="16002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4pPr>
            <a:lvl5pPr marL="20574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dirty="0"/>
              <a:t>Milan branch</a:t>
            </a:r>
            <a:br>
              <a:rPr lang="en-GB" dirty="0"/>
            </a:br>
            <a:r>
              <a:rPr lang="en-GB" dirty="0"/>
              <a:t>Via Magnasco, 7</a:t>
            </a:r>
            <a:br>
              <a:rPr lang="en-GB" dirty="0"/>
            </a:br>
            <a:r>
              <a:rPr lang="en-GB" dirty="0"/>
              <a:t>20149 Milano (MI), Italy</a:t>
            </a:r>
          </a:p>
        </p:txBody>
      </p:sp>
      <p:sp>
        <p:nvSpPr>
          <p:cNvPr id="13" name="Segnaposto testo 5"/>
          <p:cNvSpPr txBox="1">
            <a:spLocks/>
          </p:cNvSpPr>
          <p:nvPr/>
        </p:nvSpPr>
        <p:spPr>
          <a:xfrm>
            <a:off x="3851955" y="5472844"/>
            <a:ext cx="3881127" cy="646331"/>
          </a:xfrm>
          <a:prstGeom prst="rect">
            <a:avLst/>
          </a:prstGeom>
        </p:spPr>
        <p:txBody>
          <a:bodyPr>
            <a:spAutoFit/>
          </a:bodyPr>
          <a:lstStyle>
            <a:lvl1pPr indent="0" defTabSz="914400">
              <a:lnSpc>
                <a:spcPct val="100000"/>
              </a:lnSpc>
              <a:spcBef>
                <a:spcPts val="0"/>
              </a:spcBef>
              <a:buFont typeface="Arial" panose="020B0604020202020204" pitchFamily="34" charset="0"/>
              <a:buNone/>
              <a:defRPr sz="1200" b="1" i="0" baseline="0">
                <a:solidFill>
                  <a:schemeClr val="bg1"/>
                </a:solidFill>
                <a:latin typeface="Futura Book" charset="0"/>
                <a:ea typeface="Futura Book" charset="0"/>
                <a:cs typeface="Futura Book" charset="0"/>
              </a:defRPr>
            </a:lvl1pPr>
            <a:lvl2pPr marL="6858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2pPr>
            <a:lvl3pPr marL="11430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3pPr>
            <a:lvl4pPr marL="16002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4pPr>
            <a:lvl5pPr marL="2057400" indent="-228600" defTabSz="914400">
              <a:lnSpc>
                <a:spcPct val="90000"/>
              </a:lnSpc>
              <a:spcBef>
                <a:spcPts val="500"/>
              </a:spcBef>
              <a:buFont typeface="Arial" panose="020B0604020202020204" pitchFamily="34" charset="0"/>
              <a:buChar char="•"/>
              <a:defRPr sz="1200" b="0" i="0">
                <a:solidFill>
                  <a:schemeClr val="bg1"/>
                </a:solidFill>
                <a:latin typeface="Futura Book" charset="0"/>
                <a:ea typeface="Futura Book" charset="0"/>
                <a:cs typeface="Futura Book"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dirty="0"/>
              <a:t>Main Headquarters</a:t>
            </a:r>
            <a:br>
              <a:rPr lang="en-GB" dirty="0"/>
            </a:br>
            <a:r>
              <a:rPr lang="en-GB" dirty="0"/>
              <a:t>Strada Torino 43/95 (c/o Centro Uffici Europalace)</a:t>
            </a:r>
            <a:br>
              <a:rPr lang="en-GB" dirty="0"/>
            </a:br>
            <a:r>
              <a:rPr lang="en-GB" dirty="0"/>
              <a:t>10043 Orbassano (TO), Italy</a:t>
            </a:r>
          </a:p>
        </p:txBody>
      </p:sp>
      <p:grpSp>
        <p:nvGrpSpPr>
          <p:cNvPr id="7" name="Gruppo 6">
            <a:extLst>
              <a:ext uri="{FF2B5EF4-FFF2-40B4-BE49-F238E27FC236}">
                <a16:creationId xmlns:a16="http://schemas.microsoft.com/office/drawing/2014/main" id="{4F456D30-B7BB-4E52-A6D6-1D419950B46D}"/>
              </a:ext>
            </a:extLst>
          </p:cNvPr>
          <p:cNvGrpSpPr>
            <a:grpSpLocks noChangeAspect="1"/>
          </p:cNvGrpSpPr>
          <p:nvPr/>
        </p:nvGrpSpPr>
        <p:grpSpPr>
          <a:xfrm>
            <a:off x="264886" y="6354451"/>
            <a:ext cx="1722446" cy="276035"/>
            <a:chOff x="2723559" y="4581204"/>
            <a:chExt cx="6739144" cy="1080000"/>
          </a:xfrm>
        </p:grpSpPr>
        <p:cxnSp>
          <p:nvCxnSpPr>
            <p:cNvPr id="8" name="Connettore diritto 7">
              <a:extLst>
                <a:ext uri="{FF2B5EF4-FFF2-40B4-BE49-F238E27FC236}">
                  <a16:creationId xmlns:a16="http://schemas.microsoft.com/office/drawing/2014/main" id="{C48695FF-5FA5-4E40-B437-69ADCD9EB1D7}"/>
                </a:ext>
              </a:extLst>
            </p:cNvPr>
            <p:cNvCxnSpPr>
              <a:cxnSpLocks/>
            </p:cNvCxnSpPr>
            <p:nvPr/>
          </p:nvCxnSpPr>
          <p:spPr>
            <a:xfrm>
              <a:off x="4848106" y="4825782"/>
              <a:ext cx="0" cy="590844"/>
            </a:xfrm>
            <a:prstGeom prst="line">
              <a:avLst/>
            </a:prstGeom>
            <a:ln w="88900" cap="rnd">
              <a:solidFill>
                <a:srgbClr val="EA651D"/>
              </a:solidFill>
            </a:ln>
          </p:spPr>
          <p:style>
            <a:lnRef idx="3">
              <a:schemeClr val="accent1"/>
            </a:lnRef>
            <a:fillRef idx="0">
              <a:schemeClr val="accent1"/>
            </a:fillRef>
            <a:effectRef idx="2">
              <a:schemeClr val="accent1"/>
            </a:effectRef>
            <a:fontRef idx="minor">
              <a:schemeClr val="tx1"/>
            </a:fontRef>
          </p:style>
        </p:cxnSp>
        <p:pic>
          <p:nvPicPr>
            <p:cNvPr id="10" name="Immagine 9">
              <a:extLst>
                <a:ext uri="{FF2B5EF4-FFF2-40B4-BE49-F238E27FC236}">
                  <a16:creationId xmlns:a16="http://schemas.microsoft.com/office/drawing/2014/main" id="{EAA49DB1-156B-4A5F-8FFB-DA4771C84691}"/>
                </a:ext>
              </a:extLst>
            </p:cNvPr>
            <p:cNvPicPr>
              <a:picLocks noChangeAspect="1"/>
            </p:cNvPicPr>
            <p:nvPr/>
          </p:nvPicPr>
          <p:blipFill>
            <a:blip r:embed="rId2"/>
            <a:stretch>
              <a:fillRect/>
            </a:stretch>
          </p:blipFill>
          <p:spPr>
            <a:xfrm>
              <a:off x="2723559" y="4797204"/>
              <a:ext cx="1890445" cy="648000"/>
            </a:xfrm>
            <a:prstGeom prst="rect">
              <a:avLst/>
            </a:prstGeom>
          </p:spPr>
        </p:pic>
        <p:pic>
          <p:nvPicPr>
            <p:cNvPr id="11" name="Immagine 10">
              <a:extLst>
                <a:ext uri="{FF2B5EF4-FFF2-40B4-BE49-F238E27FC236}">
                  <a16:creationId xmlns:a16="http://schemas.microsoft.com/office/drawing/2014/main" id="{133CBD92-0D51-4228-B1C3-2F2F07919109}"/>
                </a:ext>
              </a:extLst>
            </p:cNvPr>
            <p:cNvPicPr>
              <a:picLocks noChangeAspect="1"/>
            </p:cNvPicPr>
            <p:nvPr/>
          </p:nvPicPr>
          <p:blipFill>
            <a:blip r:embed="rId3"/>
            <a:stretch>
              <a:fillRect/>
            </a:stretch>
          </p:blipFill>
          <p:spPr>
            <a:xfrm>
              <a:off x="5082208" y="4581204"/>
              <a:ext cx="1972604" cy="1080000"/>
            </a:xfrm>
            <a:prstGeom prst="rect">
              <a:avLst/>
            </a:prstGeom>
          </p:spPr>
        </p:pic>
        <p:cxnSp>
          <p:nvCxnSpPr>
            <p:cNvPr id="14" name="Connettore diritto 13">
              <a:extLst>
                <a:ext uri="{FF2B5EF4-FFF2-40B4-BE49-F238E27FC236}">
                  <a16:creationId xmlns:a16="http://schemas.microsoft.com/office/drawing/2014/main" id="{D46BE50D-5203-4375-8C51-FBDF8A68B80B}"/>
                </a:ext>
              </a:extLst>
            </p:cNvPr>
            <p:cNvCxnSpPr>
              <a:cxnSpLocks/>
            </p:cNvCxnSpPr>
            <p:nvPr/>
          </p:nvCxnSpPr>
          <p:spPr>
            <a:xfrm>
              <a:off x="7288914" y="4825782"/>
              <a:ext cx="0" cy="590844"/>
            </a:xfrm>
            <a:prstGeom prst="line">
              <a:avLst/>
            </a:prstGeom>
            <a:ln w="88900" cap="rnd">
              <a:solidFill>
                <a:srgbClr val="EA651D"/>
              </a:solidFill>
            </a:ln>
          </p:spPr>
          <p:style>
            <a:lnRef idx="3">
              <a:schemeClr val="accent1"/>
            </a:lnRef>
            <a:fillRef idx="0">
              <a:schemeClr val="accent1"/>
            </a:fillRef>
            <a:effectRef idx="2">
              <a:schemeClr val="accent1"/>
            </a:effectRef>
            <a:fontRef idx="minor">
              <a:schemeClr val="tx1"/>
            </a:fontRef>
          </p:style>
        </p:cxnSp>
        <p:pic>
          <p:nvPicPr>
            <p:cNvPr id="15" name="Immagine 14">
              <a:extLst>
                <a:ext uri="{FF2B5EF4-FFF2-40B4-BE49-F238E27FC236}">
                  <a16:creationId xmlns:a16="http://schemas.microsoft.com/office/drawing/2014/main" id="{D08274DC-C456-4C8C-A508-AE5DE8CB56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3015" y="4617204"/>
              <a:ext cx="1939688" cy="10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931947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iJSb2FkbWFwIiwiVmVyc2lvbiI6eyIkaWQiOiIyIiwiVmVyc2lvbiI6IjMuMS4zIiwiT3JpZ2luYWxBc3NlbWJseVZlcnNpb24iOiIxLjAwLjAwLjAwIiwiRWRpdGlvbiI6IlBsdXMiLCJJc1BsdXNFZGl0aW9uIjp0cnVlfSwiRWZmZWN0IjoxLCJTdHlsZSI6eyIkaWQiOiIzIiwiVGltZWJhbmRTdHlsZSI6eyIkaWQiOiI0IiwiU2NhbGVNYXJraW5nIjowLCJTaGFwZSI6MTMsIlNoYXBlU3R5bGUiOnsiJGlkIjoiNSIsIk1hcmdpbiI6eyIkaWQiOiI2IiwiVG9wIjowLCJMZWZ0IjoxMCwiUmlnaHQiOjEwLCJCb3R0b20iOjB9LCJQYWRkaW5nIjp7IiRpZCI6IjciLCJUb3AiOjMsIkxlZnQiOjEzLCJSaWdodCI6MTMsIkJvdHRvbSI6M30sIkJhY2tncm91bmQiOnsiJGlkIjoiOCIsIkNvbG9yIjp7IiRpZCI6IjkiLCJBIjoyNTUsIlIiOjY4LCJHIjo4NCwiQiI6MTA2fX0sIklzVmlzaWJsZSI6dHJ1ZSwiV2lkdGgiOjg1O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vcmJlbCIsIklzQm9sZCI6ZmFsc2UsIklzSXRhbGljIjpmYWxzZSwiSXNVbmRlcmxpbmVkIjpmYWxzZSwiUGFyZW50U3R5bGUiOm51bGx9LCJBdXRvU2l6ZSI6MCwiRm9yZWdyb3VuZCI6eyIkaWQiOiIxNSIsIkNvbG9yIjp7IiRpZCI6IjE2IiwiQSI6MjU1LCJSIjoxOTIsIkciOjgwLCJCIjo3N3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AsIkJvdHRvbSI6MH0sIlBhZGRpbmciOnsiJGlkIjoiMTgiLCJUb3AiOjAsIkxlZnQiOjAsIlJpZ2h0IjowLCJCb3R0b20iOjB9LCJCYWNrZ3JvdW5kIjp7IiRpZCI6IjE5IiwiQ29sb3IiOnsiJGlkIjoiMjAiLCJBIjoyNTUsIlIiOjI1NSwiRyI6MjU1LCJCIjoyNTV9fSwiSXNWaXNpYmxlIjp0cnVlLCJXaWR0aCI6MC4wLCJIZWlnaHQiOjAuMCwiQm9yZGVyU3R5bGUiOm51bGwsIlBhcmVudFN0eWxlIjpudWxsfSwiTGVmdEVuZENhcHNTdHlsZSI6eyIkaWQiOiIyMSIsIkZvbnRTZXR0aW5ncyI6eyIkaWQiOiIyMiIsIkZvbnRTaXplIjoxOCwiRm9udE5hbWUiOiJDb3JiZWwiLCJJc0JvbGQiOmZhbHNlLCJJc0l0YWxpYyI6ZmFsc2UsIklzVW5kZXJsaW5lZCI6ZmFsc2UsIlBhcmVudFN0eWxlIjpudWxsfSwiQXV0b1NpemUiOjAsIkZvcmVncm91bmQiOnsiJGlkIjoiMjMiLCJDb2xvciI6eyIkaWQiOiIyNCIsIkEiOjI1NSwiUiI6MTkyLCJHIjo4MCwiQiI6Nzd9fSwiTWF4V2lkdGgiOiJJbmZpbml0eSIsIk1heEhlaWdodCI6IkluZmluaXR5IiwiU21hcnRGb3JlZ3JvdW5kSXNBY3RpdmUiOmZhbHNlLCJIb3Jpem9udGFsQWxpZ25tZW50IjowLCJWZXJ0aWNhbEFsaWdubWVudCI6MCwiU21hcnRGb3JlZ3JvdW5kIjpudWxsLCJCYWNrZ3JvdW5kRmlsbFR5cGUiOjAsIk1hcmdpbiI6eyIkaWQiOiIyNSIsIlRvcCI6MCwiTGVmdCI6MjAsIlJpZ2h0IjowLCJCb3R0b20iOjB9LCJQYWRkaW5nIjp7IiRpZCI6IjI2IiwiVG9wIjowLCJMZWZ0IjowLCJSaWdodCI6MCwiQm90dG9tIjowfSwiQmFja2dyb3VuZCI6eyIkaWQiOiIyNyIsIkNvbG9yIjp7IiRpZCI6IjI4IiwiQSI6MjU1LCJSIjoyNTUsIkciOjI1NSwiQiI6MjU1fX0sIklzVmlzaWJsZSI6dHJ1ZSwiV2lkdGgiOjAuMCwiSGVpZ2h0IjowLjAsIkJvcmRlclN0eWxlIjpudWxsLCJQYXJlbnRTdHlsZSI6bnVsbH0sIlRvZGF5VGV4dFN0eWxlIjp7IiRpZCI6IjI5IiwiRm9udFNldHRpbmdzIjp7IiRpZCI6IjMwIiwiRm9udFNpemUiOjgsIkZvbnROYW1lIjoiQ2FsaWJyaSIsIklzQm9sZCI6ZmFsc2UsIklzSXRhbGljIjpmYWxzZSwiSXNVbmRlcmxpbmVkIjpmYWxzZSwiUGFyZW50U3R5bGUiOm51bGx9LCJBdXRvU2l6ZSI6MCwiRm9yZWdyb3VuZCI6eyIkaWQiOiIzMSIsIkNvbG9yIjp7IiRpZCI6IjM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zIiwiVG9wIjowLCJMZWZ0IjowLCJSaWdodCI6MCwiQm90dG9tIjowfSwiUGFkZGluZyI6eyIkaWQiOiIzNCIsIlRvcCI6MCwiTGVmdCI6MCwiUmlnaHQiOjAsIkJvdHRvbSI6MH0sIkJhY2tncm91bmQiOnsiJGlkIjoiMzUiLCJDb2xvciI6eyIkaWQiOiIzNiIsIkEiOjg5LCJSIjowLCJHIjowLCJCIjowfX0sIklzVmlzaWJsZSI6ZmFsc2UsIldpZHRoIjowLjAsIkhlaWdodCI6MC4wLCJCb3JkZXJTdHlsZSI6bnVsbCwiUGFyZW50U3R5bGUiOm51bGx9LCJUb2RheU1hcmtlclN0eWxlIjp7IiRpZCI6IjM3IiwiTWFyZ2luIjp7IiRpZCI6IjM4IiwiVG9wIjowLCJMZWZ0IjowLCJSaWdodCI6MCwiQm90dG9tIjowfSwiUGFkZGluZyI6eyIkaWQiOiIzOSIsIlRvcCI6MCwiTGVmdCI6MCwiUmlnaHQiOjAsIkJvdHRvbSI6MH0sIkJhY2tncm91bmQiOnsiJGlkIjoiNDAiLCJDb2xvciI6eyIkaWQiOiI0MSIsIkEiOjI1NSwiUiI6MjU1LCJHIjowLCJCIjowfX0sIklzVmlzaWJsZSI6dHJ1ZSwiV2lkdGgiOjAuMCwiSGVpZ2h0IjowLjAsIkJvcmRlclN0eWxlIjpudWxsLCJQYXJlbnRTdHlsZSI6bnVsbH0sIlNjYWxlU3R5bGUiOnsiJGlkIjoiNDIiLCJTaG93U2VnbWVudFNlcGFyYXRvcnMiOnRydWUsIlNlZ21lbnRTZXBhcmF0b3JPcGFjaXR5IjozMCwiRm9udFNldHRpbmdzIjp7IiRpZCI6IjQzIiwiRm9udFNpemUiOjEyLCJGb250TmFtZSI6IkNhbGlicmkiLCJJc0JvbGQiOmZhbHNlLCJJc0l0YWxpYyI6ZmFsc2UsIklzVW5kZXJsaW5lZCI6ZmFsc2UsIlBhcmVudFN0eWxlIjpudWxsfSwiQXV0b1NpemUiOjAsIkZvcmVncm91bmQiOnsiJGlkIjoiNDQiLCJDb2xvciI6eyIkaWQiOiI0NSIsIkEiOjI1NSwiUiI6MjMxLCJHIjoyMzAsIkIiOjIzMH19LCJNYXhXaWR0aCI6MjAwLjAsIk1heEhlaWdodCI6IkluZmluaXR5IiwiU21hcnRGb3JlZ3JvdW5kSXNBY3RpdmUiOmZhbHNlLCJIb3Jpem9udGFsQWxpZ25tZW50IjowLCJWZXJ0aWNhbEFsaWdubWVudCI6MSwiU21hcnRGb3JlZ3JvdW5kIjpudWxsLCJCYWNrZ3JvdW5kRmlsbFR5cGUiOjAsIk1hcmdpbiI6eyIkaWQiOiI0NiIsIlRvcCI6MCwiTGVmdCI6NSwiUmlnaHQiOjAsIkJvdHRvbSI6MH0sIlBhZGRpbmciOnsiJGlkIjoiNDciLCJUb3AiOjAsIkxlZnQiOjAsIlJpZ2h0IjowLCJCb3R0b20iOjB9LCJCYWNrZ3JvdW5kIjp7IiRpZCI6IjQ4IiwiQ29sb3IiOnsiJHJlZiI6IjM2In19LCJJc1Zpc2libGUiOnRydWUsIldpZHRoIjowLjAsIkhlaWdodCI6MC4wLCJCb3JkZXJTdHlsZSI6bnVsbCwiUGFyZW50U3R5bGUiOm51bGx9LCJFbGFwc2VkVGltZUJhY2tncm91bmQiOnsiJGlkIjoiNDkiLCJDb2xvciI6eyIkaWQiOiI1MCIsIkEiOjc3LCJSIjowLCJHIjowLCJCIjowfX0sIkFwcGVuZFllYXJPblllYXJDaGFuZ2UiOnRydWUsIkVsYXBzZWRUaW1lRm9ybWF0IjoxLCJUb2RheU1hcmtlclBvc2l0aW9uIjowLCJRdWlja1Bvc2l0aW9uIjozLCJBYnNvbHV0ZVBvc2l0aW9uIjoyMjkuNSwiTWFyZ2luIjp7IiRpZCI6IjUxIiwiVG9wIjowLCJMZWZ0IjoxMCwiUmlnaHQiOjEwLCJCb3R0b20iOjB9LCJQYWRkaW5nIjp7IiRpZCI6IjUyIiwiVG9wIjowLCJMZWZ0IjowLCJSaWdodCI6MCwiQm90dG9tIjowfSwiQmFja2dyb3VuZCI6eyIkaWQiOiI1MyIsIkNvbG9yIjp7IiRpZCI6IjU0IiwiQSI6MjU1LCJSIjo2OCwiRyI6ODQsIkIiOjEwNn19LCJJc1Zpc2libGUiOnRydWUsIldpZHRoIjowLjAsIkhlaWdodCI6MC4wLCJCb3JkZXJTdHlsZSI6bnVsbCwiUGFyZW50U3R5bGUiOm51bGx9LCJEZWZhdWx0TWlsZXN0b25lU3R5bGUiOnsiJGlkIjoiNTUiLCJTaGFwZSI6MCwiQ29ubmVjdG9yTWFyZ2luIjp7IiRpZCI6IjU2IiwiVG9wIjowLCJMZWZ0IjoyLCJSaWdodCI6MiwiQm90dG9tIjowfSwiQ29ubmVjdG9yU3R5bGUiOnsiJGlkIjoiNTciLCJMaW5lQ29sb3IiOnsiJGlkIjoiNTgiLCIkdHlwZSI6Ik5MUkUuQ29tbW9uLkRvbS5Tb2xpZENvbG9yQnJ1c2gsIE5MUkUuQ29tbW9uIiwiQ29sb3IiOnsiJGlkIjoiNTkiLCJBIjoyNTUsIlIiOjc5LCJHIjoxMjksIkIiOjE4OX19LCJMaW5lV2VpZ2h0IjoxLjAsIkxpbmVUeXBlIjowLCJQYXJlbnRTdHlsZSI6bnVsbH0sIklzQmVsb3dUaW1lYmFuZCI6ZmFsc2UsIkhpZGVEYXRlIjpmYWxzZSwiU2hhcGVTaXplIjoxLCJTcGFjaW5nIjoyLjAsIlBhZGRpbmciOnsiJGlkIjoiNjAiLCJUb3AiOjcsIkxlZnQiOjMsIlJpZ2h0IjowLCJCb3R0b20iOjJ9LCJTaGFwZVN0eWxlIjp7IiRpZCI6IjYxIiwiTWFyZ2luIjp7IiRpZCI6IjYyIiwiVG9wIjowLCJMZWZ0IjowLCJSaWdodCI6MCwiQm90dG9tIjowfSwiUGFkZGluZyI6eyIkaWQiOiI2MyIsIlRvcCI6MCwiTGVmdCI6MCwiUmlnaHQiOjAsIkJvdHRvbSI6MH0sIkJhY2tncm91bmQiOnsiJGlkIjoiNjQiLCJDb2xvciI6eyIkaWQiOiI2NSIsIkEiOjI1NSwiUiI6MCwiRyI6MTE0LCJCIjoxODh9fSwiSXNWaXNpYmxlIjp0cnVlLCJXaWR0aCI6MTguMCwiSGVpZ2h0IjoyMC4wLCJCb3JkZXJTdHlsZSI6eyIkaWQiOiI2NiIsIkxpbmVDb2xvciI6eyIkaWQiOiI2NyIsIiR0eXBlIjoiTkxSRS5Db21tb24uRG9tLlNvbGlkQ29sb3JCcnVzaCwgTkxSRS5Db21tb24iLCJDb2xvciI6eyIkaWQiOiI2OCIsIkEiOjI1NSwiUiI6MjU1LCJHIjowLCJCIjowfX0sIkxpbmVXZWlnaHQiOjAuMCwiTGluZVR5cGUiOjAsIlBhcmVudFN0eWxlIjpudWxsfSwiUGFyZW50U3R5bGUiOm51bGx9LCJUaXRsZVN0eWxlIjp7IiRpZCI6IjY5IiwiRm9udFNldHRpbmdzIjp7IiRpZCI6IjcwIiwiRm9udFNpemUiOjE0LCJGb250TmFtZSI6IkNvcmJlbCIsIklzQm9sZCI6ZmFsc2UsIklzSXRhbGljIjpmYWxzZSwiSXNVbmRlcmxpbmVkIjpmYWxzZSwiUGFyZW50U3R5bGUiOm51bGx9LCJBdXRvU2l6ZSI6MCwiRm9yZWdyb3VuZCI6eyIkaWQiOiI3MSIsIkNvbG9yIjp7IiRpZCI6Ijcy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czIiwiVG9wIjowLCJMZWZ0IjowLCJSaWdodCI6MCwiQm90dG9tIjowfSwiUGFkZGluZyI6eyIkaWQiOiI3NCIsIlRvcCI6MCwiTGVmdCI6MCwiUmlnaHQiOjAsIkJvdHRvbSI6MH0sIkJhY2tncm91bmQiOnsiJGlkIjoiNzUiLCJDb2xvciI6eyIkcmVmIjoiMzYifX0sIklzVmlzaWJsZSI6dHJ1ZSwiV2lkdGgiOjAuMCwiSGVpZ2h0IjowLjAsIkJvcmRlclN0eWxlIjpudWxsLCJQYXJlbnRTdHlsZSI6bnVsbH0sIkRhdGVTdHlsZSI6eyIkaWQiOiI3NiIsIkZvbnRTZXR0aW5ncyI6eyIkaWQiOiI3NyIsIkZvbnRTaXplIjoxMSwiRm9udE5hbWUiOiJDb3JiZWwiLCJJc0JvbGQiOmZhbHNlLCJJc0l0YWxpYyI6ZmFsc2UsIklzVW5kZXJsaW5lZCI6ZmFsc2UsIlBhcmVudFN0eWxlIjpudWxsfSwiQXV0b1NpemUiOjAsIkZvcmVncm91bmQiOnsiJGlkIjoiNzgiLCJDb2xvciI6eyIkaWQiOiI3OSIsIkEiOjI1NSwiUiI6MjA5LCJHIjo0MCwiQiI6NDZ9fSwiTWF4V2lkdGgiOjIwMC4wLCJNYXhIZWlnaHQiOiJJbmZpbml0eSIsIlNtYXJ0Rm9yZWdyb3VuZElzQWN0aXZlIjpmYWxzZSwiSG9yaXpvbnRhbEFsaWdubWVudCI6MCwiVmVydGljYWxBbGlnbm1lbnQiOjAsIlNtYXJ0Rm9yZWdyb3VuZCI6bnVsbCwiQmFja2dyb3VuZEZpbGxUeXBlIjowLCJNYXJnaW4iOnsiJGlkIjoiODAiLCJUb3AiOjAsIkxlZnQiOjAsIlJpZ2h0IjowLCJCb3R0b20iOjB9LCJQYWRkaW5nIjp7IiRpZCI6IjgxIiwiVG9wIjowLCJMZWZ0IjowLCJSaWdodCI6MCwiQm90dG9tIjowfSwiQmFja2dyb3VuZCI6eyIkaWQiOiI4MiIsIkNvbG9yIjp7IiRyZWYiOiIzNiJ9fSwiSXNWaXNpYmxlIjp0cnVlLCJXaWR0aCI6MC4wLCJIZWlnaHQiOjAuMCwiQm9yZGVyU3R5bGUiOm51bGwsIlBhcmVudFN0eWxlIjpudWxsfSwiRGF0ZUZvcm1hdCI6eyIkaWQiOiI4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RlZmF1bHRUYXNrU3R5bGUiOnsiJGlkIjoiODQiLCJTaGFwZSI6MiwiU2hhcGVUaGlja25lc3MiOjEsIkR1cmF0aW9uRm9ybWF0IjowLCJJbmNsdWRlTm9uV29ya2luZ0RheXNJbkR1cmF0aW9uIjpmYWxzZSwiUGVyY2VudGFnZUNvbXBsZXRlU3R5bGUiOnsiJGlkIjoiODUiLCJGb250U2V0dGluZ3MiOnsiJGlkIjoiODYiLCJGb250U2l6ZSI6MTAsIkZvbnROYW1lIjoiQ2FsaWJyaSIsIklzQm9sZCI6ZmFsc2UsIklzSXRhbGljIjpmYWxzZSwiSXNVbmRlcmxpbmVkIjpmYWxzZSwiUGFyZW50U3R5bGUiOm51bGx9LCJBdXRvU2l6ZSI6MCwiRm9yZWdyb3VuZCI6eyIkaWQiOiI4NyIsIkNvbG9yIjp7IiRpZCI6Ijg4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4OSIsIlRvcCI6MCwiTGVmdCI6MCwiUmlnaHQiOjAsIkJvdHRvbSI6MH0sIlBhZGRpbmciOnsiJGlkIjoiOTAiLCJUb3AiOjAsIkxlZnQiOjAsIlJpZ2h0IjowLCJCb3R0b20iOjB9LCJCYWNrZ3JvdW5kIjp7IiRpZCI6IjkxIiwiQ29sb3IiOnsiJHJlZiI6IjM2In19LCJJc1Zpc2libGUiOnRydWUsIldpZHRoIjowLjAsIkhlaWdodCI6MC4wLCJCb3JkZXJTdHlsZSI6bnVsbCwiUGFyZW50U3R5bGUiOm51bGx9LCJEdXJhdGlvblN0eWxlIjp7IiRpZCI6IjkyIiwiRm9udFNldHRpbmdzIjp7IiRpZCI6IjkzIiwiRm9udFNpemUiOjEyLCJGb250TmFtZSI6IkNhbGlicmkiLCJJc0JvbGQiOmZhbHNlLCJJc0l0YWxpYyI6ZmFsc2UsIklzVW5kZXJsaW5lZCI6ZmFsc2UsIlBhcmVudFN0eWxlIjpudWxsfSwiQXV0b1NpemUiOjAsIkZvcmVncm91bmQiOnsiJGlkIjoiOTQiLCJDb2xvciI6eyIkaWQiOiI5NSIsIkEiOjI1NSwiUiI6MjU1LCJHIjoyNTUsIkIiOjI1NX19LCJNYXhXaWR0aCI6MjAwLjAsIk1heEhlaWdodCI6IkluZmluaXR5IiwiU21hcnRGb3JlZ3JvdW5kSXNBY3RpdmUiOmZhbHNlLCJIb3Jpem9udGFsQWxpZ25tZW50IjowLCJWZXJ0aWNhbEFsaWdubWVudCI6MCwiU21hcnRGb3JlZ3JvdW5kIjpudWxsLCJCYWNrZ3JvdW5kRmlsbFR5cGUiOjAsIk1hcmdpbiI6eyIkaWQiOiI5NiIsIlRvcCI6MCwiTGVmdCI6MCwiUmlnaHQiOjAsIkJvdHRvbSI6MH0sIlBhZGRpbmciOnsiJGlkIjoiOTciLCJUb3AiOjAsIkxlZnQiOjAsIlJpZ2h0IjowLCJCb3R0b20iOjB9LCJCYWNrZ3JvdW5kIjp7IiRpZCI6Ijk4IiwiQ29sb3IiOnsiJHJlZiI6IjM2In19LCJJc1Zpc2libGUiOnRydWUsIldpZHRoIjowLjAsIkhlaWdodCI6MC4wLCJCb3JkZXJTdHlsZSI6bnVsbCwiUGFyZW50U3R5bGUiOm51bGx9LCJIb3Jpem9udGFsQ29ubmVjdG9yU3R5bGUiOnsiJGlkIjoiOTkiLCJMaW5lQ29sb3IiOnsiJGlkIjoiMTAwIiwiJHR5cGUiOiJOTFJFLkNvbW1vbi5Eb20uU29saWRDb2xvckJydXNoLCBOTFJFLkNvbW1vbiIsIkNvbG9yIjp7IiRpZCI6IjEwMSIsIkEiOjI1NSwiUiI6MjMxLCJHIjoyMzAsIkIiOjIzMH19LCJMaW5lV2VpZ2h0IjowLjAsIkxpbmVUeXBlIjowLCJQYXJlbnRTdHlsZSI6bnVsbH0sIlZlcnRpY2FsQ29ubmVjdG9yU3R5bGUiOnsiJGlkIjoiMTAyIiwiTGluZUNvbG9yIjp7IiRpZCI6IjEwMyIsIiR0eXBlIjoiTkxSRS5Db21tb24uRG9tLlNvbGlkQ29sb3JCcnVzaCwgTkxSRS5Db21tb24iLCJDb2xvciI6eyIkaWQiOiIxMDQiLCJBIjoyNTUsIlIiOjIzMSwiRyI6MjMwLCJCIjoyMzB9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TAsIklzQmVsb3dUaW1lYmFuZCI6dHJ1ZSwiUGVyY2VudGFnZUNvbXBsZXRlU2hhcGVPcGFjaXR5IjozNSwiU2hhcGVTdHlsZSI6eyIkaWQiOiIxMDUiLCJNYXJnaW4iOnsiJGlkIjoiMTA2IiwiVG9wIjowLCJMZWZ0Ijo0LCJSaWdodCI6NCwiQm90dG9tIjowfSwiUGFkZGluZyI6eyIkaWQiOiIxMDciLCJUb3AiOjAsIkxlZnQiOjAsIlJpZ2h0IjowLCJCb3R0b20iOjB9LCJCYWNrZ3JvdW5kIjp7IiRpZCI6IjEwOCIsIkNvbG9yIjp7IiRpZCI6IjEwOSIsIkEiOjI1NSwiUiI6MCwiRyI6MTE0LCJCIjoxODh9fSwiSXNWaXNpYmxlIjp0cnVlLCJXaWR0aCI6MC4wLCJIZWlnaHQiOjE2LjAsIkJvcmRlclN0eWxlIjp7IiRpZCI6IjExMCIsIkxpbmVDb2xvciI6eyIkaWQiOiIxMTEiLCIkdHlwZSI6Ik5MUkUuQ29tbW9uLkRvbS5Tb2xpZENvbG9yQnJ1c2gsIE5MUkUuQ29tbW9uIiwiQ29sb3IiOnsiJGlkIjoiMTEyIiwiQSI6MjU1LCJSIjoyNTUsIkciOjAsIkIiOjB9fSwiTGluZVdlaWdodCI6MC4wLCJMaW5lVHlwZSI6MCwiUGFyZW50U3R5bGUiOm51bGx9LCJQYXJlbnRTdHlsZSI6bnVsbH0sIlRpdGxlU3R5bGUiOnsiJGlkIjoiMTEzIiwiRm9udFNldHRpbmdzIjp7IiRpZCI6IjExNCIsIkZvbnRTaXplIjoxNCwiRm9udE5hbWUiOiJDb3JiZWwiLCJJc0JvbGQiOmZhbHNlLCJJc0l0YWxpYyI6ZmFsc2UsIklzVW5kZXJsaW5lZCI6ZmFsc2UsIlBhcmVudFN0eWxlIjpudWxsfSwiQXV0b1NpemUiOjAsIkZvcmVncm91bmQiOnsiJGlkIjoiMTE1IiwiQ29sb3IiOnsiJGlkIjoiMTE2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xNyIsIlRvcCI6MCwiTGVmdCI6MCwiUmlnaHQiOjAsIkJvdHRvbSI6MH0sIlBhZGRpbmciOnsiJGlkIjoiMTE4IiwiVG9wIjowLCJMZWZ0IjowLCJSaWdodCI6MCwiQm90dG9tIjowfSwiQmFja2dyb3VuZCI6eyIkaWQiOiIxMTkiLCJDb2xvciI6eyIkcmVmIjoiMzYifX0sIklzVmlzaWJsZSI6dHJ1ZSwiV2lkdGgiOjAuMCwiSGVpZ2h0IjowLjAsIkJvcmRlclN0eWxlIjpudWxsLCJQYXJlbnRTdHlsZSI6bnVsbH0sIkRhdGVTdHlsZSI6eyIkaWQiOiIxMjAiLCJGb250U2V0dGluZ3MiOnsiJGlkIjoiMTIxIiwiRm9udFNpemUiOjEyLCJGb250TmFtZSI6IkNhbGlicmkiLCJJc0JvbGQiOmZhbHNlLCJJc0l0YWxpYyI6ZmFsc2UsIklzVW5kZXJsaW5lZCI6ZmFsc2UsIlBhcmVudFN0eWxlIjpudWxsfSwiQXV0b1NpemUiOjAsIkZvcmVncm91bmQiOnsiJGlkIjoiMTIyIiwiQ29sb3IiOnsiJGlkIjoiMTIzIiwiQSI6MjU1LCJSIjoyNTUsIkciOjI1NSwiQiI6MjU1fX0sIk1heFdpZHRoIjoyMDAuMCwiTWF4SGVpZ2h0IjoiSW5maW5pdHkiLCJTbWFydEZvcmVncm91bmRJc0FjdGl2ZSI6ZmFsc2UsIkhvcml6b250YWxBbGlnbm1lbnQiOjAsIlZlcnRpY2FsQWxpZ25tZW50IjowLCJTbWFydEZvcmVncm91bmQiOm51bGwsIkJhY2tncm91bmRGaWxsVHlwZSI6MCwiTWFyZ2luIjp7IiRpZCI6IjEyNCIsIlRvcCI6MCwiTGVmdCI6MCwiUmlnaHQiOjAsIkJvdHRvbSI6MH0sIlBhZGRpbmciOnsiJGlkIjoiMTI1IiwiVG9wIjowLCJMZWZ0IjowLCJSaWdodCI6MCwiQm90dG9tIjowfSwiQmFja2dyb3VuZCI6eyIkaWQiOiIxMjYiLCJDb2xvciI6eyIkcmVmIjoiMzYifX0sIklzVmlzaWJsZSI6dHJ1ZSwiV2lkdGgiOjAuMCwiSGVpZ2h0IjowLjAsIkJvcmRlclN0eWxlIjpudWxsLCJQYXJlbnRTdHlsZSI6bnVsbH0sIkRhdGVGb3JtYXQiOnsiJGlkIjoiMTI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TaG93RWxhcHNlZFRpbWVHcmFkaWVudFN0eWxlIjpmYWxzZX0sIlNjYWxlIjp7IiRpZCI6IjEyOSIsIlN0YXJ0RGF0ZSI6IjIwMTctMDUtMTBUMjM6NTk6NTkuOTk5WiIsIkVuZERhdGUiOiIyMDIwLTAxLTMwVDIzOjU5OjAwIiwiRm9ybWF0IjoiTU1NIiwiVHlwZSI6MiwiQXV0b0RhdGVSYW5nZSI6dHJ1ZSwiV29ya2luZ0RheXMiOjMxLCJUb2RheU1hcmtlclRleHQiOiJUb2RheSIsIkF1dG9TY2FsZVR5cGUiOnRydWV9LCJNaWxlc3RvbmVzIjpbeyIkaWQiOiIxMzAiLCJEYXRlIjoiMjAxOS0wNS0xMFQyMzo1OTowMFoiLCJTdHlsZSI6eyIkaWQiOiIxMzEiLCJTaGFwZSI6MiwiQ29ubmVjdG9yTWFyZ2luIjp7IiRyZWYiOiI1NiJ9LCJDb25uZWN0b3JTdHlsZSI6eyIkaWQiOiIxMzIiLCJMaW5lQ29sb3IiOnsiJGlkIjoiMTMzIiwiJHR5cGUiOiJOTFJFLkNvbW1vbi5Eb20uU29saWRDb2xvckJydXNoLCBOTFJFLkNvbW1vbiIsIkNvbG9yIjp7IiRpZCI6IjEzNCIsIkEiOjI1NSwiUiI6MCwiRyI6MTE0LCJCIjoxODh9fSwiTGluZVdlaWdodCI6MS4wLCJMaW5lVHlwZSI6MCwiUGFyZW50U3R5bGUiOnsiJHJlZiI6IjU3In19LCJJc0JlbG93VGltZWJhbmQiOmZhbHNlLCJIaWRlRGF0ZSI6ZmFsc2UsIlNoYXBlU2l6ZSI6MSwiU3BhY2luZyI6MC4wLCJQYWRkaW5nIjp7IiRpZCI6IjEzNSIsIlRvcCI6MCwiTGVmdCI6MCwiUmlnaHQiOjAsIkJvdHRvbSI6MH0sIlNoYXBlU3R5bGUiOnsiJGlkIjoiMTM2IiwiTWFyZ2luIjp7IiRyZWYiOiI2MiJ9LCJQYWRkaW5nIjp7IiRyZWYiOiI2MyJ9LCJCYWNrZ3JvdW5kIjp7IiRpZCI6IjEzNyIsIkNvbG9yIjp7IiRpZCI6IjEzOCIsIkEiOjI1NSwiUiI6OCwiRyI6MTI3LCJCIjoxOTV9fSwiSXNWaXNpYmxlIjp0cnVlLCJXaWR0aCI6MTMuMCwiSGVpZ2h0IjoxMy4wLCJCb3JkZXJTdHlsZSI6eyIkaWQiOiIxMzkiLCJMaW5lQ29sb3IiOnsiJHJlZiI6IjY3In0sIkxpbmVXZWlnaHQiOjAuMCwiTGluZVR5cGUiOjAsIlBhcmVudFN0eWxlIjp7IiRyZWYiOiI2NiJ9fSwiUGFyZW50U3R5bGUiOnsiJHJlZiI6IjYxIn19LCJUaXRsZVN0eWxlIjp7IiRpZCI6IjE0MCIsIkZvbnRTZXR0aW5ncyI6eyIkaWQiOiIxNDEiLCJGb250U2l6ZSI6MTAsIkZvbnROYW1lIjoiQ2FsaWJyaSIsIklzQm9sZCI6dHJ1ZSwiSXNJdGFsaWMiOmZhbHNlLCJJc1VuZGVybGluZWQiOmZhbHNlLCJQYXJlbnRTdHlsZSI6eyIkcmVmIjoiNzAifX0sIkF1dG9TaXplIjowLCJGb3JlZ3JvdW5kIjp7IiRpZCI6IjE0MiIsIkNvbG9yIjp7IiRpZCI6IjE0MyIsIkEiOjI1NSwiUiI6NTksIkciOjg5LCJCIjoxNTJ9fSwiTWF4V2lkdGgiOjUxLjYyNTAzODE0Njk3MjY1NiwiTWF4SGVpZ2h0IjoiSW5maW5pdHkiLCJTbWFydEZvcmVncm91bmRJc0FjdGl2ZSI6ZmFsc2UsIkhvcml6b250YWxBbGlnbm1lbnQiOjAsIlZlcnRpY2FsQWxpZ25tZW50IjowLCJTbWFydEZvcmVncm91bmQiOm51bGwsIkJhY2tncm91bmRGaWxsVHlwZSI6MCwiTWFyZ2luIjp7IiRyZWYiOiI3MyJ9LCJQYWRkaW5nIjp7IiRyZWYiOiI3NCJ9LCJCYWNrZ3JvdW5kIjp7IiRyZWYiOiI3NSJ9LCJJc1Zpc2libGUiOnRydWUsIldpZHRoIjowLjAsIkhlaWdodCI6MC4wLCJCb3JkZXJTdHlsZSI6eyIkaWQiOiIxNDQiLCJMaW5lQ29sb3IiOm51bGwsIkxpbmVXZWlnaHQiOjAuMCwiTGluZVR5cGUiOjAsIlBhcmVudFN0eWxlIjpudWxsfSwiUGFyZW50U3R5bGUiOnsiJHJlZiI6IjY5In19LCJEYXRlU3R5bGUiOnsiJGlkIjoiMTQ1IiwiRm9udFNldHRpbmdzIjp7IiRpZCI6IjE0NiIsIkZvbnRTaXplIjoxMCwiRm9udE5hbWUiOiJDYWxpYnJpIiwiSXNCb2xkIjpmYWxzZSwiSXNJdGFsaWMiOmZhbHNlLCJJc1VuZGVybGluZWQiOmZhbHNlLCJQYXJlbnRTdHlsZSI6eyIkcmVmIjoiNzcifX0sIkF1dG9TaXplIjowLCJGb3JlZ3JvdW5kIjp7IiRpZCI6IjE0NyIsIkNvbG9yIjp7IiRpZCI6IjE0OCIsIkEiOjI1NSwiUiI6MTI3LCJHIjoxMjcsIkIiOjEyN3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0cnVlLCJXaWR0aCI6MC4wLCJIZWlnaHQiOjAuMCwiQm9yZGVyU3R5bGUiOnsiJGlkIjoiMTQ5IiwiTGluZUNvbG9yIjpudWxsLCJMaW5lV2VpZ2h0IjowLjAsIkxpbmVUeXBlIjowLCJQYXJlbnRTdHlsZSI6bnVsbH0sIlBhcmVudFN0eWxlIjp7IiRyZWYiOiI3NiJ9fSwiRGF0ZUZvcm1hdCI6eyIkcmVmIjoiODMifSwiSXNWaXNpYmxlIjp0cnVlLCJQYXJlbnRTdHlsZSI6eyIkcmVmIjoiNTUifX0sIkluZGV4IjoxLCJQZXJjZW50YWdlQ29tcGxldGUiOm51bGwsIlBvc2l0aW9uIjp7IlJhdGlvIjowLjE3NTM5NTg4MDgwNTEyMTUzLCJJc0N1c3RvbSI6dHJ1ZX0sIkRhdGVGb3JtYXQiOnsiJHJlZiI6IjgzIn0sIklkIjoiYTU4ZjI5NDgtN2MwMy00M2MwLThhYmMtZjQxOTEzZTQwY2FlIiwiSW1wb3J0SWQiOm51bGwsIlRpdGxlIjoiTWlsZXN0b25lIDEiLCJOb3RlIjpudWxsLCJIeXBlcmxpbmsiOm51bGwsIklzQ2hhbmdlZCI6ZmFsc2UsIklzTmV3Ijp0cnVlfSx7IiRpZCI6IjE1MCIsIkRhdGUiOiIyMDE5LTA1LTE1VDIzOjU5OjAwWiIsIlN0eWxlIjp7IiRpZCI6IjE1MSIsIlNoYXBlIjoyLCJDb25uZWN0b3JNYXJnaW4iOnsiJHJlZiI6IjU2In0sIkNvbm5lY3RvclN0eWxlIjp7IiRpZCI6IjE1MiIsIkxpbmVDb2xvciI6eyIkaWQiOiIxNTMiLCIkdHlwZSI6Ik5MUkUuQ29tbW9uLkRvbS5Tb2xpZENvbG9yQnJ1c2gsIE5MUkUuQ29tbW9uIiwiQ29sb3IiOnsiJGlkIjoiMTU0IiwiQSI6MjU1LCJSIjo4LCJHIjoxMjcsIkIiOjE5NX19LCJMaW5lV2VpZ2h0IjoxLjAsIkxpbmVUeXBlIjowLCJQYXJlbnRTdHlsZSI6eyIkcmVmIjoiNTcifX0sIklzQmVsb3dUaW1lYmFuZCI6ZmFsc2UsIkhpZGVEYXRlIjpmYWxzZSwiU2hhcGVTaXplIjoxLCJTcGFjaW5nIjowLjAsIlBhZGRpbmciOnsiJGlkIjoiMTU1IiwiVG9wIjowLCJMZWZ0IjowLCJSaWdodCI6MCwiQm90dG9tIjowfSwiU2hhcGVTdHlsZSI6eyIkaWQiOiIxNTYiLCJNYXJnaW4iOnsiJHJlZiI6IjYyIn0sIlBhZGRpbmciOnsiJHJlZiI6IjYzIn0sIkJhY2tncm91bmQiOnsiJGlkIjoiMTU3IiwiQ29sb3IiOnsiJGlkIjoiMTU4IiwiQSI6MjU1LCJSIjo4LCJHIjoxMjcsIkIiOjE5NX19LCJJc1Zpc2libGUiOnRydWUsIldpZHRoIjoxMy4wLCJIZWlnaHQiOjEzLjAsIkJvcmRlclN0eWxlIjp7IiRpZCI6IjE1OSIsIkxpbmVDb2xvciI6eyIkcmVmIjoiNjcifSwiTGluZVdlaWdodCI6MC4wLCJMaW5lVHlwZSI6MCwiUGFyZW50U3R5bGUiOnsiJHJlZiI6IjY2In19LCJQYXJlbnRTdHlsZSI6eyIkcmVmIjoiNjEifX0sIlRpdGxlU3R5bGUiOnsiJGlkIjoiMTYwIiwiRm9udFNldHRpbmdzIjp7IiRpZCI6IjE2MSIsIkZvbnRTaXplIjoxMCwiRm9udE5hbWUiOiJDYWxpYnJpIiwiSXNCb2xkIjp0cnVlLCJJc0l0YWxpYyI6ZmFsc2UsIklzVW5kZXJsaW5lZCI6ZmFsc2UsIlBhcmVudFN0eWxlIjp7IiRyZWYiOiI3MCJ9fSwiQXV0b1NpemUiOjAsIkZvcmVncm91bmQiOnsiJGlkIjoiMTYyIiwiQ29sb3IiOnsiJGlkIjoiMTYzIiwiQSI6MjU1LCJSIjo1OSwiRyI6ODksIkIiOjE1Mn19LCJNYXhXaWR0aCI6NTEuNjI1MDM4MTQ2OTcyNjU2LCJNYXhIZWlnaHQiOiJJbmZpbml0eSIsIlNtYXJ0Rm9yZWdyb3VuZElzQWN0aXZlIjpmYWxzZSwiSG9yaXpvbnRhbEFsaWdubWVudCI6MCwiVmVydGljYWxBbGlnbm1lbnQiOjAsIlNtYXJ0Rm9yZWdyb3VuZCI6bnVsbCwiQmFja2dyb3VuZEZpbGxUeXBlIjowLCJNYXJnaW4iOnsiJHJlZiI6IjczIn0sIlBhZGRpbmciOnsiJHJlZiI6Ijc0In0sIkJhY2tncm91bmQiOnsiJHJlZiI6Ijc1In0sIklzVmlzaWJsZSI6dHJ1ZSwiV2lkdGgiOjAuMCwiSGVpZ2h0IjowLjAsIkJvcmRlclN0eWxlIjp7IiRpZCI6IjE2NCIsIkxpbmVDb2xvciI6bnVsbCwiTGluZVdlaWdodCI6MC4wLCJMaW5lVHlwZSI6MCwiUGFyZW50U3R5bGUiOm51bGx9LCJQYXJlbnRTdHlsZSI6eyIkcmVmIjoiNjkifX0sIkRhdGVTdHlsZSI6eyIkaWQiOiIxNjUiLCJGb250U2V0dGluZ3MiOnsiJGlkIjoiMTY2IiwiRm9udFNpemUiOjEwLCJGb250TmFtZSI6IkNhbGlicmkiLCJJc0JvbGQiOmZhbHNlLCJJc0l0YWxpYyI6ZmFsc2UsIklzVW5kZXJsaW5lZCI6ZmFsc2UsIlBhcmVudFN0eWxlIjp7IiRyZWYiOiI3NyJ9fSwiQXV0b1NpemUiOjAsIkZvcmVncm91bmQiOnsiJGlkIjoiMTY3IiwiQ29sb3IiOnsiJGlkIjoiMTY4IiwiQSI6MjU1LCJSIjoxMjcsIkciOjEyNywiQiI6MTI3fX0sIk1heFdpZHRoIjoyMDAuMCwiTWF4SGVpZ2h0IjoiSW5maW5pdHkiLCJTbWFydEZvcmVncm91bmRJc0FjdGl2ZSI6ZmFsc2UsIkhvcml6b250YWxBbGlnbm1lbnQiOjAsIlZlcnRpY2FsQWxpZ25tZW50IjowLCJTbWFydEZvcmVncm91bmQiOm51bGwsIkJhY2tncm91bmRGaWxsVHlwZSI6MCwiTWFyZ2luIjp7IiRyZWYiOiI4MCJ9LCJQYWRkaW5nIjp7IiRyZWYiOiI4MSJ9LCJCYWNrZ3JvdW5kIjp7IiRyZWYiOiI4MiJ9LCJJc1Zpc2libGUiOnRydWUsIldpZHRoIjowLjAsIkhlaWdodCI6MC4wLCJCb3JkZXJTdHlsZSI6eyIkaWQiOiIxNjkiLCJMaW5lQ29sb3IiOm51bGwsIkxpbmVXZWlnaHQiOjAuMCwiTGluZVR5cGUiOjAsIlBhcmVudFN0eWxlIjpudWxsfSwiUGFyZW50U3R5bGUiOnsiJHJlZiI6Ijc2In19LCJEYXRlRm9ybWF0Ijp7IiRyZWYiOiI4MyJ9LCJJc1Zpc2libGUiOnRydWUsIlBhcmVudFN0eWxlIjp7IiRyZWYiOiI1NSJ9fSwiSW5kZXgiOjIsIlBlcmNlbnRhZ2VDb21wbGV0ZSI6bnVsbCwiUG9zaXRpb24iOnsiUmF0aW8iOjAuMTA4MDkzMDM1NjYyNjE1NzQsIklzQ3VzdG9tIjp0cnVlfSwiRGF0ZUZvcm1hdCI6eyIkcmVmIjoiODMifSwiSWQiOiI1Mjc0M2RlOC1iYjZkLTQwNDQtODk2Zi00NzM4OThmZTlkYTciLCJJbXBvcnRJZCI6bnVsbCwiVGl0bGUiOiJNaWxlc3RvbmUgMiIsIk5vdGUiOm51bGwsIkh5cGVybGluayI6bnVsbCwiSXNDaGFuZ2VkIjpmYWxzZSwiSXNOZXciOnRydWV9LHsiJGlkIjoiMTcwIiwiRGF0ZSI6IjIwMTktMDctMjFUMjM6NTk6MDBaIiwiU3R5bGUiOnsiJGlkIjoiMTcxIiwiU2hhcGUiOjgsIkNvbm5lY3Rvck1hcmdpbiI6eyIkcmVmIjoiNTYifSwiQ29ubmVjdG9yU3R5bGUiOnsiJGlkIjoiMTcyIiwiTGluZUNvbG9yIjp7IiRpZCI6IjE3MyIsIiR0eXBlIjoiTkxSRS5Db21tb24uRG9tLlNvbGlkQ29sb3JCcnVzaCwgTkxSRS5Db21tb24iLCJDb2xvciI6eyIkaWQiOiIxNzQiLCJBIjoyNTUsIlIiOjgsIkciOjEyNywiQiI6MTk1fX0sIkxpbmVXZWlnaHQiOjEuMCwiTGluZVR5cGUiOjAsIlBhcmVudFN0eWxlIjp7IiRyZWYiOiI1NyJ9fSwiSXNCZWxvd1RpbWViYW5kIjpmYWxzZSwiSGlkZURhdGUiOmZhbHNlLCJTaGFwZVNpemUiOjEsIlNwYWNpbmciOjAuMCwiUGFkZGluZyI6eyIkaWQiOiIxNzUiLCJUb3AiOjAsIkxlZnQiOjAsIlJpZ2h0IjowLCJCb3R0b20iOjB9LCJTaGFwZVN0eWxlIjp7IiRpZCI6IjE3NiIsIk1hcmdpbiI6eyIkcmVmIjoiNjIifSwiUGFkZGluZyI6eyIkcmVmIjoiNjMifSwiQmFja2dyb3VuZCI6eyIkaWQiOiIxNzciLCJDb2xvciI6eyIkaWQiOiIxNzgiLCJBIjoyNTUsIlIiOjgsIkciOjEyNywiQiI6MTk1fX0sIklzVmlzaWJsZSI6dHJ1ZSwiV2lkdGgiOjE4LjAsIkhlaWdodCI6MjAuMCwiQm9yZGVyU3R5bGUiOnsiJGlkIjoiMTc5IiwiTGluZUNvbG9yIjp7IiRyZWYiOiI2NyJ9LCJMaW5lV2VpZ2h0IjowLjAsIkxpbmVUeXBlIjowLCJQYXJlbnRTdHlsZSI6eyIkcmVmIjoiNjYifX0sIlBhcmVudFN0eWxlIjp7IiRyZWYiOiI2MSJ9fSwiVGl0bGVTdHlsZSI6eyIkaWQiOiIxODAiLCJGb250U2V0dGluZ3MiOnsiJGlkIjoiMTgxIiwiRm9udFNpemUiOjEwLCJGb250TmFtZSI6IkNhbGlicmkiLCJJc0JvbGQiOnRydWUsIklzSXRhbGljIjpmYWxzZSwiSXNVbmRlcmxpbmVkIjpmYWxzZSwiUGFyZW50U3R5bGUiOnsiJHJlZiI6IjcwIn19LCJBdXRvU2l6ZSI6MCwiRm9yZWdyb3VuZCI6eyIkaWQiOiIxODIiLCJDb2xvciI6eyIkaWQiOiIxODMiLCJBIjoyNTUsIlIiOjU5LCJHIjo4OSwiQiI6MTUyfX0sIk1heFdpZHRoIjo1MS42MjUwMzgxNDY5NzI2NTYsIk1heEhlaWdodCI6IkluZmluaXR5IiwiU21hcnRGb3JlZ3JvdW5kSXNBY3RpdmUiOmZhbHNlLCJIb3Jpem9udGFsQWxpZ25tZW50IjoxLCJWZXJ0aWNhbEFsaWdubWVudCI6MCwiU21hcnRGb3JlZ3JvdW5kIjpudWxsLCJCYWNrZ3JvdW5kRmlsbFR5cGUiOjAsIk1hcmdpbiI6eyIkcmVmIjoiNzMifSwiUGFkZGluZyI6eyIkcmVmIjoiNzQifSwiQmFja2dyb3VuZCI6eyIkcmVmIjoiNzUifSwiSXNWaXNpYmxlIjp0cnVlLCJXaWR0aCI6MC4wLCJIZWlnaHQiOjAuMCwiQm9yZGVyU3R5bGUiOnsiJGlkIjoiMTg0IiwiTGluZUNvbG9yIjpudWxsLCJMaW5lV2VpZ2h0IjowLjAsIkxpbmVUeXBlIjowLCJQYXJlbnRTdHlsZSI6bnVsbH0sIlBhcmVudFN0eWxlIjp7IiRyZWYiOiI2OSJ9fSwiRGF0ZVN0eWxlIjp7IiRpZCI6IjE4NSIsIkZvbnRTZXR0aW5ncyI6eyIkaWQiOiIxODYiLCJGb250U2l6ZSI6MTAsIkZvbnROYW1lIjoiQ2FsaWJyaSIsIklzQm9sZCI6ZmFsc2UsIklzSXRhbGljIjpmYWxzZSwiSXNVbmRlcmxpbmVkIjpmYWxzZSwiUGFyZW50U3R5bGUiOnsiJHJlZiI6Ijc3In19LCJBdXRvU2l6ZSI6MCwiRm9yZWdyb3VuZCI6eyIkaWQiOiIxODciLCJDb2xvciI6eyIkaWQiOiIxODgiLCJBIjoyNTUsIlIiOjEyNywiRyI6MTI3LCJCIjoxMjd9fSwiTWF4V2lkdGgiOjIwMC4wLCJNYXhIZWlnaHQiOiJJbmZpbml0eSIsIlNtYXJ0Rm9yZWdyb3VuZElzQWN0aXZlIjpmYWxzZSwiSG9yaXpvbnRhbEFsaWdubWVudCI6MCwiVmVydGljYWxBbGlnbm1lbnQiOjAsIlNtYXJ0Rm9yZWdyb3VuZCI6bnVsbCwiQmFja2dyb3VuZEZpbGxUeXBlIjowLCJNYXJnaW4iOnsiJHJlZiI6IjgwIn0sIlBhZGRpbmciOnsiJHJlZiI6IjgxIn0sIkJhY2tncm91bmQiOnsiJHJlZiI6IjgyIn0sIklzVmlzaWJsZSI6dHJ1ZSwiV2lkdGgiOjAuMCwiSGVpZ2h0IjowLjAsIkJvcmRlclN0eWxlIjp7IiRpZCI6IjE4OSIsIkxpbmVDb2xvciI6bnVsbCwiTGluZVdlaWdodCI6MC4wLCJMaW5lVHlwZSI6MCwiUGFyZW50U3R5bGUiOm51bGx9LCJQYXJlbnRTdHlsZSI6eyIkcmVmIjoiNzYifX0sIkRhdGVGb3JtYXQiOnsiJHJlZiI6IjgzIn0sIklzVmlzaWJsZSI6dHJ1ZSwiUGFyZW50U3R5bGUiOnsiJHJlZiI6IjU1In19LCJJbmRleCI6MywiUGVyY2VudGFnZUNvbXBsZXRlIjpudWxsLCJQb3NpdGlvbiI6eyJSYXRpbyI6MC4wODQwNjI0MjA4ODAzNTMwMTIsIklzQ3VzdG9tIjp0cnVlfSwiRGF0ZUZvcm1hdCI6eyIkcmVmIjoiODMifSwiSWQiOiJhNTRiYzgyNy1iMDUxLTQ2ZDEtOGI1NS05ZjYxODcyM2UyYjQiLCJJbXBvcnRJZCI6bnVsbCwiVGl0bGUiOiJNaWxlc3RvbmUgMyIsIk5vdGUiOm51bGwsIkh5cGVybGluayI6bnVsbCwiSXNDaGFuZ2VkIjpmYWxzZSwiSXNOZXciOnRydWV9LHsiJGlkIjoiMTkwIiwiRGF0ZSI6IjIwMTktMDgtMTJUMjM6NTk6MDBaIiwiU3R5bGUiOnsiJGlkIjoiMTkxIiwiU2hhcGUiOjgsIkNvbm5lY3Rvck1hcmdpbiI6eyIkcmVmIjoiNTYifSwiQ29ubmVjdG9yU3R5bGUiOnsiJGlkIjoiMTkyIiwiTGluZUNvbG9yIjp7IiRpZCI6IjE5MyIsIiR0eXBlIjoiTkxSRS5Db21tb24uRG9tLlNvbGlkQ29sb3JCcnVzaCwgTkxSRS5Db21tb24iLCJDb2xvciI6eyIkaWQiOiIxOTQiLCJBIjoyNTUsIlIiOjIyMCwiRyI6ODksIkIiOjM2fX0sIkxpbmVXZWlnaHQiOjEuMCwiTGluZVR5cGUiOjAsIlBhcmVudFN0eWxlIjp7IiRyZWYiOiI1NyJ9fSwiSXNCZWxvd1RpbWViYW5kIjpmYWxzZSwiSGlkZURhdGUiOmZhbHNlLCJTaGFwZVNpemUiOjEsIlNwYWNpbmciOjAuMCwiUGFkZGluZyI6eyIkaWQiOiIxOTUiLCJUb3AiOjAsIkxlZnQiOjAsIlJpZ2h0IjowLCJCb3R0b20iOjB9LCJTaGFwZVN0eWxlIjp7IiRpZCI6IjE5NiIsIk1hcmdpbiI6eyIkcmVmIjoiNjIifSwiUGFkZGluZyI6eyIkcmVmIjoiNjMifSwiQmFja2dyb3VuZCI6eyIkaWQiOiIxOTciLCJDb2xvciI6eyIkaWQiOiIxOTgiLCJBIjoyNTUsIlIiOjIyMCwiRyI6ODksIkIiOjM2fX0sIklzVmlzaWJsZSI6dHJ1ZSwiV2lkdGgiOjE4LjAsIkhlaWdodCI6MjAuMCwiQm9yZGVyU3R5bGUiOnsiJGlkIjoiMTk5IiwiTGluZUNvbG9yIjp7IiRyZWYiOiI2NyJ9LCJMaW5lV2VpZ2h0IjowLjAsIkxpbmVUeXBlIjowLCJQYXJlbnRTdHlsZSI6eyIkcmVmIjoiNjYifX0sIlBhcmVudFN0eWxlIjp7IiRyZWYiOiI2MSJ9fSwiVGl0bGVTdHlsZSI6eyIkaWQiOiIyMDAiLCJGb250U2V0dGluZ3MiOnsiJGlkIjoiMjAxIiwiRm9udFNpemUiOjEwLCJGb250TmFtZSI6IkNhbGlicmkiLCJJc0JvbGQiOnRydWUsIklzSXRhbGljIjpmYWxzZSwiSXNVbmRlcmxpbmVkIjpmYWxzZSwiUGFyZW50U3R5bGUiOnsiJHJlZiI6IjcwIn19LCJBdXRvU2l6ZSI6MCwiRm9yZWdyb3VuZCI6eyIkaWQiOiIyMDIiLCJDb2xvciI6eyIkaWQiOiIyMDMiLCJBIjoyNTUsIlIiOjIxMCwiRyI6NzEsIkIiOjM4fX0sIk1heFdpZHRoIjo1MS42MjUwMzgxNDY5NzI2NTYsIk1heEhlaWdodCI6IkluZmluaXR5IiwiU21hcnRGb3JlZ3JvdW5kSXNBY3RpdmUiOmZhbHNlLCJIb3Jpem9udGFsQWxpZ25tZW50IjoxLCJWZXJ0aWNhbEFsaWdubWVudCI6MCwiU21hcnRGb3JlZ3JvdW5kIjpudWxsLCJCYWNrZ3JvdW5kRmlsbFR5cGUiOjAsIk1hcmdpbiI6eyIkcmVmIjoiNzMifSwiUGFkZGluZyI6eyIkcmVmIjoiNzQifSwiQmFja2dyb3VuZCI6eyIkcmVmIjoiNzUifSwiSXNWaXNpYmxlIjp0cnVlLCJXaWR0aCI6MC4wLCJIZWlnaHQiOjAuMCwiQm9yZGVyU3R5bGUiOnsiJGlkIjoiMjA0IiwiTGluZUNvbG9yIjpudWxsLCJMaW5lV2VpZ2h0IjowLjAsIkxpbmVUeXBlIjowLCJQYXJlbnRTdHlsZSI6bnVsbH0sIlBhcmVudFN0eWxlIjp7IiRyZWYiOiI2OSJ9fSwiRGF0ZVN0eWxlIjp7IiRpZCI6IjIwNSIsIkZvbnRTZXR0aW5ncyI6eyIkaWQiOiIyMDYiLCJGb250U2l6ZSI6MTAsIkZvbnROYW1lIjoiQ2FsaWJyaSIsIklzQm9sZCI6ZmFsc2UsIklzSXRhbGljIjpmYWxzZSwiSXNVbmRlcmxpbmVkIjpmYWxzZSwiUGFyZW50U3R5bGUiOnsiJHJlZiI6Ijc3In19LCJBdXRvU2l6ZSI6MCwiRm9yZWdyb3VuZCI6eyIkaWQiOiIyMDciLCJDb2xvciI6eyIkaWQiOiIyMDgiLCJBIjoyNTUsIlIiOjEyNywiRyI6MTI3LCJCIjoxMjd9fSwiTWF4V2lkdGgiOjIwMC4wLCJNYXhIZWlnaHQiOiJJbmZpbml0eSIsIlNtYXJ0Rm9yZWdyb3VuZElzQWN0aXZlIjpmYWxzZSwiSG9yaXpvbnRhbEFsaWdubWVudCI6MCwiVmVydGljYWxBbGlnbm1lbnQiOjAsIlNtYXJ0Rm9yZWdyb3VuZCI6bnVsbCwiQmFja2dyb3VuZEZpbGxUeXBlIjowLCJNYXJnaW4iOnsiJHJlZiI6IjgwIn0sIlBhZGRpbmciOnsiJHJlZiI6IjgxIn0sIkJhY2tncm91bmQiOnsiJHJlZiI6IjgyIn0sIklzVmlzaWJsZSI6dHJ1ZSwiV2lkdGgiOjAuMCwiSGVpZ2h0IjowLjAsIkJvcmRlclN0eWxlIjp7IiRpZCI6IjIwOSIsIkxpbmVDb2xvciI6bnVsbCwiTGluZVdlaWdodCI6MC4wLCJMaW5lVHlwZSI6MCwiUGFyZW50U3R5bGUiOm51bGx9LCJQYXJlbnRTdHlsZSI6eyIkcmVmIjoiNzYifX0sIkRhdGVGb3JtYXQiOnsiJHJlZiI6IjgzIn0sIklzVmlzaWJsZSI6dHJ1ZSwiUGFyZW50U3R5bGUiOnsiJHJlZiI6IjU1In19LCJJbmRleCI6NCwiUGVyY2VudGFnZUNvbXBsZXRlIjpudWxsLCJQb3NpdGlvbiI6eyJSYXRpbyI6MC4xNDY3NTAyMTcwMTM4ODg4OCwiSXNDdXN0b20iOnRydWV9LCJEYXRlRm9ybWF0Ijp7IiRyZWYiOiI4MyJ9LCJJZCI6IjkzYWZiNTU0LTU1MmEtNDIyMS1hNTM4LTBmNzkxOTQwOWFhNyIsIkltcG9ydElkIjpudWxsLCJUaXRsZSI6Ik1pbGVzdG9uZSA0IiwiTm90ZSI6bnVsbCwiSHlwZXJsaW5rIjpudWxsLCJJc0NoYW5nZWQiOmZhbHNlLCJJc05ldyI6dHJ1ZX0seyIkaWQiOiIyMTAiLCJEYXRlIjoiMjAxOS0xMS0wN1QyMzo1OTowMCIsIlN0eWxlIjp7IiRpZCI6IjIxMSIsIlNoYXBlIjoxNCwiQ29ubmVjdG9yTWFyZ2luIjp7IiRyZWYiOiI1NiJ9LCJDb25uZWN0b3JTdHlsZSI6eyIkaWQiOiIyMTIiLCJMaW5lQ29sb3IiOnsiJGlkIjoiMjEzIiwiJHR5cGUiOiJOTFJFLkNvbW1vbi5Eb20uU29saWRDb2xvckJydXNoLCBOTFJFLkNvbW1vbiIsIkNvbG9yIjp7IiRpZCI6IjIxNCIsIkEiOjI1NSwiUiI6MjU1LCJHIjoxOTIsIkIiOjB9fSwiTGluZVdlaWdodCI6MS4wLCJMaW5lVHlwZSI6MCwiUGFyZW50U3R5bGUiOnsiJHJlZiI6IjU3In19LCJJc0JlbG93VGltZWJhbmQiOmZhbHNlLCJIaWRlRGF0ZSI6ZmFsc2UsIlNoYXBlU2l6ZSI6MSwiU3BhY2luZyI6MC4wLCJQYWRkaW5nIjp7IiRpZCI6IjIxNSIsIlRvcCI6MCwiTGVmdCI6MCwiUmlnaHQiOjAsIkJvdHRvbSI6MH0sIlNoYXBlU3R5bGUiOnsiJGlkIjoiMjE2IiwiTWFyZ2luIjp7IiRyZWYiOiI2MiJ9LCJQYWRkaW5nIjp7IiRyZWYiOiI2MyJ9LCJCYWNrZ3JvdW5kIjp7IiRpZCI6IjIxNyIsIkNvbG9yIjp7IiRpZCI6IjIxOCIsIkEiOjI1NSwiUiI6MjU1LCJHIjoxOTIsIkIiOjB9fSwiSXNWaXNpYmxlIjp0cnVlLCJXaWR0aCI6MTguMCwiSGVpZ2h0IjoyMC4wLCJCb3JkZXJTdHlsZSI6eyIkaWQiOiIyMTkiLCJMaW5lQ29sb3IiOnsiJHJlZiI6IjY3In0sIkxpbmVXZWlnaHQiOjAuMCwiTGluZVR5cGUiOjAsIlBhcmVudFN0eWxlIjp7IiRyZWYiOiI2NiJ9fSwiUGFyZW50U3R5bGUiOnsiJHJlZiI6IjYxIn19LCJUaXRsZVN0eWxlIjp7IiRpZCI6IjIyMCIsIkZvbnRTZXR0aW5ncyI6eyIkaWQiOiIyMjEiLCJGb250U2l6ZSI6MTAsIkZvbnROYW1lIjoiQ2FsaWJyaSIsIklzQm9sZCI6dHJ1ZSwiSXNJdGFsaWMiOmZhbHNlLCJJc1VuZGVybGluZWQiOmZhbHNlLCJQYXJlbnRTdHlsZSI6eyIkcmVmIjoiNzAifX0sIkF1dG9TaXplIjowLCJGb3JlZ3JvdW5kIjp7IiRpZCI6IjIyMiIsIkNvbG9yIjp7IiRpZCI6IjIyMyIsIkEiOjI1NSwiUiI6MjU1LCJHIjoxNTMsIkIiOjB9fSwiTWF4V2lkdGgiOjUxLjYyNDk2MTg1MzAyNzM0NCwiTWF4SGVpZ2h0IjoiSW5maW5pdHkiLCJTbWFydEZvcmVncm91bmRJc0FjdGl2ZSI6ZmFsc2UsIkhvcml6b250YWxBbGlnbm1lbnQiOjEsIlZlcnRpY2FsQWxpZ25tZW50IjowLCJTbWFydEZvcmVncm91bmQiOm51bGwsIkJhY2tncm91bmRGaWxsVHlwZSI6MCwiTWFyZ2luIjp7IiRyZWYiOiI3MyJ9LCJQYWRkaW5nIjp7IiRyZWYiOiI3NCJ9LCJCYWNrZ3JvdW5kIjp7IiRyZWYiOiI3NSJ9LCJJc1Zpc2libGUiOnRydWUsIldpZHRoIjowLjAsIkhlaWdodCI6MC4wLCJCb3JkZXJTdHlsZSI6eyIkaWQiOiIyMjQiLCJMaW5lQ29sb3IiOm51bGwsIkxpbmVXZWlnaHQiOjAuMCwiTGluZVR5cGUiOjAsIlBhcmVudFN0eWxlIjpudWxsfSwiUGFyZW50U3R5bGUiOnsiJHJlZiI6IjY5In19LCJEYXRlU3R5bGUiOnsiJGlkIjoiMjI1IiwiRm9udFNldHRpbmdzIjp7IiRpZCI6IjIyNiIsIkZvbnRTaXplIjo4LCJGb250TmFtZSI6IkNhbGlicmkiLCJJc0JvbGQiOmZhbHNlLCJJc0l0YWxpYyI6ZmFsc2UsIklzVW5kZXJsaW5lZCI6ZmFsc2UsIlBhcmVudFN0eWxlIjp7IiRyZWYiOiI3NyJ9fSwiQXV0b1NpemUiOjAsIkZvcmVncm91bmQiOnsiJHJlZiI6Ijc4In0sIk1heFdpZHRoIjoyMDAuMCwiTWF4SGVpZ2h0IjoiSW5maW5pdHkiLCJTbWFydEZvcmVncm91bmRJc0FjdGl2ZSI6ZmFsc2UsIkhvcml6b250YWxBbGlnbm1lbnQiOjAsIlZlcnRpY2FsQWxpZ25tZW50IjowLCJTbWFydEZvcmVncm91bmQiOm51bGwsIkJhY2tncm91bmRGaWxsVHlwZSI6MCwiTWFyZ2luIjp7IiRyZWYiOiI4MCJ9LCJQYWRkaW5nIjp7IiRyZWYiOiI4MSJ9LCJCYWNrZ3JvdW5kIjp7IiRyZWYiOiI4MiJ9LCJJc1Zpc2libGUiOmZhbHNlLCJXaWR0aCI6MC4wLCJIZWlnaHQiOjAuMCwiQm9yZGVyU3R5bGUiOnsiJGlkIjoiMjI3IiwiTGluZUNvbG9yIjpudWxsLCJMaW5lV2VpZ2h0IjowLjAsIkxpbmVUeXBlIjowLCJQYXJlbnRTdHlsZSI6bnVsbH0sIlBhcmVudFN0eWxlIjp7IiRyZWYiOiI3NiJ9fSwiRGF0ZUZvcm1hdCI6eyIkcmVmIjoiODMifSwiSXNWaXNpYmxlIjp0cnVlLCJQYXJlbnRTdHlsZSI6eyIkcmVmIjoiNTUifX0sIkluZGV4Ijo1LCJQZXJjZW50YWdlQ29tcGxldGUiOm51bGwsIlBvc2l0aW9uIjp7IlJhdGlvIjowLjEwMTEzNTE2OTEzNTE5OTY1LCJJc0N1c3RvbSI6dHJ1ZX0sIkRhdGVGb3JtYXQiOnsiJHJlZiI6IjgzIn0sIklkIjoiNmEyODNiMzYtNzM3NS00MTViLTkyYjAtZTVmYzRlMTZhMGNjIiwiSW1wb3J0SWQiOm51bGwsIlRpdGxlIjoiTWlsZXN0b25lIDUiLCJOb3RlIjpudWxsLCJIeXBlcmxpbmsiOm51bGwsIklzQ2hhbmdlZCI6ZmFsc2UsIklzTmV3Ijp0cnVlfSx7IiRpZCI6IjIyOCIsIkRhdGUiOiIyMDE5LTEyLTIwVDIzOjU5OjAwIiwiU3R5bGUiOnsiJGlkIjoiMjI5IiwiU2hhcGUiOjgsIkNvbm5lY3Rvck1hcmdpbiI6eyIkcmVmIjoiNTYifSwiQ29ubmVjdG9yU3R5bGUiOnsiJGlkIjoiMjMwIiwiTGluZUNvbG9yIjp7IiRpZCI6IjIzMSIsIiR0eXBlIjoiTkxSRS5Db21tb24uRG9tLlNvbGlkQ29sb3JCcnVzaCwgTkxSRS5Db21tb24iLCJDb2xvciI6eyIkaWQiOiIyMzIiLCJBIjoyNTUsIlIiOjk4LCJHIjoxODEsIkIiOjEyM319LCJMaW5lV2VpZ2h0IjoxLjAsIkxpbmVUeXBlIjowLCJQYXJlbnRTdHlsZSI6eyIkcmVmIjoiNTcifX0sIklzQmVsb3dUaW1lYmFuZCI6ZmFsc2UsIkhpZGVEYXRlIjpmYWxzZSwiU2hhcGVTaXplIjoxLCJTcGFjaW5nIjowLjAsIlBhZGRpbmciOnsiJGlkIjoiMjMzIiwiVG9wIjowLCJMZWZ0IjowLCJSaWdodCI6MCwiQm90dG9tIjowfSwiU2hhcGVTdHlsZSI6eyIkaWQiOiIyMzQiLCJNYXJnaW4iOnsiJHJlZiI6IjYyIn0sIlBhZGRpbmciOnsiJHJlZiI6IjYzIn0sIkJhY2tncm91bmQiOnsiJGlkIjoiMjM1IiwiQ29sb3IiOnsiJGlkIjoiMjM2IiwiQSI6MjU1LCJSIjo5OCwiRyI6MTgxLCJCIjoxMjN9fSwiSXNWaXNpYmxlIjp0cnVlLCJXaWR0aCI6MTguMCwiSGVpZ2h0IjoyMC4wLCJCb3JkZXJTdHlsZSI6eyIkaWQiOiIyMzciLCJMaW5lQ29sb3IiOnsiJHJlZiI6IjY3In0sIkxpbmVXZWlnaHQiOjAuMCwiTGluZVR5cGUiOjAsIlBhcmVudFN0eWxlIjp7IiRyZWYiOiI2NiJ9fSwiUGFyZW50U3R5bGUiOnsiJHJlZiI6IjYxIn19LCJUaXRsZVN0eWxlIjp7IiRpZCI6IjIzOCIsIkZvbnRTZXR0aW5ncyI6eyIkaWQiOiIyMzkiLCJGb250U2l6ZSI6MTAsIkZvbnROYW1lIjoiQ2FsaWJyaSIsIklzQm9sZCI6dHJ1ZSwiSXNJdGFsaWMiOmZhbHNlLCJJc1VuZGVybGluZWQiOmZhbHNlLCJQYXJlbnRTdHlsZSI6eyIkcmVmIjoiNzAifX0sIkF1dG9TaXplIjowLCJGb3JlZ3JvdW5kIjp7IiRpZCI6IjI0MCIsIkNvbG9yIjp7IiRpZCI6IjI0MSIsIkEiOjI1NSwiUiI6NzIsIkciOjE1NCwiQiI6OTd9fSwiTWF4V2lkdGgiOjUxLjYyNDk2MTg1MzAyNzM0NCwiTWF4SGVpZ2h0IjoiSW5maW5pdHkiLCJTbWFydEZvcmVncm91bmRJc0FjdGl2ZSI6ZmFsc2UsIkhvcml6b250YWxBbGlnbm1lbnQiOjEsIlZlcnRpY2FsQWxpZ25tZW50IjowLCJTbWFydEZvcmVncm91bmQiOm51bGwsIkJhY2tncm91bmRGaWxsVHlwZSI6MCwiTWFyZ2luIjp7IiRyZWYiOiI3MyJ9LCJQYWRkaW5nIjp7IiRyZWYiOiI3NCJ9LCJCYWNrZ3JvdW5kIjp7IiRyZWYiOiI3NSJ9LCJJc1Zpc2libGUiOnRydWUsIldpZHRoIjowLjAsIkhlaWdodCI6MC4wLCJCb3JkZXJTdHlsZSI6eyIkaWQiOiIyNDIiLCJMaW5lQ29sb3IiOm51bGwsIkxpbmVXZWlnaHQiOjAuMCwiTGluZVR5cGUiOjAsIlBhcmVudFN0eWxlIjpudWxsfSwiUGFyZW50U3R5bGUiOnsiJHJlZiI6IjY5In19LCJEYXRlU3R5bGUiOnsiJGlkIjoiMjQzIiwiRm9udFNldHRpbmdzIjp7IiRpZCI6IjI0NCIsIkZvbnRTaXplIjo4LCJGb250TmFtZSI6IkNhbGlicmkiLCJJc0JvbGQiOmZhbHNlLCJJc0l0YWxpYyI6ZmFsc2UsIklzVW5kZXJsaW5lZCI6ZmFsc2UsIlBhcmVudFN0eWxlIjp7IiRyZWYiOiI3NyJ9fSwiQXV0b1NpemUiOjAsIkZvcmVncm91bmQiOnsiJHJlZiI6Ijc4In0sIk1heFdpZHRoIjoyMDAuMCwiTWF4SGVpZ2h0IjoiSW5maW5pdHkiLCJTbWFydEZvcmVncm91bmRJc0FjdGl2ZSI6ZmFsc2UsIkhvcml6b250YWxBbGlnbm1lbnQiOjAsIlZlcnRpY2FsQWxpZ25tZW50IjowLCJTbWFydEZvcmVncm91bmQiOm51bGwsIkJhY2tncm91bmRGaWxsVHlwZSI6MCwiTWFyZ2luIjp7IiRyZWYiOiI4MCJ9LCJQYWRkaW5nIjp7IiRyZWYiOiI4MSJ9LCJCYWNrZ3JvdW5kIjp7IiRyZWYiOiI4MiJ9LCJJc1Zpc2libGUiOmZhbHNlLCJXaWR0aCI6MC4wLCJIZWlnaHQiOjAuMCwiQm9yZGVyU3R5bGUiOnsiJGlkIjoiMjQ1IiwiTGluZUNvbG9yIjpudWxsLCJMaW5lV2VpZ2h0IjowLjAsIkxpbmVUeXBlIjowLCJQYXJlbnRTdHlsZSI6bnVsbH0sIlBhcmVudFN0eWxlIjp7IiRyZWYiOiI3NiJ9fSwiRGF0ZUZvcm1hdCI6eyIkcmVmIjoiODMifSwiSXNWaXNpYmxlIjp0cnVlLCJQYXJlbnRTdHlsZSI6eyIkcmVmIjoiNTUifX0sIkluZGV4Ijo2LCJQZXJjZW50YWdlQ29tcGxldGUiOm51bGwsIlBvc2l0aW9uIjp7IlJhdGlvIjowLjA1ODY5MjE5NzQ0NjQ2OTkwNCwiSXNDdXN0b20iOnRydWV9LCJEYXRlRm9ybWF0Ijp7IiRyZWYiOiI4MyJ9LCJJZCI6IjdiMDk5NjQ2LTRmZmQtNGNkMy1hM2IzLTgzYWIxYmEyMjQzOCIsIkltcG9ydElkIjpudWxsLCJUaXRsZSI6Ik1pbGVzdG9uZSA2IiwiTm90ZSI6bnVsbCwiSHlwZXJsaW5rIjpudWxsLCJJc0NoYW5nZWQiOmZhbHNlLCJJc05ldyI6dHJ1ZX0seyIkaWQiOiIyNDYiLCJEYXRlIjoiMjAyMC0wMS0zMFQyMzo1OTowMFoiLCJTdHlsZSI6eyIkaWQiOiIyNDciLCJTaGFwZSI6MTMsIkNvbm5lY3Rvck1hcmdpbiI6eyIkcmVmIjoiNTYifSwiQ29ubmVjdG9yU3R5bGUiOnsiJGlkIjoiMjQ4IiwiTGluZUNvbG9yIjp7IiRpZCI6IjI0OSIsIiR0eXBlIjoiTkxSRS5Db21tb24uRG9tLlNvbGlkQ29sb3JCcnVzaCwgTkxSRS5Db21tb24iLCJDb2xvciI6eyIkaWQiOiIyNTAiLCJBIjoyNTUsIlIiOjk4LCJHIjoxODEsIkIiOjEyM319LCJMaW5lV2VpZ2h0IjoxLjAsIkxpbmVUeXBlIjowLCJQYXJlbnRTdHlsZSI6eyIkcmVmIjoiNTcifX0sIklzQmVsb3dUaW1lYmFuZCI6ZmFsc2UsIkhpZGVEYXRlIjpmYWxzZSwiU2hhcGVTaXplIjoyLCJTcGFjaW5nIjowLjAsIlBhZGRpbmciOnsiJGlkIjoiMjUxIiwiVG9wIjowLCJMZWZ0IjowLCJSaWdodCI6MCwiQm90dG9tIjowfSwiU2hhcGVTdHlsZSI6eyIkaWQiOiIyNTIiLCJNYXJnaW4iOnsiJHJlZiI6IjYyIn0sIlBhZGRpbmciOnsiJHJlZiI6IjYzIn0sIkJhY2tncm91bmQiOnsiJGlkIjoiMjUzIiwiQ29sb3IiOnsiJGlkIjoiMjU0IiwiQSI6MjU1LCJSIjo5OCwiRyI6MTgxLCJCIjoxMjN9fSwiSXNWaXNpYmxlIjp0cnVlLCJXaWR0aCI6MjQuMCwiSGVpZ2h0IjoyNi4wLCJCb3JkZXJTdHlsZSI6eyIkaWQiOiIyNTUiLCJMaW5lQ29sb3IiOnsiJHJlZiI6IjY3In0sIkxpbmVXZWlnaHQiOjAuMCwiTGluZVR5cGUiOjAsIlBhcmVudFN0eWxlIjp7IiRyZWYiOiI2NiJ9fSwiUGFyZW50U3R5bGUiOnsiJHJlZiI6IjYxIn19LCJUaXRsZVN0eWxlIjp7IiRpZCI6IjI1NiIsIkZvbnRTZXR0aW5ncyI6eyIkaWQiOiIyNTciLCJGb250U2l6ZSI6MTAsIkZvbnROYW1lIjoiQ2FsaWJyaSIsIklzQm9sZCI6dHJ1ZSwiSXNJdGFsaWMiOmZhbHNlLCJJc1VuZGVybGluZWQiOmZhbHNlLCJQYXJlbnRTdHlsZSI6eyIkcmVmIjoiNzAifX0sIkF1dG9TaXplIjowLCJGb3JlZ3JvdW5kIjp7IiRpZCI6IjI1OCIsIkNvbG9yIjp7IiRpZCI6IjI1OSIsIkEiOjI1NSwiUiI6NzIsIkciOjE1NCwiQiI6OTd9fSwiTWF4V2lkdGgiOjUxLjYyNDk2MTg1MzAyNzM0NCwiTWF4SGVpZ2h0IjoiSW5maW5pdHkiLCJTbWFydEZvcmVncm91bmRJc0FjdGl2ZSI6ZmFsc2UsIkhvcml6b250YWxBbGlnbm1lbnQiOjEsIlZlcnRpY2FsQWxpZ25tZW50IjowLCJTbWFydEZvcmVncm91bmQiOm51bGwsIkJhY2tncm91bmRGaWxsVHlwZSI6MCwiTWFyZ2luIjp7IiRyZWYiOiI3MyJ9LCJQYWRkaW5nIjp7IiRyZWYiOiI3NCJ9LCJCYWNrZ3JvdW5kIjp7IiRyZWYiOiI3NSJ9LCJJc1Zpc2libGUiOnRydWUsIldpZHRoIjowLjAsIkhlaWdodCI6MC4wLCJCb3JkZXJTdHlsZSI6eyIkaWQiOiIyNjAiLCJMaW5lQ29sb3IiOm51bGwsIkxpbmVXZWlnaHQiOjAuMCwiTGluZVR5cGUiOjAsIlBhcmVudFN0eWxlIjpudWxsfSwiUGFyZW50U3R5bGUiOnsiJHJlZiI6IjY5In19LCJEYXRlU3R5bGUiOnsiJGlkIjoiMjYxIiwiRm9udFNldHRpbmdzIjp7IiRpZCI6IjI2MiIsIkZvbnRTaXplIjoxMCwiRm9udE5hbWUiOiJDYWxpYnJpIiwiSXNCb2xkIjpmYWxzZSwiSXNJdGFsaWMiOmZhbHNlLCJJc1VuZGVybGluZWQiOmZhbHNlLCJQYXJlbnRTdHlsZSI6eyIkcmVmIjoiNzcifX0sIkF1dG9TaXplIjowLCJGb3JlZ3JvdW5kIjp7IiRpZCI6IjI2MyIsIkNvbG9yIjp7IiRpZCI6IjI2NCIsIkEiOjI1NSwiUiI6MTI3LCJHIjoxMjcsIkIiOjEyN319LCJNYXhXaWR0aCI6MjAwLjAsIk1heEhlaWdodCI6IkluZmluaXR5IiwiU21hcnRGb3JlZ3JvdW5kSXNBY3RpdmUiOmZhbHNlLCJIb3Jpem9udGFsQWxpZ25tZW50IjowLCJWZXJ0aWNhbEFsaWdubWVudCI6MCwiU21hcnRGb3JlZ3JvdW5kIjpudWxsLCJCYWNrZ3JvdW5kRmlsbFR5cGUiOjAsIk1hcmdpbiI6eyIkcmVmIjoiODAifSwiUGFkZGluZyI6eyIkcmVmIjoiODEifSwiQmFja2dyb3VuZCI6eyIkcmVmIjoiODIifSwiSXNWaXNpYmxlIjp0cnVlLCJXaWR0aCI6MC4wLCJIZWlnaHQiOjAuMCwiQm9yZGVyU3R5bGUiOnsiJGlkIjoiMjY1IiwiTGluZUNvbG9yIjpudWxsLCJMaW5lV2VpZ2h0IjowLjAsIkxpbmVUeXBlIjowLCJQYXJlbnRTdHlsZSI6bnVsbH0sIlBhcmVudFN0eWxlIjp7IiRyZWYiOiI3NiJ9fSwiRGF0ZUZvcm1hdCI6eyIkcmVmIjoiODMifSwiSXNWaXNpYmxlIjp0cnVlLCJQYXJlbnRTdHlsZSI6eyIkcmVmIjoiNTUifX0sIkluZGV4Ijo3LCJQZXJjZW50YWdlQ29tcGxldGUiOm51bGwsIlBvc2l0aW9uIjp7IlJhdGlvIjowLjA5MTc2NTA4NTg1NjExOTgsIklzQ3VzdG9tIjp0cnVlfSwiRGF0ZUZvcm1hdCI6eyIkcmVmIjoiODMifSwiSWQiOiI3ZjU4M2RlMC04NTRhLTRjYWMtYjg5OC0zN2YzYTM3OWJiNGEiLCJJbXBvcnRJZCI6bnVsbCwiVGl0bGUiOiJNaWxlc3RvbmUgNyIsIk5vdGUiOm51bGwsIkh5cGVybGluayI6bnVsbCwiSXNDaGFuZ2VkIjpmYWxzZSwiSXNOZXciOnRydWV9XSwiVGFza3MiOlt7IiRpZCI6IjI2NiIsIkdyb3VwTmFtZSI6bnVsbCwiU3RhcnREYXRlIjoiMjAxOS0wNy0yNVQwMDowMDowMFoiLCJFbmREYXRlIjoiMjAxOS0wOC0wMVQyMzo1OTowMFoiLCJQZXJjZW50YWdlQ29tcGxldGUiOm51bGwsIlN0eWxlIjp7IiRpZCI6IjI2NyIsIlNoYXBlIjoyLCJTaGFwZVRoaWNrbmVzcyI6MSwiRHVyYXRpb25Gb3JtYXQiOjAsIkluY2x1ZGVOb25Xb3JraW5nRGF5c0luRHVyYXRpb24iOmZhbHNlLCJQZXJjZW50YWdlQ29tcGxldGVTdHlsZSI6eyIkaWQiOiIyNjgiLCJGb250U2V0dGluZ3MiOnsiJGlkIjoiMjY5IiwiRm9udFNpemUiOjEwLCJGb250TmFtZSI6IkNhbGlicmkiLCJJc0JvbGQiOmZhbHNlLCJJc0l0YWxpYyI6ZmFsc2UsIklzVW5kZXJsaW5lZCI6ZmFsc2UsIlBhcmVudFN0eWxlIjp7IiRyZWYiOiI4NiJ9fSwiQXV0b1NpemUiOjAsIkZvcmVncm91bmQiOnsiJHJlZiI6Ijg3In0sIk1heFdpZHRoIjoyMDAuMCwiTWF4SGVpZ2h0IjoiSW5maW5pdHkiLCJTbWFydEZvcmVncm91bmRJc0FjdGl2ZSI6ZmFsc2UsIkhvcml6b250YWxBbGlnbm1lbnQiOjAsIlZlcnRpY2FsQWxpZ25tZW50IjowLCJTbWFydEZvcmVncm91bmQiOm51bGwsIkJhY2tncm91bmRGaWxsVHlwZSI6MCwiTWFyZ2luIjp7IiRyZWYiOiI4OSJ9LCJQYWRkaW5nIjp7IiRyZWYiOiI5MCJ9LCJCYWNrZ3JvdW5kIjp7IiRyZWYiOiI5MSJ9LCJJc1Zpc2libGUiOnRydWUsIldpZHRoIjowLjAsIkhlaWdodCI6MC4wLCJCb3JkZXJTdHlsZSI6eyIkaWQiOiIyNzAiLCJMaW5lQ29sb3IiOm51bGwsIkxpbmVXZWlnaHQiOjAuMCwiTGluZVR5cGUiOjAsIlBhcmVudFN0eWxlIjpudWxsfSwiUGFyZW50U3R5bGUiOnsiJHJlZiI6Ijg1In19LCJEdXJhdGlvblN0eWxlIjp7IiRpZCI6IjI3MSIsIkZvbnRTZXR0aW5ncyI6eyIkaWQiOiIyNzIiLCJGb250U2l6ZSI6MTAsIkZvbnROYW1lIjoiQ2FsaWJyaSIsIklzQm9sZCI6ZmFsc2UsIklzSXRhbGljIjpmYWxzZSwiSXNVbmRlcmxpbmVkIjpmYWxzZSwiUGFyZW50U3R5bGUiOnsiJHJlZiI6IjkzIn19LCJBdXRvU2l6ZSI6MCwiRm9yZWdyb3VuZCI6eyIkaWQiOiIyNzMiLCJDb2xvciI6eyIkaWQiOiIyNzQ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yZWYiOiI5NiJ9LCJQYWRkaW5nIjp7IiRyZWYiOiI5NyJ9LCJCYWNrZ3JvdW5kIjp7IiRyZWYiOiI5OCJ9LCJJc1Zpc2libGUiOnRydWUsIldpZHRoIjowLjAsIkhlaWdodCI6MC4wLCJCb3JkZXJTdHlsZSI6eyIkaWQiOiIyNzUiLCJMaW5lQ29sb3IiOm51bGwsIkxpbmVXZWlnaHQiOjAuMCwiTGluZVR5cGUiOjAsIlBhcmVudFN0eWxlIjpudWxsfSwiUGFyZW50U3R5bGUiOnsiJHJlZiI6IjkyIn19LCJIb3Jpem9udGFsQ29ubmVjdG9yU3R5bGUiOnsiJGlkIjoiMjc2IiwiTGluZUNvbG9yIjp7IiRyZWYiOiIxMDAifSwiTGluZVdlaWdodCI6MC4wLCJMaW5lVHlwZSI6MCwiUGFyZW50U3R5bGUiOnsiJHJlZiI6Ijk5In19LCJWZXJ0aWNhbENvbm5lY3RvclN0eWxlIjp7IiRpZCI6IjI3NyIsIkxpbmVDb2xvciI6eyIkcmVmIjoiMTAzIn0sIkxpbmVXZWlnaHQiOjAuMCwiTGluZVR5cGUiOjAsIlBhcmVudFN0eWxlIjp7IiRyZWYiOiIxMDIifX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Mjc4IiwiTWFyZ2luIjp7IiRyZWYiOiIxMDYifSwiUGFkZGluZyI6eyIkcmVmIjoiMTA3In0sIkJhY2tncm91bmQiOnsiJGlkIjoiMjc5IiwiQ29sb3IiOnsiJGlkIjoiMjgwIiwiQSI6MjU1LCJSIjo4LCJHIjoxMjcsIkIiOjE5NX19LCJJc1Zpc2libGUiOnRydWUsIldpZHRoIjowLjAsIkhlaWdodCI6MTYuMCwiQm9yZGVyU3R5bGUiOnsiJGlkIjoiMjgxIiwiTGluZUNvbG9yIjp7IiRpZCI6IjI4MiIsIiR0eXBlIjoiTkxSRS5Db21tb24uRG9tLlNvbGlkQ29sb3JCcnVzaCwgTkxSRS5Db21tb24iLCJDb2xvciI6eyIkaWQiOiIyODMiLCJBIjoyNTUsIlIiOjI1NSwiRyI6MCwiQiI6MH19LCJMaW5lV2VpZ2h0IjowLjAsIkxpbmVUeXBlIjowLCJQYXJlbnRTdHlsZSI6bnVsbH0sIlBhcmVudFN0eWxlIjp7IiRyZWYiOiIxMDUifX0sIlRpdGxlU3R5bGUiOnsiJGlkIjoiMjg0IiwiRm9udFNldHRpbmdzIjp7IiRpZCI6IjI4NSIsIkZvbnRTaXplIjoxMCwiRm9udE5hbWUiOiJDYWxpYnJpIiwiSXNCb2xkIjp0cnVlLCJJc0l0YWxpYyI6ZmFsc2UsIklzVW5kZXJsaW5lZCI6ZmFsc2UsIlBhcmVudFN0eWxlIjp7IiRyZWYiOiIxMTQifX0sIkF1dG9TaXplIjowLCJGb3JlZ3JvdW5kIjp7IiRpZCI6IjI4NiIsIkNvbG9yIjp7IiRpZCI6IjI4NyIsIkEiOjI1NSwiUiI6MCwiRyI6MTEyLCJCIjoxOTJ9fSwiTWF4V2lkdGgiOjUwLjg2NzAwODIwOTIyODUxNiwiTWF4SGVpZ2h0IjoiSW5maW5pdHkiLCJTbWFydEZvcmVncm91bmRJc0FjdGl2ZSI6ZmFsc2UsIkhvcml6b250YWxBbGlnbm1lbnQiOjIsIlZlcnRpY2FsQWxpZ25tZW50IjowLCJTbWFydEZvcmVncm91bmQiOm51bGwsIkJhY2tncm91bmRGaWxsVHlwZSI6MCwiTWFyZ2luIjp7IiRyZWYiOiIxMTcifSwiUGFkZGluZyI6eyIkcmVmIjoiMTE4In0sIkJhY2tncm91bmQiOnsiJHJlZiI6IjExOSJ9LCJJc1Zpc2libGUiOnRydWUsIldpZHRoIjowLjAsIkhlaWdodCI6MC4wLCJCb3JkZXJTdHlsZSI6eyIkaWQiOiIyODgiLCJMaW5lQ29sb3IiOm51bGwsIkxpbmVXZWlnaHQiOjAuMCwiTGluZVR5cGUiOjAsIlBhcmVudFN0eWxlIjpudWxsfSwiUGFyZW50U3R5bGUiOnsiJHJlZiI6IjExMyJ9fSwiRGF0ZVN0eWxlIjp7IiRpZCI6IjI4OSIsIkZvbnRTZXR0aW5ncyI6eyIkaWQiOiIyOTAiLCJGb250U2l6ZSI6MTAsIkZvbnROYW1lIjoiQ2FsaWJyaSIsIklzQm9sZCI6ZmFsc2UsIklzSXRhbGljIjpmYWxzZSwiSXNVbmRlcmxpbmVkIjpmYWxzZSwiUGFyZW50U3R5bGUiOnsiJHJlZiI6IjEyMSJ9fSwiQXV0b1NpemUiOjAsIkZvcmVncm91bmQiOnsiJGlkIjoiMjkxIiwiQ29sb3IiOnsiJGlkIjoiMjkyIiwiQSI6MjU1LCJSIjoxMjcsIkciOjEyNywiQiI6MTI3fX0sIk1heFdpZHRoIjoyMDAuMCwiTWF4SGVpZ2h0IjoiSW5maW5pdHkiLCJTbWFydEZvcmVncm91bmRJc0FjdGl2ZSI6ZmFsc2UsIkhvcml6b250YWxBbGlnbm1lbnQiOjAsIlZlcnRpY2FsQWxpZ25tZW50IjowLCJTbWFydEZvcmVncm91bmQiOm51bGwsIkJhY2tncm91bmRGaWxsVHlwZSI6MCwiTWFyZ2luIjp7IiRyZWYiOiIxMjQifSwiUGFkZGluZyI6eyIkcmVmIjoiMTI1In0sIkJhY2tncm91bmQiOnsiJHJlZiI6IjEyNiJ9LCJJc1Zpc2libGUiOnRydWUsIldpZHRoIjowLjAsIkhlaWdodCI6MC4wLCJCb3JkZXJTdHlsZSI6eyIkaWQiOiIyOTMiLCJMaW5lQ29sb3IiOm51bGwsIkxpbmVXZWlnaHQiOjAuMCwiTGluZVR5cGUiOjAsIlBhcmVudFN0eWxlIjpudWxsfSwiUGFyZW50U3R5bGUiOnsiJHJlZiI6IjEyMCJ9fSwiRGF0ZUZvcm1hdCI6eyIkcmVmIjoiMTI3In0sIklzVmlzaWJsZSI6dHJ1ZSwiUGFyZW50U3R5bGUiOnsiJHJlZiI6Ijg0In19LCJJbmRleCI6OCwiU21hcnREdXJhdGlvbkFjdGl2YXRlZCI6ZmFsc2UsIkRhdGVGb3JtYXQiOnsiJHJlZiI6IjEyNyJ9LCJJZCI6IjdjNTE4ZmIzLTdmMjEtNDJiYi04ZTA0LTQ1OTIwZDA0MDNiNSIsIkltcG9ydElkIjpudWxsLCJUaXRsZSI6IlRhc2sgMSBIZXJlIiwiTm90ZSI6bnVsbCwiSHlwZXJsaW5rIjpudWxsLCJJc0NoYW5nZWQiOmZhbHNlLCJJc05ldyI6dHJ1ZX0seyIkaWQiOiIyOTQiLCJHcm91cE5hbWUiOm51bGwsIlN0YXJ0RGF0ZSI6IjIwMTktMDgtMTVUMDA6MDA6MDBaIiwiRW5kRGF0ZSI6IjIwMTktMDktMDdUMjM6NTk6MDBaIiwiUGVyY2VudGFnZUNvbXBsZXRlIjpudWxsLCJTdHlsZSI6eyIkaWQiOiIyOTUiLCJTaGFwZSI6MiwiU2hhcGVUaGlja25lc3MiOjEsIkR1cmF0aW9uRm9ybWF0IjowLCJJbmNsdWRlTm9uV29ya2luZ0RheXNJbkR1cmF0aW9uIjpmYWxzZSwiUGVyY2VudGFnZUNvbXBsZXRlU3R5bGUiOnsiJGlkIjoiMjk2IiwiRm9udFNldHRpbmdzIjp7IiRpZCI6IjI5NyIsIkZvbnRTaXplIjoxMCwiRm9udE5hbWUiOiJDYWxpYnJpIiwiSXNCb2xkIjpmYWxzZSwiSXNJdGFsaWMiOmZhbHNlLCJJc1VuZGVybGluZWQiOmZhbHNlLCJQYXJlbnRTdHlsZSI6eyIkcmVmIjoiODYifX0sIkF1dG9TaXplIjowLCJGb3JlZ3JvdW5kIjp7IiRyZWYiOiI4NyJ9LCJNYXhXaWR0aCI6MjAwLjAsIk1heEhlaWdodCI6IkluZmluaXR5IiwiU21hcnRGb3JlZ3JvdW5kSXNBY3RpdmUiOmZhbHNlLCJIb3Jpem9udGFsQWxpZ25tZW50IjowLCJWZXJ0aWNhbEFsaWdubWVudCI6MCwiU21hcnRGb3JlZ3JvdW5kIjpudWxsLCJCYWNrZ3JvdW5kRmlsbFR5cGUiOjAsIk1hcmdpbiI6eyIkcmVmIjoiODkifSwiUGFkZGluZyI6eyIkcmVmIjoiOTAifSwiQmFja2dyb3VuZCI6eyIkcmVmIjoiOTEifSwiSXNWaXNpYmxlIjp0cnVlLCJXaWR0aCI6MC4wLCJIZWlnaHQiOjAuMCwiQm9yZGVyU3R5bGUiOnsiJGlkIjoiMjk4IiwiTGluZUNvbG9yIjpudWxsLCJMaW5lV2VpZ2h0IjowLjAsIkxpbmVUeXBlIjowLCJQYXJlbnRTdHlsZSI6bnVsbH0sIlBhcmVudFN0eWxlIjp7IiRyZWYiOiI4NSJ9fSwiRHVyYXRpb25TdHlsZSI6eyIkaWQiOiIyOTkiLCJGb250U2V0dGluZ3MiOnsiJGlkIjoiMzAwIiwiRm9udFNpemUiOjEwLCJGb250TmFtZSI6IkNhbGlicmkiLCJJc0JvbGQiOmZhbHNlLCJJc0l0YWxpYyI6ZmFsc2UsIklzVW5kZXJsaW5lZCI6ZmFsc2UsIlBhcmVudFN0eWxlIjp7IiRyZWYiOiI5MyJ9fSwiQXV0b1NpemUiOjAsIkZvcmVncm91bmQiOnsiJGlkIjoiMzAxIiwiQ29sb3IiOnsiJGlkIjoiMzAy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cmVmIjoiOTYifSwiUGFkZGluZyI6eyIkcmVmIjoiOTcifSwiQmFja2dyb3VuZCI6eyIkcmVmIjoiOTgifSwiSXNWaXNpYmxlIjp0cnVlLCJXaWR0aCI6MC4wLCJIZWlnaHQiOjAuMCwiQm9yZGVyU3R5bGUiOnsiJGlkIjoiMzAzIiwiTGluZUNvbG9yIjpudWxsLCJMaW5lV2VpZ2h0IjowLjAsIkxpbmVUeXBlIjowLCJQYXJlbnRTdHlsZSI6bnVsbH0sIlBhcmVudFN0eWxlIjp7IiRyZWYiOiI5MiJ9fSwiSG9yaXpvbnRhbENvbm5lY3RvclN0eWxlIjp7IiRpZCI6IjMwNCIsIkxpbmVDb2xvciI6eyIkcmVmIjoiMTAwIn0sIkxpbmVXZWlnaHQiOjAuMCwiTGluZVR5cGUiOjAsIlBhcmVudFN0eWxlIjp7IiRyZWYiOiI5OSJ9fSwiVmVydGljYWxDb25uZWN0b3JTdHlsZSI6eyIkaWQiOiIzMDUiLCJMaW5lQ29sb3IiOnsiJHJlZiI6IjEwMyJ9LCJMaW5lV2VpZ2h0IjowLjAsIkxpbmVUeXBlIjowLCJQYXJlbnRTdHlsZSI6eyIkcmVmIjoiMTAyIn19LCJNYXJnaW4iOm51bGwsIlN0YXJ0RGF0ZVBvc2l0aW9uIjo0LCJFbmREYXRlUG9zaXRpb24iOjQsIkRhdGVJc1Zpc2libGUiOnRydWUsIlRpdGxlUG9zaXRpb24iOjMsIkR1cmF0aW9uUG9zaXRpb24iOjYsIlBlcmNlbnRhZ2VDb21wbGV0ZWRQb3NpdGlvbiI6NiwiU3BhY2luZyI6NSwiSXNCZWxvd1RpbWViYW5kIjp0cnVlLCJQZXJjZW50YWdlQ29tcGxldGVTaGFwZU9wYWNpdHkiOjM1LCJTaGFwZVN0eWxlIjp7IiRpZCI6IjMwNiIsIk1hcmdpbiI6eyIkcmVmIjoiMTA2In0sIlBhZGRpbmciOnsiJHJlZiI6IjEwNyJ9LCJCYWNrZ3JvdW5kIjp7IiRpZCI6IjMwNyIsIkNvbG9yIjp7IiRpZCI6IjMwOCIsIkEiOjI1NSwiUiI6MjEwLCJHIjo3MSwiQiI6Mzh9fSwiSXNWaXNpYmxlIjp0cnVlLCJXaWR0aCI6MC4wLCJIZWlnaHQiOjE2LjAsIkJvcmRlclN0eWxlIjp7IiRpZCI6IjMwOSIsIkxpbmVDb2xvciI6eyIkaWQiOiIzMTAiLCIkdHlwZSI6Ik5MUkUuQ29tbW9uLkRvbS5Tb2xpZENvbG9yQnJ1c2gsIE5MUkUuQ29tbW9uIiwiQ29sb3IiOnsiJGlkIjoiMzExIiwiQSI6MjU1LCJSIjoyNTUsIkciOjAsIkIiOjB9fSwiTGluZVdlaWdodCI6MC4wLCJMaW5lVHlwZSI6MCwiUGFyZW50U3R5bGUiOm51bGx9LCJQYXJlbnRTdHlsZSI6eyIkcmVmIjoiMTA1In19LCJUaXRsZVN0eWxlIjp7IiRpZCI6IjMxMiIsIkZvbnRTZXR0aW5ncyI6eyIkaWQiOiIzMTMiLCJGb250U2l6ZSI6MTAsIkZvbnROYW1lIjoiQ2FsaWJyaSIsIklzQm9sZCI6dHJ1ZSwiSXNJdGFsaWMiOmZhbHNlLCJJc1VuZGVybGluZWQiOmZhbHNlLCJQYXJlbnRTdHlsZSI6eyIkcmVmIjoiMTE0In19LCJBdXRvU2l6ZSI6MCwiRm9yZWdyb3VuZCI6eyIkaWQiOiIzMTQiLCJDb2xvciI6eyIkaWQiOiIzMTUiLCJBIjoyNTUsIlIiOjIxMCwiRyI6NzEsIkIiOjM4fX0sIk1heFdpZHRoIjo1MS40OTgwMzE2MTYyMTA5MzgsIk1heEhlaWdodCI6IkluZmluaXR5IiwiU21hcnRGb3JlZ3JvdW5kSXNBY3RpdmUiOmZhbHNlLCJIb3Jpem9udGFsQWxpZ25tZW50IjoyLCJWZXJ0aWNhbEFsaWdubWVudCI6MCwiU21hcnRGb3JlZ3JvdW5kIjpudWxsLCJCYWNrZ3JvdW5kRmlsbFR5cGUiOjAsIk1hcmdpbiI6eyIkcmVmIjoiMTE3In0sIlBhZGRpbmciOnsiJHJlZiI6IjExOCJ9LCJCYWNrZ3JvdW5kIjp7IiRyZWYiOiIxMTkifSwiSXNWaXNpYmxlIjp0cnVlLCJXaWR0aCI6MC4wLCJIZWlnaHQiOjAuMCwiQm9yZGVyU3R5bGUiOnsiJGlkIjoiMzE2IiwiTGluZUNvbG9yIjpudWxsLCJMaW5lV2VpZ2h0IjowLjAsIkxpbmVUeXBlIjowLCJQYXJlbnRTdHlsZSI6bnVsbH0sIlBhcmVudFN0eWxlIjp7IiRyZWYiOiIxMTMifX0sIkRhdGVTdHlsZSI6eyIkaWQiOiIzMTciLCJGb250U2V0dGluZ3MiOnsiJGlkIjoiMzE4IiwiRm9udFNpemUiOjEwLCJGb250TmFtZSI6IkNhbGlicmkiLCJJc0JvbGQiOmZhbHNlLCJJc0l0YWxpYyI6ZmFsc2UsIklzVW5kZXJsaW5lZCI6ZmFsc2UsIlBhcmVudFN0eWxlIjp7IiRyZWYiOiIxMjEifX0sIkF1dG9TaXplIjowLCJGb3JlZ3JvdW5kIjp7IiRpZCI6IjMxOSIsIkNvbG9yIjp7IiRpZCI6IjMyMCIsIkEiOjI1NSwiUiI6MTI3LCJHIjoxMjcsIkIiOjEyN319LCJNYXhXaWR0aCI6MjAwLjAsIk1heEhlaWdodCI6IkluZmluaXR5IiwiU21hcnRGb3JlZ3JvdW5kSXNBY3RpdmUiOmZhbHNlLCJIb3Jpem9udGFsQWxpZ25tZW50IjowLCJWZXJ0aWNhbEFsaWdubWVudCI6MCwiU21hcnRGb3JlZ3JvdW5kIjpudWxsLCJCYWNrZ3JvdW5kRmlsbFR5cGUiOjAsIk1hcmdpbiI6eyIkcmVmIjoiMTI0In0sIlBhZGRpbmciOnsiJHJlZiI6IjEyNSJ9LCJCYWNrZ3JvdW5kIjp7IiRyZWYiOiIxMjYifSwiSXNWaXNpYmxlIjp0cnVlLCJXaWR0aCI6MC4wLCJIZWlnaHQiOjAuMCwiQm9yZGVyU3R5bGUiOnsiJGlkIjoiMzIxIiwiTGluZUNvbG9yIjpudWxsLCJMaW5lV2VpZ2h0IjowLjAsIkxpbmVUeXBlIjowLCJQYXJlbnRTdHlsZSI6bnVsbH0sIlBhcmVudFN0eWxlIjp7IiRyZWYiOiIxMjAifX0sIkRhdGVGb3JtYXQiOnsiJHJlZiI6IjEyNyJ9LCJJc1Zpc2libGUiOnRydWUsIlBhcmVudFN0eWxlIjp7IiRyZWYiOiI4NCJ9fSwiSW5kZXgiOjksIlNtYXJ0RHVyYXRpb25BY3RpdmF0ZWQiOmZhbHNlLCJEYXRlRm9ybWF0Ijp7IiRyZWYiOiIxMjcifSwiSWQiOiJiZTNhZTM4Zi02MGIzLTQwMmQtOGExMy1mMWU5MWVlYzQxZjUiLCJJbXBvcnRJZCI6bnVsbCwiVGl0bGUiOiJUYXNrIDIgSGVyZSIsIk5vdGUiOm51bGwsIkh5cGVybGluayI6bnVsbCwiSXNDaGFuZ2VkIjpmYWxzZSwiSXNOZXciOnRydWV9LHsiJGlkIjoiMzIyIiwiR3JvdXBOYW1lIjpudWxsLCJTdGFydERhdGUiOiIyMDE5LTA4LTE1VDAwOjAwOjAwWiIsIkVuZERhdGUiOiIyMDE5LTA5LTE3VDIzOjU5OjAwWiIsIlBlcmNlbnRhZ2VDb21wbGV0ZSI6bnVsbCwiU3R5bGUiOnsiJGlkIjoiMzIzIiwiU2hhcGUiOjIsIlNoYXBlVGhpY2tuZXNzIjoxLCJEdXJhdGlvbkZvcm1hdCI6MCwiSW5jbHVkZU5vbldvcmtpbmdEYXlzSW5EdXJhdGlvbiI6ZmFsc2UsIlBlcmNlbnRhZ2VDb21wbGV0ZVN0eWxlIjp7IiRpZCI6IjMyNCIsIkZvbnRTZXR0aW5ncyI6eyIkaWQiOiIzMjUiLCJGb250U2l6ZSI6MTAsIkZvbnROYW1lIjoiQ2FsaWJyaSIsIklzQm9sZCI6ZmFsc2UsIklzSXRhbGljIjpmYWxzZSwiSXNVbmRlcmxpbmVkIjpmYWxzZSwiUGFyZW50U3R5bGUiOnsiJHJlZiI6Ijg2In19LCJBdXRvU2l6ZSI6MCwiRm9yZWdyb3VuZCI6eyIkcmVmIjoiODcifSwiTWF4V2lkdGgiOjIwMC4wLCJNYXhIZWlnaHQiOiJJbmZpbml0eSIsIlNtYXJ0Rm9yZWdyb3VuZElzQWN0aXZlIjpmYWxzZSwiSG9yaXpvbnRhbEFsaWdubWVudCI6MCwiVmVydGljYWxBbGlnbm1lbnQiOjAsIlNtYXJ0Rm9yZWdyb3VuZCI6bnVsbCwiQmFja2dyb3VuZEZpbGxUeXBlIjowLCJNYXJnaW4iOnsiJHJlZiI6Ijg5In0sIlBhZGRpbmciOnsiJHJlZiI6IjkwIn0sIkJhY2tncm91bmQiOnsiJHJlZiI6IjkxIn0sIklzVmlzaWJsZSI6dHJ1ZSwiV2lkdGgiOjAuMCwiSGVpZ2h0IjowLjAsIkJvcmRlclN0eWxlIjp7IiRpZCI6IjMyNiIsIkxpbmVDb2xvciI6bnVsbCwiTGluZVdlaWdodCI6MC4wLCJMaW5lVHlwZSI6MCwiUGFyZW50U3R5bGUiOm51bGx9LCJQYXJlbnRTdHlsZSI6eyIkcmVmIjoiODUifX0sIkR1cmF0aW9uU3R5bGUiOnsiJGlkIjoiMzI3IiwiRm9udFNldHRpbmdzIjp7IiRpZCI6IjMyOCIsIkZvbnRTaXplIjoxMCwiRm9udE5hbWUiOiJDYWxpYnJpIiwiSXNCb2xkIjpmYWxzZSwiSXNJdGFsaWMiOmZhbHNlLCJJc1VuZGVybGluZWQiOmZhbHNlLCJQYXJlbnRTdHlsZSI6eyIkcmVmIjoiOTMifX0sIkF1dG9TaXplIjowLCJGb3JlZ3JvdW5kIjp7IiRpZCI6IjMyOSIsIkNvbG9yIjp7IiRpZCI6IjMzM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HJlZiI6Ijk2In0sIlBhZGRpbmciOnsiJHJlZiI6Ijk3In0sIkJhY2tncm91bmQiOnsiJHJlZiI6Ijk4In0sIklzVmlzaWJsZSI6dHJ1ZSwiV2lkdGgiOjAuMCwiSGVpZ2h0IjowLjAsIkJvcmRlclN0eWxlIjp7IiRpZCI6IjMzMSIsIkxpbmVDb2xvciI6bnVsbCwiTGluZVdlaWdodCI6MC4wLCJMaW5lVHlwZSI6MCwiUGFyZW50U3R5bGUiOm51bGx9LCJQYXJlbnRTdHlsZSI6eyIkcmVmIjoiOTIifX0sIkhvcml6b250YWxDb25uZWN0b3JTdHlsZSI6eyIkaWQiOiIzMzIiLCJMaW5lQ29sb3IiOnsiJHJlZiI6IjEwMCJ9LCJMaW5lV2VpZ2h0IjowLjAsIkxpbmVUeXBlIjowLCJQYXJlbnRTdHlsZSI6eyIkcmVmIjoiOTkifX0sIlZlcnRpY2FsQ29ubmVjdG9yU3R5bGUiOnsiJGlkIjoiMzMzIiwiTGluZUNvbG9yIjp7IiRyZWYiOiIxMDMifSwiTGluZVdlaWdodCI6MC4wLCJMaW5lVHlwZSI6MCwiUGFyZW50U3R5bGUiOnsiJHJlZiI6IjEwMiJ9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zMzQiLCJNYXJnaW4iOnsiJHJlZiI6IjEwNiJ9LCJQYWRkaW5nIjp7IiRyZWYiOiIxMDcifSwiQmFja2dyb3VuZCI6eyIkaWQiOiIzMzUiLCJDb2xvciI6eyIkaWQiOiIzMzYiLCJBIjoyNTUsIlIiOjIxMCwiRyI6NzEsIkIiOjM4fX0sIklzVmlzaWJsZSI6dHJ1ZSwiV2lkdGgiOjAuMCwiSGVpZ2h0IjoxNi4wLCJCb3JkZXJTdHlsZSI6eyIkaWQiOiIzMzciLCJMaW5lQ29sb3IiOnsiJGlkIjoiMzM4IiwiJHR5cGUiOiJOTFJFLkNvbW1vbi5Eb20uU29saWRDb2xvckJydXNoLCBOTFJFLkNvbW1vbiIsIkNvbG9yIjp7IiRpZCI6IjMzOSIsIkEiOjI1NSwiUiI6MjU1LCJHIjowLCJCIjowfX0sIkxpbmVXZWlnaHQiOjAuMCwiTGluZVR5cGUiOjAsIlBhcmVudFN0eWxlIjpudWxsfSwiUGFyZW50U3R5bGUiOnsiJHJlZiI6IjEwNSJ9fSwiVGl0bGVTdHlsZSI6eyIkaWQiOiIzNDAiLCJGb250U2V0dGluZ3MiOnsiJGlkIjoiMzQxIiwiRm9udFNpemUiOjEwLCJGb250TmFtZSI6IkNhbGlicmkiLCJJc0JvbGQiOnRydWUsIklzSXRhbGljIjpmYWxzZSwiSXNVbmRlcmxpbmVkIjpmYWxzZSwiUGFyZW50U3R5bGUiOnsiJHJlZiI6IjExNCJ9fSwiQXV0b1NpemUiOjAsIkZvcmVncm91bmQiOnsiJGlkIjoiMzQyIiwiQ29sb3IiOnsiJGlkIjoiMzQzIiwiQSI6MjU1LCJSIjoyMTAsIkciOjcxLCJCIjozOH19LCJNYXhXaWR0aCI6NTAuODY3MDA4MjA5MjI4NTE2LCJNYXhIZWlnaHQiOiJJbmZpbml0eSIsIlNtYXJ0Rm9yZWdyb3VuZElzQWN0aXZlIjpmYWxzZSwiSG9yaXpvbnRhbEFsaWdubWVudCI6MiwiVmVydGljYWxBbGlnbm1lbnQiOjAsIlNtYXJ0Rm9yZWdyb3VuZCI6bnVsbCwiQmFja2dyb3VuZEZpbGxUeXBlIjowLCJNYXJnaW4iOnsiJHJlZiI6IjExNyJ9LCJQYWRkaW5nIjp7IiRyZWYiOiIxMTgifSwiQmFja2dyb3VuZCI6eyIkcmVmIjoiMTE5In0sIklzVmlzaWJsZSI6dHJ1ZSwiV2lkdGgiOjAuMCwiSGVpZ2h0IjowLjAsIkJvcmRlclN0eWxlIjp7IiRpZCI6IjM0NCIsIkxpbmVDb2xvciI6bnVsbCwiTGluZVdlaWdodCI6MC4wLCJMaW5lVHlwZSI6MCwiUGFyZW50U3R5bGUiOm51bGx9LCJQYXJlbnRTdHlsZSI6eyIkcmVmIjoiMTEzIn19LCJEYXRlU3R5bGUiOnsiJGlkIjoiMzQ1IiwiRm9udFNldHRpbmdzIjp7IiRpZCI6IjM0NiIsIkZvbnRTaXplIjoxMCwiRm9udE5hbWUiOiJDYWxpYnJpIiwiSXNCb2xkIjpmYWxzZSwiSXNJdGFsaWMiOmZhbHNlLCJJc1VuZGVybGluZWQiOmZhbHNlLCJQYXJlbnRTdHlsZSI6eyIkcmVmIjoiMTIxIn19LCJBdXRvU2l6ZSI6MCwiRm9yZWdyb3VuZCI6eyIkaWQiOiIzNDciLCJDb2xvciI6eyIkaWQiOiIzNDgiLCJBIjoyNTUsIlIiOjEyNywiRyI6MTI3LCJCIjoxMjd9fSwiTWF4V2lkdGgiOjIwMC4wLCJNYXhIZWlnaHQiOiJJbmZpbml0eSIsIlNtYXJ0Rm9yZWdyb3VuZElzQWN0aXZlIjpmYWxzZSwiSG9yaXpvbnRhbEFsaWdubWVudCI6MCwiVmVydGljYWxBbGlnbm1lbnQiOjAsIlNtYXJ0Rm9yZWdyb3VuZCI6bnVsbCwiQmFja2dyb3VuZEZpbGxUeXBlIjowLCJNYXJnaW4iOnsiJHJlZiI6IjEyNCJ9LCJQYWRkaW5nIjp7IiRyZWYiOiIxMjUifSwiQmFja2dyb3VuZCI6eyIkcmVmIjoiMTI2In0sIklzVmlzaWJsZSI6dHJ1ZSwiV2lkdGgiOjAuMCwiSGVpZ2h0IjowLjAsIkJvcmRlclN0eWxlIjp7IiRpZCI6IjM0OSIsIkxpbmVDb2xvciI6bnVsbCwiTGluZVdlaWdodCI6MC4wLCJMaW5lVHlwZSI6MCwiUGFyZW50U3R5bGUiOm51bGx9LCJQYXJlbnRTdHlsZSI6eyIkcmVmIjoiMTIwIn19LCJEYXRlRm9ybWF0Ijp7IiRyZWYiOiIxMjcifSwiSXNWaXNpYmxlIjp0cnVlLCJQYXJlbnRTdHlsZSI6eyIkcmVmIjoiODQifX0sIkluZGV4IjoxMCwiU21hcnREdXJhdGlvbkFjdGl2YXRlZCI6ZmFsc2UsIkRhdGVGb3JtYXQiOnsiJHJlZiI6IjEyNyJ9LCJJZCI6IjlhYTE4M2Q2LTVkZjItNGIwYy04ZmVjLWQwYTAwMjQ3MTU4MyIsIkltcG9ydElkIjpudWxsLCJUaXRsZSI6IlRhc2sgMyBIZXJlIiwiTm90ZSI6bnVsbCwiSHlwZXJsaW5rIjpudWxsLCJJc0NoYW5nZWQiOmZhbHNlLCJJc05ldyI6dHJ1ZX0seyIkaWQiOiIzNTAiLCJHcm91cE5hbWUiOm51bGwsIlN0YXJ0RGF0ZSI6IjIwMTktMDktMDhUMDA6MDA6MDBaIiwiRW5kRGF0ZSI6IjIwMTktMDktMzBUMjM6NTk6MDBaIiwiUGVyY2VudGFnZUNvbXBsZXRlIjpudWxsLCJTdHlsZSI6eyIkaWQiOiIzNTEiLCJTaGFwZSI6MiwiU2hhcGVUaGlja25lc3MiOjEsIkR1cmF0aW9uRm9ybWF0IjowLCJJbmNsdWRlTm9uV29ya2luZ0RheXNJbkR1cmF0aW9uIjpmYWxzZSwiUGVyY2VudGFnZUNvbXBsZXRlU3R5bGUiOnsiJGlkIjoiMzUyIiwiRm9udFNldHRpbmdzIjp7IiRpZCI6IjM1MyIsIkZvbnRTaXplIjoxMCwiRm9udE5hbWUiOiJDYWxpYnJpIiwiSXNCb2xkIjpmYWxzZSwiSXNJdGFsaWMiOmZhbHNlLCJJc1VuZGVybGluZWQiOmZhbHNlLCJQYXJlbnRTdHlsZSI6eyIkcmVmIjoiODYifX0sIkF1dG9TaXplIjowLCJGb3JlZ3JvdW5kIjp7IiRyZWYiOiI4NyJ9LCJNYXhXaWR0aCI6MjAwLjAsIk1heEhlaWdodCI6IkluZmluaXR5IiwiU21hcnRGb3JlZ3JvdW5kSXNBY3RpdmUiOmZhbHNlLCJIb3Jpem9udGFsQWxpZ25tZW50IjowLCJWZXJ0aWNhbEFsaWdubWVudCI6MCwiU21hcnRGb3JlZ3JvdW5kIjpudWxsLCJCYWNrZ3JvdW5kRmlsbFR5cGUiOjAsIk1hcmdpbiI6eyIkcmVmIjoiODkifSwiUGFkZGluZyI6eyIkcmVmIjoiOTAifSwiQmFja2dyb3VuZCI6eyIkcmVmIjoiOTEifSwiSXNWaXNpYmxlIjp0cnVlLCJXaWR0aCI6MC4wLCJIZWlnaHQiOjAuMCwiQm9yZGVyU3R5bGUiOnsiJGlkIjoiMzU0IiwiTGluZUNvbG9yIjpudWxsLCJMaW5lV2VpZ2h0IjowLjAsIkxpbmVUeXBlIjowLCJQYXJlbnRTdHlsZSI6bnVsbH0sIlBhcmVudFN0eWxlIjp7IiRyZWYiOiI4NSJ9fSwiRHVyYXRpb25TdHlsZSI6eyIkaWQiOiIzNTUiLCJGb250U2V0dGluZ3MiOnsiJGlkIjoiMzU2IiwiRm9udFNpemUiOjEwLCJGb250TmFtZSI6IkNhbGlicmkiLCJJc0JvbGQiOmZhbHNlLCJJc0l0YWxpYyI6ZmFsc2UsIklzVW5kZXJsaW5lZCI6ZmFsc2UsIlBhcmVudFN0eWxlIjp7IiRyZWYiOiI5MyJ9fSwiQXV0b1NpemUiOjAsIkZvcmVncm91bmQiOnsiJGlkIjoiMzU3IiwiQ29sb3IiOnsiJGlkIjoiMzU4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cmVmIjoiOTYifSwiUGFkZGluZyI6eyIkcmVmIjoiOTcifSwiQmFja2dyb3VuZCI6eyIkcmVmIjoiOTgifSwiSXNWaXNpYmxlIjp0cnVlLCJXaWR0aCI6MC4wLCJIZWlnaHQiOjAuMCwiQm9yZGVyU3R5bGUiOnsiJGlkIjoiMzU5IiwiTGluZUNvbG9yIjpudWxsLCJMaW5lV2VpZ2h0IjowLjAsIkxpbmVUeXBlIjowLCJQYXJlbnRTdHlsZSI6bnVsbH0sIlBhcmVudFN0eWxlIjp7IiRyZWYiOiI5MiJ9fSwiSG9yaXpvbnRhbENvbm5lY3RvclN0eWxlIjp7IiRpZCI6IjM2MCIsIkxpbmVDb2xvciI6eyIkcmVmIjoiMTAwIn0sIkxpbmVXZWlnaHQiOjAuMCwiTGluZVR5cGUiOjAsIlBhcmVudFN0eWxlIjp7IiRyZWYiOiI5OSJ9fSwiVmVydGljYWxDb25uZWN0b3JTdHlsZSI6eyIkaWQiOiIzNjEiLCJMaW5lQ29sb3IiOnsiJHJlZiI6IjEwMyJ9LCJMaW5lV2VpZ2h0IjowLjAsIkxpbmVUeXBlIjowLCJQYXJlbnRTdHlsZSI6eyIkcmVmIjoiMTAyIn19LCJNYXJnaW4iOm51bGwsIlN0YXJ0RGF0ZVBvc2l0aW9uIjo0LCJFbmREYXRlUG9zaXRpb24iOjQsIkRhdGVJc1Zpc2libGUiOnRydWUsIlRpdGxlUG9zaXRpb24iOjMsIkR1cmF0aW9uUG9zaXRpb24iOjYsIlBlcmNlbnRhZ2VDb21wbGV0ZWRQb3NpdGlvbiI6NiwiU3BhY2luZyI6NSwiSXNCZWxvd1RpbWViYW5kIjp0cnVlLCJQZXJjZW50YWdlQ29tcGxldGVTaGFwZU9wYWNpdHkiOjM1LCJTaGFwZVN0eWxlIjp7IiRpZCI6IjM2MiIsIk1hcmdpbiI6eyIkcmVmIjoiMTA2In0sIlBhZGRpbmciOnsiJHJlZiI6IjEwNyJ9LCJCYWNrZ3JvdW5kIjp7IiRpZCI6IjM2MyIsIkNvbG9yIjp7IiRpZCI6IjM2NCIsIkEiOjI1NSwiUiI6OTgsIkciOjE4MSwiQiI6MTIzfX0sIklzVmlzaWJsZSI6dHJ1ZSwiV2lkdGgiOjAuMCwiSGVpZ2h0IjoxNi4wLCJCb3JkZXJTdHlsZSI6eyIkaWQiOiIzNjUiLCJMaW5lQ29sb3IiOnsiJGlkIjoiMzY2IiwiJHR5cGUiOiJOTFJFLkNvbW1vbi5Eb20uU29saWRDb2xvckJydXNoLCBOTFJFLkNvbW1vbiIsIkNvbG9yIjp7IiRpZCI6IjM2NyIsIkEiOjI1NSwiUiI6MjU1LCJHIjowLCJCIjowfX0sIkxpbmVXZWlnaHQiOjAuMCwiTGluZVR5cGUiOjAsIlBhcmVudFN0eWxlIjpudWxsfSwiUGFyZW50U3R5bGUiOnsiJHJlZiI6IjEwNSJ9fSwiVGl0bGVTdHlsZSI6eyIkaWQiOiIzNjgiLCJGb250U2V0dGluZ3MiOnsiJGlkIjoiMzY5IiwiRm9udFNpemUiOjEwLCJGb250TmFtZSI6IkNhbGlicmkiLCJJc0JvbGQiOnRydWUsIklzSXRhbGljIjpmYWxzZSwiSXNVbmRlcmxpbmVkIjpmYWxzZSwiUGFyZW50U3R5bGUiOnsiJHJlZiI6IjExNCJ9fSwiQXV0b1NpemUiOjAsIkZvcmVncm91bmQiOnsiJGlkIjoiMzcwIiwiQ29sb3IiOnsiJGlkIjoiMzcxIiwiQSI6MjU1LCJSIjo3MiwiRyI6MTU0LCJCIjo5N319LCJNYXhXaWR0aCI6NTEuNDk4MDMxNjE2MjEwOTM4LCJNYXhIZWlnaHQiOiJJbmZpbml0eSIsIlNtYXJ0Rm9yZWdyb3VuZElzQWN0aXZlIjpmYWxzZSwiSG9yaXpvbnRhbEFsaWdubWVudCI6MiwiVmVydGljYWxBbGlnbm1lbnQiOjAsIlNtYXJ0Rm9yZWdyb3VuZCI6bnVsbCwiQmFja2dyb3VuZEZpbGxUeXBlIjowLCJNYXJnaW4iOnsiJHJlZiI6IjExNyJ9LCJQYWRkaW5nIjp7IiRyZWYiOiIxMTgifSwiQmFja2dyb3VuZCI6eyIkcmVmIjoiMTE5In0sIklzVmlzaWJsZSI6dHJ1ZSwiV2lkdGgiOjAuMCwiSGVpZ2h0IjowLjAsIkJvcmRlclN0eWxlIjp7IiRpZCI6IjM3MiIsIkxpbmVDb2xvciI6bnVsbCwiTGluZVdlaWdodCI6MC4wLCJMaW5lVHlwZSI6MCwiUGFyZW50U3R5bGUiOm51bGx9LCJQYXJlbnRTdHlsZSI6eyIkcmVmIjoiMTEzIn19LCJEYXRlU3R5bGUiOnsiJGlkIjoiMzczIiwiRm9udFNldHRpbmdzIjp7IiRpZCI6IjM3NCIsIkZvbnRTaXplIjoxMCwiRm9udE5hbWUiOiJDYWxpYnJpIiwiSXNCb2xkIjpmYWxzZSwiSXNJdGFsaWMiOmZhbHNlLCJJc1VuZGVybGluZWQiOmZhbHNlLCJQYXJlbnRTdHlsZSI6eyIkcmVmIjoiMTIxIn19LCJBdXRvU2l6ZSI6MCwiRm9yZWdyb3VuZCI6eyIkaWQiOiIzNzUiLCJDb2xvciI6eyIkaWQiOiIzNzYiLCJBIjoyNTUsIlIiOjEyNywiRyI6MTI3LCJCIjoxMjd9fSwiTWF4V2lkdGgiOjIwMC4wLCJNYXhIZWlnaHQiOiJJbmZpbml0eSIsIlNtYXJ0Rm9yZWdyb3VuZElzQWN0aXZlIjpmYWxzZSwiSG9yaXpvbnRhbEFsaWdubWVudCI6MCwiVmVydGljYWxBbGlnbm1lbnQiOjAsIlNtYXJ0Rm9yZWdyb3VuZCI6bnVsbCwiQmFja2dyb3VuZEZpbGxUeXBlIjowLCJNYXJnaW4iOnsiJHJlZiI6IjEyNCJ9LCJQYWRkaW5nIjp7IiRyZWYiOiIxMjUifSwiQmFja2dyb3VuZCI6eyIkcmVmIjoiMTI2In0sIklzVmlzaWJsZSI6dHJ1ZSwiV2lkdGgiOjAuMCwiSGVpZ2h0IjowLjAsIkJvcmRlclN0eWxlIjp7IiRpZCI6IjM3NyIsIkxpbmVDb2xvciI6bnVsbCwiTGluZVdlaWdodCI6MC4wLCJMaW5lVHlwZSI6MCwiUGFyZW50U3R5bGUiOm51bGx9LCJQYXJlbnRTdHlsZSI6eyIkcmVmIjoiMTIwIn19LCJEYXRlRm9ybWF0Ijp7IiRyZWYiOiIxMjcifSwiSXNWaXNpYmxlIjp0cnVlLCJQYXJlbnRTdHlsZSI6eyIkcmVmIjoiODQifX0sIkluZGV4IjoxMSwiU21hcnREdXJhdGlvbkFjdGl2YXRlZCI6ZmFsc2UsIkRhdGVGb3JtYXQiOnsiJHJlZiI6IjEyNyJ9LCJJZCI6IjA2YTZhMjAwLTIxZWEtNGFjZC1hYzIwLWI0MWY3YjM3YjBkZCIsIkltcG9ydElkIjpudWxsLCJUaXRsZSI6IlRhc2sgNCBIZXJlIiwiTm90ZSI6bnVsbCwiSHlwZXJsaW5rIjpudWxsLCJJc0NoYW5nZWQiOmZhbHNlLCJJc05ldyI6dHJ1ZX0seyIkaWQiOiIzNzgiLCJHcm91cE5hbWUiOm51bGwsIlN0YXJ0RGF0ZSI6IjIwMTktMTAtMDRUMDA6MDA6MDBaIiwiRW5kRGF0ZSI6IjIwMTktMTEtMDdUMjM6NTk6MDBaIiwiUGVyY2VudGFnZUNvbXBsZXRlIjpudWxsLCJTdHlsZSI6eyIkaWQiOiIzNzkiLCJTaGFwZSI6MiwiU2hhcGVUaGlja25lc3MiOjEsIkR1cmF0aW9uRm9ybWF0IjowLCJJbmNsdWRlTm9uV29ya2luZ0RheXNJbkR1cmF0aW9uIjpmYWxzZSwiUGVyY2VudGFnZUNvbXBsZXRlU3R5bGUiOnsiJGlkIjoiMzgwIiwiRm9udFNldHRpbmdzIjp7IiRpZCI6IjM4MSIsIkZvbnRTaXplIjoxMCwiRm9udE5hbWUiOiJDYWxpYnJpIiwiSXNCb2xkIjpmYWxzZSwiSXNJdGFsaWMiOmZhbHNlLCJJc1VuZGVybGluZWQiOmZhbHNlLCJQYXJlbnRTdHlsZSI6eyIkcmVmIjoiODYifX0sIkF1dG9TaXplIjowLCJGb3JlZ3JvdW5kIjp7IiRyZWYiOiI4NyJ9LCJNYXhXaWR0aCI6MjAwLjAsIk1heEhlaWdodCI6IkluZmluaXR5IiwiU21hcnRGb3JlZ3JvdW5kSXNBY3RpdmUiOmZhbHNlLCJIb3Jpem9udGFsQWxpZ25tZW50IjowLCJWZXJ0aWNhbEFsaWdubWVudCI6MCwiU21hcnRGb3JlZ3JvdW5kIjpudWxsLCJCYWNrZ3JvdW5kRmlsbFR5cGUiOjAsIk1hcmdpbiI6eyIkcmVmIjoiODkifSwiUGFkZGluZyI6eyIkcmVmIjoiOTAifSwiQmFja2dyb3VuZCI6eyIkcmVmIjoiOTEifSwiSXNWaXNpYmxlIjp0cnVlLCJXaWR0aCI6MC4wLCJIZWlnaHQiOjAuMCwiQm9yZGVyU3R5bGUiOnsiJGlkIjoiMzgyIiwiTGluZUNvbG9yIjpudWxsLCJMaW5lV2VpZ2h0IjowLjAsIkxpbmVUeXBlIjowLCJQYXJlbnRTdHlsZSI6bnVsbH0sIlBhcmVudFN0eWxlIjp7IiRyZWYiOiI4NSJ9fSwiRHVyYXRpb25TdHlsZSI6eyIkaWQiOiIzODMiLCJGb250U2V0dGluZ3MiOnsiJGlkIjoiMzg0IiwiRm9udFNpemUiOjEwLCJGb250TmFtZSI6IkNhbGlicmkiLCJJc0JvbGQiOmZhbHNlLCJJc0l0YWxpYyI6ZmFsc2UsIklzVW5kZXJsaW5lZCI6ZmFsc2UsIlBhcmVudFN0eWxlIjp7IiRyZWYiOiI5MyJ9fSwiQXV0b1NpemUiOjAsIkZvcmVncm91bmQiOnsiJGlkIjoiMzg1IiwiQ29sb3IiOnsiJGlkIjoiMzg2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cmVmIjoiOTYifSwiUGFkZGluZyI6eyIkcmVmIjoiOTcifSwiQmFja2dyb3VuZCI6eyIkcmVmIjoiOTgifSwiSXNWaXNpYmxlIjp0cnVlLCJXaWR0aCI6MC4wLCJIZWlnaHQiOjAuMCwiQm9yZGVyU3R5bGUiOnsiJGlkIjoiMzg3IiwiTGluZUNvbG9yIjpudWxsLCJMaW5lV2VpZ2h0IjowLjAsIkxpbmVUeXBlIjowLCJQYXJlbnRTdHlsZSI6bnVsbH0sIlBhcmVudFN0eWxlIjp7IiRyZWYiOiI5MiJ9fSwiSG9yaXpvbnRhbENvbm5lY3RvclN0eWxlIjp7IiRpZCI6IjM4OCIsIkxpbmVDb2xvciI6eyIkcmVmIjoiMTAwIn0sIkxpbmVXZWlnaHQiOjAuMCwiTGluZVR5cGUiOjAsIlBhcmVudFN0eWxlIjp7IiRyZWYiOiI5OSJ9fSwiVmVydGljYWxDb25uZWN0b3JTdHlsZSI6eyIkaWQiOiIzODkiLCJMaW5lQ29sb3IiOnsiJHJlZiI6IjEwMyJ9LCJMaW5lV2VpZ2h0IjowLjAsIkxpbmVUeXBlIjowLCJQYXJlbnRTdHlsZSI6eyIkcmVmIjoiMTAyIn19LCJNYXJnaW4iOm51bGwsIlN0YXJ0RGF0ZVBvc2l0aW9uIjo0LCJFbmREYXRlUG9zaXRpb24iOjQsIkRhdGVJc1Zpc2libGUiOnRydWUsIlRpdGxlUG9zaXRpb24iOjMsIkR1cmF0aW9uUG9zaXRpb24iOjYsIlBlcmNlbnRhZ2VDb21wbGV0ZWRQb3NpdGlvbiI6NiwiU3BhY2luZyI6NSwiSXNCZWxvd1RpbWViYW5kIjp0cnVlLCJQZXJjZW50YWdlQ29tcGxldGVTaGFwZU9wYWNpdHkiOjM1LCJTaGFwZVN0eWxlIjp7IiRpZCI6IjM5MCIsIk1hcmdpbiI6eyIkcmVmIjoiMTA2In0sIlBhZGRpbmciOnsiJHJlZiI6IjEwNyJ9LCJCYWNrZ3JvdW5kIjp7IiRpZCI6IjM5MSIsIkNvbG9yIjp7IiRpZCI6IjM5MiIsIkEiOjI1NSwiUiI6OTgsIkciOjE4MSwiQiI6MTIzfX0sIklzVmlzaWJsZSI6dHJ1ZSwiV2lkdGgiOjAuMCwiSGVpZ2h0IjoxNi4wLCJCb3JkZXJTdHlsZSI6eyIkaWQiOiIzOTMiLCJMaW5lQ29sb3IiOnsiJGlkIjoiMzk0IiwiJHR5cGUiOiJOTFJFLkNvbW1vbi5Eb20uU29saWRDb2xvckJydXNoLCBOTFJFLkNvbW1vbiIsIkNvbG9yIjp7IiRpZCI6IjM5NSIsIkEiOjI1NSwiUiI6MjU1LCJHIjowLCJCIjowfX0sIkxpbmVXZWlnaHQiOjAuMCwiTGluZVR5cGUiOjAsIlBhcmVudFN0eWxlIjpudWxsfSwiUGFyZW50U3R5bGUiOnsiJHJlZiI6IjEwNSJ9fSwiVGl0bGVTdHlsZSI6eyIkaWQiOiIzOTYiLCJGb250U2V0dGluZ3MiOnsiJGlkIjoiMzk3IiwiRm9udFNpemUiOjEwLCJGb250TmFtZSI6IkNhbGlicmkiLCJJc0JvbGQiOnRydWUsIklzSXRhbGljIjpmYWxzZSwiSXNVbmRlcmxpbmVkIjpmYWxzZSwiUGFyZW50U3R5bGUiOnsiJHJlZiI6IjExNCJ9fSwiQXV0b1NpemUiOjAsIkZvcmVncm91bmQiOnsiJGlkIjoiMzk4IiwiQ29sb3IiOnsiJGlkIjoiMzk5IiwiQSI6MjU1LCJSIjo3MiwiRyI6MTU0LCJCIjo5N319LCJNYXhXaWR0aCI6NTEuMTE5NDQ5NjE1NDc4NTE2LCJNYXhIZWlnaHQiOiJJbmZpbml0eSIsIlNtYXJ0Rm9yZWdyb3VuZElzQWN0aXZlIjpmYWxzZSwiSG9yaXpvbnRhbEFsaWdubWVudCI6MiwiVmVydGljYWxBbGlnbm1lbnQiOjAsIlNtYXJ0Rm9yZWdyb3VuZCI6bnVsbCwiQmFja2dyb3VuZEZpbGxUeXBlIjowLCJNYXJnaW4iOnsiJHJlZiI6IjExNyJ9LCJQYWRkaW5nIjp7IiRyZWYiOiIxMTgifSwiQmFja2dyb3VuZCI6eyIkcmVmIjoiMTE5In0sIklzVmlzaWJsZSI6dHJ1ZSwiV2lkdGgiOjAuMCwiSGVpZ2h0IjowLjAsIkJvcmRlclN0eWxlIjp7IiRpZCI6IjQwMCIsIkxpbmVDb2xvciI6bnVsbCwiTGluZVdlaWdodCI6MC4wLCJMaW5lVHlwZSI6MCwiUGFyZW50U3R5bGUiOm51bGx9LCJQYXJlbnRTdHlsZSI6eyIkcmVmIjoiMTEzIn19LCJEYXRlU3R5bGUiOnsiJGlkIjoiNDAxIiwiRm9udFNldHRpbmdzIjp7IiRpZCI6IjQwMiIsIkZvbnRTaXplIjoxMCwiRm9udE5hbWUiOiJDYWxpYnJpIiwiSXNCb2xkIjpmYWxzZSwiSXNJdGFsaWMiOmZhbHNlLCJJc1VuZGVybGluZWQiOmZhbHNlLCJQYXJlbnRTdHlsZSI6eyIkcmVmIjoiMTIxIn19LCJBdXRvU2l6ZSI6MCwiRm9yZWdyb3VuZCI6eyIkaWQiOiI0MDMiLCJDb2xvciI6eyIkaWQiOiI0MDQiLCJBIjoyNTUsIlIiOjEyNywiRyI6MTI3LCJCIjoxMjd9fSwiTWF4V2lkdGgiOjIwMC4wLCJNYXhIZWlnaHQiOiJJbmZpbml0eSIsIlNtYXJ0Rm9yZWdyb3VuZElzQWN0aXZlIjpmYWxzZSwiSG9yaXpvbnRhbEFsaWdubWVudCI6MCwiVmVydGljYWxBbGlnbm1lbnQiOjAsIlNtYXJ0Rm9yZWdyb3VuZCI6bnVsbCwiQmFja2dyb3VuZEZpbGxUeXBlIjowLCJNYXJnaW4iOnsiJHJlZiI6IjEyNCJ9LCJQYWRkaW5nIjp7IiRyZWYiOiIxMjUifSwiQmFja2dyb3VuZCI6eyIkcmVmIjoiMTI2In0sIklzVmlzaWJsZSI6dHJ1ZSwiV2lkdGgiOjAuMCwiSGVpZ2h0IjowLjAsIkJvcmRlclN0eWxlIjp7IiRpZCI6IjQwNSIsIkxpbmVDb2xvciI6bnVsbCwiTGluZVdlaWdodCI6MC4wLCJMaW5lVHlwZSI6MCwiUGFyZW50U3R5bGUiOm51bGx9LCJQYXJlbnRTdHlsZSI6eyIkcmVmIjoiMTIwIn19LCJEYXRlRm9ybWF0Ijp7IiRyZWYiOiIxMjcifSwiSXNWaXNpYmxlIjp0cnVlLCJQYXJlbnRTdHlsZSI6eyIkcmVmIjoiODQifX0sIkluZGV4IjoxMiwiU21hcnREdXJhdGlvbkFjdGl2YXRlZCI6ZmFsc2UsIkRhdGVGb3JtYXQiOnsiJHJlZiI6IjEyNyJ9LCJJZCI6ImU2ZjVjOTE4LWJkZDYtNDlhMS1hYzkxLTljZjIyNDY4YTIzYiIsIkltcG9ydElkIjpudWxsLCJUaXRsZSI6IlRhc2sgNSBIZXJlIiwiTm90ZSI6bnVsbCwiSHlwZXJsaW5rIjpudWxsLCJJc0NoYW5nZWQiOmZhbHNlLCJJc05ldyI6dHJ1ZX1dLCJNc1Byb2plY3RJdGVtc1RyZWUiOnsiJGlkIjoiNDA2IiwiUm9vdCI6eyJJbXBvcnRJZCI6bnVsbCwiSXNJbXBvcnRlZCI6ZmFsc2UsIkNoaWxkcmVuIjpbXX19LCJNZXRhZGF0YSI6eyIkaWQiOiI0MDciLCJSZWNlbnRDb2xvcnNDb2xsZWN0aW9uIjoiW10ifSwiU2V0dGluZ3MiOnsiJGlkIjoiNDA4IiwiSW1wYU9wdGlvbnMiOm51bGwsIlVzZUNvbXByZXNzaW9uIjpmYWxzZSwiQ29tcHJlc2lvblBlcmNlbnRhZ2UiOjUwLjAsIkluYWN0aXZlSW50ZXJ2YWxXaWR0aFRocmVzaG9sZCI6MzAuMCwiSW5hY3RpdmVJbnRlcnZhbFdpZHRoIjoxLjAsIlNwbGl0VGFza3MiOmZhbHNlLCJVc2VDbHVzdGVyIjpmYWxzZSwiRXBzaWxvbiI6MC4wLCJNaW5Qb2ludHNUb0Zvcm1BQ2x1c3RlciI6MiwiR2VuZXJhdGVJbnZpc2libGVTaGFwZXMiOnRydWUsIlNtYXJ0VGltZWxpbmVUYXNrUGVyY2VudGFnZUZpdCI6ZmFsc2V9LCJJc05ldyI6dHJ1ZSwiSW1wb3J0VHlwZSI6MCwiRmlsZVBhdGgiOm51bGwsIlRpbWVDb25maWd1cmF0aW9uIjp7IiRpZCI6IjQwOSIsIlVzZVRpbWUiOmZhbHNlLCJXb3JrRGF5U3RhcnQiOiIwMDowMDowMCIsIldvcmtEYXlFbmQiOiIyMzo1OTowMCJ9LCJMYXN0VXNlZFRlbXBsYXRlSWQiOiJjMTFmNmY0OS03ZGI4LTQ1ZmQtYmEzMi1iZmNhZWE0OTJmMzkifQ=="/>
  <p:tag name="__MASTER" val="__part_0"/>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Tema di Office">
  <a:themeElements>
    <a:clrScheme name="WePlus">
      <a:dk1>
        <a:srgbClr val="23293A"/>
      </a:dk1>
      <a:lt1>
        <a:srgbClr val="FFFFFF"/>
      </a:lt1>
      <a:dk2>
        <a:srgbClr val="23293A"/>
      </a:dk2>
      <a:lt2>
        <a:srgbClr val="F1F1F1"/>
      </a:lt2>
      <a:accent1>
        <a:srgbClr val="F07A24"/>
      </a:accent1>
      <a:accent2>
        <a:srgbClr val="DCDB00"/>
      </a:accent2>
      <a:accent3>
        <a:srgbClr val="BE1A46"/>
      </a:accent3>
      <a:accent4>
        <a:srgbClr val="00A99E"/>
      </a:accent4>
      <a:accent5>
        <a:srgbClr val="00A99E"/>
      </a:accent5>
      <a:accent6>
        <a:srgbClr val="00A99E"/>
      </a:accent6>
      <a:hlink>
        <a:srgbClr val="EA651D"/>
      </a:hlink>
      <a:folHlink>
        <a:srgbClr val="BE1A46"/>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83791CBF965C143A257BADCBFC108B0" ma:contentTypeVersion="4" ma:contentTypeDescription="Create a new document." ma:contentTypeScope="" ma:versionID="3d5a0a2c8ab7968323c8e39541a8749b">
  <xsd:schema xmlns:xsd="http://www.w3.org/2001/XMLSchema" xmlns:xs="http://www.w3.org/2001/XMLSchema" xmlns:p="http://schemas.microsoft.com/office/2006/metadata/properties" xmlns:ns2="6d26e0de-9e97-40a6-a909-b2d9c965329d" xmlns:ns3="6620950a-a1c5-492d-a690-888b1382924b" targetNamespace="http://schemas.microsoft.com/office/2006/metadata/properties" ma:root="true" ma:fieldsID="193745c17acebf1d559ea6e98644c124" ns2:_="" ns3:_="">
    <xsd:import namespace="6d26e0de-9e97-40a6-a909-b2d9c965329d"/>
    <xsd:import namespace="6620950a-a1c5-492d-a690-888b1382924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6e0de-9e97-40a6-a909-b2d9c96532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20950a-a1c5-492d-a690-888b1382924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85D0E0-D576-432E-ABE1-D5035CE1C97C}">
  <ds:schemaRefs>
    <ds:schemaRef ds:uri="http://schemas.microsoft.com/sharepoint/v3/contenttype/forms"/>
  </ds:schemaRefs>
</ds:datastoreItem>
</file>

<file path=customXml/itemProps2.xml><?xml version="1.0" encoding="utf-8"?>
<ds:datastoreItem xmlns:ds="http://schemas.openxmlformats.org/officeDocument/2006/customXml" ds:itemID="{777A1AF5-020E-4E50-A715-800A7AF0BA57}">
  <ds:schemaRefs>
    <ds:schemaRef ds:uri="http://purl.org/dc/terms/"/>
    <ds:schemaRef ds:uri="http://schemas.microsoft.com/office/2006/documentManagement/types"/>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infopath/2007/PartnerControls"/>
    <ds:schemaRef ds:uri="6620950a-a1c5-492d-a690-888b1382924b"/>
    <ds:schemaRef ds:uri="6d26e0de-9e97-40a6-a909-b2d9c965329d"/>
    <ds:schemaRef ds:uri="http://purl.org/dc/dcmitype/"/>
  </ds:schemaRefs>
</ds:datastoreItem>
</file>

<file path=customXml/itemProps3.xml><?xml version="1.0" encoding="utf-8"?>
<ds:datastoreItem xmlns:ds="http://schemas.openxmlformats.org/officeDocument/2006/customXml" ds:itemID="{F8FD0D4B-14F2-42F1-A79A-B2DBFF7D05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26e0de-9e97-40a6-a909-b2d9c965329d"/>
    <ds:schemaRef ds:uri="6620950a-a1c5-492d-a690-888b138292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1369</TotalTime>
  <Words>1446</Words>
  <Application>Microsoft Office PowerPoint</Application>
  <PresentationFormat>Widescreen</PresentationFormat>
  <Paragraphs>142</Paragraphs>
  <Slides>15</Slides>
  <Notes>3</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15</vt:i4>
      </vt:variant>
    </vt:vector>
  </HeadingPairs>
  <TitlesOfParts>
    <vt:vector size="23" baseType="lpstr">
      <vt:lpstr>Arial</vt:lpstr>
      <vt:lpstr>Calibri</vt:lpstr>
      <vt:lpstr>Cocogoose</vt:lpstr>
      <vt:lpstr>Cocogoose Light</vt:lpstr>
      <vt:lpstr>Comfortaa</vt:lpstr>
      <vt:lpstr>Futura Book</vt:lpstr>
      <vt:lpstr>Futura Medium</vt:lpstr>
      <vt:lpstr>Tema di Office</vt:lpstr>
      <vt:lpstr>Presentazione standard di PowerPoint</vt:lpstr>
      <vt:lpstr>We Plus group</vt:lpstr>
      <vt:lpstr>We Plus functional areas</vt:lpstr>
      <vt:lpstr>Sharing platforms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 di Microsoft Office</dc:creator>
  <cp:lastModifiedBy>Luca LC. Capello</cp:lastModifiedBy>
  <cp:revision>117</cp:revision>
  <dcterms:created xsi:type="dcterms:W3CDTF">2017-12-06T09:04:48Z</dcterms:created>
  <dcterms:modified xsi:type="dcterms:W3CDTF">2020-02-21T16:18:40Z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0x010100F83791CBF965C143A257BADCBFC108B0</vt:lpwstr>
  </property>
</Properties>
</file>