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8" r:id="rId3"/>
    <p:sldId id="257" r:id="rId4"/>
    <p:sldId id="256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F6D4-024D-984D-93A3-8CD7AE70C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95F73-A0CF-F042-A6D9-287546782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9C4B6-150D-2541-B87C-3E106CBB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781BA-B5EB-834A-9F2D-F89105D5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48341-323C-074E-B30A-26EFFCDC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3587-706C-774B-9EFB-41293A00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2D878-9BAB-454B-AB45-FBE8210C6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BBC01-F541-4C41-A2EF-4EA44C2C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4ECB1-8996-6D46-8037-8AC74349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D447-3C2F-7A44-8C3B-E37B1819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615F6-91EA-0447-8965-0CD1A0F88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48E44-93AF-8E46-A75A-059095A4C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590C-CD26-AB4B-B01D-74C73D31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1224-2A5A-D14B-B5C2-A0DF304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E81BD-DF7E-8941-B33B-F40B62A8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0D40-5F30-2F41-B004-8140735A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B4CE-851A-BA4B-A094-AE78F0C30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1760-86B4-A649-BE16-08072B48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D17B0-F693-0B43-B1B9-B27E2F6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3585-8F4E-F548-A7E9-5FD76D22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268E-397A-A84B-9402-7BD0CEE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FFCC6-B55C-3042-8DC1-7FE03696D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F934-A7F6-9347-A2A9-9BBBE0F3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BFF14-9E15-C64B-8A1B-2FBC0ABE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76AC-F1F3-8246-8A08-F50BDB44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0547-E982-394F-9A46-E03C300A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4385-4847-F642-8B11-DFCFC8FFA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FFE53-0410-8A41-8CE5-D5A6AFF01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E6B6A-242E-9142-AEF6-D43C7653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37047-80DD-A246-8332-0C20CA47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BA8F1-128C-D54E-9E5A-C02F5F09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ACBD-7247-0A47-AA7E-E1E95633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8A895-B796-8146-8B52-2CCD1C6F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33E6-1C21-A943-9DEE-C15A5BCFF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A6ECD-6BFB-724E-AEEC-0281D067E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D5989-7203-FC41-AB53-A231CDA0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63363-5E1C-B84A-87D2-2A6142A8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0F52D-2A2D-714C-BB5A-D50EE41B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FF497-9CA8-014A-84BA-BD40FC05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4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D71A-139F-E94C-BB93-BC627AB3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63207-42C8-7C4E-825E-5F425877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19B96-93F2-DD4A-B2EE-009A698F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FA400-AA40-934F-9F1E-B13CEBDA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8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D6558-D6CB-FC45-A8A4-0470BB03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00B07-F910-DE49-949B-E3C3877F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EBC04-CE31-E243-8AA4-D765A2A5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8753-7680-AC4E-B5E6-34623D3C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FA0C-5321-D44C-B669-EF44A4B1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AC921-62F8-CF40-855B-36299A7E0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292FD-31ED-4246-89DE-F3656FDB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60789-3954-324E-9658-C6B52C70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005CB-09A0-434B-AAF5-931570B6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589B-DBE0-114C-81C8-AF638C7F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1E5AA-0269-CC45-9D24-679D46748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1FBF7-84CB-2F46-9DF9-6815AF5E9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13C53-12DB-B545-9EBF-B98A4004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221E8-F39F-C54A-B2E4-382B89D5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14521-ABAD-4F47-9977-8B3E3CE4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21247-A1EA-6B47-B66B-92117518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1D0A8-4F25-4D45-8649-E62BE8539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E5329-995E-0142-BF20-FAF4D07C4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8EAE-EF56-D242-89AD-B0B67FA6B892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DC245-4BA7-0149-9702-3CAAE1354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A1CC5-1FC3-744D-BFE8-07345DFFF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4250-F549-5147-95F3-9488AC4A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CF71D-BB44-4F4D-BCE3-456A2BD13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60" y="420908"/>
            <a:ext cx="4366260" cy="601618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6575E-C3F3-0448-8164-E260FDCCE6DF}"/>
              </a:ext>
            </a:extLst>
          </p:cNvPr>
          <p:cNvSpPr txBox="1"/>
          <p:nvPr/>
        </p:nvSpPr>
        <p:spPr>
          <a:xfrm>
            <a:off x="5926456" y="3886200"/>
            <a:ext cx="3183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REAL </a:t>
            </a:r>
            <a:r>
              <a:rPr lang="en-US" sz="2200" b="1" dirty="0"/>
              <a:t>Leadership</a:t>
            </a:r>
          </a:p>
          <a:p>
            <a:r>
              <a:rPr lang="en-US" sz="2200" dirty="0"/>
              <a:t>       </a:t>
            </a:r>
            <a:r>
              <a:rPr lang="en-US" sz="2200" u="sng" dirty="0"/>
              <a:t>+ REAL </a:t>
            </a:r>
            <a:r>
              <a:rPr lang="en-US" sz="2200" b="1" u="sng" dirty="0"/>
              <a:t>Culture</a:t>
            </a:r>
          </a:p>
          <a:p>
            <a:r>
              <a:rPr lang="en-US" sz="2200" dirty="0"/>
              <a:t>                 = REAL </a:t>
            </a:r>
            <a:r>
              <a:rPr lang="en-US" sz="2200" b="1" dirty="0"/>
              <a:t>Results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248BD5EA-A75B-C444-A138-715CC681D170}"/>
              </a:ext>
            </a:extLst>
          </p:cNvPr>
          <p:cNvSpPr/>
          <p:nvPr/>
        </p:nvSpPr>
        <p:spPr>
          <a:xfrm>
            <a:off x="5246372" y="1863090"/>
            <a:ext cx="1360170" cy="331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50738-9F47-1C4F-99D5-A7DEF8454E69}"/>
              </a:ext>
            </a:extLst>
          </p:cNvPr>
          <p:cNvSpPr txBox="1"/>
          <p:nvPr/>
        </p:nvSpPr>
        <p:spPr>
          <a:xfrm>
            <a:off x="7006590" y="1737360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down a little bit for better centering and make the font a tiny bit larger.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C7D8B-B60D-D846-A37A-72CC4DE4F1C2}"/>
              </a:ext>
            </a:extLst>
          </p:cNvPr>
          <p:cNvSpPr txBox="1"/>
          <p:nvPr/>
        </p:nvSpPr>
        <p:spPr>
          <a:xfrm>
            <a:off x="9315450" y="3920490"/>
            <a:ext cx="1817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we have the words look like this in white.  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DF452B36-C958-8642-8A8F-43715F24D5DD}"/>
              </a:ext>
            </a:extLst>
          </p:cNvPr>
          <p:cNvSpPr/>
          <p:nvPr/>
        </p:nvSpPr>
        <p:spPr>
          <a:xfrm>
            <a:off x="8370576" y="4097298"/>
            <a:ext cx="849628" cy="331470"/>
          </a:xfrm>
          <a:prstGeom prst="leftArrow">
            <a:avLst>
              <a:gd name="adj1" fmla="val 568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8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49D65-EA3E-ED44-8994-7936EF44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35" y="422910"/>
            <a:ext cx="4433965" cy="630987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1786E5-42E4-5C42-8A78-BCC3624BE90E}"/>
              </a:ext>
            </a:extLst>
          </p:cNvPr>
          <p:cNvSpPr/>
          <p:nvPr/>
        </p:nvSpPr>
        <p:spPr>
          <a:xfrm>
            <a:off x="2491740" y="4023360"/>
            <a:ext cx="4160520" cy="308610"/>
          </a:xfrm>
          <a:prstGeom prst="roundRect">
            <a:avLst/>
          </a:prstGeom>
          <a:solidFill>
            <a:srgbClr val="006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0D81AC3-3AC9-BA45-BCE1-6B67D8BE7710}"/>
              </a:ext>
            </a:extLst>
          </p:cNvPr>
          <p:cNvSpPr/>
          <p:nvPr/>
        </p:nvSpPr>
        <p:spPr>
          <a:xfrm>
            <a:off x="3307080" y="4343400"/>
            <a:ext cx="3345180" cy="308610"/>
          </a:xfrm>
          <a:prstGeom prst="roundRect">
            <a:avLst/>
          </a:prstGeom>
          <a:solidFill>
            <a:srgbClr val="006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BFD59-C12C-6F49-B406-09C8CA225132}"/>
              </a:ext>
            </a:extLst>
          </p:cNvPr>
          <p:cNvSpPr txBox="1"/>
          <p:nvPr/>
        </p:nvSpPr>
        <p:spPr>
          <a:xfrm>
            <a:off x="2884170" y="4183380"/>
            <a:ext cx="2899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REAL </a:t>
            </a:r>
            <a:r>
              <a:rPr lang="en-US" sz="2200" b="1" dirty="0">
                <a:solidFill>
                  <a:schemeClr val="bg1"/>
                </a:solidFill>
              </a:rPr>
              <a:t>Leadership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    </a:t>
            </a:r>
            <a:r>
              <a:rPr lang="en-US" sz="2200" u="sng" dirty="0">
                <a:solidFill>
                  <a:schemeClr val="bg1"/>
                </a:solidFill>
              </a:rPr>
              <a:t>+ REAL </a:t>
            </a:r>
            <a:r>
              <a:rPr lang="en-US" sz="2200" b="1" u="sng" dirty="0">
                <a:solidFill>
                  <a:schemeClr val="bg1"/>
                </a:solidFill>
              </a:rPr>
              <a:t>Culture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            = REAL </a:t>
            </a:r>
            <a:r>
              <a:rPr lang="en-US" sz="22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407423-0427-BF44-91F4-5A93539252CE}"/>
              </a:ext>
            </a:extLst>
          </p:cNvPr>
          <p:cNvSpPr/>
          <p:nvPr/>
        </p:nvSpPr>
        <p:spPr>
          <a:xfrm>
            <a:off x="2491740" y="2262627"/>
            <a:ext cx="401193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Leadership &amp; Culture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Explore.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Develop</a:t>
            </a:r>
            <a:r>
              <a:rPr lang="en-US" sz="2000" b="1" dirty="0">
                <a:solidFill>
                  <a:srgbClr val="0070C0"/>
                </a:solidFill>
              </a:rPr>
              <a:t>.  </a:t>
            </a:r>
            <a:r>
              <a:rPr lang="en-US" sz="2000" b="1" dirty="0">
                <a:solidFill>
                  <a:srgbClr val="002060"/>
                </a:solidFill>
              </a:rPr>
              <a:t>Strengthen</a:t>
            </a:r>
            <a:r>
              <a:rPr lang="en-US" sz="2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38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49D65-EA3E-ED44-8994-7936EF44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35" y="422910"/>
            <a:ext cx="4433965" cy="630987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1786E5-42E4-5C42-8A78-BCC3624BE90E}"/>
              </a:ext>
            </a:extLst>
          </p:cNvPr>
          <p:cNvSpPr/>
          <p:nvPr/>
        </p:nvSpPr>
        <p:spPr>
          <a:xfrm>
            <a:off x="2491740" y="4023360"/>
            <a:ext cx="4160520" cy="308610"/>
          </a:xfrm>
          <a:prstGeom prst="roundRect">
            <a:avLst/>
          </a:prstGeom>
          <a:solidFill>
            <a:srgbClr val="006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0D81AC3-3AC9-BA45-BCE1-6B67D8BE7710}"/>
              </a:ext>
            </a:extLst>
          </p:cNvPr>
          <p:cNvSpPr/>
          <p:nvPr/>
        </p:nvSpPr>
        <p:spPr>
          <a:xfrm>
            <a:off x="3307080" y="4343400"/>
            <a:ext cx="3345180" cy="308610"/>
          </a:xfrm>
          <a:prstGeom prst="roundRect">
            <a:avLst/>
          </a:prstGeom>
          <a:solidFill>
            <a:srgbClr val="006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BFD59-C12C-6F49-B406-09C8CA225132}"/>
              </a:ext>
            </a:extLst>
          </p:cNvPr>
          <p:cNvSpPr txBox="1"/>
          <p:nvPr/>
        </p:nvSpPr>
        <p:spPr>
          <a:xfrm>
            <a:off x="2884170" y="3966210"/>
            <a:ext cx="2899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REAL </a:t>
            </a:r>
            <a:r>
              <a:rPr lang="en-US" sz="2200" b="1" dirty="0">
                <a:solidFill>
                  <a:schemeClr val="bg1"/>
                </a:solidFill>
              </a:rPr>
              <a:t>Leadership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    </a:t>
            </a:r>
            <a:r>
              <a:rPr lang="en-US" sz="2200" u="sng" dirty="0">
                <a:solidFill>
                  <a:schemeClr val="bg1"/>
                </a:solidFill>
              </a:rPr>
              <a:t>+ REAL </a:t>
            </a:r>
            <a:r>
              <a:rPr lang="en-US" sz="2200" b="1" u="sng" dirty="0">
                <a:solidFill>
                  <a:schemeClr val="bg1"/>
                </a:solidFill>
              </a:rPr>
              <a:t>Culture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            = REAL </a:t>
            </a:r>
            <a:r>
              <a:rPr lang="en-US" sz="22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347AD3AA-E1B4-B245-AAB8-6CAD2F08EE90}"/>
              </a:ext>
            </a:extLst>
          </p:cNvPr>
          <p:cNvSpPr/>
          <p:nvPr/>
        </p:nvSpPr>
        <p:spPr>
          <a:xfrm>
            <a:off x="6576934" y="2846024"/>
            <a:ext cx="1092533" cy="307271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C02978-9333-BD4F-B430-88494ED09143}"/>
              </a:ext>
            </a:extLst>
          </p:cNvPr>
          <p:cNvSpPr txBox="1"/>
          <p:nvPr/>
        </p:nvSpPr>
        <p:spPr>
          <a:xfrm>
            <a:off x="7846788" y="2541923"/>
            <a:ext cx="4117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above Explore. Develop.  Strengthen.  Make the font a tiny bit bigger.  </a:t>
            </a: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30A4B44C-1FFC-4F47-8834-A63F9C12ED08}"/>
              </a:ext>
            </a:extLst>
          </p:cNvPr>
          <p:cNvSpPr/>
          <p:nvPr/>
        </p:nvSpPr>
        <p:spPr>
          <a:xfrm rot="20832991">
            <a:off x="6452704" y="2142103"/>
            <a:ext cx="1092533" cy="30645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8B1F2-5B57-4749-A571-3A9CBB8BCDCA}"/>
              </a:ext>
            </a:extLst>
          </p:cNvPr>
          <p:cNvSpPr txBox="1"/>
          <p:nvPr/>
        </p:nvSpPr>
        <p:spPr>
          <a:xfrm>
            <a:off x="7635302" y="2025030"/>
            <a:ext cx="358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below Leadership &amp; Culture. </a:t>
            </a:r>
          </a:p>
        </p:txBody>
      </p:sp>
    </p:spTree>
    <p:extLst>
      <p:ext uri="{BB962C8B-B14F-4D97-AF65-F5344CB8AC3E}">
        <p14:creationId xmlns:p14="http://schemas.microsoft.com/office/powerpoint/2010/main" val="59967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49D65-EA3E-ED44-8994-7936EF44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35" y="422910"/>
            <a:ext cx="4433965" cy="6309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84C1E-BB9E-424F-9EFC-B040612AE18E}"/>
              </a:ext>
            </a:extLst>
          </p:cNvPr>
          <p:cNvSpPr txBox="1"/>
          <p:nvPr/>
        </p:nvSpPr>
        <p:spPr>
          <a:xfrm>
            <a:off x="7722495" y="4005679"/>
            <a:ext cx="3837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reduce the green area a little bit?  We really  like the people in the background.  Love the diversity.</a:t>
            </a:r>
          </a:p>
          <a:p>
            <a:endParaRPr lang="en-US" dirty="0"/>
          </a:p>
          <a:p>
            <a:r>
              <a:rPr lang="en-US" dirty="0"/>
              <a:t>Can the REAL Leadership be moved down a  bit, then can it look something like this?</a:t>
            </a:r>
          </a:p>
          <a:p>
            <a:r>
              <a:rPr lang="en-US" dirty="0"/>
              <a:t>  REAL </a:t>
            </a:r>
            <a:r>
              <a:rPr lang="en-US" b="1" dirty="0"/>
              <a:t>Leadership</a:t>
            </a:r>
          </a:p>
          <a:p>
            <a:r>
              <a:rPr lang="en-US" dirty="0"/>
              <a:t>               + REAL </a:t>
            </a:r>
            <a:r>
              <a:rPr lang="en-US" b="1" dirty="0"/>
              <a:t>Culture</a:t>
            </a:r>
          </a:p>
          <a:p>
            <a:r>
              <a:rPr lang="en-US" dirty="0"/>
              <a:t>                        = REAL </a:t>
            </a:r>
            <a:r>
              <a:rPr lang="en-US" b="1" dirty="0"/>
              <a:t>Results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8BCF306-815D-1F47-B5D2-1E4DC699FDBC}"/>
              </a:ext>
            </a:extLst>
          </p:cNvPr>
          <p:cNvSpPr/>
          <p:nvPr/>
        </p:nvSpPr>
        <p:spPr>
          <a:xfrm>
            <a:off x="6873052" y="4156412"/>
            <a:ext cx="616845" cy="24803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7B9512B9-01B5-AB4F-A1E3-90473EE7BCD9}"/>
              </a:ext>
            </a:extLst>
          </p:cNvPr>
          <p:cNvSpPr/>
          <p:nvPr/>
        </p:nvSpPr>
        <p:spPr>
          <a:xfrm>
            <a:off x="1897379" y="5600700"/>
            <a:ext cx="359203" cy="1019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83DDB-F970-4246-8F43-FB320428730B}"/>
              </a:ext>
            </a:extLst>
          </p:cNvPr>
          <p:cNvSpPr txBox="1"/>
          <p:nvPr/>
        </p:nvSpPr>
        <p:spPr>
          <a:xfrm>
            <a:off x="68955" y="5396567"/>
            <a:ext cx="21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the colon after booth.  Should these be on one line?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8F660D7E-E1E4-A640-9A6A-74333366098B}"/>
              </a:ext>
            </a:extLst>
          </p:cNvPr>
          <p:cNvSpPr/>
          <p:nvPr/>
        </p:nvSpPr>
        <p:spPr>
          <a:xfrm>
            <a:off x="6576934" y="2846024"/>
            <a:ext cx="1092533" cy="307271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BD6A8-683D-F941-B39E-1C928F99DCCA}"/>
              </a:ext>
            </a:extLst>
          </p:cNvPr>
          <p:cNvSpPr txBox="1"/>
          <p:nvPr/>
        </p:nvSpPr>
        <p:spPr>
          <a:xfrm>
            <a:off x="7846788" y="2541923"/>
            <a:ext cx="411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above Explore. Develop.  Strengthen.  Make the font a tiny bit bigger.  Just curious, should Leadership &amp; Culture be a different color than green?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9F90F45D-848D-6C49-B009-A74BB705F51A}"/>
              </a:ext>
            </a:extLst>
          </p:cNvPr>
          <p:cNvSpPr/>
          <p:nvPr/>
        </p:nvSpPr>
        <p:spPr>
          <a:xfrm rot="20832991">
            <a:off x="6452704" y="2142103"/>
            <a:ext cx="1092533" cy="30645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329A2-33A3-A645-85D1-3B5606254862}"/>
              </a:ext>
            </a:extLst>
          </p:cNvPr>
          <p:cNvSpPr txBox="1"/>
          <p:nvPr/>
        </p:nvSpPr>
        <p:spPr>
          <a:xfrm>
            <a:off x="7635302" y="2025030"/>
            <a:ext cx="358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below Leadership &amp; Culture. 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15519C4C-BA4C-A147-A75F-1CF5C7DECDA0}"/>
              </a:ext>
            </a:extLst>
          </p:cNvPr>
          <p:cNvSpPr/>
          <p:nvPr/>
        </p:nvSpPr>
        <p:spPr>
          <a:xfrm>
            <a:off x="6921458" y="1277389"/>
            <a:ext cx="1092533" cy="307271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B1C3F-C6D2-2548-A19E-79502395C2E3}"/>
              </a:ext>
            </a:extLst>
          </p:cNvPr>
          <p:cNvSpPr txBox="1"/>
          <p:nvPr/>
        </p:nvSpPr>
        <p:spPr>
          <a:xfrm>
            <a:off x="8063896" y="1246358"/>
            <a:ext cx="315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Maybe </a:t>
            </a:r>
            <a:r>
              <a:rPr lang="en-US"/>
              <a:t>a tiny bit </a:t>
            </a:r>
            <a:r>
              <a:rPr lang="en-US" dirty="0"/>
              <a:t>smaller?</a:t>
            </a:r>
          </a:p>
        </p:txBody>
      </p:sp>
    </p:spTree>
    <p:extLst>
      <p:ext uri="{BB962C8B-B14F-4D97-AF65-F5344CB8AC3E}">
        <p14:creationId xmlns:p14="http://schemas.microsoft.com/office/powerpoint/2010/main" val="260137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7FBE4-1B0F-514A-87F6-1CE39A3F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191" y="845820"/>
            <a:ext cx="2954619" cy="4069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5B281-FF7D-CF48-8024-EF2E00A8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40" y="652780"/>
            <a:ext cx="6404710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A0DB6F-76B2-964A-BE37-BB0F8A0F5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40" y="783991"/>
            <a:ext cx="4302760" cy="5386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16945-3A5F-0844-A5E6-1169A8DC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2" y="783991"/>
            <a:ext cx="3935728" cy="54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1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C3819F-000C-7D42-8442-AB159C9C0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0" y="476250"/>
            <a:ext cx="3416300" cy="590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52F128-25CE-9F4B-B886-6D7952FD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90" y="476250"/>
            <a:ext cx="34417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0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196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Robertson</dc:creator>
  <cp:lastModifiedBy>Susan Robertson</cp:lastModifiedBy>
  <cp:revision>11</cp:revision>
  <dcterms:created xsi:type="dcterms:W3CDTF">2020-02-23T02:52:05Z</dcterms:created>
  <dcterms:modified xsi:type="dcterms:W3CDTF">2020-02-23T21:10:06Z</dcterms:modified>
</cp:coreProperties>
</file>