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A4379-A7CC-4588-B656-384C396C0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CB835-46B7-4FEF-94F7-8DD51AB89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B9358-EE05-4B42-BBDE-D1365741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6820A-8F4E-4CC8-93A5-EEE2DE08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EEF6F-E51C-41D7-9C62-2790655F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90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F0EAE-970A-4CEE-A8CA-06249ECD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99C794-9C42-4E17-93ED-2598C323E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7F0F5-C42C-48F1-8AF8-668C4054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D735E-DAB1-4AD4-8ABD-00690769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34EBA-0E06-48FF-8971-DCE54DC5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9051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53F486-B76A-4280-A3A0-814EECA6BB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0F9CD-8472-41BC-8361-D658252F7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88BDA-B2CD-4318-AB7F-10244FA79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6D039-7ABE-4096-A6AB-1F5EE1456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205D5-34BD-43D3-A7E0-7C82CDFD6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135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D26B-2FF0-49E0-8BA1-AC233CEEB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0C6ED-665F-4276-9DEF-1BB02802A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47295-0932-4E03-815E-C2BF07D92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D1B74-52F7-4C14-95DC-AB7209925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957EB-916A-4141-BD99-47AF1BD51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407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40DF-F127-42D3-81DC-E87E0D2C8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0CCE7-6D43-406E-A3DF-AE338E806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3FC3E-0CC9-49F8-975F-81F8FAA47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6E25E-27E9-469E-A5D9-D9470DF9C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97ECA-26F3-4DF9-BAE2-8299F7EBE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4104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510FC-E472-43F3-8B79-52E05D3BD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D3A4-6160-480E-86C9-AE7E2D942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F360B-F395-4F17-8C1C-60AFD0330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CD8D9-9638-4BA6-96C9-2280E0746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83FDA-74AB-4053-80C4-6FA3F6E6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020F7-5DC2-4069-8483-4181E3F22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650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EE5C-B725-4DF1-B316-6075CFB7A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8A6B7-31C6-4CE0-9B11-FA9CA562C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9637D-C96B-4122-9659-FD271AFD1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1B602A-16E2-48DD-B915-E340F73B2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55A47F-F740-4247-83CE-A80673BE8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FDB1C7-FDC4-4C7D-85B9-B593F435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A88C85-4D87-465B-9FDD-A47F1787C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DA8A62-891E-47F0-8345-BE7569CEC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029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F2380-2371-492B-8D27-C744E3077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57F6A7-7782-40B9-97D5-5B071D8B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7C37B-4238-434E-8C11-D581BC45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B824F2-4202-487B-BEC2-A8B011820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619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74F51C-7B1B-440A-93C2-4519EF33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0E101-799B-44A6-8AAD-02B886C52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DB812-E567-4587-A941-C431DFF76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0341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08FEA-F793-4A04-9600-003454ECD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307E-FB71-4841-9E61-8E8A0BDC3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DB849-76DD-409D-A235-F8F8A0D91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D8DAC-6734-4A2F-9DCA-A834C1572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F9B29-E18D-4BE4-B3F7-4E8E3A6F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047A9-02DF-46DD-803F-773B1CBF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7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3A95C-1828-4BAF-8B53-AF35FD48F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782222-E6BA-42C3-AB9D-7A1F7E03C2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061D2-1B05-4BCA-892F-93CEECA26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0DC3A-069B-4C10-BD8F-60A72E61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CF2A2-6A2E-48AA-8C15-F60B6BE09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D7991-A3B5-46D9-9987-2D739EDA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01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E1184A-59B5-4DC0-8F32-2737D4A5E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40560-04DD-4903-AC9B-B9137B0C0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7BD73-0957-4C9A-86D2-37358836C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76AA9-4B36-47BA-90C9-C264E92DD38D}" type="datetimeFigureOut">
              <a:rPr lang="en-AU" smtClean="0"/>
              <a:t>17/02/2020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F2ED0-FB4A-4EAD-81AB-85B206CA3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6437A-6A49-447E-8CF4-C437E82E9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C149A-00B8-476B-B75C-6E2B21065D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95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8C15B8C-5499-457C-A35C-DAEFD79C8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664" y="3301591"/>
            <a:ext cx="3052569" cy="30525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5718B90-8F48-4209-A959-5D2B01B6DC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63" y="3449133"/>
            <a:ext cx="3905249" cy="27574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7F6CA0-32ED-4DD1-BF6C-6B867C0DE0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8413" y="1156845"/>
            <a:ext cx="3748935" cy="249474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030F7F6-A4EB-43CD-BA62-6812E38526BB}"/>
              </a:ext>
            </a:extLst>
          </p:cNvPr>
          <p:cNvSpPr/>
          <p:nvPr/>
        </p:nvSpPr>
        <p:spPr>
          <a:xfrm>
            <a:off x="5431111" y="1350498"/>
            <a:ext cx="267286" cy="2813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99C085F-4FE4-45E1-9318-B79868FD17EA}"/>
              </a:ext>
            </a:extLst>
          </p:cNvPr>
          <p:cNvSpPr/>
          <p:nvPr/>
        </p:nvSpPr>
        <p:spPr>
          <a:xfrm>
            <a:off x="3717506" y="3717489"/>
            <a:ext cx="267286" cy="2813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C2084EB-939A-43EC-8892-4464ADE50F5A}"/>
              </a:ext>
            </a:extLst>
          </p:cNvPr>
          <p:cNvSpPr/>
          <p:nvPr/>
        </p:nvSpPr>
        <p:spPr>
          <a:xfrm>
            <a:off x="9651658" y="3510913"/>
            <a:ext cx="267286" cy="2813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7243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Cooper</dc:creator>
  <cp:lastModifiedBy>Nick Cooper</cp:lastModifiedBy>
  <cp:revision>2</cp:revision>
  <dcterms:created xsi:type="dcterms:W3CDTF">2020-02-17T16:14:18Z</dcterms:created>
  <dcterms:modified xsi:type="dcterms:W3CDTF">2020-02-17T16:21:39Z</dcterms:modified>
</cp:coreProperties>
</file>